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notesMasterIdLst>
    <p:notesMasterId r:id="rId42"/>
  </p:notesMasterIdLst>
  <p:sldIdLst>
    <p:sldId id="266" r:id="rId2"/>
    <p:sldId id="261" r:id="rId3"/>
    <p:sldId id="259" r:id="rId4"/>
    <p:sldId id="264" r:id="rId5"/>
    <p:sldId id="267" r:id="rId6"/>
    <p:sldId id="265" r:id="rId7"/>
    <p:sldId id="270" r:id="rId8"/>
    <p:sldId id="279" r:id="rId9"/>
    <p:sldId id="281" r:id="rId10"/>
    <p:sldId id="282" r:id="rId11"/>
    <p:sldId id="280" r:id="rId12"/>
    <p:sldId id="269" r:id="rId13"/>
    <p:sldId id="273" r:id="rId14"/>
    <p:sldId id="274" r:id="rId15"/>
    <p:sldId id="278" r:id="rId16"/>
    <p:sldId id="277" r:id="rId17"/>
    <p:sldId id="283" r:id="rId18"/>
    <p:sldId id="272" r:id="rId19"/>
    <p:sldId id="276" r:id="rId20"/>
    <p:sldId id="275" r:id="rId21"/>
    <p:sldId id="296" r:id="rId22"/>
    <p:sldId id="284" r:id="rId23"/>
    <p:sldId id="285" r:id="rId24"/>
    <p:sldId id="286" r:id="rId25"/>
    <p:sldId id="287" r:id="rId26"/>
    <p:sldId id="297" r:id="rId27"/>
    <p:sldId id="298" r:id="rId28"/>
    <p:sldId id="299" r:id="rId29"/>
    <p:sldId id="293" r:id="rId30"/>
    <p:sldId id="294" r:id="rId31"/>
    <p:sldId id="295" r:id="rId32"/>
    <p:sldId id="300" r:id="rId33"/>
    <p:sldId id="303" r:id="rId34"/>
    <p:sldId id="302" r:id="rId35"/>
    <p:sldId id="288" r:id="rId36"/>
    <p:sldId id="289" r:id="rId37"/>
    <p:sldId id="290" r:id="rId38"/>
    <p:sldId id="291" r:id="rId39"/>
    <p:sldId id="292" r:id="rId40"/>
    <p:sldId id="258" r:id="rId41"/>
  </p:sldIdLst>
  <p:sldSz cx="24379238"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21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26"/>
    <p:restoredTop sz="95369"/>
  </p:normalViewPr>
  <p:slideViewPr>
    <p:cSldViewPr snapToGrid="0" snapToObjects="1">
      <p:cViewPr varScale="1">
        <p:scale>
          <a:sx n="70" d="100"/>
          <a:sy n="70" d="100"/>
        </p:scale>
        <p:origin x="76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2018</c:v>
                </c:pt>
              </c:strCache>
            </c:strRef>
          </c:tx>
          <c:spPr>
            <a:solidFill>
              <a:schemeClr val="accent2"/>
            </a:solidFill>
            <a:ln>
              <a:noFill/>
            </a:ln>
            <a:effectLst/>
          </c:spPr>
          <c:invertIfNegative val="0"/>
          <c:cat>
            <c:strRef>
              <c:f>Sheet1!$A$2:$A$4</c:f>
              <c:strCache>
                <c:ptCount val="3"/>
                <c:pt idx="0">
                  <c:v>Won</c:v>
                </c:pt>
                <c:pt idx="1">
                  <c:v>Lose</c:v>
                </c:pt>
                <c:pt idx="2">
                  <c:v>Competition</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EB3-C94A-B50C-A820CEB4C346}"/>
            </c:ext>
          </c:extLst>
        </c:ser>
        <c:ser>
          <c:idx val="1"/>
          <c:order val="1"/>
          <c:tx>
            <c:strRef>
              <c:f>Sheet1!$C$1</c:f>
              <c:strCache>
                <c:ptCount val="1"/>
                <c:pt idx="0">
                  <c:v>2019</c:v>
                </c:pt>
              </c:strCache>
            </c:strRef>
          </c:tx>
          <c:spPr>
            <a:solidFill>
              <a:schemeClr val="accent4"/>
            </a:solidFill>
            <a:ln>
              <a:noFill/>
            </a:ln>
            <a:effectLst/>
          </c:spPr>
          <c:invertIfNegative val="0"/>
          <c:cat>
            <c:strRef>
              <c:f>Sheet1!$A$2:$A$4</c:f>
              <c:strCache>
                <c:ptCount val="3"/>
                <c:pt idx="0">
                  <c:v>Won</c:v>
                </c:pt>
                <c:pt idx="1">
                  <c:v>Lose</c:v>
                </c:pt>
                <c:pt idx="2">
                  <c:v>Competition</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EB3-C94A-B50C-A820CEB4C346}"/>
            </c:ext>
          </c:extLst>
        </c:ser>
        <c:ser>
          <c:idx val="2"/>
          <c:order val="2"/>
          <c:tx>
            <c:strRef>
              <c:f>Sheet1!$D$1</c:f>
              <c:strCache>
                <c:ptCount val="1"/>
                <c:pt idx="0">
                  <c:v>2020</c:v>
                </c:pt>
              </c:strCache>
            </c:strRef>
          </c:tx>
          <c:spPr>
            <a:solidFill>
              <a:schemeClr val="accent6"/>
            </a:solidFill>
            <a:ln>
              <a:noFill/>
            </a:ln>
            <a:effectLst/>
          </c:spPr>
          <c:invertIfNegative val="0"/>
          <c:cat>
            <c:strRef>
              <c:f>Sheet1!$A$2:$A$4</c:f>
              <c:strCache>
                <c:ptCount val="3"/>
                <c:pt idx="0">
                  <c:v>Won</c:v>
                </c:pt>
                <c:pt idx="1">
                  <c:v>Lose</c:v>
                </c:pt>
                <c:pt idx="2">
                  <c:v>Competition</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4EB3-C94A-B50C-A820CEB4C346}"/>
            </c:ext>
          </c:extLst>
        </c:ser>
        <c:dLbls>
          <c:showLegendKey val="0"/>
          <c:showVal val="0"/>
          <c:showCatName val="0"/>
          <c:showSerName val="0"/>
          <c:showPercent val="0"/>
          <c:showBubbleSize val="0"/>
        </c:dLbls>
        <c:gapWidth val="219"/>
        <c:overlap val="-27"/>
        <c:axId val="2024924896"/>
        <c:axId val="2024829312"/>
      </c:barChart>
      <c:catAx>
        <c:axId val="2024924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accent1">
                    <a:lumMod val="20000"/>
                    <a:lumOff val="8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024829312"/>
        <c:crosses val="autoZero"/>
        <c:auto val="1"/>
        <c:lblAlgn val="ctr"/>
        <c:lblOffset val="100"/>
        <c:noMultiLvlLbl val="0"/>
      </c:catAx>
      <c:valAx>
        <c:axId val="20248293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accent1">
                    <a:lumMod val="20000"/>
                    <a:lumOff val="80000"/>
                  </a:schemeClr>
                </a:solidFill>
                <a:latin typeface="+mn-lt"/>
                <a:ea typeface="+mn-ea"/>
                <a:cs typeface="+mn-cs"/>
              </a:defRPr>
            </a:pPr>
            <a:endParaRPr lang="en-US"/>
          </a:p>
        </c:txPr>
        <c:crossAx val="2024924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400" b="0" i="0" u="none" strike="noStrike" kern="1200" baseline="0">
              <a:solidFill>
                <a:schemeClr val="accent1">
                  <a:lumMod val="20000"/>
                  <a:lumOff val="80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1.2416569231705891E-2"/>
          <c:y val="3.8121379945539782E-2"/>
          <c:w val="0.97516686153658827"/>
          <c:h val="0.91177519753497882"/>
        </c:manualLayout>
      </c:layout>
      <c:pie3DChart>
        <c:varyColors val="1"/>
        <c:ser>
          <c:idx val="0"/>
          <c:order val="0"/>
          <c:tx>
            <c:strRef>
              <c:f>Sheet1!$B$1</c:f>
              <c:strCache>
                <c:ptCount val="1"/>
                <c:pt idx="0">
                  <c:v>2018</c:v>
                </c:pt>
              </c:strCache>
            </c:strRef>
          </c:tx>
          <c:dPt>
            <c:idx val="0"/>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2-9603-464A-B5E3-11FA33AAF497}"/>
              </c:ext>
            </c:extLst>
          </c:dPt>
          <c:dPt>
            <c:idx val="1"/>
            <c:bubble3D val="0"/>
            <c:explosion val="38"/>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603-464A-B5E3-11FA33AAF497}"/>
              </c:ext>
            </c:extLst>
          </c:dPt>
          <c:dPt>
            <c:idx val="2"/>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603-464A-B5E3-11FA33AAF497}"/>
              </c:ext>
            </c:extLst>
          </c:dPt>
          <c:cat>
            <c:strRef>
              <c:f>Sheet1!$A$2:$A$4</c:f>
              <c:strCache>
                <c:ptCount val="3"/>
                <c:pt idx="0">
                  <c:v>Won</c:v>
                </c:pt>
                <c:pt idx="1">
                  <c:v>Lose</c:v>
                </c:pt>
                <c:pt idx="2">
                  <c:v>Competition</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EB3-C94A-B50C-A820CEB4C346}"/>
            </c:ext>
          </c:extLst>
        </c:ser>
        <c:ser>
          <c:idx val="1"/>
          <c:order val="1"/>
          <c:tx>
            <c:strRef>
              <c:f>Sheet1!$C$1</c:f>
              <c:strCache>
                <c:ptCount val="1"/>
                <c:pt idx="0">
                  <c:v>2019</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5990-EB46-B024-055EC4919FBC}"/>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5990-EB46-B024-055EC4919FBC}"/>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5990-EB46-B024-055EC4919FBC}"/>
              </c:ext>
            </c:extLst>
          </c:dPt>
          <c:cat>
            <c:strRef>
              <c:f>Sheet1!$A$2:$A$4</c:f>
              <c:strCache>
                <c:ptCount val="3"/>
                <c:pt idx="0">
                  <c:v>Won</c:v>
                </c:pt>
                <c:pt idx="1">
                  <c:v>Lose</c:v>
                </c:pt>
                <c:pt idx="2">
                  <c:v>Competition</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EB3-C94A-B50C-A820CEB4C346}"/>
            </c:ext>
          </c:extLst>
        </c:ser>
        <c:ser>
          <c:idx val="2"/>
          <c:order val="2"/>
          <c:tx>
            <c:strRef>
              <c:f>Sheet1!$D$1</c:f>
              <c:strCache>
                <c:ptCount val="1"/>
                <c:pt idx="0">
                  <c:v>2020</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5990-EB46-B024-055EC4919FBC}"/>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5990-EB46-B024-055EC4919FBC}"/>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1-5990-EB46-B024-055EC4919FBC}"/>
              </c:ext>
            </c:extLst>
          </c:dPt>
          <c:cat>
            <c:strRef>
              <c:f>Sheet1!$A$2:$A$4</c:f>
              <c:strCache>
                <c:ptCount val="3"/>
                <c:pt idx="0">
                  <c:v>Won</c:v>
                </c:pt>
                <c:pt idx="1">
                  <c:v>Lose</c:v>
                </c:pt>
                <c:pt idx="2">
                  <c:v>Competition</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4EB3-C94A-B50C-A820CEB4C346}"/>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22674975191303601"/>
          <c:y val="0.81092579857851876"/>
          <c:w val="0.52146586621124436"/>
          <c:h val="5.3792588320662679E-2"/>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CE68C9-976D-2548-8B80-CF6FB128D219}" type="datetimeFigureOut">
              <a:t>9/14/20</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F8C0FE-8358-2643-A9DD-AE1FCA687878}" type="slidenum">
              <a:rPr lang="en-ID"/>
              <a:t>‹#›</a:t>
            </a:fld>
            <a:endParaRPr/>
          </a:p>
        </p:txBody>
      </p:sp>
    </p:spTree>
    <p:extLst>
      <p:ext uri="{BB962C8B-B14F-4D97-AF65-F5344CB8AC3E}">
        <p14:creationId xmlns:p14="http://schemas.microsoft.com/office/powerpoint/2010/main" val="2010958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EFF8C0FE-8358-2643-A9DD-AE1FCA687878}" type="slidenum">
              <a:rPr lang="en-ID"/>
              <a:t>3</a:t>
            </a:fld>
            <a:endParaRPr lang="en-ID"/>
          </a:p>
        </p:txBody>
      </p:sp>
    </p:spTree>
    <p:extLst>
      <p:ext uri="{BB962C8B-B14F-4D97-AF65-F5344CB8AC3E}">
        <p14:creationId xmlns:p14="http://schemas.microsoft.com/office/powerpoint/2010/main" val="2503550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2E201E6-38FB-0143-8AC7-5BB4E14C8D1D}"/>
              </a:ext>
            </a:extLst>
          </p:cNvPr>
          <p:cNvSpPr>
            <a:spLocks noGrp="1"/>
          </p:cNvSpPr>
          <p:nvPr>
            <p:ph type="pic" sz="quarter" idx="10" hasCustomPrompt="1"/>
          </p:nvPr>
        </p:nvSpPr>
        <p:spPr>
          <a:xfrm>
            <a:off x="0" y="0"/>
            <a:ext cx="24379238" cy="13716000"/>
          </a:xfrm>
          <a:prstGeom prst="rect">
            <a:avLst/>
          </a:prstGeom>
          <a:pattFill prst="pct20">
            <a:fgClr>
              <a:schemeClr val="accent1"/>
            </a:fgClr>
            <a:bgClr>
              <a:schemeClr val="bg1"/>
            </a:bgClr>
          </a:pattFill>
        </p:spPr>
        <p:txBody>
          <a:bodyPr/>
          <a:lstStyle>
            <a:lvl1pPr>
              <a:defRPr sz="4000"/>
            </a:lvl1pPr>
          </a:lstStyle>
          <a:p>
            <a:r>
              <a:rPr lang="en-US" dirty="0"/>
              <a:t>Drag Picture here</a:t>
            </a:r>
          </a:p>
        </p:txBody>
      </p:sp>
    </p:spTree>
    <p:extLst>
      <p:ext uri="{BB962C8B-B14F-4D97-AF65-F5344CB8AC3E}">
        <p14:creationId xmlns:p14="http://schemas.microsoft.com/office/powerpoint/2010/main" val="2173931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icture Placeholder 2">
            <a:extLst>
              <a:ext uri="{FF2B5EF4-FFF2-40B4-BE49-F238E27FC236}">
                <a16:creationId xmlns:a16="http://schemas.microsoft.com/office/drawing/2014/main" id="{C28B528D-9D4C-2743-BC44-64BC91903D7E}"/>
              </a:ext>
            </a:extLst>
          </p:cNvPr>
          <p:cNvSpPr>
            <a:spLocks noGrp="1"/>
          </p:cNvSpPr>
          <p:nvPr>
            <p:ph type="pic" sz="quarter" idx="10" hasCustomPrompt="1"/>
          </p:nvPr>
        </p:nvSpPr>
        <p:spPr>
          <a:xfrm>
            <a:off x="4968240" y="0"/>
            <a:ext cx="19410998" cy="11033760"/>
          </a:xfrm>
          <a:prstGeom prst="rect">
            <a:avLst/>
          </a:prstGeom>
          <a:pattFill prst="pct20">
            <a:fgClr>
              <a:schemeClr val="accent1"/>
            </a:fgClr>
            <a:bgClr>
              <a:schemeClr val="bg1"/>
            </a:bgClr>
          </a:pattFill>
        </p:spPr>
        <p:txBody>
          <a:bodyPr/>
          <a:lstStyle>
            <a:lvl1pPr>
              <a:defRPr sz="4000"/>
            </a:lvl1pPr>
          </a:lstStyle>
          <a:p>
            <a:r>
              <a:rPr lang="en-US" dirty="0"/>
              <a:t>Drag Picture here</a:t>
            </a:r>
          </a:p>
        </p:txBody>
      </p:sp>
    </p:spTree>
    <p:extLst>
      <p:ext uri="{BB962C8B-B14F-4D97-AF65-F5344CB8AC3E}">
        <p14:creationId xmlns:p14="http://schemas.microsoft.com/office/powerpoint/2010/main" val="2330445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Picture Placeholder 4">
            <a:extLst>
              <a:ext uri="{FF2B5EF4-FFF2-40B4-BE49-F238E27FC236}">
                <a16:creationId xmlns:a16="http://schemas.microsoft.com/office/drawing/2014/main" id="{DE8B148B-665B-9F46-87FB-5CF7F6999BA6}"/>
              </a:ext>
            </a:extLst>
          </p:cNvPr>
          <p:cNvSpPr>
            <a:spLocks noGrp="1"/>
          </p:cNvSpPr>
          <p:nvPr>
            <p:ph type="pic" sz="quarter" idx="11" hasCustomPrompt="1"/>
          </p:nvPr>
        </p:nvSpPr>
        <p:spPr>
          <a:xfrm>
            <a:off x="12931834" y="1467852"/>
            <a:ext cx="3418735" cy="3441033"/>
          </a:xfrm>
          <a:prstGeom prst="ellipse">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7" name="Picture Placeholder 4">
            <a:extLst>
              <a:ext uri="{FF2B5EF4-FFF2-40B4-BE49-F238E27FC236}">
                <a16:creationId xmlns:a16="http://schemas.microsoft.com/office/drawing/2014/main" id="{517C2567-D63D-6C43-8B57-010A880D3603}"/>
              </a:ext>
            </a:extLst>
          </p:cNvPr>
          <p:cNvSpPr>
            <a:spLocks noGrp="1"/>
          </p:cNvSpPr>
          <p:nvPr>
            <p:ph type="pic" sz="quarter" idx="12" hasCustomPrompt="1"/>
          </p:nvPr>
        </p:nvSpPr>
        <p:spPr>
          <a:xfrm>
            <a:off x="18658866" y="1467852"/>
            <a:ext cx="3418735" cy="3441033"/>
          </a:xfrm>
          <a:prstGeom prst="ellipse">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8" name="Picture Placeholder 4">
            <a:extLst>
              <a:ext uri="{FF2B5EF4-FFF2-40B4-BE49-F238E27FC236}">
                <a16:creationId xmlns:a16="http://schemas.microsoft.com/office/drawing/2014/main" id="{AAFAC79A-2125-C548-A5C7-46EFAA452C74}"/>
              </a:ext>
            </a:extLst>
          </p:cNvPr>
          <p:cNvSpPr>
            <a:spLocks noGrp="1"/>
          </p:cNvSpPr>
          <p:nvPr>
            <p:ph type="pic" sz="quarter" idx="13" hasCustomPrompt="1"/>
          </p:nvPr>
        </p:nvSpPr>
        <p:spPr>
          <a:xfrm>
            <a:off x="12931834" y="7435514"/>
            <a:ext cx="3418735" cy="3441033"/>
          </a:xfrm>
          <a:prstGeom prst="ellipse">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9" name="Picture Placeholder 4">
            <a:extLst>
              <a:ext uri="{FF2B5EF4-FFF2-40B4-BE49-F238E27FC236}">
                <a16:creationId xmlns:a16="http://schemas.microsoft.com/office/drawing/2014/main" id="{583372E3-6E12-B044-AEE8-1CCD3A4BA782}"/>
              </a:ext>
            </a:extLst>
          </p:cNvPr>
          <p:cNvSpPr>
            <a:spLocks noGrp="1"/>
          </p:cNvSpPr>
          <p:nvPr>
            <p:ph type="pic" sz="quarter" idx="14" hasCustomPrompt="1"/>
          </p:nvPr>
        </p:nvSpPr>
        <p:spPr>
          <a:xfrm>
            <a:off x="18658866" y="7435514"/>
            <a:ext cx="3418735" cy="3441033"/>
          </a:xfrm>
          <a:prstGeom prst="ellipse">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27613140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icture Placeholder 6">
            <a:extLst>
              <a:ext uri="{FF2B5EF4-FFF2-40B4-BE49-F238E27FC236}">
                <a16:creationId xmlns:a16="http://schemas.microsoft.com/office/drawing/2014/main" id="{F1347BE1-ECA0-7046-8D3C-DF5AFC1C0937}"/>
              </a:ext>
            </a:extLst>
          </p:cNvPr>
          <p:cNvSpPr>
            <a:spLocks noGrp="1"/>
          </p:cNvSpPr>
          <p:nvPr>
            <p:ph type="pic" sz="quarter" idx="11" hasCustomPrompt="1"/>
          </p:nvPr>
        </p:nvSpPr>
        <p:spPr>
          <a:xfrm>
            <a:off x="0" y="-1"/>
            <a:ext cx="8904995" cy="13716000"/>
          </a:xfrm>
          <a:prstGeom prst="parallelogram">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34169137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icture Placeholder 6">
            <a:extLst>
              <a:ext uri="{FF2B5EF4-FFF2-40B4-BE49-F238E27FC236}">
                <a16:creationId xmlns:a16="http://schemas.microsoft.com/office/drawing/2014/main" id="{F1347BE1-ECA0-7046-8D3C-DF5AFC1C0937}"/>
              </a:ext>
            </a:extLst>
          </p:cNvPr>
          <p:cNvSpPr>
            <a:spLocks noGrp="1"/>
          </p:cNvSpPr>
          <p:nvPr>
            <p:ph type="pic" sz="quarter" idx="11" hasCustomPrompt="1"/>
          </p:nvPr>
        </p:nvSpPr>
        <p:spPr>
          <a:xfrm>
            <a:off x="15474243" y="-1"/>
            <a:ext cx="8904995" cy="13716000"/>
          </a:xfrm>
          <a:prstGeom prst="parallelogram">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30954892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icture Placeholder 6">
            <a:extLst>
              <a:ext uri="{FF2B5EF4-FFF2-40B4-BE49-F238E27FC236}">
                <a16:creationId xmlns:a16="http://schemas.microsoft.com/office/drawing/2014/main" id="{F1347BE1-ECA0-7046-8D3C-DF5AFC1C0937}"/>
              </a:ext>
            </a:extLst>
          </p:cNvPr>
          <p:cNvSpPr>
            <a:spLocks noGrp="1"/>
          </p:cNvSpPr>
          <p:nvPr>
            <p:ph type="pic" sz="quarter" idx="11" hasCustomPrompt="1"/>
          </p:nvPr>
        </p:nvSpPr>
        <p:spPr>
          <a:xfrm>
            <a:off x="10852485" y="-1"/>
            <a:ext cx="8904995" cy="13716000"/>
          </a:xfrm>
          <a:custGeom>
            <a:avLst/>
            <a:gdLst>
              <a:gd name="connsiteX0" fmla="*/ 4621755 w 8904995"/>
              <a:gd name="connsiteY0" fmla="*/ 2382253 h 13716000"/>
              <a:gd name="connsiteX1" fmla="*/ 8904995 w 8904995"/>
              <a:gd name="connsiteY1" fmla="*/ 2382253 h 13716000"/>
              <a:gd name="connsiteX2" fmla="*/ 8904995 w 8904995"/>
              <a:gd name="connsiteY2" fmla="*/ 13716000 h 13716000"/>
              <a:gd name="connsiteX3" fmla="*/ 4621755 w 8904995"/>
              <a:gd name="connsiteY3" fmla="*/ 13716000 h 13716000"/>
              <a:gd name="connsiteX4" fmla="*/ 0 w 8904995"/>
              <a:gd name="connsiteY4" fmla="*/ 0 h 13716000"/>
              <a:gd name="connsiteX5" fmla="*/ 4283241 w 8904995"/>
              <a:gd name="connsiteY5" fmla="*/ 0 h 13716000"/>
              <a:gd name="connsiteX6" fmla="*/ 4283241 w 8904995"/>
              <a:gd name="connsiteY6" fmla="*/ 11333747 h 13716000"/>
              <a:gd name="connsiteX7" fmla="*/ 0 w 8904995"/>
              <a:gd name="connsiteY7" fmla="*/ 11333747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04995" h="13716000">
                <a:moveTo>
                  <a:pt x="4621755" y="2382253"/>
                </a:moveTo>
                <a:lnTo>
                  <a:pt x="8904995" y="2382253"/>
                </a:lnTo>
                <a:lnTo>
                  <a:pt x="8904995" y="13716000"/>
                </a:lnTo>
                <a:lnTo>
                  <a:pt x="4621755" y="13716000"/>
                </a:lnTo>
                <a:close/>
                <a:moveTo>
                  <a:pt x="0" y="0"/>
                </a:moveTo>
                <a:lnTo>
                  <a:pt x="4283241" y="0"/>
                </a:lnTo>
                <a:lnTo>
                  <a:pt x="4283241" y="11333747"/>
                </a:lnTo>
                <a:lnTo>
                  <a:pt x="0" y="11333747"/>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24571594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4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icture Placeholder 6">
            <a:extLst>
              <a:ext uri="{FF2B5EF4-FFF2-40B4-BE49-F238E27FC236}">
                <a16:creationId xmlns:a16="http://schemas.microsoft.com/office/drawing/2014/main" id="{F1347BE1-ECA0-7046-8D3C-DF5AFC1C0937}"/>
              </a:ext>
            </a:extLst>
          </p:cNvPr>
          <p:cNvSpPr>
            <a:spLocks noGrp="1"/>
          </p:cNvSpPr>
          <p:nvPr>
            <p:ph type="pic" sz="quarter" idx="11" hasCustomPrompt="1"/>
          </p:nvPr>
        </p:nvSpPr>
        <p:spPr>
          <a:xfrm>
            <a:off x="1358862" y="1290916"/>
            <a:ext cx="7085891" cy="6347013"/>
          </a:xfrm>
          <a:prstGeom prst="rect">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5" name="Picture Placeholder 6">
            <a:extLst>
              <a:ext uri="{FF2B5EF4-FFF2-40B4-BE49-F238E27FC236}">
                <a16:creationId xmlns:a16="http://schemas.microsoft.com/office/drawing/2014/main" id="{48235BCE-B58A-C34D-9861-0556BE085D34}"/>
              </a:ext>
            </a:extLst>
          </p:cNvPr>
          <p:cNvSpPr>
            <a:spLocks noGrp="1"/>
          </p:cNvSpPr>
          <p:nvPr>
            <p:ph type="pic" sz="quarter" idx="12" hasCustomPrompt="1"/>
          </p:nvPr>
        </p:nvSpPr>
        <p:spPr>
          <a:xfrm>
            <a:off x="8848596" y="1290916"/>
            <a:ext cx="7085891" cy="10784541"/>
          </a:xfrm>
          <a:prstGeom prst="rect">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6" name="Picture Placeholder 6">
            <a:extLst>
              <a:ext uri="{FF2B5EF4-FFF2-40B4-BE49-F238E27FC236}">
                <a16:creationId xmlns:a16="http://schemas.microsoft.com/office/drawing/2014/main" id="{018A4BCD-B2CF-9444-BFFE-6A17FA058ED5}"/>
              </a:ext>
            </a:extLst>
          </p:cNvPr>
          <p:cNvSpPr>
            <a:spLocks noGrp="1"/>
          </p:cNvSpPr>
          <p:nvPr>
            <p:ph type="pic" sz="quarter" idx="13" hasCustomPrompt="1"/>
          </p:nvPr>
        </p:nvSpPr>
        <p:spPr>
          <a:xfrm>
            <a:off x="1358862" y="8041341"/>
            <a:ext cx="7085891" cy="4034116"/>
          </a:xfrm>
          <a:prstGeom prst="rect">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8" name="Picture Placeholder 6">
            <a:extLst>
              <a:ext uri="{FF2B5EF4-FFF2-40B4-BE49-F238E27FC236}">
                <a16:creationId xmlns:a16="http://schemas.microsoft.com/office/drawing/2014/main" id="{A0EA6FBF-2F71-0F4D-B631-E312D0EC7B4C}"/>
              </a:ext>
            </a:extLst>
          </p:cNvPr>
          <p:cNvSpPr>
            <a:spLocks noGrp="1"/>
          </p:cNvSpPr>
          <p:nvPr>
            <p:ph type="pic" sz="quarter" idx="14" hasCustomPrompt="1"/>
          </p:nvPr>
        </p:nvSpPr>
        <p:spPr>
          <a:xfrm>
            <a:off x="16338331" y="5190565"/>
            <a:ext cx="6682046" cy="6884892"/>
          </a:xfrm>
          <a:prstGeom prst="rect">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1333480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6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icture Placeholder 6">
            <a:extLst>
              <a:ext uri="{FF2B5EF4-FFF2-40B4-BE49-F238E27FC236}">
                <a16:creationId xmlns:a16="http://schemas.microsoft.com/office/drawing/2014/main" id="{48235BCE-B58A-C34D-9861-0556BE085D34}"/>
              </a:ext>
            </a:extLst>
          </p:cNvPr>
          <p:cNvSpPr>
            <a:spLocks noGrp="1"/>
          </p:cNvSpPr>
          <p:nvPr>
            <p:ph type="pic" sz="quarter" idx="12" hasCustomPrompt="1"/>
          </p:nvPr>
        </p:nvSpPr>
        <p:spPr>
          <a:xfrm>
            <a:off x="1828800" y="7409331"/>
            <a:ext cx="11752729" cy="4585446"/>
          </a:xfrm>
          <a:prstGeom prst="rect">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
        <p:nvSpPr>
          <p:cNvPr id="9" name="Picture Placeholder 6">
            <a:extLst>
              <a:ext uri="{FF2B5EF4-FFF2-40B4-BE49-F238E27FC236}">
                <a16:creationId xmlns:a16="http://schemas.microsoft.com/office/drawing/2014/main" id="{AC3DF50B-831C-7244-87FE-08D46B253ACD}"/>
              </a:ext>
            </a:extLst>
          </p:cNvPr>
          <p:cNvSpPr>
            <a:spLocks noGrp="1"/>
          </p:cNvSpPr>
          <p:nvPr>
            <p:ph type="pic" sz="quarter" idx="13" hasCustomPrompt="1"/>
          </p:nvPr>
        </p:nvSpPr>
        <p:spPr>
          <a:xfrm>
            <a:off x="11080377" y="1721224"/>
            <a:ext cx="11752729" cy="4585446"/>
          </a:xfrm>
          <a:prstGeom prst="rect">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13322074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5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Freeform 29">
            <a:extLst>
              <a:ext uri="{FF2B5EF4-FFF2-40B4-BE49-F238E27FC236}">
                <a16:creationId xmlns:a16="http://schemas.microsoft.com/office/drawing/2014/main" id="{A7AE2A35-51AD-0A45-835D-FB113F6D2572}"/>
              </a:ext>
            </a:extLst>
          </p:cNvPr>
          <p:cNvSpPr/>
          <p:nvPr/>
        </p:nvSpPr>
        <p:spPr>
          <a:xfrm>
            <a:off x="14606194" y="11086621"/>
            <a:ext cx="75952" cy="75758"/>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sp>
        <p:nvSpPr>
          <p:cNvPr id="35" name="Picture Placeholder 34">
            <a:extLst>
              <a:ext uri="{FF2B5EF4-FFF2-40B4-BE49-F238E27FC236}">
                <a16:creationId xmlns:a16="http://schemas.microsoft.com/office/drawing/2014/main" id="{A1A60AAA-624C-0742-B6DB-0425C810F646}"/>
              </a:ext>
            </a:extLst>
          </p:cNvPr>
          <p:cNvSpPr>
            <a:spLocks noGrp="1"/>
          </p:cNvSpPr>
          <p:nvPr>
            <p:ph type="pic" sz="quarter" idx="10" hasCustomPrompt="1"/>
          </p:nvPr>
        </p:nvSpPr>
        <p:spPr>
          <a:xfrm>
            <a:off x="11295530" y="1492198"/>
            <a:ext cx="11725585" cy="10731604"/>
          </a:xfrm>
          <a:custGeom>
            <a:avLst/>
            <a:gdLst>
              <a:gd name="connsiteX0" fmla="*/ 4959732 w 11725585"/>
              <a:gd name="connsiteY0" fmla="*/ 5365897 h 10731604"/>
              <a:gd name="connsiteX1" fmla="*/ 4371101 w 11725585"/>
              <a:gd name="connsiteY1" fmla="*/ 5455292 h 10731604"/>
              <a:gd name="connsiteX2" fmla="*/ 3794622 w 11725585"/>
              <a:gd name="connsiteY2" fmla="*/ 5860602 h 10731604"/>
              <a:gd name="connsiteX3" fmla="*/ 3506761 w 11725585"/>
              <a:gd name="connsiteY3" fmla="*/ 6615920 h 10731604"/>
              <a:gd name="connsiteX4" fmla="*/ 3506761 w 11725585"/>
              <a:gd name="connsiteY4" fmla="*/ 6618949 h 10731604"/>
              <a:gd name="connsiteX5" fmla="*/ 3503723 w 11725585"/>
              <a:gd name="connsiteY5" fmla="*/ 6648496 h 10731604"/>
              <a:gd name="connsiteX6" fmla="*/ 4130330 w 11725585"/>
              <a:gd name="connsiteY6" fmla="*/ 6105304 h 10731604"/>
              <a:gd name="connsiteX7" fmla="*/ 4629339 w 11725585"/>
              <a:gd name="connsiteY7" fmla="*/ 5849996 h 10731604"/>
              <a:gd name="connsiteX8" fmla="*/ 5083535 w 11725585"/>
              <a:gd name="connsiteY8" fmla="*/ 5788632 h 10731604"/>
              <a:gd name="connsiteX9" fmla="*/ 5098725 w 11725585"/>
              <a:gd name="connsiteY9" fmla="*/ 5748480 h 10731604"/>
              <a:gd name="connsiteX10" fmla="*/ 5083535 w 11725585"/>
              <a:gd name="connsiteY10" fmla="*/ 5581811 h 10731604"/>
              <a:gd name="connsiteX11" fmla="*/ 4959732 w 11725585"/>
              <a:gd name="connsiteY11" fmla="*/ 5365897 h 10731604"/>
              <a:gd name="connsiteX12" fmla="*/ 3459650 w 11725585"/>
              <a:gd name="connsiteY12" fmla="*/ 4684819 h 10731604"/>
              <a:gd name="connsiteX13" fmla="*/ 3055582 w 11725585"/>
              <a:gd name="connsiteY13" fmla="*/ 6542503 h 10731604"/>
              <a:gd name="connsiteX14" fmla="*/ 3055582 w 11725585"/>
              <a:gd name="connsiteY14" fmla="*/ 6543183 h 10731604"/>
              <a:gd name="connsiteX15" fmla="*/ 3256857 w 11725585"/>
              <a:gd name="connsiteY15" fmla="*/ 7084103 h 10731604"/>
              <a:gd name="connsiteX16" fmla="*/ 3365468 w 11725585"/>
              <a:gd name="connsiteY16" fmla="*/ 7246303 h 10731604"/>
              <a:gd name="connsiteX17" fmla="*/ 3383698 w 11725585"/>
              <a:gd name="connsiteY17" fmla="*/ 7273499 h 10731604"/>
              <a:gd name="connsiteX18" fmla="*/ 3362430 w 11725585"/>
              <a:gd name="connsiteY18" fmla="*/ 6565913 h 10731604"/>
              <a:gd name="connsiteX19" fmla="*/ 4314116 w 11725585"/>
              <a:gd name="connsiteY19" fmla="*/ 5268920 h 10731604"/>
              <a:gd name="connsiteX20" fmla="*/ 4908065 w 11725585"/>
              <a:gd name="connsiteY20" fmla="*/ 5262859 h 10731604"/>
              <a:gd name="connsiteX21" fmla="*/ 4668814 w 11725585"/>
              <a:gd name="connsiteY21" fmla="*/ 5062856 h 10731604"/>
              <a:gd name="connsiteX22" fmla="*/ 4668055 w 11725585"/>
              <a:gd name="connsiteY22" fmla="*/ 5062856 h 10731604"/>
              <a:gd name="connsiteX23" fmla="*/ 4235885 w 11725585"/>
              <a:gd name="connsiteY23" fmla="*/ 4831109 h 10731604"/>
              <a:gd name="connsiteX24" fmla="*/ 3578137 w 11725585"/>
              <a:gd name="connsiteY24" fmla="*/ 4690122 h 10731604"/>
              <a:gd name="connsiteX25" fmla="*/ 3459650 w 11725585"/>
              <a:gd name="connsiteY25" fmla="*/ 4684819 h 10731604"/>
              <a:gd name="connsiteX26" fmla="*/ 5772420 w 11725585"/>
              <a:gd name="connsiteY26" fmla="*/ 3207531 h 10731604"/>
              <a:gd name="connsiteX27" fmla="*/ 4700729 w 11725585"/>
              <a:gd name="connsiteY27" fmla="*/ 4109818 h 10731604"/>
              <a:gd name="connsiteX28" fmla="*/ 4680981 w 11725585"/>
              <a:gd name="connsiteY28" fmla="*/ 4123456 h 10731604"/>
              <a:gd name="connsiteX29" fmla="*/ 5681278 w 11725585"/>
              <a:gd name="connsiteY29" fmla="*/ 3946179 h 10731604"/>
              <a:gd name="connsiteX30" fmla="*/ 5778496 w 11725585"/>
              <a:gd name="connsiteY30" fmla="*/ 3218136 h 10731604"/>
              <a:gd name="connsiteX31" fmla="*/ 5772420 w 11725585"/>
              <a:gd name="connsiteY31" fmla="*/ 3207531 h 10731604"/>
              <a:gd name="connsiteX32" fmla="*/ 8936913 w 11725585"/>
              <a:gd name="connsiteY32" fmla="*/ 2278095 h 10731604"/>
              <a:gd name="connsiteX33" fmla="*/ 8629751 w 11725585"/>
              <a:gd name="connsiteY33" fmla="*/ 2281031 h 10731604"/>
              <a:gd name="connsiteX34" fmla="*/ 8576585 w 11725585"/>
              <a:gd name="connsiteY34" fmla="*/ 2284059 h 10731604"/>
              <a:gd name="connsiteX35" fmla="*/ 8251507 w 11725585"/>
              <a:gd name="connsiteY35" fmla="*/ 2316635 h 10731604"/>
              <a:gd name="connsiteX36" fmla="*/ 8184669 w 11725585"/>
              <a:gd name="connsiteY36" fmla="*/ 2327243 h 10731604"/>
              <a:gd name="connsiteX37" fmla="*/ 7710725 w 11725585"/>
              <a:gd name="connsiteY37" fmla="*/ 2440122 h 10731604"/>
              <a:gd name="connsiteX38" fmla="*/ 7642369 w 11725585"/>
              <a:gd name="connsiteY38" fmla="*/ 2462851 h 10731604"/>
              <a:gd name="connsiteX39" fmla="*/ 7371217 w 11725585"/>
              <a:gd name="connsiteY39" fmla="*/ 2571944 h 10731604"/>
              <a:gd name="connsiteX40" fmla="*/ 7303621 w 11725585"/>
              <a:gd name="connsiteY40" fmla="*/ 2603762 h 10731604"/>
              <a:gd name="connsiteX41" fmla="*/ 7236783 w 11725585"/>
              <a:gd name="connsiteY41" fmla="*/ 2637853 h 10731604"/>
              <a:gd name="connsiteX42" fmla="*/ 7176779 w 11725585"/>
              <a:gd name="connsiteY42" fmla="*/ 2670429 h 10731604"/>
              <a:gd name="connsiteX43" fmla="*/ 7038545 w 11725585"/>
              <a:gd name="connsiteY43" fmla="*/ 2753007 h 10731604"/>
              <a:gd name="connsiteX44" fmla="*/ 6909425 w 11725585"/>
              <a:gd name="connsiteY44" fmla="*/ 2840888 h 10731604"/>
              <a:gd name="connsiteX45" fmla="*/ 6845627 w 11725585"/>
              <a:gd name="connsiteY45" fmla="*/ 2888615 h 10731604"/>
              <a:gd name="connsiteX46" fmla="*/ 6783345 w 11725585"/>
              <a:gd name="connsiteY46" fmla="*/ 2938617 h 10731604"/>
              <a:gd name="connsiteX47" fmla="*/ 6721065 w 11725585"/>
              <a:gd name="connsiteY47" fmla="*/ 2990892 h 10731604"/>
              <a:gd name="connsiteX48" fmla="*/ 6406621 w 11725585"/>
              <a:gd name="connsiteY48" fmla="*/ 3312107 h 10731604"/>
              <a:gd name="connsiteX49" fmla="*/ 6405863 w 11725585"/>
              <a:gd name="connsiteY49" fmla="*/ 3312867 h 10731604"/>
              <a:gd name="connsiteX50" fmla="*/ 6414977 w 11725585"/>
              <a:gd name="connsiteY50" fmla="*/ 3237865 h 10731604"/>
              <a:gd name="connsiteX51" fmla="*/ 6414977 w 11725585"/>
              <a:gd name="connsiteY51" fmla="*/ 3237106 h 10731604"/>
              <a:gd name="connsiteX52" fmla="*/ 6404343 w 11725585"/>
              <a:gd name="connsiteY52" fmla="*/ 2974222 h 10731604"/>
              <a:gd name="connsiteX53" fmla="*/ 5769380 w 11725585"/>
              <a:gd name="connsiteY53" fmla="*/ 4072727 h 10731604"/>
              <a:gd name="connsiteX54" fmla="*/ 5180747 w 11725585"/>
              <a:gd name="connsiteY54" fmla="*/ 4350763 h 10731604"/>
              <a:gd name="connsiteX55" fmla="*/ 5136695 w 11725585"/>
              <a:gd name="connsiteY55" fmla="*/ 4357580 h 10731604"/>
              <a:gd name="connsiteX56" fmla="*/ 5129860 w 11725585"/>
              <a:gd name="connsiteY56" fmla="*/ 4358337 h 10731604"/>
              <a:gd name="connsiteX57" fmla="*/ 4908078 w 11725585"/>
              <a:gd name="connsiteY57" fmla="*/ 4371217 h 10731604"/>
              <a:gd name="connsiteX58" fmla="*/ 5223281 w 11725585"/>
              <a:gd name="connsiteY58" fmla="*/ 4475763 h 10731604"/>
              <a:gd name="connsiteX59" fmla="*/ 4864026 w 11725585"/>
              <a:gd name="connsiteY59" fmla="*/ 4482584 h 10731604"/>
              <a:gd name="connsiteX60" fmla="*/ 4074120 w 11725585"/>
              <a:gd name="connsiteY60" fmla="*/ 4615842 h 10731604"/>
              <a:gd name="connsiteX61" fmla="*/ 4076399 w 11725585"/>
              <a:gd name="connsiteY61" fmla="*/ 4616676 h 10731604"/>
              <a:gd name="connsiteX62" fmla="*/ 4077158 w 11725585"/>
              <a:gd name="connsiteY62" fmla="*/ 4616676 h 10731604"/>
              <a:gd name="connsiteX63" fmla="*/ 5022767 w 11725585"/>
              <a:gd name="connsiteY63" fmla="*/ 5127215 h 10731604"/>
              <a:gd name="connsiteX64" fmla="*/ 5231636 w 11725585"/>
              <a:gd name="connsiteY64" fmla="*/ 5928818 h 10731604"/>
              <a:gd name="connsiteX65" fmla="*/ 5592411 w 11725585"/>
              <a:gd name="connsiteY65" fmla="*/ 5297672 h 10731604"/>
              <a:gd name="connsiteX66" fmla="*/ 8260621 w 11725585"/>
              <a:gd name="connsiteY66" fmla="*/ 6241627 h 10731604"/>
              <a:gd name="connsiteX67" fmla="*/ 7083359 w 11725585"/>
              <a:gd name="connsiteY67" fmla="*/ 4432581 h 10731604"/>
              <a:gd name="connsiteX68" fmla="*/ 9930057 w 11725585"/>
              <a:gd name="connsiteY68" fmla="*/ 2419667 h 10731604"/>
              <a:gd name="connsiteX69" fmla="*/ 9933853 w 11725585"/>
              <a:gd name="connsiteY69" fmla="*/ 2418154 h 10731604"/>
              <a:gd name="connsiteX70" fmla="*/ 9903473 w 11725585"/>
              <a:gd name="connsiteY70" fmla="*/ 2409821 h 10731604"/>
              <a:gd name="connsiteX71" fmla="*/ 9216105 w 11725585"/>
              <a:gd name="connsiteY71" fmla="*/ 2293909 h 10731604"/>
              <a:gd name="connsiteX72" fmla="*/ 8936913 w 11725585"/>
              <a:gd name="connsiteY72" fmla="*/ 2278095 h 10731604"/>
              <a:gd name="connsiteX73" fmla="*/ 8936047 w 11725585"/>
              <a:gd name="connsiteY73" fmla="*/ 1231247 h 10731604"/>
              <a:gd name="connsiteX74" fmla="*/ 3503723 w 11725585"/>
              <a:gd name="connsiteY74" fmla="*/ 3921194 h 10731604"/>
              <a:gd name="connsiteX75" fmla="*/ 3617651 w 11725585"/>
              <a:gd name="connsiteY75" fmla="*/ 4167410 h 10731604"/>
              <a:gd name="connsiteX76" fmla="*/ 4472119 w 11725585"/>
              <a:gd name="connsiteY76" fmla="*/ 3296183 h 10731604"/>
              <a:gd name="connsiteX77" fmla="*/ 3961716 w 11725585"/>
              <a:gd name="connsiteY77" fmla="*/ 3926495 h 10731604"/>
              <a:gd name="connsiteX78" fmla="*/ 4383253 w 11725585"/>
              <a:gd name="connsiteY78" fmla="*/ 3510580 h 10731604"/>
              <a:gd name="connsiteX79" fmla="*/ 4383253 w 11725585"/>
              <a:gd name="connsiteY79" fmla="*/ 3813616 h 10731604"/>
              <a:gd name="connsiteX80" fmla="*/ 6091425 w 11725585"/>
              <a:gd name="connsiteY80" fmla="*/ 2135558 h 10731604"/>
              <a:gd name="connsiteX81" fmla="*/ 5953191 w 11725585"/>
              <a:gd name="connsiteY81" fmla="*/ 2409805 h 10731604"/>
              <a:gd name="connsiteX82" fmla="*/ 9865505 w 11725585"/>
              <a:gd name="connsiteY82" fmla="*/ 1249938 h 10731604"/>
              <a:gd name="connsiteX83" fmla="*/ 8936047 w 11725585"/>
              <a:gd name="connsiteY83" fmla="*/ 1231247 h 10731604"/>
              <a:gd name="connsiteX84" fmla="*/ 5507602 w 11725585"/>
              <a:gd name="connsiteY84" fmla="*/ 910881 h 10731604"/>
              <a:gd name="connsiteX85" fmla="*/ 4680982 w 11725585"/>
              <a:gd name="connsiteY85" fmla="*/ 935052 h 10731604"/>
              <a:gd name="connsiteX86" fmla="*/ 2668241 w 11725585"/>
              <a:gd name="connsiteY86" fmla="*/ 1269678 h 10731604"/>
              <a:gd name="connsiteX87" fmla="*/ 3965433 w 11725585"/>
              <a:gd name="connsiteY87" fmla="*/ 9693453 h 10731604"/>
              <a:gd name="connsiteX88" fmla="*/ 6256995 w 11725585"/>
              <a:gd name="connsiteY88" fmla="*/ 8182593 h 10731604"/>
              <a:gd name="connsiteX89" fmla="*/ 6404343 w 11725585"/>
              <a:gd name="connsiteY89" fmla="*/ 8040925 h 10731604"/>
              <a:gd name="connsiteX90" fmla="*/ 4851875 w 11725585"/>
              <a:gd name="connsiteY90" fmla="*/ 8409871 h 10731604"/>
              <a:gd name="connsiteX91" fmla="*/ 4993906 w 11725585"/>
              <a:gd name="connsiteY91" fmla="*/ 5985589 h 10731604"/>
              <a:gd name="connsiteX92" fmla="*/ 3617192 w 11725585"/>
              <a:gd name="connsiteY92" fmla="*/ 6743177 h 10731604"/>
              <a:gd name="connsiteX93" fmla="*/ 3579669 w 11725585"/>
              <a:gd name="connsiteY93" fmla="*/ 7614404 h 10731604"/>
              <a:gd name="connsiteX94" fmla="*/ 3237883 w 11725585"/>
              <a:gd name="connsiteY94" fmla="*/ 4565185 h 10731604"/>
              <a:gd name="connsiteX95" fmla="*/ 6434193 w 11725585"/>
              <a:gd name="connsiteY95" fmla="*/ 935052 h 10731604"/>
              <a:gd name="connsiteX96" fmla="*/ 5507602 w 11725585"/>
              <a:gd name="connsiteY96" fmla="*/ 910881 h 10731604"/>
              <a:gd name="connsiteX97" fmla="*/ 6689097 w 11725585"/>
              <a:gd name="connsiteY97" fmla="*/ 50 h 10731604"/>
              <a:gd name="connsiteX98" fmla="*/ 11725585 w 11725585"/>
              <a:gd name="connsiteY98" fmla="*/ 631586 h 10731604"/>
              <a:gd name="connsiteX99" fmla="*/ 3826523 w 11725585"/>
              <a:gd name="connsiteY99" fmla="*/ 10731604 h 10731604"/>
              <a:gd name="connsiteX100" fmla="*/ 370684 w 11725585"/>
              <a:gd name="connsiteY100" fmla="*/ 1124020 h 10731604"/>
              <a:gd name="connsiteX101" fmla="*/ 6689097 w 11725585"/>
              <a:gd name="connsiteY101" fmla="*/ 50 h 1073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11725585" h="10731604">
                <a:moveTo>
                  <a:pt x="4959732" y="5365897"/>
                </a:moveTo>
                <a:cubicBezTo>
                  <a:pt x="4959732" y="5365897"/>
                  <a:pt x="4706050" y="5365897"/>
                  <a:pt x="4371101" y="5455292"/>
                </a:cubicBezTo>
                <a:cubicBezTo>
                  <a:pt x="4106785" y="5534082"/>
                  <a:pt x="3922981" y="5688631"/>
                  <a:pt x="3794622" y="5860602"/>
                </a:cubicBezTo>
                <a:cubicBezTo>
                  <a:pt x="3573599" y="6157578"/>
                  <a:pt x="3518913" y="6509100"/>
                  <a:pt x="3506761" y="6615920"/>
                </a:cubicBezTo>
                <a:lnTo>
                  <a:pt x="3506761" y="6618949"/>
                </a:lnTo>
                <a:cubicBezTo>
                  <a:pt x="3504482" y="6637891"/>
                  <a:pt x="3503723" y="6648496"/>
                  <a:pt x="3503723" y="6648496"/>
                </a:cubicBezTo>
                <a:cubicBezTo>
                  <a:pt x="3503723" y="6648496"/>
                  <a:pt x="3662464" y="6427281"/>
                  <a:pt x="4130330" y="6105304"/>
                </a:cubicBezTo>
                <a:cubicBezTo>
                  <a:pt x="4319453" y="5975756"/>
                  <a:pt x="4488067" y="5896969"/>
                  <a:pt x="4629339" y="5849996"/>
                </a:cubicBezTo>
                <a:cubicBezTo>
                  <a:pt x="4912642" y="5755297"/>
                  <a:pt x="5083535" y="5788632"/>
                  <a:pt x="5083535" y="5788632"/>
                </a:cubicBezTo>
                <a:cubicBezTo>
                  <a:pt x="5083535" y="5788632"/>
                  <a:pt x="5092649" y="5776511"/>
                  <a:pt x="5098725" y="5748480"/>
                </a:cubicBezTo>
                <a:cubicBezTo>
                  <a:pt x="5105560" y="5715904"/>
                  <a:pt x="5107080" y="5662114"/>
                  <a:pt x="5083535" y="5581811"/>
                </a:cubicBezTo>
                <a:cubicBezTo>
                  <a:pt x="5039483" y="5431806"/>
                  <a:pt x="4959732" y="5365897"/>
                  <a:pt x="4959732" y="5365897"/>
                </a:cubicBezTo>
                <a:close/>
                <a:moveTo>
                  <a:pt x="3459650" y="4684819"/>
                </a:moveTo>
                <a:cubicBezTo>
                  <a:pt x="3459650" y="4684819"/>
                  <a:pt x="2881651" y="5617487"/>
                  <a:pt x="3055582" y="6542503"/>
                </a:cubicBezTo>
                <a:lnTo>
                  <a:pt x="3055582" y="6543183"/>
                </a:lnTo>
                <a:cubicBezTo>
                  <a:pt x="3089761" y="6725838"/>
                  <a:pt x="3153561" y="6909099"/>
                  <a:pt x="3256857" y="7084103"/>
                </a:cubicBezTo>
                <a:lnTo>
                  <a:pt x="3365468" y="7246303"/>
                </a:lnTo>
                <a:lnTo>
                  <a:pt x="3383698" y="7273499"/>
                </a:lnTo>
                <a:cubicBezTo>
                  <a:pt x="3383698" y="7273499"/>
                  <a:pt x="3352557" y="6611443"/>
                  <a:pt x="3362430" y="6565913"/>
                </a:cubicBezTo>
                <a:cubicBezTo>
                  <a:pt x="3503702" y="5909839"/>
                  <a:pt x="3918403" y="5365892"/>
                  <a:pt x="4314116" y="5268920"/>
                </a:cubicBezTo>
                <a:cubicBezTo>
                  <a:pt x="4579951" y="5240889"/>
                  <a:pt x="4908065" y="5262859"/>
                  <a:pt x="4908065" y="5262859"/>
                </a:cubicBezTo>
                <a:cubicBezTo>
                  <a:pt x="4908065" y="5262859"/>
                  <a:pt x="4814644" y="5168994"/>
                  <a:pt x="4668814" y="5062856"/>
                </a:cubicBezTo>
                <a:lnTo>
                  <a:pt x="4668055" y="5062856"/>
                </a:lnTo>
                <a:cubicBezTo>
                  <a:pt x="4551089" y="4978762"/>
                  <a:pt x="4399943" y="4887095"/>
                  <a:pt x="4235885" y="4831109"/>
                </a:cubicBezTo>
                <a:cubicBezTo>
                  <a:pt x="3991317" y="4733380"/>
                  <a:pt x="3727003" y="4700728"/>
                  <a:pt x="3578137" y="4690122"/>
                </a:cubicBezTo>
                <a:cubicBezTo>
                  <a:pt x="3504461" y="4684819"/>
                  <a:pt x="3459650" y="4684819"/>
                  <a:pt x="3459650" y="4684819"/>
                </a:cubicBezTo>
                <a:close/>
                <a:moveTo>
                  <a:pt x="5772420" y="3207531"/>
                </a:moveTo>
                <a:cubicBezTo>
                  <a:pt x="5450381" y="3606023"/>
                  <a:pt x="4819974" y="4031785"/>
                  <a:pt x="4700729" y="4109818"/>
                </a:cubicBezTo>
                <a:cubicBezTo>
                  <a:pt x="4687816" y="4118908"/>
                  <a:pt x="4680981" y="4123456"/>
                  <a:pt x="4680981" y="4123456"/>
                </a:cubicBezTo>
                <a:cubicBezTo>
                  <a:pt x="4680981" y="4123456"/>
                  <a:pt x="5326578" y="4249214"/>
                  <a:pt x="5681278" y="3946179"/>
                </a:cubicBezTo>
                <a:cubicBezTo>
                  <a:pt x="6002557" y="3671175"/>
                  <a:pt x="5815713" y="3286320"/>
                  <a:pt x="5778496" y="3218136"/>
                </a:cubicBezTo>
                <a:cubicBezTo>
                  <a:pt x="5774699" y="3211318"/>
                  <a:pt x="5772420" y="3207531"/>
                  <a:pt x="5772420" y="3207531"/>
                </a:cubicBezTo>
                <a:close/>
                <a:moveTo>
                  <a:pt x="8936913" y="2278095"/>
                </a:moveTo>
                <a:cubicBezTo>
                  <a:pt x="8838829" y="2275537"/>
                  <a:pt x="8736085" y="2276105"/>
                  <a:pt x="8629751" y="2281031"/>
                </a:cubicBezTo>
                <a:cubicBezTo>
                  <a:pt x="8612281" y="2281787"/>
                  <a:pt x="8594051" y="2282545"/>
                  <a:pt x="8576585" y="2284059"/>
                </a:cubicBezTo>
                <a:cubicBezTo>
                  <a:pt x="8471085" y="2290120"/>
                  <a:pt x="8362399" y="2300728"/>
                  <a:pt x="8251507" y="2316635"/>
                </a:cubicBezTo>
                <a:cubicBezTo>
                  <a:pt x="8229481" y="2319666"/>
                  <a:pt x="8206695" y="2323455"/>
                  <a:pt x="8184669" y="2327243"/>
                </a:cubicBezTo>
                <a:cubicBezTo>
                  <a:pt x="8028965" y="2352244"/>
                  <a:pt x="7869465" y="2389364"/>
                  <a:pt x="7710725" y="2440122"/>
                </a:cubicBezTo>
                <a:lnTo>
                  <a:pt x="7642369" y="2462851"/>
                </a:lnTo>
                <a:cubicBezTo>
                  <a:pt x="7551983" y="2493912"/>
                  <a:pt x="7460841" y="2530277"/>
                  <a:pt x="7371217" y="2571944"/>
                </a:cubicBezTo>
                <a:cubicBezTo>
                  <a:pt x="7348431" y="2581791"/>
                  <a:pt x="7326407" y="2593156"/>
                  <a:pt x="7303621" y="2603762"/>
                </a:cubicBezTo>
                <a:cubicBezTo>
                  <a:pt x="7281593" y="2615126"/>
                  <a:pt x="7258807" y="2626491"/>
                  <a:pt x="7236783" y="2637853"/>
                </a:cubicBezTo>
                <a:cubicBezTo>
                  <a:pt x="7217035" y="2648460"/>
                  <a:pt x="7197287" y="2659067"/>
                  <a:pt x="7176779" y="2670429"/>
                </a:cubicBezTo>
                <a:cubicBezTo>
                  <a:pt x="7130449" y="2696188"/>
                  <a:pt x="7084117" y="2724219"/>
                  <a:pt x="7038545" y="2753007"/>
                </a:cubicBezTo>
                <a:cubicBezTo>
                  <a:pt x="6995253" y="2780281"/>
                  <a:pt x="6951959" y="2809826"/>
                  <a:pt x="6909425" y="2840888"/>
                </a:cubicBezTo>
                <a:cubicBezTo>
                  <a:pt x="6888159" y="2856796"/>
                  <a:pt x="6866893" y="2872707"/>
                  <a:pt x="6845627" y="2888615"/>
                </a:cubicBezTo>
                <a:cubicBezTo>
                  <a:pt x="6825119" y="2904525"/>
                  <a:pt x="6803853" y="2921191"/>
                  <a:pt x="6783345" y="2938617"/>
                </a:cubicBezTo>
                <a:cubicBezTo>
                  <a:pt x="6762079" y="2955284"/>
                  <a:pt x="6741573" y="2972710"/>
                  <a:pt x="6721065" y="2990892"/>
                </a:cubicBezTo>
                <a:cubicBezTo>
                  <a:pt x="6611693" y="3084831"/>
                  <a:pt x="6506119" y="3192408"/>
                  <a:pt x="6406621" y="3312107"/>
                </a:cubicBezTo>
                <a:lnTo>
                  <a:pt x="6405863" y="3312867"/>
                </a:lnTo>
                <a:cubicBezTo>
                  <a:pt x="6410419" y="3286351"/>
                  <a:pt x="6413457" y="3261349"/>
                  <a:pt x="6414977" y="3237865"/>
                </a:cubicBezTo>
                <a:lnTo>
                  <a:pt x="6414977" y="3237106"/>
                </a:lnTo>
                <a:cubicBezTo>
                  <a:pt x="6426369" y="3095437"/>
                  <a:pt x="6401305" y="2994679"/>
                  <a:pt x="6404343" y="2974222"/>
                </a:cubicBezTo>
                <a:cubicBezTo>
                  <a:pt x="6394469" y="2996193"/>
                  <a:pt x="6208385" y="3659840"/>
                  <a:pt x="5769380" y="4072727"/>
                </a:cubicBezTo>
                <a:cubicBezTo>
                  <a:pt x="5585574" y="4246216"/>
                  <a:pt x="5356198" y="4319700"/>
                  <a:pt x="5180747" y="4350763"/>
                </a:cubicBezTo>
                <a:cubicBezTo>
                  <a:pt x="5165557" y="4353036"/>
                  <a:pt x="5151126" y="4355308"/>
                  <a:pt x="5136695" y="4357580"/>
                </a:cubicBezTo>
                <a:cubicBezTo>
                  <a:pt x="5134416" y="4357580"/>
                  <a:pt x="5132139" y="4357580"/>
                  <a:pt x="5129860" y="4358337"/>
                </a:cubicBezTo>
                <a:cubicBezTo>
                  <a:pt x="4999222" y="4376519"/>
                  <a:pt x="4908078" y="4371217"/>
                  <a:pt x="4908078" y="4371217"/>
                </a:cubicBezTo>
                <a:cubicBezTo>
                  <a:pt x="4908078" y="4371217"/>
                  <a:pt x="5028843" y="4433340"/>
                  <a:pt x="5223281" y="4475763"/>
                </a:cubicBezTo>
                <a:cubicBezTo>
                  <a:pt x="5119226" y="4484855"/>
                  <a:pt x="5000740" y="4487128"/>
                  <a:pt x="4864026" y="4482584"/>
                </a:cubicBezTo>
                <a:cubicBezTo>
                  <a:pt x="4304257" y="4463642"/>
                  <a:pt x="4074120" y="4615842"/>
                  <a:pt x="4074120" y="4615842"/>
                </a:cubicBezTo>
                <a:cubicBezTo>
                  <a:pt x="4074120" y="4615842"/>
                  <a:pt x="4074879" y="4615842"/>
                  <a:pt x="4076399" y="4616676"/>
                </a:cubicBezTo>
                <a:lnTo>
                  <a:pt x="4077158" y="4616676"/>
                </a:lnTo>
                <a:cubicBezTo>
                  <a:pt x="4125768" y="4631070"/>
                  <a:pt x="4747060" y="4813648"/>
                  <a:pt x="5022767" y="5127215"/>
                </a:cubicBezTo>
                <a:cubicBezTo>
                  <a:pt x="5309867" y="5453053"/>
                  <a:pt x="5231636" y="5928818"/>
                  <a:pt x="5231636" y="5928818"/>
                </a:cubicBezTo>
                <a:cubicBezTo>
                  <a:pt x="5231636" y="5928818"/>
                  <a:pt x="5653932" y="5549267"/>
                  <a:pt x="5592411" y="5297672"/>
                </a:cubicBezTo>
                <a:cubicBezTo>
                  <a:pt x="5592411" y="5297672"/>
                  <a:pt x="7956811" y="5047743"/>
                  <a:pt x="8260621" y="6241627"/>
                </a:cubicBezTo>
                <a:cubicBezTo>
                  <a:pt x="8260621" y="6241627"/>
                  <a:pt x="8164921" y="4697737"/>
                  <a:pt x="7083359" y="4432581"/>
                </a:cubicBezTo>
                <a:cubicBezTo>
                  <a:pt x="7083359" y="4432581"/>
                  <a:pt x="8180113" y="3073466"/>
                  <a:pt x="9930057" y="2419667"/>
                </a:cubicBezTo>
                <a:cubicBezTo>
                  <a:pt x="9931577" y="2418911"/>
                  <a:pt x="9932337" y="2418911"/>
                  <a:pt x="9933853" y="2418154"/>
                </a:cubicBezTo>
                <a:cubicBezTo>
                  <a:pt x="9933853" y="2418154"/>
                  <a:pt x="9923221" y="2415123"/>
                  <a:pt x="9903473" y="2409821"/>
                </a:cubicBezTo>
                <a:cubicBezTo>
                  <a:pt x="9819167" y="2387091"/>
                  <a:pt x="9563967" y="2324970"/>
                  <a:pt x="9216105" y="2293909"/>
                </a:cubicBezTo>
                <a:cubicBezTo>
                  <a:pt x="9128417" y="2286333"/>
                  <a:pt x="9034995" y="2280651"/>
                  <a:pt x="8936913" y="2278095"/>
                </a:cubicBezTo>
                <a:close/>
                <a:moveTo>
                  <a:pt x="8936047" y="1231247"/>
                </a:moveTo>
                <a:cubicBezTo>
                  <a:pt x="4519069" y="1313729"/>
                  <a:pt x="3503723" y="3921194"/>
                  <a:pt x="3503723" y="3921194"/>
                </a:cubicBezTo>
                <a:cubicBezTo>
                  <a:pt x="3503723" y="3921194"/>
                  <a:pt x="3541699" y="4394686"/>
                  <a:pt x="3617651" y="4167410"/>
                </a:cubicBezTo>
                <a:cubicBezTo>
                  <a:pt x="3693605" y="3940132"/>
                  <a:pt x="4472119" y="3296183"/>
                  <a:pt x="4472119" y="3296183"/>
                </a:cubicBezTo>
                <a:cubicBezTo>
                  <a:pt x="4472119" y="3296183"/>
                  <a:pt x="4169826" y="3638612"/>
                  <a:pt x="3961716" y="3926495"/>
                </a:cubicBezTo>
                <a:cubicBezTo>
                  <a:pt x="4185777" y="3704523"/>
                  <a:pt x="4383253" y="3510580"/>
                  <a:pt x="4383253" y="3510580"/>
                </a:cubicBezTo>
                <a:lnTo>
                  <a:pt x="4383253" y="3813616"/>
                </a:lnTo>
                <a:cubicBezTo>
                  <a:pt x="4688581" y="3024967"/>
                  <a:pt x="6048891" y="2162076"/>
                  <a:pt x="6091425" y="2135558"/>
                </a:cubicBezTo>
                <a:lnTo>
                  <a:pt x="5953191" y="2409805"/>
                </a:lnTo>
                <a:cubicBezTo>
                  <a:pt x="6998297" y="1537822"/>
                  <a:pt x="8884199" y="1309030"/>
                  <a:pt x="9865505" y="1249938"/>
                </a:cubicBezTo>
                <a:cubicBezTo>
                  <a:pt x="9540095" y="1231472"/>
                  <a:pt x="9230513" y="1225749"/>
                  <a:pt x="8936047" y="1231247"/>
                </a:cubicBezTo>
                <a:close/>
                <a:moveTo>
                  <a:pt x="5507602" y="910881"/>
                </a:moveTo>
                <a:cubicBezTo>
                  <a:pt x="5217546" y="909269"/>
                  <a:pt x="4912997" y="914426"/>
                  <a:pt x="4680982" y="935052"/>
                </a:cubicBezTo>
                <a:cubicBezTo>
                  <a:pt x="4062348" y="989976"/>
                  <a:pt x="2668241" y="1269678"/>
                  <a:pt x="2668241" y="1269678"/>
                </a:cubicBezTo>
                <a:cubicBezTo>
                  <a:pt x="2668241" y="1269678"/>
                  <a:pt x="-1414207" y="5559293"/>
                  <a:pt x="3965433" y="9693453"/>
                </a:cubicBezTo>
                <a:cubicBezTo>
                  <a:pt x="3965433" y="9693453"/>
                  <a:pt x="5098720" y="9318977"/>
                  <a:pt x="6256995" y="8182593"/>
                </a:cubicBezTo>
                <a:cubicBezTo>
                  <a:pt x="6301199" y="8139259"/>
                  <a:pt x="6354215" y="8095547"/>
                  <a:pt x="6404343" y="8040925"/>
                </a:cubicBezTo>
                <a:cubicBezTo>
                  <a:pt x="5727606" y="8201535"/>
                  <a:pt x="4851875" y="8409871"/>
                  <a:pt x="4851875" y="8409871"/>
                </a:cubicBezTo>
                <a:cubicBezTo>
                  <a:pt x="5778495" y="7387126"/>
                  <a:pt x="4993906" y="5985589"/>
                  <a:pt x="4993906" y="5985589"/>
                </a:cubicBezTo>
                <a:cubicBezTo>
                  <a:pt x="5005831" y="5855889"/>
                  <a:pt x="3973256" y="6173469"/>
                  <a:pt x="3617192" y="6743177"/>
                </a:cubicBezTo>
                <a:cubicBezTo>
                  <a:pt x="3413790" y="7068637"/>
                  <a:pt x="3579669" y="7614404"/>
                  <a:pt x="3579669" y="7614404"/>
                </a:cubicBezTo>
                <a:cubicBezTo>
                  <a:pt x="2098597" y="6648477"/>
                  <a:pt x="3237883" y="4565185"/>
                  <a:pt x="3237883" y="4565185"/>
                </a:cubicBezTo>
                <a:cubicBezTo>
                  <a:pt x="2947745" y="3074178"/>
                  <a:pt x="5529597" y="1450211"/>
                  <a:pt x="6434193" y="935052"/>
                </a:cubicBezTo>
                <a:cubicBezTo>
                  <a:pt x="6434193" y="935052"/>
                  <a:pt x="5991027" y="913567"/>
                  <a:pt x="5507602" y="910881"/>
                </a:cubicBezTo>
                <a:close/>
                <a:moveTo>
                  <a:pt x="6689097" y="50"/>
                </a:moveTo>
                <a:cubicBezTo>
                  <a:pt x="8186561" y="-3300"/>
                  <a:pt x="9888483" y="162828"/>
                  <a:pt x="11725585" y="631586"/>
                </a:cubicBezTo>
                <a:cubicBezTo>
                  <a:pt x="11725585" y="631586"/>
                  <a:pt x="11611657" y="9808861"/>
                  <a:pt x="3826523" y="10731604"/>
                </a:cubicBezTo>
                <a:cubicBezTo>
                  <a:pt x="3826523" y="10731604"/>
                  <a:pt x="-1414199" y="7942315"/>
                  <a:pt x="370684" y="1124020"/>
                </a:cubicBezTo>
                <a:cubicBezTo>
                  <a:pt x="370684" y="1124020"/>
                  <a:pt x="2862246" y="8612"/>
                  <a:pt x="6689097" y="5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2213399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icture Placeholder 6">
            <a:extLst>
              <a:ext uri="{FF2B5EF4-FFF2-40B4-BE49-F238E27FC236}">
                <a16:creationId xmlns:a16="http://schemas.microsoft.com/office/drawing/2014/main" id="{90296C19-D38D-9D48-9E0A-B99BA3E083D8}"/>
              </a:ext>
            </a:extLst>
          </p:cNvPr>
          <p:cNvSpPr>
            <a:spLocks noGrp="1"/>
          </p:cNvSpPr>
          <p:nvPr>
            <p:ph type="pic" sz="quarter" idx="10" hasCustomPrompt="1"/>
          </p:nvPr>
        </p:nvSpPr>
        <p:spPr>
          <a:xfrm>
            <a:off x="1251285" y="1053186"/>
            <a:ext cx="10395283" cy="11609624"/>
          </a:xfrm>
          <a:custGeom>
            <a:avLst/>
            <a:gdLst>
              <a:gd name="connsiteX0" fmla="*/ 5197641 w 10395283"/>
              <a:gd name="connsiteY0" fmla="*/ 2245163 h 11609624"/>
              <a:gd name="connsiteX1" fmla="*/ 8855240 w 10395283"/>
              <a:gd name="connsiteY1" fmla="*/ 9364460 h 11609624"/>
              <a:gd name="connsiteX2" fmla="*/ 1540041 w 10395283"/>
              <a:gd name="connsiteY2" fmla="*/ 9364460 h 11609624"/>
              <a:gd name="connsiteX3" fmla="*/ 745966 w 10395283"/>
              <a:gd name="connsiteY3" fmla="*/ 745966 h 11609624"/>
              <a:gd name="connsiteX4" fmla="*/ 745966 w 10395283"/>
              <a:gd name="connsiteY4" fmla="*/ 10863658 h 11609624"/>
              <a:gd name="connsiteX5" fmla="*/ 9649317 w 10395283"/>
              <a:gd name="connsiteY5" fmla="*/ 10863658 h 11609624"/>
              <a:gd name="connsiteX6" fmla="*/ 9649317 w 10395283"/>
              <a:gd name="connsiteY6" fmla="*/ 745966 h 11609624"/>
              <a:gd name="connsiteX7" fmla="*/ 0 w 10395283"/>
              <a:gd name="connsiteY7" fmla="*/ 0 h 11609624"/>
              <a:gd name="connsiteX8" fmla="*/ 10395283 w 10395283"/>
              <a:gd name="connsiteY8" fmla="*/ 0 h 11609624"/>
              <a:gd name="connsiteX9" fmla="*/ 10395283 w 10395283"/>
              <a:gd name="connsiteY9" fmla="*/ 11609624 h 11609624"/>
              <a:gd name="connsiteX10" fmla="*/ 0 w 10395283"/>
              <a:gd name="connsiteY10" fmla="*/ 11609624 h 1160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95283" h="11609624">
                <a:moveTo>
                  <a:pt x="5197641" y="2245163"/>
                </a:moveTo>
                <a:lnTo>
                  <a:pt x="8855240" y="9364460"/>
                </a:lnTo>
                <a:lnTo>
                  <a:pt x="1540041" y="9364460"/>
                </a:lnTo>
                <a:close/>
                <a:moveTo>
                  <a:pt x="745966" y="745966"/>
                </a:moveTo>
                <a:lnTo>
                  <a:pt x="745966" y="10863658"/>
                </a:lnTo>
                <a:lnTo>
                  <a:pt x="9649317" y="10863658"/>
                </a:lnTo>
                <a:lnTo>
                  <a:pt x="9649317" y="745966"/>
                </a:lnTo>
                <a:close/>
                <a:moveTo>
                  <a:pt x="0" y="0"/>
                </a:moveTo>
                <a:lnTo>
                  <a:pt x="10395283" y="0"/>
                </a:lnTo>
                <a:lnTo>
                  <a:pt x="10395283" y="11609624"/>
                </a:lnTo>
                <a:lnTo>
                  <a:pt x="0" y="11609624"/>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19083968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Picture Placeholder 26">
            <a:extLst>
              <a:ext uri="{FF2B5EF4-FFF2-40B4-BE49-F238E27FC236}">
                <a16:creationId xmlns:a16="http://schemas.microsoft.com/office/drawing/2014/main" id="{A4EACE46-621D-D047-89EC-6CC2E55A4ABA}"/>
              </a:ext>
            </a:extLst>
          </p:cNvPr>
          <p:cNvSpPr>
            <a:spLocks noGrp="1"/>
          </p:cNvSpPr>
          <p:nvPr>
            <p:ph type="pic" sz="quarter" idx="14"/>
          </p:nvPr>
        </p:nvSpPr>
        <p:spPr>
          <a:xfrm>
            <a:off x="16007532" y="818235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28" name="Picture Placeholder 27">
            <a:extLst>
              <a:ext uri="{FF2B5EF4-FFF2-40B4-BE49-F238E27FC236}">
                <a16:creationId xmlns:a16="http://schemas.microsoft.com/office/drawing/2014/main" id="{C2CF937A-43D4-A74D-B5A6-38A7C20CF4C8}"/>
              </a:ext>
            </a:extLst>
          </p:cNvPr>
          <p:cNvSpPr>
            <a:spLocks noGrp="1"/>
          </p:cNvSpPr>
          <p:nvPr>
            <p:ph type="pic" sz="quarter" idx="15"/>
          </p:nvPr>
        </p:nvSpPr>
        <p:spPr>
          <a:xfrm>
            <a:off x="16007532" y="961054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29" name="Picture Placeholder 28">
            <a:extLst>
              <a:ext uri="{FF2B5EF4-FFF2-40B4-BE49-F238E27FC236}">
                <a16:creationId xmlns:a16="http://schemas.microsoft.com/office/drawing/2014/main" id="{86BA9D53-FBED-1D47-BA75-291709CBD0BD}"/>
              </a:ext>
            </a:extLst>
          </p:cNvPr>
          <p:cNvSpPr>
            <a:spLocks noGrp="1"/>
          </p:cNvSpPr>
          <p:nvPr>
            <p:ph type="pic" sz="quarter" idx="16"/>
          </p:nvPr>
        </p:nvSpPr>
        <p:spPr>
          <a:xfrm>
            <a:off x="16007532" y="1103873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26" name="Picture Placeholder 25">
            <a:extLst>
              <a:ext uri="{FF2B5EF4-FFF2-40B4-BE49-F238E27FC236}">
                <a16:creationId xmlns:a16="http://schemas.microsoft.com/office/drawing/2014/main" id="{2D35693C-0C33-E04C-A76F-CCE44407130A}"/>
              </a:ext>
            </a:extLst>
          </p:cNvPr>
          <p:cNvSpPr>
            <a:spLocks noGrp="1"/>
          </p:cNvSpPr>
          <p:nvPr>
            <p:ph type="pic" sz="quarter" idx="17"/>
          </p:nvPr>
        </p:nvSpPr>
        <p:spPr>
          <a:xfrm>
            <a:off x="16007532" y="675416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23" name="Picture Placeholder 22">
            <a:extLst>
              <a:ext uri="{FF2B5EF4-FFF2-40B4-BE49-F238E27FC236}">
                <a16:creationId xmlns:a16="http://schemas.microsoft.com/office/drawing/2014/main" id="{721EA503-E6E9-7843-B0B8-FEC6F82B72D5}"/>
              </a:ext>
            </a:extLst>
          </p:cNvPr>
          <p:cNvSpPr>
            <a:spLocks noGrp="1"/>
          </p:cNvSpPr>
          <p:nvPr>
            <p:ph type="pic" sz="quarter" idx="11"/>
          </p:nvPr>
        </p:nvSpPr>
        <p:spPr>
          <a:xfrm>
            <a:off x="4428688" y="818235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24" name="Picture Placeholder 23">
            <a:extLst>
              <a:ext uri="{FF2B5EF4-FFF2-40B4-BE49-F238E27FC236}">
                <a16:creationId xmlns:a16="http://schemas.microsoft.com/office/drawing/2014/main" id="{D839264C-C85A-D145-8EA7-C78E290C1F7C}"/>
              </a:ext>
            </a:extLst>
          </p:cNvPr>
          <p:cNvSpPr>
            <a:spLocks noGrp="1"/>
          </p:cNvSpPr>
          <p:nvPr>
            <p:ph type="pic" sz="quarter" idx="12"/>
          </p:nvPr>
        </p:nvSpPr>
        <p:spPr>
          <a:xfrm>
            <a:off x="4428688" y="961054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25" name="Picture Placeholder 24">
            <a:extLst>
              <a:ext uri="{FF2B5EF4-FFF2-40B4-BE49-F238E27FC236}">
                <a16:creationId xmlns:a16="http://schemas.microsoft.com/office/drawing/2014/main" id="{3F122DEB-8279-8C42-A786-DBEAE2D89FC5}"/>
              </a:ext>
            </a:extLst>
          </p:cNvPr>
          <p:cNvSpPr>
            <a:spLocks noGrp="1"/>
          </p:cNvSpPr>
          <p:nvPr>
            <p:ph type="pic" sz="quarter" idx="13"/>
          </p:nvPr>
        </p:nvSpPr>
        <p:spPr>
          <a:xfrm>
            <a:off x="4428688" y="1103873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22" name="Picture Placeholder 21">
            <a:extLst>
              <a:ext uri="{FF2B5EF4-FFF2-40B4-BE49-F238E27FC236}">
                <a16:creationId xmlns:a16="http://schemas.microsoft.com/office/drawing/2014/main" id="{0C59025E-F77C-DB4C-80F9-A0251B8A27A5}"/>
              </a:ext>
            </a:extLst>
          </p:cNvPr>
          <p:cNvSpPr>
            <a:spLocks noGrp="1"/>
          </p:cNvSpPr>
          <p:nvPr>
            <p:ph type="pic" sz="quarter" idx="10"/>
          </p:nvPr>
        </p:nvSpPr>
        <p:spPr>
          <a:xfrm>
            <a:off x="4428688" y="675416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31" name="Picture Placeholder 30">
            <a:extLst>
              <a:ext uri="{FF2B5EF4-FFF2-40B4-BE49-F238E27FC236}">
                <a16:creationId xmlns:a16="http://schemas.microsoft.com/office/drawing/2014/main" id="{EEBC45C4-BDCD-EB44-815B-84A3F606709A}"/>
              </a:ext>
            </a:extLst>
          </p:cNvPr>
          <p:cNvSpPr>
            <a:spLocks noGrp="1"/>
          </p:cNvSpPr>
          <p:nvPr>
            <p:ph type="pic" sz="quarter" idx="18" hasCustomPrompt="1"/>
          </p:nvPr>
        </p:nvSpPr>
        <p:spPr>
          <a:xfrm>
            <a:off x="9564336" y="4995410"/>
            <a:ext cx="5188071" cy="3186947"/>
          </a:xfrm>
          <a:custGeom>
            <a:avLst/>
            <a:gdLst>
              <a:gd name="connsiteX0" fmla="*/ 162471 w 5188071"/>
              <a:gd name="connsiteY0" fmla="*/ 0 h 3186947"/>
              <a:gd name="connsiteX1" fmla="*/ 5025600 w 5188071"/>
              <a:gd name="connsiteY1" fmla="*/ 0 h 3186947"/>
              <a:gd name="connsiteX2" fmla="*/ 5188071 w 5188071"/>
              <a:gd name="connsiteY2" fmla="*/ 162471 h 3186947"/>
              <a:gd name="connsiteX3" fmla="*/ 5188071 w 5188071"/>
              <a:gd name="connsiteY3" fmla="*/ 3024476 h 3186947"/>
              <a:gd name="connsiteX4" fmla="*/ 5025600 w 5188071"/>
              <a:gd name="connsiteY4" fmla="*/ 3186947 h 3186947"/>
              <a:gd name="connsiteX5" fmla="*/ 162471 w 5188071"/>
              <a:gd name="connsiteY5" fmla="*/ 3186947 h 3186947"/>
              <a:gd name="connsiteX6" fmla="*/ 0 w 5188071"/>
              <a:gd name="connsiteY6" fmla="*/ 3024476 h 3186947"/>
              <a:gd name="connsiteX7" fmla="*/ 0 w 5188071"/>
              <a:gd name="connsiteY7" fmla="*/ 162471 h 3186947"/>
              <a:gd name="connsiteX8" fmla="*/ 162471 w 5188071"/>
              <a:gd name="connsiteY8" fmla="*/ 0 h 318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8071" h="3186947">
                <a:moveTo>
                  <a:pt x="162471" y="0"/>
                </a:moveTo>
                <a:lnTo>
                  <a:pt x="5025600" y="0"/>
                </a:lnTo>
                <a:cubicBezTo>
                  <a:pt x="5115330" y="0"/>
                  <a:pt x="5188071" y="72741"/>
                  <a:pt x="5188071" y="162471"/>
                </a:cubicBezTo>
                <a:lnTo>
                  <a:pt x="5188071" y="3024476"/>
                </a:lnTo>
                <a:cubicBezTo>
                  <a:pt x="5188071" y="3114206"/>
                  <a:pt x="5115330" y="3186947"/>
                  <a:pt x="5025600" y="3186947"/>
                </a:cubicBezTo>
                <a:lnTo>
                  <a:pt x="162471" y="3186947"/>
                </a:lnTo>
                <a:cubicBezTo>
                  <a:pt x="72741" y="3186947"/>
                  <a:pt x="0" y="3114206"/>
                  <a:pt x="0" y="3024476"/>
                </a:cubicBezTo>
                <a:lnTo>
                  <a:pt x="0" y="162471"/>
                </a:lnTo>
                <a:cubicBezTo>
                  <a:pt x="0" y="72741"/>
                  <a:pt x="72741" y="0"/>
                  <a:pt x="162471"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3550275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D3282DD-1399-D34E-9A7E-89E40CDD3EAE}"/>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90EE53BB-0E83-284D-A6C7-BB55F4951A3C}"/>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icture Placeholder 4">
            <a:extLst>
              <a:ext uri="{FF2B5EF4-FFF2-40B4-BE49-F238E27FC236}">
                <a16:creationId xmlns:a16="http://schemas.microsoft.com/office/drawing/2014/main" id="{CBBCD3A6-01FE-FA45-9076-7A4AB6BC2B88}"/>
              </a:ext>
            </a:extLst>
          </p:cNvPr>
          <p:cNvSpPr>
            <a:spLocks noGrp="1"/>
          </p:cNvSpPr>
          <p:nvPr>
            <p:ph type="pic" sz="quarter" idx="10" hasCustomPrompt="1"/>
          </p:nvPr>
        </p:nvSpPr>
        <p:spPr>
          <a:xfrm>
            <a:off x="1660358" y="1045176"/>
            <a:ext cx="11550316" cy="11625648"/>
          </a:xfrm>
          <a:prstGeom prst="ellipse">
            <a:avLst/>
          </a:pr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23906997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Blank_Slide">
    <p:spTree>
      <p:nvGrpSpPr>
        <p:cNvPr id="1" name=""/>
        <p:cNvGrpSpPr/>
        <p:nvPr/>
      </p:nvGrpSpPr>
      <p:grpSpPr>
        <a:xfrm>
          <a:off x="0" y="0"/>
          <a:ext cx="0" cy="0"/>
          <a:chOff x="0" y="0"/>
          <a:chExt cx="0" cy="0"/>
        </a:xfrm>
      </p:grpSpPr>
      <p:sp>
        <p:nvSpPr>
          <p:cNvPr id="27" name="Picture Placeholder 2">
            <a:extLst>
              <a:ext uri="{FF2B5EF4-FFF2-40B4-BE49-F238E27FC236}">
                <a16:creationId xmlns:a16="http://schemas.microsoft.com/office/drawing/2014/main" id="{1A305EB4-F946-7B42-ADBC-27D1B4025CA8}"/>
              </a:ext>
            </a:extLst>
          </p:cNvPr>
          <p:cNvSpPr>
            <a:spLocks noGrp="1"/>
          </p:cNvSpPr>
          <p:nvPr>
            <p:ph type="pic" sz="quarter" idx="10" hasCustomPrompt="1"/>
          </p:nvPr>
        </p:nvSpPr>
        <p:spPr>
          <a:xfrm>
            <a:off x="0" y="0"/>
            <a:ext cx="24379238" cy="13716000"/>
          </a:xfrm>
          <a:prstGeom prst="rect">
            <a:avLst/>
          </a:prstGeom>
          <a:noFill/>
        </p:spPr>
        <p:txBody>
          <a:bodyPr/>
          <a:lstStyle>
            <a:lvl1pPr>
              <a:defRPr sz="4000"/>
            </a:lvl1pPr>
          </a:lstStyle>
          <a:p>
            <a:r>
              <a:rPr lang="en-US" dirty="0"/>
              <a:t>Drag Picture here</a:t>
            </a:r>
          </a:p>
        </p:txBody>
      </p:sp>
      <p:sp>
        <p:nvSpPr>
          <p:cNvPr id="3" name="Picture Placeholder 2">
            <a:extLst>
              <a:ext uri="{FF2B5EF4-FFF2-40B4-BE49-F238E27FC236}">
                <a16:creationId xmlns:a16="http://schemas.microsoft.com/office/drawing/2014/main" id="{444C7B05-4FC9-6745-AB02-4D8874090604}"/>
              </a:ext>
            </a:extLst>
          </p:cNvPr>
          <p:cNvSpPr>
            <a:spLocks noGrp="1"/>
          </p:cNvSpPr>
          <p:nvPr>
            <p:ph type="pic" sz="quarter" idx="14"/>
          </p:nvPr>
        </p:nvSpPr>
        <p:spPr>
          <a:xfrm>
            <a:off x="16007532" y="818235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4" name="Picture Placeholder 3">
            <a:extLst>
              <a:ext uri="{FF2B5EF4-FFF2-40B4-BE49-F238E27FC236}">
                <a16:creationId xmlns:a16="http://schemas.microsoft.com/office/drawing/2014/main" id="{6A6AF383-EB46-ED44-9844-8EE1E6162E44}"/>
              </a:ext>
            </a:extLst>
          </p:cNvPr>
          <p:cNvSpPr>
            <a:spLocks noGrp="1"/>
          </p:cNvSpPr>
          <p:nvPr>
            <p:ph type="pic" sz="quarter" idx="15"/>
          </p:nvPr>
        </p:nvSpPr>
        <p:spPr>
          <a:xfrm>
            <a:off x="16007532" y="961054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5" name="Picture Placeholder 4">
            <a:extLst>
              <a:ext uri="{FF2B5EF4-FFF2-40B4-BE49-F238E27FC236}">
                <a16:creationId xmlns:a16="http://schemas.microsoft.com/office/drawing/2014/main" id="{574BDB39-1AE8-D24C-93C0-44BA00AB303D}"/>
              </a:ext>
            </a:extLst>
          </p:cNvPr>
          <p:cNvSpPr>
            <a:spLocks noGrp="1"/>
          </p:cNvSpPr>
          <p:nvPr>
            <p:ph type="pic" sz="quarter" idx="16"/>
          </p:nvPr>
        </p:nvSpPr>
        <p:spPr>
          <a:xfrm>
            <a:off x="16007532" y="1103873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6" name="Picture Placeholder 5">
            <a:extLst>
              <a:ext uri="{FF2B5EF4-FFF2-40B4-BE49-F238E27FC236}">
                <a16:creationId xmlns:a16="http://schemas.microsoft.com/office/drawing/2014/main" id="{1A12CF07-A661-B749-B121-8F99057FF924}"/>
              </a:ext>
            </a:extLst>
          </p:cNvPr>
          <p:cNvSpPr>
            <a:spLocks noGrp="1"/>
          </p:cNvSpPr>
          <p:nvPr>
            <p:ph type="pic" sz="quarter" idx="17"/>
          </p:nvPr>
        </p:nvSpPr>
        <p:spPr>
          <a:xfrm>
            <a:off x="16007532" y="675416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7" name="Picture Placeholder 6">
            <a:extLst>
              <a:ext uri="{FF2B5EF4-FFF2-40B4-BE49-F238E27FC236}">
                <a16:creationId xmlns:a16="http://schemas.microsoft.com/office/drawing/2014/main" id="{DFF9E081-743B-0A49-8606-8503093EB462}"/>
              </a:ext>
            </a:extLst>
          </p:cNvPr>
          <p:cNvSpPr>
            <a:spLocks noGrp="1"/>
          </p:cNvSpPr>
          <p:nvPr>
            <p:ph type="pic" sz="quarter" idx="11"/>
          </p:nvPr>
        </p:nvSpPr>
        <p:spPr>
          <a:xfrm>
            <a:off x="4428688" y="818235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8" name="Picture Placeholder 7">
            <a:extLst>
              <a:ext uri="{FF2B5EF4-FFF2-40B4-BE49-F238E27FC236}">
                <a16:creationId xmlns:a16="http://schemas.microsoft.com/office/drawing/2014/main" id="{656F4F85-D086-8F41-9A54-6910251590FA}"/>
              </a:ext>
            </a:extLst>
          </p:cNvPr>
          <p:cNvSpPr>
            <a:spLocks noGrp="1"/>
          </p:cNvSpPr>
          <p:nvPr>
            <p:ph type="pic" sz="quarter" idx="12"/>
          </p:nvPr>
        </p:nvSpPr>
        <p:spPr>
          <a:xfrm>
            <a:off x="4428688" y="961054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9" name="Picture Placeholder 8">
            <a:extLst>
              <a:ext uri="{FF2B5EF4-FFF2-40B4-BE49-F238E27FC236}">
                <a16:creationId xmlns:a16="http://schemas.microsoft.com/office/drawing/2014/main" id="{A66C1C80-B29F-E54D-B3AB-A99AC6C28CF0}"/>
              </a:ext>
            </a:extLst>
          </p:cNvPr>
          <p:cNvSpPr>
            <a:spLocks noGrp="1"/>
          </p:cNvSpPr>
          <p:nvPr>
            <p:ph type="pic" sz="quarter" idx="13"/>
          </p:nvPr>
        </p:nvSpPr>
        <p:spPr>
          <a:xfrm>
            <a:off x="4428688" y="1103873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
        <p:nvSpPr>
          <p:cNvPr id="10" name="Picture Placeholder 9">
            <a:extLst>
              <a:ext uri="{FF2B5EF4-FFF2-40B4-BE49-F238E27FC236}">
                <a16:creationId xmlns:a16="http://schemas.microsoft.com/office/drawing/2014/main" id="{AB667EFA-B74D-234B-9741-3A301EC01324}"/>
              </a:ext>
            </a:extLst>
          </p:cNvPr>
          <p:cNvSpPr>
            <a:spLocks noGrp="1"/>
          </p:cNvSpPr>
          <p:nvPr>
            <p:ph type="pic" sz="quarter" idx="18"/>
          </p:nvPr>
        </p:nvSpPr>
        <p:spPr>
          <a:xfrm>
            <a:off x="4428688" y="6754166"/>
            <a:ext cx="875872" cy="875872"/>
          </a:xfrm>
          <a:custGeom>
            <a:avLst/>
            <a:gdLst>
              <a:gd name="connsiteX0" fmla="*/ 437936 w 875872"/>
              <a:gd name="connsiteY0" fmla="*/ 0 h 875872"/>
              <a:gd name="connsiteX1" fmla="*/ 875872 w 875872"/>
              <a:gd name="connsiteY1" fmla="*/ 437936 h 875872"/>
              <a:gd name="connsiteX2" fmla="*/ 437936 w 875872"/>
              <a:gd name="connsiteY2" fmla="*/ 875872 h 875872"/>
              <a:gd name="connsiteX3" fmla="*/ 0 w 875872"/>
              <a:gd name="connsiteY3" fmla="*/ 437936 h 875872"/>
              <a:gd name="connsiteX4" fmla="*/ 437936 w 875872"/>
              <a:gd name="connsiteY4" fmla="*/ 0 h 87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5872" h="875872">
                <a:moveTo>
                  <a:pt x="437936" y="0"/>
                </a:moveTo>
                <a:cubicBezTo>
                  <a:pt x="679801" y="0"/>
                  <a:pt x="875872" y="196071"/>
                  <a:pt x="875872" y="437936"/>
                </a:cubicBezTo>
                <a:cubicBezTo>
                  <a:pt x="875872" y="679801"/>
                  <a:pt x="679801" y="875872"/>
                  <a:pt x="437936" y="875872"/>
                </a:cubicBezTo>
                <a:cubicBezTo>
                  <a:pt x="196071" y="875872"/>
                  <a:pt x="0" y="679801"/>
                  <a:pt x="0" y="437936"/>
                </a:cubicBezTo>
                <a:cubicBezTo>
                  <a:pt x="0" y="196071"/>
                  <a:pt x="196071" y="0"/>
                  <a:pt x="437936" y="0"/>
                </a:cubicBezTo>
                <a:close/>
              </a:path>
            </a:pathLst>
          </a:custGeom>
          <a:pattFill prst="pct20">
            <a:fgClr>
              <a:schemeClr val="accent1"/>
            </a:fgClr>
            <a:bgClr>
              <a:schemeClr val="bg1"/>
            </a:bgClr>
          </a:pattFill>
        </p:spPr>
        <p:txBody>
          <a:bodyPr wrap="square">
            <a:noAutofit/>
          </a:bodyPr>
          <a:lstStyle>
            <a:lvl1pPr marL="0" indent="0">
              <a:buNone/>
              <a:defRPr sz="4000"/>
            </a:lvl1pPr>
          </a:lstStyle>
          <a:p>
            <a:endParaRPr lang="en-US" dirty="0"/>
          </a:p>
        </p:txBody>
      </p:sp>
    </p:spTree>
    <p:extLst>
      <p:ext uri="{BB962C8B-B14F-4D97-AF65-F5344CB8AC3E}">
        <p14:creationId xmlns:p14="http://schemas.microsoft.com/office/powerpoint/2010/main" val="91929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6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1">
            <a:extLst>
              <a:ext uri="{FF2B5EF4-FFF2-40B4-BE49-F238E27FC236}">
                <a16:creationId xmlns:a16="http://schemas.microsoft.com/office/drawing/2014/main" id="{F12FC74B-89A3-9E41-8C73-672998042B33}"/>
              </a:ext>
            </a:extLst>
          </p:cNvPr>
          <p:cNvSpPr>
            <a:spLocks noGrp="1"/>
          </p:cNvSpPr>
          <p:nvPr>
            <p:ph type="pic" sz="quarter" idx="12" hasCustomPrompt="1"/>
          </p:nvPr>
        </p:nvSpPr>
        <p:spPr>
          <a:xfrm>
            <a:off x="1436914" y="-1"/>
            <a:ext cx="6583374" cy="13716000"/>
          </a:xfrm>
          <a:custGeom>
            <a:avLst/>
            <a:gdLst/>
            <a:ahLst/>
            <a:cxnLst/>
            <a:rect l="l" t="t" r="r" b="b"/>
            <a:pathLst>
              <a:path w="6583374" h="13716000">
                <a:moveTo>
                  <a:pt x="4853792" y="6012226"/>
                </a:moveTo>
                <a:lnTo>
                  <a:pt x="5839814" y="6012226"/>
                </a:lnTo>
                <a:cubicBezTo>
                  <a:pt x="6047523" y="6012226"/>
                  <a:pt x="6223377" y="6084225"/>
                  <a:pt x="6367376" y="6228223"/>
                </a:cubicBezTo>
                <a:cubicBezTo>
                  <a:pt x="6511375" y="6372222"/>
                  <a:pt x="6583374" y="6545054"/>
                  <a:pt x="6583374" y="6746718"/>
                </a:cubicBezTo>
                <a:lnTo>
                  <a:pt x="6583374" y="9376379"/>
                </a:lnTo>
                <a:cubicBezTo>
                  <a:pt x="6583374" y="9583239"/>
                  <a:pt x="6511162" y="9758880"/>
                  <a:pt x="6366739" y="9903303"/>
                </a:cubicBezTo>
                <a:cubicBezTo>
                  <a:pt x="6222315" y="10047727"/>
                  <a:pt x="6046674" y="10119939"/>
                  <a:pt x="5839814" y="10119939"/>
                </a:cubicBezTo>
                <a:lnTo>
                  <a:pt x="4196324" y="10119939"/>
                </a:lnTo>
                <a:lnTo>
                  <a:pt x="4358877" y="9104345"/>
                </a:lnTo>
                <a:lnTo>
                  <a:pt x="5322950" y="9104345"/>
                </a:lnTo>
                <a:cubicBezTo>
                  <a:pt x="5386330" y="9104345"/>
                  <a:pt x="5441469" y="9080897"/>
                  <a:pt x="5488366" y="9033999"/>
                </a:cubicBezTo>
                <a:cubicBezTo>
                  <a:pt x="5535264" y="8987101"/>
                  <a:pt x="5558713" y="8928940"/>
                  <a:pt x="5558713" y="8859515"/>
                </a:cubicBezTo>
                <a:lnTo>
                  <a:pt x="5558713" y="7263582"/>
                </a:lnTo>
                <a:cubicBezTo>
                  <a:pt x="5558713" y="7199352"/>
                  <a:pt x="5535477" y="7144000"/>
                  <a:pt x="5489004" y="7097528"/>
                </a:cubicBezTo>
                <a:cubicBezTo>
                  <a:pt x="5442532" y="7051056"/>
                  <a:pt x="5387180" y="7027819"/>
                  <a:pt x="5322950" y="7027819"/>
                </a:cubicBezTo>
                <a:lnTo>
                  <a:pt x="4691239" y="7027819"/>
                </a:lnTo>
                <a:close/>
                <a:moveTo>
                  <a:pt x="4289221" y="4615784"/>
                </a:moveTo>
                <a:lnTo>
                  <a:pt x="5077302" y="4615784"/>
                </a:lnTo>
                <a:lnTo>
                  <a:pt x="4853792" y="6012226"/>
                </a:lnTo>
                <a:lnTo>
                  <a:pt x="4289221" y="6012226"/>
                </a:lnTo>
                <a:cubicBezTo>
                  <a:pt x="4230941" y="6012226"/>
                  <a:pt x="4178589" y="5989013"/>
                  <a:pt x="4132164" y="5942588"/>
                </a:cubicBezTo>
                <a:cubicBezTo>
                  <a:pt x="4085738" y="5896163"/>
                  <a:pt x="4062526" y="5837765"/>
                  <a:pt x="4062526" y="5767395"/>
                </a:cubicBezTo>
                <a:lnTo>
                  <a:pt x="4062526" y="4851547"/>
                </a:lnTo>
                <a:cubicBezTo>
                  <a:pt x="4062526" y="4786373"/>
                  <a:pt x="4085526" y="4730786"/>
                  <a:pt x="4131526" y="4684785"/>
                </a:cubicBezTo>
                <a:cubicBezTo>
                  <a:pt x="4177526" y="4638785"/>
                  <a:pt x="4230091" y="4615784"/>
                  <a:pt x="4289221" y="4615784"/>
                </a:cubicBezTo>
                <a:close/>
                <a:moveTo>
                  <a:pt x="5239855" y="3600191"/>
                </a:moveTo>
                <a:lnTo>
                  <a:pt x="5839814" y="3600191"/>
                </a:lnTo>
                <a:cubicBezTo>
                  <a:pt x="6047523" y="3600191"/>
                  <a:pt x="6223377" y="3672190"/>
                  <a:pt x="6367376" y="3816189"/>
                </a:cubicBezTo>
                <a:cubicBezTo>
                  <a:pt x="6511375" y="3960188"/>
                  <a:pt x="6583374" y="4133019"/>
                  <a:pt x="6583374" y="4334682"/>
                </a:cubicBezTo>
                <a:lnTo>
                  <a:pt x="6583374" y="5404683"/>
                </a:lnTo>
                <a:lnTo>
                  <a:pt x="5558713" y="5187339"/>
                </a:lnTo>
                <a:lnTo>
                  <a:pt x="5558713" y="4851547"/>
                </a:lnTo>
                <a:cubicBezTo>
                  <a:pt x="5558713" y="4787317"/>
                  <a:pt x="5535477" y="4731966"/>
                  <a:pt x="5489004" y="4685494"/>
                </a:cubicBezTo>
                <a:cubicBezTo>
                  <a:pt x="5442532" y="4639021"/>
                  <a:pt x="5387180" y="4615784"/>
                  <a:pt x="5322950" y="4615784"/>
                </a:cubicBezTo>
                <a:lnTo>
                  <a:pt x="5077302" y="4615784"/>
                </a:lnTo>
                <a:close/>
                <a:moveTo>
                  <a:pt x="2195341" y="0"/>
                </a:moveTo>
                <a:lnTo>
                  <a:pt x="5816090" y="0"/>
                </a:lnTo>
                <a:lnTo>
                  <a:pt x="5239855" y="3600191"/>
                </a:lnTo>
                <a:lnTo>
                  <a:pt x="3781424" y="3600191"/>
                </a:lnTo>
                <a:cubicBezTo>
                  <a:pt x="3572770" y="3600191"/>
                  <a:pt x="3396680" y="3671954"/>
                  <a:pt x="3253154" y="3815481"/>
                </a:cubicBezTo>
                <a:cubicBezTo>
                  <a:pt x="3109628" y="3959007"/>
                  <a:pt x="3037864" y="4132074"/>
                  <a:pt x="3037864" y="4334682"/>
                </a:cubicBezTo>
                <a:lnTo>
                  <a:pt x="3037864" y="6284260"/>
                </a:lnTo>
                <a:cubicBezTo>
                  <a:pt x="3037864" y="6492063"/>
                  <a:pt x="3109840" y="6667941"/>
                  <a:pt x="3253791" y="6811893"/>
                </a:cubicBezTo>
                <a:cubicBezTo>
                  <a:pt x="3397742" y="6955844"/>
                  <a:pt x="3573620" y="7027819"/>
                  <a:pt x="3781424" y="7027819"/>
                </a:cubicBezTo>
                <a:lnTo>
                  <a:pt x="4691239" y="7027819"/>
                </a:lnTo>
                <a:lnTo>
                  <a:pt x="4358877" y="9104345"/>
                </a:lnTo>
                <a:lnTo>
                  <a:pt x="4289221" y="9104345"/>
                </a:lnTo>
                <a:cubicBezTo>
                  <a:pt x="4230941" y="9104345"/>
                  <a:pt x="4178589" y="9081133"/>
                  <a:pt x="4132164" y="9034707"/>
                </a:cubicBezTo>
                <a:cubicBezTo>
                  <a:pt x="4085738" y="8988283"/>
                  <a:pt x="4062526" y="8929885"/>
                  <a:pt x="4062526" y="8859515"/>
                </a:cubicBezTo>
                <a:lnTo>
                  <a:pt x="4062526" y="8098245"/>
                </a:lnTo>
                <a:lnTo>
                  <a:pt x="3037864" y="7880193"/>
                </a:lnTo>
                <a:lnTo>
                  <a:pt x="3037864" y="9376379"/>
                </a:lnTo>
                <a:cubicBezTo>
                  <a:pt x="3037864" y="9584183"/>
                  <a:pt x="3109840" y="9760061"/>
                  <a:pt x="3253791" y="9904012"/>
                </a:cubicBezTo>
                <a:cubicBezTo>
                  <a:pt x="3397742" y="10047963"/>
                  <a:pt x="3573620" y="10119939"/>
                  <a:pt x="3781424" y="10119939"/>
                </a:cubicBezTo>
                <a:lnTo>
                  <a:pt x="4196324" y="10119939"/>
                </a:lnTo>
                <a:lnTo>
                  <a:pt x="3620749" y="13716000"/>
                </a:lnTo>
                <a:lnTo>
                  <a:pt x="0" y="1371600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729593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7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icture Placeholder 6">
            <a:extLst>
              <a:ext uri="{FF2B5EF4-FFF2-40B4-BE49-F238E27FC236}">
                <a16:creationId xmlns:a16="http://schemas.microsoft.com/office/drawing/2014/main" id="{8F10BC1B-7B0D-A040-8090-E173541160E7}"/>
              </a:ext>
            </a:extLst>
          </p:cNvPr>
          <p:cNvSpPr>
            <a:spLocks noGrp="1"/>
          </p:cNvSpPr>
          <p:nvPr>
            <p:ph type="pic" sz="quarter" idx="12" hasCustomPrompt="1"/>
          </p:nvPr>
        </p:nvSpPr>
        <p:spPr>
          <a:xfrm>
            <a:off x="14859000" y="-1"/>
            <a:ext cx="9040748" cy="13716000"/>
          </a:xfrm>
          <a:custGeom>
            <a:avLst/>
            <a:gdLst/>
            <a:ahLst/>
            <a:cxnLst/>
            <a:rect l="l" t="t" r="r" b="b"/>
            <a:pathLst>
              <a:path w="9040748" h="13716000">
                <a:moveTo>
                  <a:pt x="5509690" y="3600191"/>
                </a:moveTo>
                <a:lnTo>
                  <a:pt x="6504173" y="3600191"/>
                </a:lnTo>
                <a:lnTo>
                  <a:pt x="7263176" y="7880193"/>
                </a:lnTo>
                <a:lnTo>
                  <a:pt x="8030538" y="3600191"/>
                </a:lnTo>
                <a:lnTo>
                  <a:pt x="9040748" y="3600191"/>
                </a:lnTo>
                <a:lnTo>
                  <a:pt x="7781457" y="10119939"/>
                </a:lnTo>
                <a:lnTo>
                  <a:pt x="6753112" y="10119939"/>
                </a:lnTo>
                <a:lnTo>
                  <a:pt x="6002327" y="5912480"/>
                </a:lnTo>
                <a:lnTo>
                  <a:pt x="5251541" y="10119939"/>
                </a:lnTo>
                <a:lnTo>
                  <a:pt x="4223196" y="10119939"/>
                </a:lnTo>
                <a:lnTo>
                  <a:pt x="4208509" y="10043812"/>
                </a:lnTo>
                <a:lnTo>
                  <a:pt x="4643029" y="7329027"/>
                </a:lnTo>
                <a:lnTo>
                  <a:pt x="4741902" y="7880193"/>
                </a:lnTo>
                <a:close/>
                <a:moveTo>
                  <a:pt x="2195341" y="0"/>
                </a:moveTo>
                <a:lnTo>
                  <a:pt x="5816090" y="0"/>
                </a:lnTo>
                <a:lnTo>
                  <a:pt x="4643029" y="7329027"/>
                </a:lnTo>
                <a:lnTo>
                  <a:pt x="3974115" y="3600191"/>
                </a:lnTo>
                <a:lnTo>
                  <a:pt x="2965322" y="3600191"/>
                </a:lnTo>
                <a:lnTo>
                  <a:pt x="4208509" y="10043812"/>
                </a:lnTo>
                <a:lnTo>
                  <a:pt x="3620749" y="13716000"/>
                </a:lnTo>
                <a:lnTo>
                  <a:pt x="0" y="1371600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34918905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8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icture Placeholder 6">
            <a:extLst>
              <a:ext uri="{FF2B5EF4-FFF2-40B4-BE49-F238E27FC236}">
                <a16:creationId xmlns:a16="http://schemas.microsoft.com/office/drawing/2014/main" id="{BB7B16E5-C8B9-DA42-9F7F-E171010DD4F5}"/>
              </a:ext>
            </a:extLst>
          </p:cNvPr>
          <p:cNvSpPr>
            <a:spLocks noGrp="1"/>
          </p:cNvSpPr>
          <p:nvPr>
            <p:ph type="pic" sz="quarter" idx="12" hasCustomPrompt="1"/>
          </p:nvPr>
        </p:nvSpPr>
        <p:spPr>
          <a:xfrm>
            <a:off x="2351315" y="-1"/>
            <a:ext cx="6592442" cy="13716000"/>
          </a:xfrm>
          <a:custGeom>
            <a:avLst/>
            <a:gdLst/>
            <a:ahLst/>
            <a:cxnLst/>
            <a:rect l="l" t="t" r="r" b="b"/>
            <a:pathLst>
              <a:path w="6592442" h="13716000">
                <a:moveTo>
                  <a:pt x="4298288" y="4606716"/>
                </a:moveTo>
                <a:lnTo>
                  <a:pt x="5078753" y="4606716"/>
                </a:lnTo>
                <a:lnTo>
                  <a:pt x="4357425" y="9113413"/>
                </a:lnTo>
                <a:lnTo>
                  <a:pt x="4298288" y="9113413"/>
                </a:lnTo>
                <a:cubicBezTo>
                  <a:pt x="4240859" y="9113413"/>
                  <a:pt x="4188719" y="9088878"/>
                  <a:pt x="4141869" y="9039809"/>
                </a:cubicBezTo>
                <a:cubicBezTo>
                  <a:pt x="4095019" y="8990738"/>
                  <a:pt x="4071594" y="8927618"/>
                  <a:pt x="4071594" y="8850447"/>
                </a:cubicBezTo>
                <a:lnTo>
                  <a:pt x="4071594" y="4860615"/>
                </a:lnTo>
                <a:cubicBezTo>
                  <a:pt x="4071594" y="4783350"/>
                  <a:pt x="4094594" y="4721717"/>
                  <a:pt x="4140594" y="4675717"/>
                </a:cubicBezTo>
                <a:cubicBezTo>
                  <a:pt x="4186594" y="4629717"/>
                  <a:pt x="4239159" y="4606716"/>
                  <a:pt x="4298288" y="4606716"/>
                </a:cubicBezTo>
                <a:close/>
                <a:moveTo>
                  <a:pt x="5239855" y="3600191"/>
                </a:moveTo>
                <a:lnTo>
                  <a:pt x="5839814" y="3600191"/>
                </a:lnTo>
                <a:cubicBezTo>
                  <a:pt x="6059142" y="3600191"/>
                  <a:pt x="6239411" y="3672497"/>
                  <a:pt x="6380624" y="3817110"/>
                </a:cubicBezTo>
                <a:cubicBezTo>
                  <a:pt x="6521836" y="3961722"/>
                  <a:pt x="6592442" y="4137270"/>
                  <a:pt x="6592442" y="4343750"/>
                </a:cubicBezTo>
                <a:lnTo>
                  <a:pt x="6592442" y="9367311"/>
                </a:lnTo>
                <a:cubicBezTo>
                  <a:pt x="6592442" y="9578799"/>
                  <a:pt x="6521623" y="9757109"/>
                  <a:pt x="6379986" y="9902241"/>
                </a:cubicBezTo>
                <a:cubicBezTo>
                  <a:pt x="6238349" y="10047373"/>
                  <a:pt x="6058291" y="10119939"/>
                  <a:pt x="5839814" y="10119939"/>
                </a:cubicBezTo>
                <a:lnTo>
                  <a:pt x="4196324" y="10119939"/>
                </a:lnTo>
                <a:lnTo>
                  <a:pt x="4357425" y="9113413"/>
                </a:lnTo>
                <a:lnTo>
                  <a:pt x="5322950" y="9113413"/>
                </a:lnTo>
                <a:cubicBezTo>
                  <a:pt x="5397570" y="9113413"/>
                  <a:pt x="5458542" y="9088619"/>
                  <a:pt x="5505864" y="9039029"/>
                </a:cubicBezTo>
                <a:cubicBezTo>
                  <a:pt x="5553187" y="8989439"/>
                  <a:pt x="5576848" y="8926579"/>
                  <a:pt x="5576848" y="8850447"/>
                </a:cubicBezTo>
                <a:lnTo>
                  <a:pt x="5576848" y="4860615"/>
                </a:lnTo>
                <a:cubicBezTo>
                  <a:pt x="5576848" y="4784294"/>
                  <a:pt x="5553612" y="4722898"/>
                  <a:pt x="5507140" y="4676425"/>
                </a:cubicBezTo>
                <a:cubicBezTo>
                  <a:pt x="5460667" y="4629953"/>
                  <a:pt x="5399270" y="4606716"/>
                  <a:pt x="5322950" y="4606716"/>
                </a:cubicBezTo>
                <a:lnTo>
                  <a:pt x="5078753" y="4606716"/>
                </a:lnTo>
                <a:close/>
                <a:moveTo>
                  <a:pt x="2195341" y="0"/>
                </a:moveTo>
                <a:lnTo>
                  <a:pt x="5816090" y="0"/>
                </a:lnTo>
                <a:lnTo>
                  <a:pt x="5239855" y="3600191"/>
                </a:lnTo>
                <a:lnTo>
                  <a:pt x="3781424" y="3600191"/>
                </a:lnTo>
                <a:cubicBezTo>
                  <a:pt x="3584860" y="3600191"/>
                  <a:pt x="3414816" y="3671954"/>
                  <a:pt x="3271289" y="3815481"/>
                </a:cubicBezTo>
                <a:cubicBezTo>
                  <a:pt x="3127763" y="3959007"/>
                  <a:pt x="3056000" y="4135097"/>
                  <a:pt x="3056000" y="4343750"/>
                </a:cubicBezTo>
                <a:lnTo>
                  <a:pt x="3056000" y="9367311"/>
                </a:lnTo>
                <a:cubicBezTo>
                  <a:pt x="3056000" y="9581161"/>
                  <a:pt x="3127975" y="9760061"/>
                  <a:pt x="3271927" y="9904012"/>
                </a:cubicBezTo>
                <a:cubicBezTo>
                  <a:pt x="3415878" y="10047963"/>
                  <a:pt x="3585710" y="10119939"/>
                  <a:pt x="3781424" y="10119939"/>
                </a:cubicBezTo>
                <a:lnTo>
                  <a:pt x="4196324" y="10119939"/>
                </a:lnTo>
                <a:lnTo>
                  <a:pt x="3620749" y="13716000"/>
                </a:lnTo>
                <a:lnTo>
                  <a:pt x="0" y="1371600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29984696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9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Picture Placeholder 7">
            <a:extLst>
              <a:ext uri="{FF2B5EF4-FFF2-40B4-BE49-F238E27FC236}">
                <a16:creationId xmlns:a16="http://schemas.microsoft.com/office/drawing/2014/main" id="{80227143-C0AA-7148-9CCE-D139C2F7B29C}"/>
              </a:ext>
            </a:extLst>
          </p:cNvPr>
          <p:cNvSpPr>
            <a:spLocks noGrp="1"/>
          </p:cNvSpPr>
          <p:nvPr>
            <p:ph type="pic" sz="quarter" idx="12" hasCustomPrompt="1"/>
          </p:nvPr>
        </p:nvSpPr>
        <p:spPr>
          <a:xfrm>
            <a:off x="16099971" y="-1"/>
            <a:ext cx="6565238" cy="13716000"/>
          </a:xfrm>
          <a:custGeom>
            <a:avLst/>
            <a:gdLst/>
            <a:ahLst/>
            <a:cxnLst/>
            <a:rect l="l" t="t" r="r" b="b"/>
            <a:pathLst>
              <a:path w="6565238" h="13716000">
                <a:moveTo>
                  <a:pt x="5239855" y="3600191"/>
                </a:moveTo>
                <a:lnTo>
                  <a:pt x="6565238" y="3600191"/>
                </a:lnTo>
                <a:lnTo>
                  <a:pt x="6565238" y="4615784"/>
                </a:lnTo>
                <a:lnTo>
                  <a:pt x="5304814" y="4615784"/>
                </a:lnTo>
                <a:lnTo>
                  <a:pt x="5304814" y="10119939"/>
                </a:lnTo>
                <a:lnTo>
                  <a:pt x="4280153" y="10119939"/>
                </a:lnTo>
                <a:lnTo>
                  <a:pt x="4280153" y="9596191"/>
                </a:lnTo>
                <a:close/>
                <a:moveTo>
                  <a:pt x="2195341" y="0"/>
                </a:moveTo>
                <a:lnTo>
                  <a:pt x="5816090" y="0"/>
                </a:lnTo>
                <a:lnTo>
                  <a:pt x="5239855" y="3600191"/>
                </a:lnTo>
                <a:lnTo>
                  <a:pt x="3019729" y="3600191"/>
                </a:lnTo>
                <a:lnTo>
                  <a:pt x="3019729" y="4615784"/>
                </a:lnTo>
                <a:lnTo>
                  <a:pt x="4280153" y="4615784"/>
                </a:lnTo>
                <a:lnTo>
                  <a:pt x="4280153" y="9596191"/>
                </a:lnTo>
                <a:lnTo>
                  <a:pt x="3620749" y="13716000"/>
                </a:lnTo>
                <a:lnTo>
                  <a:pt x="0" y="13716000"/>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11606429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icture Placeholder 7">
            <a:extLst>
              <a:ext uri="{FF2B5EF4-FFF2-40B4-BE49-F238E27FC236}">
                <a16:creationId xmlns:a16="http://schemas.microsoft.com/office/drawing/2014/main" id="{28EEB722-42F1-FD41-B73E-50C722F72E9A}"/>
              </a:ext>
            </a:extLst>
          </p:cNvPr>
          <p:cNvSpPr>
            <a:spLocks noGrp="1"/>
          </p:cNvSpPr>
          <p:nvPr>
            <p:ph type="pic" sz="quarter" idx="10" hasCustomPrompt="1"/>
          </p:nvPr>
        </p:nvSpPr>
        <p:spPr>
          <a:xfrm>
            <a:off x="2422464" y="2176146"/>
            <a:ext cx="6006733" cy="12726119"/>
          </a:xfrm>
          <a:custGeom>
            <a:avLst/>
            <a:gdLst>
              <a:gd name="connsiteX0" fmla="*/ 816675 w 6006733"/>
              <a:gd name="connsiteY0" fmla="*/ 0 h 12726119"/>
              <a:gd name="connsiteX1" fmla="*/ 5190057 w 6006733"/>
              <a:gd name="connsiteY1" fmla="*/ 0 h 12726119"/>
              <a:gd name="connsiteX2" fmla="*/ 6006733 w 6006733"/>
              <a:gd name="connsiteY2" fmla="*/ 816676 h 12726119"/>
              <a:gd name="connsiteX3" fmla="*/ 6006733 w 6006733"/>
              <a:gd name="connsiteY3" fmla="*/ 11909443 h 12726119"/>
              <a:gd name="connsiteX4" fmla="*/ 5190057 w 6006733"/>
              <a:gd name="connsiteY4" fmla="*/ 12726119 h 12726119"/>
              <a:gd name="connsiteX5" fmla="*/ 816675 w 6006733"/>
              <a:gd name="connsiteY5" fmla="*/ 12726119 h 12726119"/>
              <a:gd name="connsiteX6" fmla="*/ 0 w 6006733"/>
              <a:gd name="connsiteY6" fmla="*/ 11909443 h 12726119"/>
              <a:gd name="connsiteX7" fmla="*/ 0 w 6006733"/>
              <a:gd name="connsiteY7" fmla="*/ 816676 h 12726119"/>
              <a:gd name="connsiteX8" fmla="*/ 816675 w 6006733"/>
              <a:gd name="connsiteY8" fmla="*/ 0 h 1272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06733" h="12726119">
                <a:moveTo>
                  <a:pt x="816675" y="0"/>
                </a:moveTo>
                <a:lnTo>
                  <a:pt x="5190057" y="0"/>
                </a:lnTo>
                <a:cubicBezTo>
                  <a:pt x="5641095" y="0"/>
                  <a:pt x="6006733" y="365638"/>
                  <a:pt x="6006733" y="816676"/>
                </a:cubicBezTo>
                <a:lnTo>
                  <a:pt x="6006733" y="11909443"/>
                </a:lnTo>
                <a:cubicBezTo>
                  <a:pt x="6006733" y="12360481"/>
                  <a:pt x="5641095" y="12726119"/>
                  <a:pt x="5190057" y="12726119"/>
                </a:cubicBezTo>
                <a:lnTo>
                  <a:pt x="816675" y="12726119"/>
                </a:lnTo>
                <a:cubicBezTo>
                  <a:pt x="365638" y="12726119"/>
                  <a:pt x="0" y="12360481"/>
                  <a:pt x="0" y="11909443"/>
                </a:cubicBezTo>
                <a:lnTo>
                  <a:pt x="0" y="816676"/>
                </a:lnTo>
                <a:cubicBezTo>
                  <a:pt x="0" y="365638"/>
                  <a:pt x="365638" y="0"/>
                  <a:pt x="816675"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15788092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1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icture Placeholder 6">
            <a:extLst>
              <a:ext uri="{FF2B5EF4-FFF2-40B4-BE49-F238E27FC236}">
                <a16:creationId xmlns:a16="http://schemas.microsoft.com/office/drawing/2014/main" id="{52F6D8D5-1029-7E4F-8D89-9818571E0CE3}"/>
              </a:ext>
            </a:extLst>
          </p:cNvPr>
          <p:cNvSpPr>
            <a:spLocks noGrp="1"/>
          </p:cNvSpPr>
          <p:nvPr>
            <p:ph type="pic" sz="quarter" idx="11" hasCustomPrompt="1"/>
          </p:nvPr>
        </p:nvSpPr>
        <p:spPr>
          <a:xfrm>
            <a:off x="13770410" y="5764116"/>
            <a:ext cx="12726118" cy="6006733"/>
          </a:xfrm>
          <a:custGeom>
            <a:avLst/>
            <a:gdLst>
              <a:gd name="connsiteX0" fmla="*/ 816676 w 12726118"/>
              <a:gd name="connsiteY0" fmla="*/ 0 h 6006733"/>
              <a:gd name="connsiteX1" fmla="*/ 11909442 w 12726118"/>
              <a:gd name="connsiteY1" fmla="*/ 0 h 6006733"/>
              <a:gd name="connsiteX2" fmla="*/ 12726118 w 12726118"/>
              <a:gd name="connsiteY2" fmla="*/ 816676 h 6006733"/>
              <a:gd name="connsiteX3" fmla="*/ 12726118 w 12726118"/>
              <a:gd name="connsiteY3" fmla="*/ 5190058 h 6006733"/>
              <a:gd name="connsiteX4" fmla="*/ 11909442 w 12726118"/>
              <a:gd name="connsiteY4" fmla="*/ 6006733 h 6006733"/>
              <a:gd name="connsiteX5" fmla="*/ 816676 w 12726118"/>
              <a:gd name="connsiteY5" fmla="*/ 6006733 h 6006733"/>
              <a:gd name="connsiteX6" fmla="*/ 0 w 12726118"/>
              <a:gd name="connsiteY6" fmla="*/ 5190058 h 6006733"/>
              <a:gd name="connsiteX7" fmla="*/ 0 w 12726118"/>
              <a:gd name="connsiteY7" fmla="*/ 816676 h 6006733"/>
              <a:gd name="connsiteX8" fmla="*/ 816676 w 12726118"/>
              <a:gd name="connsiteY8" fmla="*/ 0 h 60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26118" h="6006733">
                <a:moveTo>
                  <a:pt x="816676" y="0"/>
                </a:moveTo>
                <a:lnTo>
                  <a:pt x="11909442" y="0"/>
                </a:lnTo>
                <a:cubicBezTo>
                  <a:pt x="12360482" y="0"/>
                  <a:pt x="12726118" y="365639"/>
                  <a:pt x="12726118" y="816676"/>
                </a:cubicBezTo>
                <a:lnTo>
                  <a:pt x="12726118" y="5190058"/>
                </a:lnTo>
                <a:cubicBezTo>
                  <a:pt x="12726118" y="5641095"/>
                  <a:pt x="12360482" y="6006733"/>
                  <a:pt x="11909442" y="6006733"/>
                </a:cubicBezTo>
                <a:lnTo>
                  <a:pt x="816676" y="6006733"/>
                </a:lnTo>
                <a:cubicBezTo>
                  <a:pt x="365638" y="6006733"/>
                  <a:pt x="0" y="5641095"/>
                  <a:pt x="0" y="5190058"/>
                </a:cubicBezTo>
                <a:lnTo>
                  <a:pt x="0" y="816676"/>
                </a:lnTo>
                <a:cubicBezTo>
                  <a:pt x="0" y="365639"/>
                  <a:pt x="365638" y="0"/>
                  <a:pt x="816676" y="0"/>
                </a:cubicBez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19731461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2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Picture Placeholder 4">
            <a:extLst>
              <a:ext uri="{FF2B5EF4-FFF2-40B4-BE49-F238E27FC236}">
                <a16:creationId xmlns:a16="http://schemas.microsoft.com/office/drawing/2014/main" id="{6BB75C08-DF3B-9B46-AF0B-4B71637699C3}"/>
              </a:ext>
            </a:extLst>
          </p:cNvPr>
          <p:cNvSpPr>
            <a:spLocks noGrp="1"/>
          </p:cNvSpPr>
          <p:nvPr>
            <p:ph type="pic" sz="quarter" idx="11" hasCustomPrompt="1"/>
          </p:nvPr>
        </p:nvSpPr>
        <p:spPr>
          <a:xfrm>
            <a:off x="12638993" y="2070658"/>
            <a:ext cx="8876866" cy="7163991"/>
          </a:xfrm>
          <a:custGeom>
            <a:avLst/>
            <a:gdLst>
              <a:gd name="connsiteX0" fmla="*/ 8876866 w 8876866"/>
              <a:gd name="connsiteY0" fmla="*/ 0 h 7163991"/>
              <a:gd name="connsiteX1" fmla="*/ 8523452 w 8876866"/>
              <a:gd name="connsiteY1" fmla="*/ 6401475 h 7163991"/>
              <a:gd name="connsiteX2" fmla="*/ 0 w 8876866"/>
              <a:gd name="connsiteY2" fmla="*/ 7163991 h 7163991"/>
              <a:gd name="connsiteX3" fmla="*/ 502219 w 8876866"/>
              <a:gd name="connsiteY3" fmla="*/ 2045781 h 7163991"/>
            </a:gdLst>
            <a:ahLst/>
            <a:cxnLst>
              <a:cxn ang="0">
                <a:pos x="connsiteX0" y="connsiteY0"/>
              </a:cxn>
              <a:cxn ang="0">
                <a:pos x="connsiteX1" y="connsiteY1"/>
              </a:cxn>
              <a:cxn ang="0">
                <a:pos x="connsiteX2" y="connsiteY2"/>
              </a:cxn>
              <a:cxn ang="0">
                <a:pos x="connsiteX3" y="connsiteY3"/>
              </a:cxn>
            </a:cxnLst>
            <a:rect l="l" t="t" r="r" b="b"/>
            <a:pathLst>
              <a:path w="8876866" h="7163991">
                <a:moveTo>
                  <a:pt x="8876866" y="0"/>
                </a:moveTo>
                <a:lnTo>
                  <a:pt x="8523452" y="6401475"/>
                </a:lnTo>
                <a:lnTo>
                  <a:pt x="0" y="7163991"/>
                </a:lnTo>
                <a:lnTo>
                  <a:pt x="502219" y="2045781"/>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23152165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Blank_Slide">
    <p:spTree>
      <p:nvGrpSpPr>
        <p:cNvPr id="1" name=""/>
        <p:cNvGrpSpPr/>
        <p:nvPr/>
      </p:nvGrpSpPr>
      <p:grpSpPr>
        <a:xfrm>
          <a:off x="0" y="0"/>
          <a:ext cx="0" cy="0"/>
          <a:chOff x="0" y="0"/>
          <a:chExt cx="0" cy="0"/>
        </a:xfrm>
      </p:grpSpPr>
      <p:sp>
        <p:nvSpPr>
          <p:cNvPr id="27" name="Picture Placeholder 2">
            <a:extLst>
              <a:ext uri="{FF2B5EF4-FFF2-40B4-BE49-F238E27FC236}">
                <a16:creationId xmlns:a16="http://schemas.microsoft.com/office/drawing/2014/main" id="{1A305EB4-F946-7B42-ADBC-27D1B4025CA8}"/>
              </a:ext>
            </a:extLst>
          </p:cNvPr>
          <p:cNvSpPr>
            <a:spLocks noGrp="1"/>
          </p:cNvSpPr>
          <p:nvPr>
            <p:ph type="pic" sz="quarter" idx="10" hasCustomPrompt="1"/>
          </p:nvPr>
        </p:nvSpPr>
        <p:spPr>
          <a:xfrm>
            <a:off x="0" y="0"/>
            <a:ext cx="24379238" cy="13716000"/>
          </a:xfrm>
          <a:prstGeom prst="rect">
            <a:avLst/>
          </a:prstGeom>
          <a:noFill/>
        </p:spPr>
        <p:txBody>
          <a:bodyPr/>
          <a:lstStyle>
            <a:lvl1pPr>
              <a:defRPr sz="4000"/>
            </a:lvl1pPr>
          </a:lstStyle>
          <a:p>
            <a:r>
              <a:rPr lang="en-US" dirty="0"/>
              <a:t>Drag Picture here</a:t>
            </a:r>
          </a:p>
        </p:txBody>
      </p:sp>
    </p:spTree>
    <p:extLst>
      <p:ext uri="{BB962C8B-B14F-4D97-AF65-F5344CB8AC3E}">
        <p14:creationId xmlns:p14="http://schemas.microsoft.com/office/powerpoint/2010/main" val="4195145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222269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icture Placeholder 2">
            <a:extLst>
              <a:ext uri="{FF2B5EF4-FFF2-40B4-BE49-F238E27FC236}">
                <a16:creationId xmlns:a16="http://schemas.microsoft.com/office/drawing/2014/main" id="{C28B528D-9D4C-2743-BC44-64BC91903D7E}"/>
              </a:ext>
            </a:extLst>
          </p:cNvPr>
          <p:cNvSpPr>
            <a:spLocks noGrp="1"/>
          </p:cNvSpPr>
          <p:nvPr>
            <p:ph type="pic" sz="quarter" idx="10" hasCustomPrompt="1"/>
          </p:nvPr>
        </p:nvSpPr>
        <p:spPr>
          <a:xfrm>
            <a:off x="-1" y="11151"/>
            <a:ext cx="9855201" cy="13704849"/>
          </a:xfrm>
          <a:prstGeom prst="rect">
            <a:avLst/>
          </a:prstGeom>
          <a:pattFill prst="pct20">
            <a:fgClr>
              <a:schemeClr val="accent1"/>
            </a:fgClr>
            <a:bgClr>
              <a:schemeClr val="bg1"/>
            </a:bgClr>
          </a:pattFill>
        </p:spPr>
        <p:txBody>
          <a:bodyPr/>
          <a:lstStyle>
            <a:lvl1pPr>
              <a:defRPr sz="4000"/>
            </a:lvl1pPr>
          </a:lstStyle>
          <a:p>
            <a:r>
              <a:rPr lang="en-US" dirty="0"/>
              <a:t>Drag Picture here</a:t>
            </a:r>
          </a:p>
        </p:txBody>
      </p:sp>
    </p:spTree>
    <p:extLst>
      <p:ext uri="{BB962C8B-B14F-4D97-AF65-F5344CB8AC3E}">
        <p14:creationId xmlns:p14="http://schemas.microsoft.com/office/powerpoint/2010/main" val="4274301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3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icture Placeholder 6">
            <a:extLst>
              <a:ext uri="{FF2B5EF4-FFF2-40B4-BE49-F238E27FC236}">
                <a16:creationId xmlns:a16="http://schemas.microsoft.com/office/drawing/2014/main" id="{8AC4FD24-40A4-F941-9A87-9F0AA1A47E88}"/>
              </a:ext>
            </a:extLst>
          </p:cNvPr>
          <p:cNvSpPr>
            <a:spLocks noGrp="1"/>
          </p:cNvSpPr>
          <p:nvPr>
            <p:ph type="pic" sz="quarter" idx="11" hasCustomPrompt="1"/>
          </p:nvPr>
        </p:nvSpPr>
        <p:spPr>
          <a:xfrm>
            <a:off x="14013052" y="11151"/>
            <a:ext cx="10366186" cy="13704849"/>
          </a:xfrm>
          <a:custGeom>
            <a:avLst/>
            <a:gdLst>
              <a:gd name="connsiteX0" fmla="*/ 2974784 w 10366186"/>
              <a:gd name="connsiteY0" fmla="*/ 0 h 13704849"/>
              <a:gd name="connsiteX1" fmla="*/ 10366186 w 10366186"/>
              <a:gd name="connsiteY1" fmla="*/ 0 h 13704849"/>
              <a:gd name="connsiteX2" fmla="*/ 7902386 w 10366186"/>
              <a:gd name="connsiteY2" fmla="*/ 13704849 h 13704849"/>
              <a:gd name="connsiteX3" fmla="*/ 510985 w 10366186"/>
              <a:gd name="connsiteY3" fmla="*/ 13704849 h 13704849"/>
              <a:gd name="connsiteX4" fmla="*/ 2473845 w 10366186"/>
              <a:gd name="connsiteY4" fmla="*/ 0 h 13704849"/>
              <a:gd name="connsiteX5" fmla="*/ 2741984 w 10366186"/>
              <a:gd name="connsiteY5" fmla="*/ 0 h 13704849"/>
              <a:gd name="connsiteX6" fmla="*/ 268139 w 10366186"/>
              <a:gd name="connsiteY6" fmla="*/ 13704849 h 13704849"/>
              <a:gd name="connsiteX7" fmla="*/ 0 w 10366186"/>
              <a:gd name="connsiteY7" fmla="*/ 13704849 h 1370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66186" h="13704849">
                <a:moveTo>
                  <a:pt x="2974784" y="0"/>
                </a:moveTo>
                <a:lnTo>
                  <a:pt x="10366186" y="0"/>
                </a:lnTo>
                <a:lnTo>
                  <a:pt x="7902386" y="13704849"/>
                </a:lnTo>
                <a:lnTo>
                  <a:pt x="510985" y="13704849"/>
                </a:lnTo>
                <a:close/>
                <a:moveTo>
                  <a:pt x="2473845" y="0"/>
                </a:moveTo>
                <a:lnTo>
                  <a:pt x="2741984" y="0"/>
                </a:lnTo>
                <a:lnTo>
                  <a:pt x="268139" y="13704849"/>
                </a:lnTo>
                <a:lnTo>
                  <a:pt x="0" y="13704849"/>
                </a:lnTo>
                <a:close/>
              </a:path>
            </a:pathLst>
          </a:custGeom>
          <a:pattFill prst="pct20">
            <a:fgClr>
              <a:schemeClr val="accent1"/>
            </a:fgClr>
            <a:bgClr>
              <a:schemeClr val="bg1"/>
            </a:bgClr>
          </a:pattFill>
        </p:spPr>
        <p:txBody>
          <a:bodyPr wrap="square">
            <a:noAutofit/>
          </a:bodyPr>
          <a:lstStyle>
            <a:lvl1pPr>
              <a:defRPr sz="4000"/>
            </a:lvl1pPr>
          </a:lstStyle>
          <a:p>
            <a:r>
              <a:rPr lang="en-US" dirty="0"/>
              <a:t>Drag Picture here</a:t>
            </a:r>
          </a:p>
        </p:txBody>
      </p:sp>
    </p:spTree>
    <p:extLst>
      <p:ext uri="{BB962C8B-B14F-4D97-AF65-F5344CB8AC3E}">
        <p14:creationId xmlns:p14="http://schemas.microsoft.com/office/powerpoint/2010/main" val="1718272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5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icture Placeholder 2">
            <a:extLst>
              <a:ext uri="{FF2B5EF4-FFF2-40B4-BE49-F238E27FC236}">
                <a16:creationId xmlns:a16="http://schemas.microsoft.com/office/drawing/2014/main" id="{C28B528D-9D4C-2743-BC44-64BC91903D7E}"/>
              </a:ext>
            </a:extLst>
          </p:cNvPr>
          <p:cNvSpPr>
            <a:spLocks noGrp="1"/>
          </p:cNvSpPr>
          <p:nvPr>
            <p:ph type="pic" sz="quarter" idx="10" hasCustomPrompt="1"/>
          </p:nvPr>
        </p:nvSpPr>
        <p:spPr>
          <a:xfrm>
            <a:off x="0" y="0"/>
            <a:ext cx="8125200" cy="6858000"/>
          </a:xfrm>
          <a:prstGeom prst="rect">
            <a:avLst/>
          </a:prstGeom>
          <a:pattFill prst="pct20">
            <a:fgClr>
              <a:schemeClr val="accent1"/>
            </a:fgClr>
            <a:bgClr>
              <a:schemeClr val="bg1"/>
            </a:bgClr>
          </a:pattFill>
        </p:spPr>
        <p:txBody>
          <a:bodyPr/>
          <a:lstStyle>
            <a:lvl1pPr>
              <a:defRPr sz="4000"/>
            </a:lvl1pPr>
          </a:lstStyle>
          <a:p>
            <a:r>
              <a:rPr lang="en-US" dirty="0"/>
              <a:t>Drag Picture here</a:t>
            </a:r>
          </a:p>
        </p:txBody>
      </p:sp>
      <p:sp>
        <p:nvSpPr>
          <p:cNvPr id="9" name="Picture Placeholder 2">
            <a:extLst>
              <a:ext uri="{FF2B5EF4-FFF2-40B4-BE49-F238E27FC236}">
                <a16:creationId xmlns:a16="http://schemas.microsoft.com/office/drawing/2014/main" id="{04CA11BD-3116-E44F-B325-1CFE347139A3}"/>
              </a:ext>
            </a:extLst>
          </p:cNvPr>
          <p:cNvSpPr>
            <a:spLocks noGrp="1"/>
          </p:cNvSpPr>
          <p:nvPr>
            <p:ph type="pic" sz="quarter" idx="11" hasCustomPrompt="1"/>
          </p:nvPr>
        </p:nvSpPr>
        <p:spPr>
          <a:xfrm>
            <a:off x="8129248" y="6858000"/>
            <a:ext cx="8124792" cy="6858000"/>
          </a:xfrm>
          <a:prstGeom prst="rect">
            <a:avLst/>
          </a:prstGeom>
          <a:pattFill prst="pct20">
            <a:fgClr>
              <a:schemeClr val="accent1"/>
            </a:fgClr>
            <a:bgClr>
              <a:schemeClr val="bg1"/>
            </a:bgClr>
          </a:pattFill>
        </p:spPr>
        <p:txBody>
          <a:bodyPr/>
          <a:lstStyle>
            <a:lvl1pPr>
              <a:defRPr sz="4000"/>
            </a:lvl1pPr>
          </a:lstStyle>
          <a:p>
            <a:r>
              <a:rPr lang="en-US" dirty="0"/>
              <a:t>Drag Picture here</a:t>
            </a:r>
          </a:p>
        </p:txBody>
      </p:sp>
      <p:sp>
        <p:nvSpPr>
          <p:cNvPr id="10" name="Picture Placeholder 2">
            <a:extLst>
              <a:ext uri="{FF2B5EF4-FFF2-40B4-BE49-F238E27FC236}">
                <a16:creationId xmlns:a16="http://schemas.microsoft.com/office/drawing/2014/main" id="{5004F6D2-DFCF-B047-AFEC-83403724F790}"/>
              </a:ext>
            </a:extLst>
          </p:cNvPr>
          <p:cNvSpPr>
            <a:spLocks noGrp="1"/>
          </p:cNvSpPr>
          <p:nvPr>
            <p:ph type="pic" sz="quarter" idx="12" hasCustomPrompt="1"/>
          </p:nvPr>
        </p:nvSpPr>
        <p:spPr>
          <a:xfrm>
            <a:off x="16255662" y="0"/>
            <a:ext cx="8124792" cy="6858000"/>
          </a:xfrm>
          <a:prstGeom prst="rect">
            <a:avLst/>
          </a:prstGeom>
          <a:pattFill prst="pct20">
            <a:fgClr>
              <a:schemeClr val="accent1"/>
            </a:fgClr>
            <a:bgClr>
              <a:schemeClr val="bg1"/>
            </a:bgClr>
          </a:pattFill>
        </p:spPr>
        <p:txBody>
          <a:bodyPr/>
          <a:lstStyle>
            <a:lvl1pPr>
              <a:defRPr sz="4000"/>
            </a:lvl1pPr>
          </a:lstStyle>
          <a:p>
            <a:r>
              <a:rPr lang="en-US" dirty="0"/>
              <a:t>Drag Picture here</a:t>
            </a:r>
          </a:p>
        </p:txBody>
      </p:sp>
    </p:spTree>
    <p:extLst>
      <p:ext uri="{BB962C8B-B14F-4D97-AF65-F5344CB8AC3E}">
        <p14:creationId xmlns:p14="http://schemas.microsoft.com/office/powerpoint/2010/main" val="4244366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icture Placeholder 2">
            <a:extLst>
              <a:ext uri="{FF2B5EF4-FFF2-40B4-BE49-F238E27FC236}">
                <a16:creationId xmlns:a16="http://schemas.microsoft.com/office/drawing/2014/main" id="{C28B528D-9D4C-2743-BC44-64BC91903D7E}"/>
              </a:ext>
            </a:extLst>
          </p:cNvPr>
          <p:cNvSpPr>
            <a:spLocks noGrp="1"/>
          </p:cNvSpPr>
          <p:nvPr>
            <p:ph type="pic" sz="quarter" idx="10" hasCustomPrompt="1"/>
          </p:nvPr>
        </p:nvSpPr>
        <p:spPr>
          <a:xfrm>
            <a:off x="2068909" y="3454400"/>
            <a:ext cx="20241419" cy="8826500"/>
          </a:xfrm>
          <a:prstGeom prst="roundRect">
            <a:avLst>
              <a:gd name="adj" fmla="val 6883"/>
            </a:avLst>
          </a:prstGeom>
          <a:pattFill prst="pct20">
            <a:fgClr>
              <a:schemeClr val="accent1"/>
            </a:fgClr>
            <a:bgClr>
              <a:schemeClr val="bg1"/>
            </a:bgClr>
          </a:pattFill>
        </p:spPr>
        <p:txBody>
          <a:bodyPr/>
          <a:lstStyle>
            <a:lvl1pPr>
              <a:defRPr sz="4000"/>
            </a:lvl1pPr>
          </a:lstStyle>
          <a:p>
            <a:r>
              <a:rPr lang="en-US" dirty="0"/>
              <a:t>Drag Picture here</a:t>
            </a:r>
          </a:p>
        </p:txBody>
      </p:sp>
    </p:spTree>
    <p:extLst>
      <p:ext uri="{BB962C8B-B14F-4D97-AF65-F5344CB8AC3E}">
        <p14:creationId xmlns:p14="http://schemas.microsoft.com/office/powerpoint/2010/main" val="794075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icture Placeholder 2">
            <a:extLst>
              <a:ext uri="{FF2B5EF4-FFF2-40B4-BE49-F238E27FC236}">
                <a16:creationId xmlns:a16="http://schemas.microsoft.com/office/drawing/2014/main" id="{C28B528D-9D4C-2743-BC44-64BC91903D7E}"/>
              </a:ext>
            </a:extLst>
          </p:cNvPr>
          <p:cNvSpPr>
            <a:spLocks noGrp="1"/>
          </p:cNvSpPr>
          <p:nvPr>
            <p:ph type="pic" sz="quarter" idx="10" hasCustomPrompt="1"/>
          </p:nvPr>
        </p:nvSpPr>
        <p:spPr>
          <a:xfrm>
            <a:off x="0" y="0"/>
            <a:ext cx="24379238" cy="7267074"/>
          </a:xfrm>
          <a:prstGeom prst="rect">
            <a:avLst/>
          </a:prstGeom>
          <a:pattFill prst="pct20">
            <a:fgClr>
              <a:schemeClr val="accent1"/>
            </a:fgClr>
            <a:bgClr>
              <a:schemeClr val="bg1"/>
            </a:bgClr>
          </a:pattFill>
        </p:spPr>
        <p:txBody>
          <a:bodyPr/>
          <a:lstStyle>
            <a:lvl1pPr>
              <a:defRPr sz="4000"/>
            </a:lvl1pPr>
          </a:lstStyle>
          <a:p>
            <a:r>
              <a:rPr lang="en-US" dirty="0"/>
              <a:t>Drag Picture here</a:t>
            </a:r>
          </a:p>
        </p:txBody>
      </p:sp>
    </p:spTree>
    <p:extLst>
      <p:ext uri="{BB962C8B-B14F-4D97-AF65-F5344CB8AC3E}">
        <p14:creationId xmlns:p14="http://schemas.microsoft.com/office/powerpoint/2010/main" val="2649056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Blank_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22866B-01A9-DD45-BF7E-5B363E15B69A}"/>
              </a:ext>
            </a:extLst>
          </p:cNvPr>
          <p:cNvSpPr/>
          <p:nvPr userDrawn="1"/>
        </p:nvSpPr>
        <p:spPr>
          <a:xfrm>
            <a:off x="0" y="0"/>
            <a:ext cx="24379238" cy="1371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Rectangle 33">
            <a:extLst>
              <a:ext uri="{FF2B5EF4-FFF2-40B4-BE49-F238E27FC236}">
                <a16:creationId xmlns:a16="http://schemas.microsoft.com/office/drawing/2014/main" id="{80800C00-C7BC-524F-BE9A-65175EFF67CB}"/>
              </a:ext>
            </a:extLst>
          </p:cNvPr>
          <p:cNvSpPr/>
          <p:nvPr userDrawn="1"/>
        </p:nvSpPr>
        <p:spPr>
          <a:xfrm>
            <a:off x="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icture Placeholder 2">
            <a:extLst>
              <a:ext uri="{FF2B5EF4-FFF2-40B4-BE49-F238E27FC236}">
                <a16:creationId xmlns:a16="http://schemas.microsoft.com/office/drawing/2014/main" id="{C28B528D-9D4C-2743-BC44-64BC91903D7E}"/>
              </a:ext>
            </a:extLst>
          </p:cNvPr>
          <p:cNvSpPr>
            <a:spLocks noGrp="1"/>
          </p:cNvSpPr>
          <p:nvPr>
            <p:ph type="pic" sz="quarter" idx="10" hasCustomPrompt="1"/>
          </p:nvPr>
        </p:nvSpPr>
        <p:spPr>
          <a:xfrm>
            <a:off x="1463040" y="0"/>
            <a:ext cx="8351520" cy="11064240"/>
          </a:xfrm>
          <a:prstGeom prst="rect">
            <a:avLst/>
          </a:prstGeom>
          <a:pattFill prst="pct20">
            <a:fgClr>
              <a:schemeClr val="accent1"/>
            </a:fgClr>
            <a:bgClr>
              <a:schemeClr val="bg1"/>
            </a:bgClr>
          </a:pattFill>
        </p:spPr>
        <p:txBody>
          <a:bodyPr/>
          <a:lstStyle>
            <a:lvl1pPr>
              <a:defRPr sz="4000"/>
            </a:lvl1pPr>
          </a:lstStyle>
          <a:p>
            <a:r>
              <a:rPr lang="en-US" dirty="0"/>
              <a:t>Drag Picture here</a:t>
            </a:r>
          </a:p>
        </p:txBody>
      </p:sp>
    </p:spTree>
    <p:extLst>
      <p:ext uri="{BB962C8B-B14F-4D97-AF65-F5344CB8AC3E}">
        <p14:creationId xmlns:p14="http://schemas.microsoft.com/office/powerpoint/2010/main" val="1709167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2169508"/>
      </p:ext>
    </p:extLst>
  </p:cSld>
  <p:clrMap bg1="lt1" tx1="dk1" bg2="lt2" tx2="dk2" accent1="accent1" accent2="accent2" accent3="accent3" accent4="accent4" accent5="accent5" accent6="accent6" hlink="hlink" folHlink="folHlink"/>
  <p:sldLayoutIdLst>
    <p:sldLayoutId id="2147483679" r:id="rId1"/>
    <p:sldLayoutId id="2147483686" r:id="rId2"/>
    <p:sldLayoutId id="2147483681" r:id="rId3"/>
    <p:sldLayoutId id="2147483684" r:id="rId4"/>
    <p:sldLayoutId id="2147483705" r:id="rId5"/>
    <p:sldLayoutId id="2147483697" r:id="rId6"/>
    <p:sldLayoutId id="2147483694" r:id="rId7"/>
    <p:sldLayoutId id="2147483689" r:id="rId8"/>
    <p:sldLayoutId id="2147483695" r:id="rId9"/>
    <p:sldLayoutId id="2147483696" r:id="rId10"/>
    <p:sldLayoutId id="2147483688" r:id="rId11"/>
    <p:sldLayoutId id="2147483690" r:id="rId12"/>
    <p:sldLayoutId id="2147483691" r:id="rId13"/>
    <p:sldLayoutId id="2147483685" r:id="rId14"/>
    <p:sldLayoutId id="2147483706" r:id="rId15"/>
    <p:sldLayoutId id="2147483708" r:id="rId16"/>
    <p:sldLayoutId id="2147483707" r:id="rId17"/>
    <p:sldLayoutId id="2147483687" r:id="rId18"/>
    <p:sldLayoutId id="2147483692" r:id="rId19"/>
    <p:sldLayoutId id="2147483693" r:id="rId20"/>
    <p:sldLayoutId id="2147483698" r:id="rId21"/>
    <p:sldLayoutId id="2147483699" r:id="rId22"/>
    <p:sldLayoutId id="2147483700" r:id="rId23"/>
    <p:sldLayoutId id="2147483701" r:id="rId24"/>
    <p:sldLayoutId id="2147483702" r:id="rId25"/>
    <p:sldLayoutId id="2147483703" r:id="rId26"/>
    <p:sldLayoutId id="2147483704" r:id="rId27"/>
    <p:sldLayoutId id="2147483683" r:id="rId28"/>
  </p:sldLayoutIdLst>
  <p:txStyles>
    <p:titleStyle>
      <a:lvl1pPr algn="l" defTabSz="1828343" rtl="0" eaLnBrk="1" latinLnBrk="0" hangingPunct="1">
        <a:lnSpc>
          <a:spcPct val="90000"/>
        </a:lnSpc>
        <a:spcBef>
          <a:spcPct val="0"/>
        </a:spcBef>
        <a:buNone/>
        <a:defRPr sz="8798" kern="1200">
          <a:solidFill>
            <a:schemeClr val="tx1"/>
          </a:solidFill>
          <a:latin typeface="+mj-lt"/>
          <a:ea typeface="+mj-ea"/>
          <a:cs typeface="+mj-cs"/>
        </a:defRPr>
      </a:lvl1pPr>
    </p:titleStyle>
    <p:bodyStyle>
      <a:lvl1pPr marL="457086" indent="-457086" algn="l" defTabSz="1828343" rtl="0" eaLnBrk="1" latinLnBrk="0" hangingPunct="1">
        <a:lnSpc>
          <a:spcPct val="90000"/>
        </a:lnSpc>
        <a:spcBef>
          <a:spcPts val="2000"/>
        </a:spcBef>
        <a:buFont typeface="Arial" panose="020B0604020202020204" pitchFamily="34" charset="0"/>
        <a:buChar char="•"/>
        <a:defRPr sz="5599" kern="1200">
          <a:solidFill>
            <a:schemeClr val="tx1"/>
          </a:solidFill>
          <a:latin typeface="+mn-lt"/>
          <a:ea typeface="+mn-ea"/>
          <a:cs typeface="+mn-cs"/>
        </a:defRPr>
      </a:lvl1pPr>
      <a:lvl2pPr marL="1371257" indent="-457086" algn="l" defTabSz="1828343" rtl="0" eaLnBrk="1" latinLnBrk="0" hangingPunct="1">
        <a:lnSpc>
          <a:spcPct val="90000"/>
        </a:lnSpc>
        <a:spcBef>
          <a:spcPts val="1000"/>
        </a:spcBef>
        <a:buFont typeface="Arial" panose="020B0604020202020204" pitchFamily="34" charset="0"/>
        <a:buChar char="•"/>
        <a:defRPr sz="4799" kern="1200">
          <a:solidFill>
            <a:schemeClr val="tx1"/>
          </a:solidFill>
          <a:latin typeface="+mn-lt"/>
          <a:ea typeface="+mn-ea"/>
          <a:cs typeface="+mn-cs"/>
        </a:defRPr>
      </a:lvl2pPr>
      <a:lvl3pPr marL="2285429" indent="-457086" algn="l" defTabSz="1828343" rtl="0" eaLnBrk="1" latinLnBrk="0" hangingPunct="1">
        <a:lnSpc>
          <a:spcPct val="90000"/>
        </a:lnSpc>
        <a:spcBef>
          <a:spcPts val="1000"/>
        </a:spcBef>
        <a:buFont typeface="Arial" panose="020B0604020202020204" pitchFamily="34" charset="0"/>
        <a:buChar char="•"/>
        <a:defRPr sz="3999" kern="1200">
          <a:solidFill>
            <a:schemeClr val="tx1"/>
          </a:solidFill>
          <a:latin typeface="+mn-lt"/>
          <a:ea typeface="+mn-ea"/>
          <a:cs typeface="+mn-cs"/>
        </a:defRPr>
      </a:lvl3pPr>
      <a:lvl4pPr marL="3199600"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4pPr>
      <a:lvl5pPr marL="4113771"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343" rtl="0" eaLnBrk="1" latinLnBrk="0" hangingPunct="1">
        <a:defRPr sz="3599" kern="1200">
          <a:solidFill>
            <a:schemeClr val="tx1"/>
          </a:solidFill>
          <a:latin typeface="+mn-lt"/>
          <a:ea typeface="+mn-ea"/>
          <a:cs typeface="+mn-cs"/>
        </a:defRPr>
      </a:lvl1pPr>
      <a:lvl2pPr marL="914171" algn="l" defTabSz="1828343" rtl="0" eaLnBrk="1" latinLnBrk="0" hangingPunct="1">
        <a:defRPr sz="3599" kern="1200">
          <a:solidFill>
            <a:schemeClr val="tx1"/>
          </a:solidFill>
          <a:latin typeface="+mn-lt"/>
          <a:ea typeface="+mn-ea"/>
          <a:cs typeface="+mn-cs"/>
        </a:defRPr>
      </a:lvl2pPr>
      <a:lvl3pPr marL="1828343" algn="l" defTabSz="1828343" rtl="0" eaLnBrk="1" latinLnBrk="0" hangingPunct="1">
        <a:defRPr sz="3599" kern="1200">
          <a:solidFill>
            <a:schemeClr val="tx1"/>
          </a:solidFill>
          <a:latin typeface="+mn-lt"/>
          <a:ea typeface="+mn-ea"/>
          <a:cs typeface="+mn-cs"/>
        </a:defRPr>
      </a:lvl3pPr>
      <a:lvl4pPr marL="2742514" algn="l" defTabSz="1828343" rtl="0" eaLnBrk="1" latinLnBrk="0" hangingPunct="1">
        <a:defRPr sz="3599" kern="1200">
          <a:solidFill>
            <a:schemeClr val="tx1"/>
          </a:solidFill>
          <a:latin typeface="+mn-lt"/>
          <a:ea typeface="+mn-ea"/>
          <a:cs typeface="+mn-cs"/>
        </a:defRPr>
      </a:lvl4pPr>
      <a:lvl5pPr marL="3656686" algn="l" defTabSz="1828343" rtl="0" eaLnBrk="1" latinLnBrk="0" hangingPunct="1">
        <a:defRPr sz="3599" kern="1200">
          <a:solidFill>
            <a:schemeClr val="tx1"/>
          </a:solidFill>
          <a:latin typeface="+mn-lt"/>
          <a:ea typeface="+mn-ea"/>
          <a:cs typeface="+mn-cs"/>
        </a:defRPr>
      </a:lvl5pPr>
      <a:lvl6pPr marL="4570857" algn="l" defTabSz="1828343" rtl="0" eaLnBrk="1" latinLnBrk="0" hangingPunct="1">
        <a:defRPr sz="3599" kern="1200">
          <a:solidFill>
            <a:schemeClr val="tx1"/>
          </a:solidFill>
          <a:latin typeface="+mn-lt"/>
          <a:ea typeface="+mn-ea"/>
          <a:cs typeface="+mn-cs"/>
        </a:defRPr>
      </a:lvl6pPr>
      <a:lvl7pPr marL="5485028" algn="l" defTabSz="1828343" rtl="0" eaLnBrk="1" latinLnBrk="0" hangingPunct="1">
        <a:defRPr sz="3599" kern="1200">
          <a:solidFill>
            <a:schemeClr val="tx1"/>
          </a:solidFill>
          <a:latin typeface="+mn-lt"/>
          <a:ea typeface="+mn-ea"/>
          <a:cs typeface="+mn-cs"/>
        </a:defRPr>
      </a:lvl7pPr>
      <a:lvl8pPr marL="6399200" algn="l" defTabSz="1828343" rtl="0" eaLnBrk="1" latinLnBrk="0" hangingPunct="1">
        <a:defRPr sz="3599" kern="1200">
          <a:solidFill>
            <a:schemeClr val="tx1"/>
          </a:solidFill>
          <a:latin typeface="+mn-lt"/>
          <a:ea typeface="+mn-ea"/>
          <a:cs typeface="+mn-cs"/>
        </a:defRPr>
      </a:lvl8pPr>
      <a:lvl9pPr marL="7313371" algn="l" defTabSz="1828343" rtl="0" eaLnBrk="1" latinLnBrk="0" hangingPunct="1">
        <a:defRPr sz="359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678">
          <p15:clr>
            <a:srgbClr val="F26B43"/>
          </p15:clr>
        </p15:guide>
        <p15:guide id="2" pos="9214">
          <p15:clr>
            <a:srgbClr val="F26B43"/>
          </p15:clr>
        </p15:guide>
        <p15:guide id="3" pos="15356">
          <p15:clr>
            <a:srgbClr val="F26B43"/>
          </p15:clr>
        </p15:guide>
        <p15:guide id="4" pos="8446">
          <p15:clr>
            <a:srgbClr val="F26B43"/>
          </p15:clr>
        </p15:guide>
        <p15:guide id="5" pos="9982">
          <p15:clr>
            <a:srgbClr val="F26B43"/>
          </p15:clr>
        </p15:guide>
        <p15:guide id="6" pos="10750">
          <p15:clr>
            <a:srgbClr val="F26B43"/>
          </p15:clr>
        </p15:guide>
        <p15:guide id="7" orient="horz" pos="4320">
          <p15:clr>
            <a:srgbClr val="F26B43"/>
          </p15:clr>
        </p15:guide>
        <p15:guide id="8" pos="11518">
          <p15:clr>
            <a:srgbClr val="F26B43"/>
          </p15:clr>
        </p15:guide>
        <p15:guide id="9" orient="horz" pos="8640">
          <p15:clr>
            <a:srgbClr val="F26B43"/>
          </p15:clr>
        </p15:guide>
        <p15:guide id="10" pos="12286">
          <p15:clr>
            <a:srgbClr val="F26B43"/>
          </p15:clr>
        </p15:guide>
        <p15:guide id="11" pos="13054">
          <p15:clr>
            <a:srgbClr val="F26B43"/>
          </p15:clr>
        </p15:guide>
        <p15:guide id="12" pos="13822">
          <p15:clr>
            <a:srgbClr val="F26B43"/>
          </p15:clr>
        </p15:guide>
        <p15:guide id="13" pos="14590">
          <p15:clr>
            <a:srgbClr val="F26B43"/>
          </p15:clr>
        </p15:guide>
        <p15:guide id="14" pos="6910">
          <p15:clr>
            <a:srgbClr val="F26B43"/>
          </p15:clr>
        </p15:guide>
        <p15:guide id="15" pos="6142">
          <p15:clr>
            <a:srgbClr val="F26B43"/>
          </p15:clr>
        </p15:guide>
        <p15:guide id="16" pos="5374">
          <p15:clr>
            <a:srgbClr val="F26B43"/>
          </p15:clr>
        </p15:guide>
        <p15:guide id="17" pos="4606">
          <p15:clr>
            <a:srgbClr val="F26B43"/>
          </p15:clr>
        </p15:guide>
        <p15:guide id="18" pos="3838">
          <p15:clr>
            <a:srgbClr val="F26B43"/>
          </p15:clr>
        </p15:guide>
        <p15:guide id="19" pos="3070">
          <p15:clr>
            <a:srgbClr val="F26B43"/>
          </p15:clr>
        </p15:guide>
        <p15:guide id="20" pos="2302">
          <p15:clr>
            <a:srgbClr val="F26B43"/>
          </p15:clr>
        </p15:guide>
        <p15:guide id="21" pos="1534">
          <p15:clr>
            <a:srgbClr val="F26B43"/>
          </p15:clr>
        </p15:guide>
        <p15:guide id="22" pos="766">
          <p15:clr>
            <a:srgbClr val="F26B43"/>
          </p15:clr>
        </p15:guide>
        <p15:guide id="23">
          <p15:clr>
            <a:srgbClr val="F26B43"/>
          </p15:clr>
        </p15:guide>
        <p15:guide id="24" pos="8062">
          <p15:clr>
            <a:srgbClr val="F26B43"/>
          </p15:clr>
        </p15:guide>
        <p15:guide id="25" pos="8830">
          <p15:clr>
            <a:srgbClr val="F26B43"/>
          </p15:clr>
        </p15:guide>
        <p15:guide id="26" pos="9598">
          <p15:clr>
            <a:srgbClr val="F26B43"/>
          </p15:clr>
        </p15:guide>
        <p15:guide id="27" pos="10366">
          <p15:clr>
            <a:srgbClr val="F26B43"/>
          </p15:clr>
        </p15:guide>
        <p15:guide id="28" pos="11134">
          <p15:clr>
            <a:srgbClr val="F26B43"/>
          </p15:clr>
        </p15:guide>
        <p15:guide id="29" pos="11902">
          <p15:clr>
            <a:srgbClr val="F26B43"/>
          </p15:clr>
        </p15:guide>
        <p15:guide id="30" orient="horz" pos="4704">
          <p15:clr>
            <a:srgbClr val="F26B43"/>
          </p15:clr>
        </p15:guide>
        <p15:guide id="31" pos="14974">
          <p15:clr>
            <a:srgbClr val="F26B43"/>
          </p15:clr>
        </p15:guide>
        <p15:guide id="32" orient="horz" pos="5856">
          <p15:clr>
            <a:srgbClr val="F26B43"/>
          </p15:clr>
        </p15:guide>
        <p15:guide id="33" orient="horz" pos="6624">
          <p15:clr>
            <a:srgbClr val="F26B43"/>
          </p15:clr>
        </p15:guide>
        <p15:guide id="34" orient="horz" pos="7392">
          <p15:clr>
            <a:srgbClr val="F26B43"/>
          </p15:clr>
        </p15:guide>
        <p15:guide id="35" orient="horz" pos="8160">
          <p15:clr>
            <a:srgbClr val="F26B43"/>
          </p15:clr>
        </p15:guide>
        <p15:guide id="36" orient="horz" pos="5088">
          <p15:clr>
            <a:srgbClr val="F26B43"/>
          </p15:clr>
        </p15:guide>
        <p15:guide id="37" orient="horz" pos="5472">
          <p15:clr>
            <a:srgbClr val="F26B43"/>
          </p15:clr>
        </p15:guide>
        <p15:guide id="38" orient="horz" pos="6240">
          <p15:clr>
            <a:srgbClr val="F26B43"/>
          </p15:clr>
        </p15:guide>
        <p15:guide id="39" orient="horz" pos="7008">
          <p15:clr>
            <a:srgbClr val="F26B43"/>
          </p15:clr>
        </p15:guide>
        <p15:guide id="40" orient="horz" pos="7776">
          <p15:clr>
            <a:srgbClr val="F26B43"/>
          </p15:clr>
        </p15:guide>
        <p15:guide id="41" pos="7294">
          <p15:clr>
            <a:srgbClr val="F26B43"/>
          </p15:clr>
        </p15:guide>
        <p15:guide id="42" pos="6526">
          <p15:clr>
            <a:srgbClr val="F26B43"/>
          </p15:clr>
        </p15:guide>
        <p15:guide id="43" pos="5758">
          <p15:clr>
            <a:srgbClr val="F26B43"/>
          </p15:clr>
        </p15:guide>
        <p15:guide id="44" pos="4990">
          <p15:clr>
            <a:srgbClr val="F26B43"/>
          </p15:clr>
        </p15:guide>
        <p15:guide id="45" pos="4222">
          <p15:clr>
            <a:srgbClr val="F26B43"/>
          </p15:clr>
        </p15:guide>
        <p15:guide id="46" pos="3454">
          <p15:clr>
            <a:srgbClr val="F26B43"/>
          </p15:clr>
        </p15:guide>
        <p15:guide id="47" pos="2686">
          <p15:clr>
            <a:srgbClr val="F26B43"/>
          </p15:clr>
        </p15:guide>
        <p15:guide id="48" pos="1918">
          <p15:clr>
            <a:srgbClr val="F26B43"/>
          </p15:clr>
        </p15:guide>
        <p15:guide id="49" pos="1150">
          <p15:clr>
            <a:srgbClr val="F26B43"/>
          </p15:clr>
        </p15:guide>
        <p15:guide id="50" pos="382">
          <p15:clr>
            <a:srgbClr val="F26B43"/>
          </p15:clr>
        </p15:guide>
        <p15:guide id="51" orient="horz" pos="3552">
          <p15:clr>
            <a:srgbClr val="F26B43"/>
          </p15:clr>
        </p15:guide>
        <p15:guide id="52" orient="horz" pos="2784">
          <p15:clr>
            <a:srgbClr val="F26B43"/>
          </p15:clr>
        </p15:guide>
        <p15:guide id="53" orient="horz" pos="2016">
          <p15:clr>
            <a:srgbClr val="F26B43"/>
          </p15:clr>
        </p15:guide>
        <p15:guide id="54" orient="horz" pos="1248">
          <p15:clr>
            <a:srgbClr val="F26B43"/>
          </p15:clr>
        </p15:guide>
        <p15:guide id="55" orient="horz" pos="480">
          <p15:clr>
            <a:srgbClr val="F26B43"/>
          </p15:clr>
        </p15:guide>
        <p15:guide id="56" orient="horz" pos="3168">
          <p15:clr>
            <a:srgbClr val="F26B43"/>
          </p15:clr>
        </p15:guide>
        <p15:guide id="57" orient="horz" pos="3936">
          <p15:clr>
            <a:srgbClr val="F26B43"/>
          </p15:clr>
        </p15:guide>
        <p15:guide id="58" orient="horz" pos="2400">
          <p15:clr>
            <a:srgbClr val="F26B43"/>
          </p15:clr>
        </p15:guide>
        <p15:guide id="59" orient="horz" pos="1632">
          <p15:clr>
            <a:srgbClr val="F26B43"/>
          </p15:clr>
        </p15:guide>
        <p15:guide id="60" orient="horz" pos="864">
          <p15:clr>
            <a:srgbClr val="F26B43"/>
          </p15:clr>
        </p15:guide>
        <p15:guide id="61" pos="13438">
          <p15:clr>
            <a:srgbClr val="F26B43"/>
          </p15:clr>
        </p15:guide>
        <p15:guide id="62" pos="12670">
          <p15:clr>
            <a:srgbClr val="F26B43"/>
          </p15:clr>
        </p15:guide>
        <p15:guide id="63" pos="1420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5E6EA8C2-5127-CB48-A402-AF8696E13B64}"/>
              </a:ext>
            </a:extLst>
          </p:cNvPr>
          <p:cNvPicPr>
            <a:picLocks noGrp="1" noChangeAspect="1"/>
          </p:cNvPicPr>
          <p:nvPr>
            <p:ph type="pic" sz="quarter" idx="10"/>
          </p:nvPr>
        </p:nvPicPr>
        <p:blipFill>
          <a:blip r:embed="rId2"/>
          <a:srcRect l="10" r="10"/>
          <a:stretch>
            <a:fillRect/>
          </a:stretch>
        </p:blipFill>
        <p:spPr/>
      </p:pic>
      <p:sp>
        <p:nvSpPr>
          <p:cNvPr id="32" name="Rectangle 31">
            <a:extLst>
              <a:ext uri="{FF2B5EF4-FFF2-40B4-BE49-F238E27FC236}">
                <a16:creationId xmlns:a16="http://schemas.microsoft.com/office/drawing/2014/main" id="{1DC1D0C2-5C90-7947-8C31-7BE2B1F98A4E}"/>
              </a:ext>
            </a:extLst>
          </p:cNvPr>
          <p:cNvSpPr/>
          <p:nvPr/>
        </p:nvSpPr>
        <p:spPr>
          <a:xfrm>
            <a:off x="0" y="0"/>
            <a:ext cx="24379238" cy="1371600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27" name="Graphic 3">
            <a:extLst>
              <a:ext uri="{FF2B5EF4-FFF2-40B4-BE49-F238E27FC236}">
                <a16:creationId xmlns:a16="http://schemas.microsoft.com/office/drawing/2014/main" id="{C2410F1D-7D1B-A149-A0C7-3CC7E7727B22}"/>
              </a:ext>
            </a:extLst>
          </p:cNvPr>
          <p:cNvGrpSpPr/>
          <p:nvPr/>
        </p:nvGrpSpPr>
        <p:grpSpPr>
          <a:xfrm>
            <a:off x="9407207" y="2181579"/>
            <a:ext cx="5564825" cy="5082076"/>
            <a:chOff x="9490590" y="4391656"/>
            <a:chExt cx="5363241" cy="4897979"/>
          </a:xfrm>
        </p:grpSpPr>
        <p:sp>
          <p:nvSpPr>
            <p:cNvPr id="33" name="Freeform 32">
              <a:extLst>
                <a:ext uri="{FF2B5EF4-FFF2-40B4-BE49-F238E27FC236}">
                  <a16:creationId xmlns:a16="http://schemas.microsoft.com/office/drawing/2014/main" id="{14FFBEB7-5739-7E4D-8FB1-58A2515D9603}"/>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254000" cap="rnd">
              <a:solidFill>
                <a:schemeClr val="bg1"/>
              </a:solidFill>
              <a:prstDash val="solid"/>
              <a:round/>
            </a:ln>
          </p:spPr>
          <p:txBody>
            <a:bodyPr rtlCol="0" anchor="ctr"/>
            <a:lstStyle/>
            <a:p>
              <a:endParaRPr/>
            </a:p>
          </p:txBody>
        </p:sp>
        <p:sp>
          <p:nvSpPr>
            <p:cNvPr id="54" name="Freeform 53">
              <a:extLst>
                <a:ext uri="{FF2B5EF4-FFF2-40B4-BE49-F238E27FC236}">
                  <a16:creationId xmlns:a16="http://schemas.microsoft.com/office/drawing/2014/main" id="{EE3DEE34-9FC6-264F-988B-482EBA02F9D5}"/>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55" name="Freeform 54">
              <a:extLst>
                <a:ext uri="{FF2B5EF4-FFF2-40B4-BE49-F238E27FC236}">
                  <a16:creationId xmlns:a16="http://schemas.microsoft.com/office/drawing/2014/main" id="{E9361E83-18F4-A94D-B9ED-2C774BC12D07}"/>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56" name="Freeform 55">
              <a:extLst>
                <a:ext uri="{FF2B5EF4-FFF2-40B4-BE49-F238E27FC236}">
                  <a16:creationId xmlns:a16="http://schemas.microsoft.com/office/drawing/2014/main" id="{A3DAE552-3191-FF4D-AAD9-69A9EB3568BE}"/>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57" name="Freeform 56">
              <a:extLst>
                <a:ext uri="{FF2B5EF4-FFF2-40B4-BE49-F238E27FC236}">
                  <a16:creationId xmlns:a16="http://schemas.microsoft.com/office/drawing/2014/main" id="{4FA95893-D1CC-AC4E-9D62-26742F81BBD2}"/>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58" name="Freeform 57">
              <a:extLst>
                <a:ext uri="{FF2B5EF4-FFF2-40B4-BE49-F238E27FC236}">
                  <a16:creationId xmlns:a16="http://schemas.microsoft.com/office/drawing/2014/main" id="{0CF892C1-6897-184F-AFDC-8C327C2E7452}"/>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59" name="Freeform 58">
              <a:extLst>
                <a:ext uri="{FF2B5EF4-FFF2-40B4-BE49-F238E27FC236}">
                  <a16:creationId xmlns:a16="http://schemas.microsoft.com/office/drawing/2014/main" id="{3F35267A-8140-A848-AE22-287FAF09F74E}"/>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60" name="Freeform 59">
              <a:extLst>
                <a:ext uri="{FF2B5EF4-FFF2-40B4-BE49-F238E27FC236}">
                  <a16:creationId xmlns:a16="http://schemas.microsoft.com/office/drawing/2014/main" id="{8F63D584-77E7-EC48-A6D1-BD63000EF91A}"/>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61" name="Freeform 60">
              <a:extLst>
                <a:ext uri="{FF2B5EF4-FFF2-40B4-BE49-F238E27FC236}">
                  <a16:creationId xmlns:a16="http://schemas.microsoft.com/office/drawing/2014/main" id="{526ECAF8-932F-2B4D-8C8C-26565A6115D4}"/>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62" name="Freeform 61">
              <a:extLst>
                <a:ext uri="{FF2B5EF4-FFF2-40B4-BE49-F238E27FC236}">
                  <a16:creationId xmlns:a16="http://schemas.microsoft.com/office/drawing/2014/main" id="{FD7FC400-39E3-6E44-A02B-F09A32AC70E9}"/>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63" name="Freeform 62">
              <a:extLst>
                <a:ext uri="{FF2B5EF4-FFF2-40B4-BE49-F238E27FC236}">
                  <a16:creationId xmlns:a16="http://schemas.microsoft.com/office/drawing/2014/main" id="{0420051B-6771-E347-A886-E56FF5066F59}"/>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64" name="Freeform 63">
              <a:extLst>
                <a:ext uri="{FF2B5EF4-FFF2-40B4-BE49-F238E27FC236}">
                  <a16:creationId xmlns:a16="http://schemas.microsoft.com/office/drawing/2014/main" id="{21FBCBC0-7775-6246-958D-2199A47A8686}"/>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65" name="Freeform 64">
              <a:extLst>
                <a:ext uri="{FF2B5EF4-FFF2-40B4-BE49-F238E27FC236}">
                  <a16:creationId xmlns:a16="http://schemas.microsoft.com/office/drawing/2014/main" id="{D047646D-CBD8-284A-905C-21D0F4DF7B04}"/>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66" name="Freeform 65">
              <a:extLst>
                <a:ext uri="{FF2B5EF4-FFF2-40B4-BE49-F238E27FC236}">
                  <a16:creationId xmlns:a16="http://schemas.microsoft.com/office/drawing/2014/main" id="{E7FCD588-03FC-1544-A2B8-28C0CBE51E5E}"/>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67" name="Freeform 66">
              <a:extLst>
                <a:ext uri="{FF2B5EF4-FFF2-40B4-BE49-F238E27FC236}">
                  <a16:creationId xmlns:a16="http://schemas.microsoft.com/office/drawing/2014/main" id="{BFA8836B-47C3-194A-A0AE-31E3FA27AF2A}"/>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68" name="Freeform 67">
              <a:extLst>
                <a:ext uri="{FF2B5EF4-FFF2-40B4-BE49-F238E27FC236}">
                  <a16:creationId xmlns:a16="http://schemas.microsoft.com/office/drawing/2014/main" id="{AEE8531D-DE9C-6649-BBE2-46A44CA5A60B}"/>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69" name="Freeform 68">
              <a:extLst>
                <a:ext uri="{FF2B5EF4-FFF2-40B4-BE49-F238E27FC236}">
                  <a16:creationId xmlns:a16="http://schemas.microsoft.com/office/drawing/2014/main" id="{B820E13F-C85E-2745-89C2-055A51CBA111}"/>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70" name="Freeform 69">
              <a:extLst>
                <a:ext uri="{FF2B5EF4-FFF2-40B4-BE49-F238E27FC236}">
                  <a16:creationId xmlns:a16="http://schemas.microsoft.com/office/drawing/2014/main" id="{92AF6579-ADD0-D04E-9151-4701E86A90F5}"/>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71" name="Freeform 70">
              <a:extLst>
                <a:ext uri="{FF2B5EF4-FFF2-40B4-BE49-F238E27FC236}">
                  <a16:creationId xmlns:a16="http://schemas.microsoft.com/office/drawing/2014/main" id="{EAED4067-1EC5-C846-B18E-E0D24551865B}"/>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72" name="Freeform 71">
              <a:extLst>
                <a:ext uri="{FF2B5EF4-FFF2-40B4-BE49-F238E27FC236}">
                  <a16:creationId xmlns:a16="http://schemas.microsoft.com/office/drawing/2014/main" id="{DF2498F8-BBB1-0C48-B913-D9B328DE217E}"/>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73" name="Freeform 72">
              <a:extLst>
                <a:ext uri="{FF2B5EF4-FFF2-40B4-BE49-F238E27FC236}">
                  <a16:creationId xmlns:a16="http://schemas.microsoft.com/office/drawing/2014/main" id="{D36C3A2B-F511-5A41-B1C6-DB61F6110647}"/>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
        <p:nvSpPr>
          <p:cNvPr id="74" name="TextBox 73">
            <a:extLst>
              <a:ext uri="{FF2B5EF4-FFF2-40B4-BE49-F238E27FC236}">
                <a16:creationId xmlns:a16="http://schemas.microsoft.com/office/drawing/2014/main" id="{2A219D71-906C-C04F-BB5C-C70C802983DB}"/>
              </a:ext>
            </a:extLst>
          </p:cNvPr>
          <p:cNvSpPr txBox="1"/>
          <p:nvPr/>
        </p:nvSpPr>
        <p:spPr>
          <a:xfrm>
            <a:off x="7110246" y="6616364"/>
            <a:ext cx="9445470" cy="3770263"/>
          </a:xfrm>
          <a:prstGeom prst="rect">
            <a:avLst/>
          </a:prstGeom>
          <a:noFill/>
          <a:ln>
            <a:noFill/>
          </a:ln>
        </p:spPr>
        <p:txBody>
          <a:bodyPr wrap="square" rtlCol="0">
            <a:spAutoFit/>
          </a:bodyPr>
          <a:lstStyle/>
          <a:p>
            <a:pPr algn="ctr"/>
            <a:r>
              <a:rPr lang="en-US" sz="23900" b="1" spc="-300">
                <a:ln w="63500" cap="rnd" cmpd="sng">
                  <a:noFill/>
                  <a:prstDash val="solid"/>
                </a:ln>
                <a:solidFill>
                  <a:schemeClr val="bg1"/>
                </a:solidFill>
                <a:latin typeface="Odibee Sans" pitchFamily="2" charset="77"/>
              </a:rPr>
              <a:t>F</a:t>
            </a:r>
            <a:r>
              <a:rPr lang="en-US" sz="18000" b="1" spc="-300">
                <a:ln w="63500" cap="rnd" cmpd="sng">
                  <a:noFill/>
                  <a:prstDash val="solid"/>
                </a:ln>
                <a:solidFill>
                  <a:schemeClr val="bg1"/>
                </a:solidFill>
                <a:latin typeface="Odibee Sans" pitchFamily="2" charset="77"/>
              </a:rPr>
              <a:t>ALCON</a:t>
            </a:r>
            <a:r>
              <a:rPr lang="en-US" sz="23900" b="1" spc="-300">
                <a:ln w="63500" cap="rnd" cmpd="sng">
                  <a:noFill/>
                  <a:prstDash val="solid"/>
                </a:ln>
                <a:solidFill>
                  <a:schemeClr val="bg1"/>
                </a:solidFill>
                <a:latin typeface="Odibee Sans" pitchFamily="2" charset="77"/>
              </a:rPr>
              <a:t>S</a:t>
            </a:r>
            <a:endParaRPr sz="23900" b="1" spc="-300">
              <a:ln w="63500" cap="rnd" cmpd="sng">
                <a:noFill/>
                <a:prstDash val="solid"/>
              </a:ln>
              <a:solidFill>
                <a:schemeClr val="bg1"/>
              </a:solidFill>
              <a:latin typeface="Odibee Sans" pitchFamily="2" charset="77"/>
            </a:endParaRPr>
          </a:p>
        </p:txBody>
      </p:sp>
      <p:sp>
        <p:nvSpPr>
          <p:cNvPr id="75" name="Rectangle 74">
            <a:extLst>
              <a:ext uri="{FF2B5EF4-FFF2-40B4-BE49-F238E27FC236}">
                <a16:creationId xmlns:a16="http://schemas.microsoft.com/office/drawing/2014/main" id="{5FA3115F-87E1-2443-8843-D3A483E40008}"/>
              </a:ext>
            </a:extLst>
          </p:cNvPr>
          <p:cNvSpPr/>
          <p:nvPr/>
        </p:nvSpPr>
        <p:spPr>
          <a:xfrm>
            <a:off x="7961971" y="9912404"/>
            <a:ext cx="7828155" cy="892458"/>
          </a:xfrm>
          <a:prstGeom prst="rect">
            <a:avLst/>
          </a:prstGeom>
          <a:solidFill>
            <a:schemeClr val="accent5">
              <a:lumMod val="60000"/>
              <a:lumOff val="4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6" name="TextBox 75">
            <a:extLst>
              <a:ext uri="{FF2B5EF4-FFF2-40B4-BE49-F238E27FC236}">
                <a16:creationId xmlns:a16="http://schemas.microsoft.com/office/drawing/2014/main" id="{20F44759-8640-6343-8F78-C96D6C20B162}"/>
              </a:ext>
            </a:extLst>
          </p:cNvPr>
          <p:cNvSpPr txBox="1"/>
          <p:nvPr/>
        </p:nvSpPr>
        <p:spPr>
          <a:xfrm>
            <a:off x="8471236" y="10127826"/>
            <a:ext cx="6801543" cy="461665"/>
          </a:xfrm>
          <a:prstGeom prst="rect">
            <a:avLst/>
          </a:prstGeom>
          <a:noFill/>
          <a:ln>
            <a:noFill/>
          </a:ln>
        </p:spPr>
        <p:txBody>
          <a:bodyPr wrap="square" rtlCol="0">
            <a:spAutoFit/>
          </a:bodyPr>
          <a:lstStyle/>
          <a:p>
            <a:pPr algn="ctr"/>
            <a:r>
              <a:rPr lang="en-US" sz="2400" b="1" spc="600">
                <a:ln w="63500" cap="rnd" cmpd="sng">
                  <a:noFill/>
                  <a:prstDash val="solid"/>
                </a:ln>
                <a:solidFill>
                  <a:schemeClr val="bg1"/>
                </a:solidFill>
                <a:latin typeface="Odibee Sans" pitchFamily="2" charset="77"/>
              </a:rPr>
              <a:t>ESPORT PRESENTATION TEMPLATE</a:t>
            </a:r>
            <a:endParaRPr sz="2400" b="1" spc="600">
              <a:ln w="63500" cap="rnd" cmpd="sng">
                <a:noFill/>
                <a:prstDash val="solid"/>
              </a:ln>
              <a:solidFill>
                <a:schemeClr val="bg1"/>
              </a:solidFill>
              <a:latin typeface="Odibee Sans" pitchFamily="2" charset="77"/>
            </a:endParaRPr>
          </a:p>
        </p:txBody>
      </p:sp>
    </p:spTree>
    <p:extLst>
      <p:ext uri="{BB962C8B-B14F-4D97-AF65-F5344CB8AC3E}">
        <p14:creationId xmlns:p14="http://schemas.microsoft.com/office/powerpoint/2010/main" val="989138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7B6B93D-B2C9-BC42-ABAA-FD186E9E0EA8}"/>
              </a:ext>
            </a:extLst>
          </p:cNvPr>
          <p:cNvSpPr/>
          <p:nvPr/>
        </p:nvSpPr>
        <p:spPr>
          <a:xfrm>
            <a:off x="1632857" y="4833258"/>
            <a:ext cx="10123714" cy="3069771"/>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TextBox 14">
            <a:extLst>
              <a:ext uri="{FF2B5EF4-FFF2-40B4-BE49-F238E27FC236}">
                <a16:creationId xmlns:a16="http://schemas.microsoft.com/office/drawing/2014/main" id="{2233E72C-819F-E64D-A06E-41C35872D647}"/>
              </a:ext>
            </a:extLst>
          </p:cNvPr>
          <p:cNvSpPr txBox="1"/>
          <p:nvPr/>
        </p:nvSpPr>
        <p:spPr>
          <a:xfrm>
            <a:off x="6707304" y="802562"/>
            <a:ext cx="10964631" cy="2554545"/>
          </a:xfrm>
          <a:prstGeom prst="rect">
            <a:avLst/>
          </a:prstGeom>
          <a:noFill/>
          <a:ln>
            <a:noFill/>
          </a:ln>
        </p:spPr>
        <p:txBody>
          <a:bodyPr wrap="square" rtlCol="0">
            <a:spAutoFit/>
          </a:bodyPr>
          <a:lstStyle/>
          <a:p>
            <a:pPr algn="ctr"/>
            <a:r>
              <a:rPr lang="en-ID" sz="8000" b="1">
                <a:ln w="63500" cap="rnd" cmpd="sng">
                  <a:noFill/>
                  <a:prstDash val="solid"/>
                </a:ln>
                <a:solidFill>
                  <a:schemeClr val="bg1"/>
                </a:solidFill>
                <a:latin typeface="Odibee Sans" pitchFamily="2" charset="77"/>
                <a:cs typeface="Poppins SemiBold" pitchFamily="2" charset="77"/>
              </a:rPr>
              <a:t>STEP BY </a:t>
            </a:r>
            <a:r>
              <a:rPr lang="en-ID" sz="8000" b="1">
                <a:ln w="63500" cap="rnd" cmpd="sng">
                  <a:noFill/>
                  <a:prstDash val="solid"/>
                </a:ln>
                <a:solidFill>
                  <a:schemeClr val="accent4"/>
                </a:solidFill>
                <a:latin typeface="Odibee Sans" pitchFamily="2" charset="77"/>
                <a:cs typeface="Poppins SemiBold" pitchFamily="2" charset="77"/>
              </a:rPr>
              <a:t>STEP</a:t>
            </a:r>
            <a:r>
              <a:rPr lang="en-ID" sz="8000" b="1">
                <a:ln w="63500" cap="rnd" cmpd="sng">
                  <a:noFill/>
                  <a:prstDash val="solid"/>
                </a:ln>
                <a:solidFill>
                  <a:schemeClr val="bg1"/>
                </a:solidFill>
                <a:latin typeface="Odibee Sans" pitchFamily="2" charset="77"/>
                <a:cs typeface="Poppins SemiBold" pitchFamily="2" charset="77"/>
              </a:rPr>
              <a:t> BE PRO PLAYER </a:t>
            </a:r>
            <a:r>
              <a:rPr lang="en-ID" sz="8000" b="1">
                <a:ln w="63500" cap="rnd" cmpd="sng">
                  <a:noFill/>
                  <a:prstDash val="solid"/>
                </a:ln>
                <a:solidFill>
                  <a:schemeClr val="accent4"/>
                </a:solidFill>
                <a:latin typeface="Odibee Sans" pitchFamily="2" charset="77"/>
                <a:cs typeface="Poppins SemiBold" pitchFamily="2" charset="77"/>
              </a:rPr>
              <a:t>GAME</a:t>
            </a:r>
          </a:p>
        </p:txBody>
      </p:sp>
      <p:sp>
        <p:nvSpPr>
          <p:cNvPr id="18" name="TextBox 17">
            <a:extLst>
              <a:ext uri="{FF2B5EF4-FFF2-40B4-BE49-F238E27FC236}">
                <a16:creationId xmlns:a16="http://schemas.microsoft.com/office/drawing/2014/main" id="{E817AD92-0E39-ED46-B162-FA69BFC0C3CF}"/>
              </a:ext>
            </a:extLst>
          </p:cNvPr>
          <p:cNvSpPr txBox="1"/>
          <p:nvPr/>
        </p:nvSpPr>
        <p:spPr>
          <a:xfrm>
            <a:off x="4843938" y="5335409"/>
            <a:ext cx="6061342"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PICK YOUR PLATFORM</a:t>
            </a:r>
          </a:p>
        </p:txBody>
      </p:sp>
      <p:sp>
        <p:nvSpPr>
          <p:cNvPr id="19" name="TextBox 18">
            <a:extLst>
              <a:ext uri="{FF2B5EF4-FFF2-40B4-BE49-F238E27FC236}">
                <a16:creationId xmlns:a16="http://schemas.microsoft.com/office/drawing/2014/main" id="{7C11F347-9D84-074E-A228-7BEA68FCADCA}"/>
              </a:ext>
            </a:extLst>
          </p:cNvPr>
          <p:cNvSpPr txBox="1"/>
          <p:nvPr/>
        </p:nvSpPr>
        <p:spPr>
          <a:xfrm>
            <a:off x="4819782" y="6043295"/>
            <a:ext cx="6085497"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a:t>
            </a:r>
          </a:p>
        </p:txBody>
      </p:sp>
      <p:sp>
        <p:nvSpPr>
          <p:cNvPr id="23" name="Rectangle 22">
            <a:extLst>
              <a:ext uri="{FF2B5EF4-FFF2-40B4-BE49-F238E27FC236}">
                <a16:creationId xmlns:a16="http://schemas.microsoft.com/office/drawing/2014/main" id="{040745B8-7E6A-3E49-B1A4-6F9037A72525}"/>
              </a:ext>
            </a:extLst>
          </p:cNvPr>
          <p:cNvSpPr/>
          <p:nvPr/>
        </p:nvSpPr>
        <p:spPr>
          <a:xfrm>
            <a:off x="1632857" y="4833258"/>
            <a:ext cx="3211081" cy="3036288"/>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2">
                  <a:alpha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TextBox 16">
            <a:extLst>
              <a:ext uri="{FF2B5EF4-FFF2-40B4-BE49-F238E27FC236}">
                <a16:creationId xmlns:a16="http://schemas.microsoft.com/office/drawing/2014/main" id="{36DB8A30-E135-BB46-B91E-65E6F93A4017}"/>
              </a:ext>
            </a:extLst>
          </p:cNvPr>
          <p:cNvSpPr txBox="1"/>
          <p:nvPr/>
        </p:nvSpPr>
        <p:spPr>
          <a:xfrm>
            <a:off x="1855245" y="3967054"/>
            <a:ext cx="2208096" cy="2646878"/>
          </a:xfrm>
          <a:prstGeom prst="rect">
            <a:avLst/>
          </a:prstGeom>
          <a:noFill/>
          <a:ln>
            <a:noFill/>
          </a:ln>
        </p:spPr>
        <p:txBody>
          <a:bodyPr wrap="square" rtlCol="0">
            <a:spAutoFit/>
          </a:bodyPr>
          <a:lstStyle/>
          <a:p>
            <a:pPr algn="ctr"/>
            <a:r>
              <a:rPr lang="en-ID" sz="16600" b="1">
                <a:ln w="63500" cap="rnd" cmpd="sng">
                  <a:noFill/>
                  <a:prstDash val="solid"/>
                </a:ln>
                <a:solidFill>
                  <a:schemeClr val="accent2"/>
                </a:solidFill>
                <a:latin typeface="Odibee Sans" pitchFamily="2" charset="77"/>
                <a:cs typeface="Poppins SemiBold" pitchFamily="2" charset="77"/>
              </a:rPr>
              <a:t>01</a:t>
            </a:r>
          </a:p>
        </p:txBody>
      </p:sp>
      <p:sp>
        <p:nvSpPr>
          <p:cNvPr id="24" name="Rectangle 23">
            <a:extLst>
              <a:ext uri="{FF2B5EF4-FFF2-40B4-BE49-F238E27FC236}">
                <a16:creationId xmlns:a16="http://schemas.microsoft.com/office/drawing/2014/main" id="{9FF4A120-EF3D-D843-B4B5-C1077BB1061E}"/>
              </a:ext>
            </a:extLst>
          </p:cNvPr>
          <p:cNvSpPr/>
          <p:nvPr/>
        </p:nvSpPr>
        <p:spPr>
          <a:xfrm>
            <a:off x="1632857" y="9379180"/>
            <a:ext cx="10123714" cy="3069771"/>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TextBox 24">
            <a:extLst>
              <a:ext uri="{FF2B5EF4-FFF2-40B4-BE49-F238E27FC236}">
                <a16:creationId xmlns:a16="http://schemas.microsoft.com/office/drawing/2014/main" id="{C42FE499-125E-E740-B79B-9C67D46FCCFE}"/>
              </a:ext>
            </a:extLst>
          </p:cNvPr>
          <p:cNvSpPr txBox="1"/>
          <p:nvPr/>
        </p:nvSpPr>
        <p:spPr>
          <a:xfrm>
            <a:off x="4843938" y="9881331"/>
            <a:ext cx="6061342"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PLAY IN GAMING LEAGUES</a:t>
            </a:r>
          </a:p>
        </p:txBody>
      </p:sp>
      <p:sp>
        <p:nvSpPr>
          <p:cNvPr id="26" name="TextBox 25">
            <a:extLst>
              <a:ext uri="{FF2B5EF4-FFF2-40B4-BE49-F238E27FC236}">
                <a16:creationId xmlns:a16="http://schemas.microsoft.com/office/drawing/2014/main" id="{E37026E9-29C5-1145-B515-146888AF6768}"/>
              </a:ext>
            </a:extLst>
          </p:cNvPr>
          <p:cNvSpPr txBox="1"/>
          <p:nvPr/>
        </p:nvSpPr>
        <p:spPr>
          <a:xfrm>
            <a:off x="4819782" y="10589217"/>
            <a:ext cx="6085497"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a:t>
            </a:r>
          </a:p>
        </p:txBody>
      </p:sp>
      <p:sp>
        <p:nvSpPr>
          <p:cNvPr id="27" name="Rectangle 22">
            <a:extLst>
              <a:ext uri="{FF2B5EF4-FFF2-40B4-BE49-F238E27FC236}">
                <a16:creationId xmlns:a16="http://schemas.microsoft.com/office/drawing/2014/main" id="{BE0B8922-3D0A-A249-AB2E-65BCC37387FD}"/>
              </a:ext>
            </a:extLst>
          </p:cNvPr>
          <p:cNvSpPr/>
          <p:nvPr/>
        </p:nvSpPr>
        <p:spPr>
          <a:xfrm>
            <a:off x="1632857" y="9379180"/>
            <a:ext cx="3211081" cy="3036288"/>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1">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TextBox 27">
            <a:extLst>
              <a:ext uri="{FF2B5EF4-FFF2-40B4-BE49-F238E27FC236}">
                <a16:creationId xmlns:a16="http://schemas.microsoft.com/office/drawing/2014/main" id="{0552E3C7-D6F7-244C-ABCE-1B26DDDC8F5C}"/>
              </a:ext>
            </a:extLst>
          </p:cNvPr>
          <p:cNvSpPr txBox="1"/>
          <p:nvPr/>
        </p:nvSpPr>
        <p:spPr>
          <a:xfrm>
            <a:off x="1855245" y="8512976"/>
            <a:ext cx="2406328" cy="2646878"/>
          </a:xfrm>
          <a:prstGeom prst="rect">
            <a:avLst/>
          </a:prstGeom>
          <a:noFill/>
          <a:ln>
            <a:noFill/>
          </a:ln>
        </p:spPr>
        <p:txBody>
          <a:bodyPr wrap="square" rtlCol="0">
            <a:spAutoFit/>
          </a:bodyPr>
          <a:lstStyle/>
          <a:p>
            <a:pPr algn="ctr"/>
            <a:r>
              <a:rPr lang="en-ID" sz="16600" b="1">
                <a:ln w="63500" cap="rnd" cmpd="sng">
                  <a:noFill/>
                  <a:prstDash val="solid"/>
                </a:ln>
                <a:solidFill>
                  <a:schemeClr val="accent1">
                    <a:lumMod val="60000"/>
                    <a:lumOff val="40000"/>
                  </a:schemeClr>
                </a:solidFill>
                <a:latin typeface="Odibee Sans" pitchFamily="2" charset="77"/>
                <a:cs typeface="Poppins SemiBold" pitchFamily="2" charset="77"/>
              </a:rPr>
              <a:t>03</a:t>
            </a:r>
          </a:p>
        </p:txBody>
      </p:sp>
      <p:sp>
        <p:nvSpPr>
          <p:cNvPr id="29" name="Rectangle 28">
            <a:extLst>
              <a:ext uri="{FF2B5EF4-FFF2-40B4-BE49-F238E27FC236}">
                <a16:creationId xmlns:a16="http://schemas.microsoft.com/office/drawing/2014/main" id="{C67D7A76-DED3-2B4C-8EE1-60F2FCA93CD4}"/>
              </a:ext>
            </a:extLst>
          </p:cNvPr>
          <p:cNvSpPr/>
          <p:nvPr/>
        </p:nvSpPr>
        <p:spPr>
          <a:xfrm>
            <a:off x="12776517" y="4833258"/>
            <a:ext cx="10123714" cy="3069771"/>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TextBox 29">
            <a:extLst>
              <a:ext uri="{FF2B5EF4-FFF2-40B4-BE49-F238E27FC236}">
                <a16:creationId xmlns:a16="http://schemas.microsoft.com/office/drawing/2014/main" id="{7BA52BCD-8FFB-3B42-BEF3-F126A588E741}"/>
              </a:ext>
            </a:extLst>
          </p:cNvPr>
          <p:cNvSpPr txBox="1"/>
          <p:nvPr/>
        </p:nvSpPr>
        <p:spPr>
          <a:xfrm>
            <a:off x="15987598" y="5335409"/>
            <a:ext cx="6061342"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RESEARCH STRATEGIES</a:t>
            </a:r>
          </a:p>
        </p:txBody>
      </p:sp>
      <p:sp>
        <p:nvSpPr>
          <p:cNvPr id="31" name="TextBox 30">
            <a:extLst>
              <a:ext uri="{FF2B5EF4-FFF2-40B4-BE49-F238E27FC236}">
                <a16:creationId xmlns:a16="http://schemas.microsoft.com/office/drawing/2014/main" id="{6F62736B-FFB5-F443-B476-1FA2D2231717}"/>
              </a:ext>
            </a:extLst>
          </p:cNvPr>
          <p:cNvSpPr txBox="1"/>
          <p:nvPr/>
        </p:nvSpPr>
        <p:spPr>
          <a:xfrm>
            <a:off x="15963442" y="6043295"/>
            <a:ext cx="6085497"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a:t>
            </a:r>
          </a:p>
        </p:txBody>
      </p:sp>
      <p:sp>
        <p:nvSpPr>
          <p:cNvPr id="32" name="Rectangle 22">
            <a:extLst>
              <a:ext uri="{FF2B5EF4-FFF2-40B4-BE49-F238E27FC236}">
                <a16:creationId xmlns:a16="http://schemas.microsoft.com/office/drawing/2014/main" id="{AEE83B56-796D-244F-A0CE-229531E9B3B9}"/>
              </a:ext>
            </a:extLst>
          </p:cNvPr>
          <p:cNvSpPr/>
          <p:nvPr/>
        </p:nvSpPr>
        <p:spPr>
          <a:xfrm>
            <a:off x="12776517" y="4833258"/>
            <a:ext cx="3211081" cy="3036288"/>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6">
                  <a:alpha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TextBox 32">
            <a:extLst>
              <a:ext uri="{FF2B5EF4-FFF2-40B4-BE49-F238E27FC236}">
                <a16:creationId xmlns:a16="http://schemas.microsoft.com/office/drawing/2014/main" id="{39D5220E-2400-EC45-A2FE-ADA1260DD8D4}"/>
              </a:ext>
            </a:extLst>
          </p:cNvPr>
          <p:cNvSpPr txBox="1"/>
          <p:nvPr/>
        </p:nvSpPr>
        <p:spPr>
          <a:xfrm>
            <a:off x="12998905" y="3967054"/>
            <a:ext cx="2430484" cy="2646878"/>
          </a:xfrm>
          <a:prstGeom prst="rect">
            <a:avLst/>
          </a:prstGeom>
          <a:noFill/>
          <a:ln>
            <a:noFill/>
          </a:ln>
        </p:spPr>
        <p:txBody>
          <a:bodyPr wrap="square" rtlCol="0">
            <a:spAutoFit/>
          </a:bodyPr>
          <a:lstStyle/>
          <a:p>
            <a:pPr algn="ctr"/>
            <a:r>
              <a:rPr lang="en-ID" sz="16600" b="1">
                <a:ln w="63500" cap="rnd" cmpd="sng">
                  <a:noFill/>
                  <a:prstDash val="solid"/>
                </a:ln>
                <a:solidFill>
                  <a:schemeClr val="accent6"/>
                </a:solidFill>
                <a:latin typeface="Odibee Sans" pitchFamily="2" charset="77"/>
                <a:cs typeface="Poppins SemiBold" pitchFamily="2" charset="77"/>
              </a:rPr>
              <a:t>02</a:t>
            </a:r>
          </a:p>
        </p:txBody>
      </p:sp>
      <p:sp>
        <p:nvSpPr>
          <p:cNvPr id="34" name="Rectangle 33">
            <a:extLst>
              <a:ext uri="{FF2B5EF4-FFF2-40B4-BE49-F238E27FC236}">
                <a16:creationId xmlns:a16="http://schemas.microsoft.com/office/drawing/2014/main" id="{DC1CF3E0-2EE5-7146-80B8-C2424693C31C}"/>
              </a:ext>
            </a:extLst>
          </p:cNvPr>
          <p:cNvSpPr/>
          <p:nvPr/>
        </p:nvSpPr>
        <p:spPr>
          <a:xfrm>
            <a:off x="12776517" y="9379180"/>
            <a:ext cx="10123714" cy="3069771"/>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TextBox 34">
            <a:extLst>
              <a:ext uri="{FF2B5EF4-FFF2-40B4-BE49-F238E27FC236}">
                <a16:creationId xmlns:a16="http://schemas.microsoft.com/office/drawing/2014/main" id="{9AE79B56-5723-AD4F-9C06-9B70699078BB}"/>
              </a:ext>
            </a:extLst>
          </p:cNvPr>
          <p:cNvSpPr txBox="1"/>
          <p:nvPr/>
        </p:nvSpPr>
        <p:spPr>
          <a:xfrm>
            <a:off x="15987598" y="9881331"/>
            <a:ext cx="6061342"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COMPETE IN TOURNAMENTS.</a:t>
            </a:r>
          </a:p>
        </p:txBody>
      </p:sp>
      <p:sp>
        <p:nvSpPr>
          <p:cNvPr id="36" name="TextBox 35">
            <a:extLst>
              <a:ext uri="{FF2B5EF4-FFF2-40B4-BE49-F238E27FC236}">
                <a16:creationId xmlns:a16="http://schemas.microsoft.com/office/drawing/2014/main" id="{B6490E84-F8C1-FB4E-AEA8-14BF024BF185}"/>
              </a:ext>
            </a:extLst>
          </p:cNvPr>
          <p:cNvSpPr txBox="1"/>
          <p:nvPr/>
        </p:nvSpPr>
        <p:spPr>
          <a:xfrm>
            <a:off x="15963442" y="10589217"/>
            <a:ext cx="6085497"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a:t>
            </a:r>
          </a:p>
        </p:txBody>
      </p:sp>
      <p:sp>
        <p:nvSpPr>
          <p:cNvPr id="37" name="Rectangle 22">
            <a:extLst>
              <a:ext uri="{FF2B5EF4-FFF2-40B4-BE49-F238E27FC236}">
                <a16:creationId xmlns:a16="http://schemas.microsoft.com/office/drawing/2014/main" id="{2EA987ED-B666-B54A-92D7-9C3A7ADB71EE}"/>
              </a:ext>
            </a:extLst>
          </p:cNvPr>
          <p:cNvSpPr/>
          <p:nvPr/>
        </p:nvSpPr>
        <p:spPr>
          <a:xfrm>
            <a:off x="12776517" y="9379180"/>
            <a:ext cx="3211081" cy="3036288"/>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TextBox 37">
            <a:extLst>
              <a:ext uri="{FF2B5EF4-FFF2-40B4-BE49-F238E27FC236}">
                <a16:creationId xmlns:a16="http://schemas.microsoft.com/office/drawing/2014/main" id="{DA2E5304-78A6-904A-A288-1F23F4FF03CC}"/>
              </a:ext>
            </a:extLst>
          </p:cNvPr>
          <p:cNvSpPr txBox="1"/>
          <p:nvPr/>
        </p:nvSpPr>
        <p:spPr>
          <a:xfrm>
            <a:off x="12998905" y="8512976"/>
            <a:ext cx="2430484" cy="2646878"/>
          </a:xfrm>
          <a:prstGeom prst="rect">
            <a:avLst/>
          </a:prstGeom>
          <a:noFill/>
          <a:ln>
            <a:noFill/>
          </a:ln>
        </p:spPr>
        <p:txBody>
          <a:bodyPr wrap="square" rtlCol="0">
            <a:spAutoFit/>
          </a:bodyPr>
          <a:lstStyle/>
          <a:p>
            <a:pPr algn="ctr"/>
            <a:r>
              <a:rPr lang="en-ID" sz="16600" b="1">
                <a:ln w="63500" cap="rnd" cmpd="sng">
                  <a:noFill/>
                  <a:prstDash val="solid"/>
                </a:ln>
                <a:solidFill>
                  <a:schemeClr val="accent4"/>
                </a:solidFill>
                <a:latin typeface="Odibee Sans" pitchFamily="2" charset="77"/>
                <a:cs typeface="Poppins SemiBold" pitchFamily="2" charset="77"/>
              </a:rPr>
              <a:t>04</a:t>
            </a:r>
          </a:p>
        </p:txBody>
      </p:sp>
      <p:grpSp>
        <p:nvGrpSpPr>
          <p:cNvPr id="40" name="Group 39">
            <a:extLst>
              <a:ext uri="{FF2B5EF4-FFF2-40B4-BE49-F238E27FC236}">
                <a16:creationId xmlns:a16="http://schemas.microsoft.com/office/drawing/2014/main" id="{41CF4D0A-5965-AA4B-A9CA-32F33A66DC2D}"/>
              </a:ext>
            </a:extLst>
          </p:cNvPr>
          <p:cNvGrpSpPr/>
          <p:nvPr/>
        </p:nvGrpSpPr>
        <p:grpSpPr>
          <a:xfrm>
            <a:off x="21754746" y="27935"/>
            <a:ext cx="1127149" cy="964589"/>
            <a:chOff x="9157648" y="5459104"/>
            <a:chExt cx="1851716" cy="1584657"/>
          </a:xfrm>
        </p:grpSpPr>
        <p:grpSp>
          <p:nvGrpSpPr>
            <p:cNvPr id="41" name="Group 40">
              <a:extLst>
                <a:ext uri="{FF2B5EF4-FFF2-40B4-BE49-F238E27FC236}">
                  <a16:creationId xmlns:a16="http://schemas.microsoft.com/office/drawing/2014/main" id="{A1E4D579-520E-8347-8B72-28164D2BE13A}"/>
                </a:ext>
              </a:extLst>
            </p:cNvPr>
            <p:cNvGrpSpPr/>
            <p:nvPr/>
          </p:nvGrpSpPr>
          <p:grpSpPr>
            <a:xfrm>
              <a:off x="9157648" y="5459104"/>
              <a:ext cx="1851716" cy="150125"/>
              <a:chOff x="9157648" y="5459104"/>
              <a:chExt cx="1851716" cy="150125"/>
            </a:xfrm>
          </p:grpSpPr>
          <p:sp>
            <p:nvSpPr>
              <p:cNvPr id="66" name="Oval 65">
                <a:extLst>
                  <a:ext uri="{FF2B5EF4-FFF2-40B4-BE49-F238E27FC236}">
                    <a16:creationId xmlns:a16="http://schemas.microsoft.com/office/drawing/2014/main" id="{62D7C5AB-FE6F-2E4F-BB82-08E384FAFF13}"/>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7" name="Oval 66">
                <a:extLst>
                  <a:ext uri="{FF2B5EF4-FFF2-40B4-BE49-F238E27FC236}">
                    <a16:creationId xmlns:a16="http://schemas.microsoft.com/office/drawing/2014/main" id="{76C13E23-4261-EC4F-8B0F-C4369CB4511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8" name="Oval 67">
                <a:extLst>
                  <a:ext uri="{FF2B5EF4-FFF2-40B4-BE49-F238E27FC236}">
                    <a16:creationId xmlns:a16="http://schemas.microsoft.com/office/drawing/2014/main" id="{C6F97DE5-1555-FB41-89B0-E9B53FA5E25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9" name="Oval 68">
                <a:extLst>
                  <a:ext uri="{FF2B5EF4-FFF2-40B4-BE49-F238E27FC236}">
                    <a16:creationId xmlns:a16="http://schemas.microsoft.com/office/drawing/2014/main" id="{2DA1DB54-811F-7147-AC62-468CDC5D32F5}"/>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Oval 69">
                <a:extLst>
                  <a:ext uri="{FF2B5EF4-FFF2-40B4-BE49-F238E27FC236}">
                    <a16:creationId xmlns:a16="http://schemas.microsoft.com/office/drawing/2014/main" id="{ABEFC6BC-FF90-AE4C-9D71-0416B4BAAC3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2" name="Group 41">
              <a:extLst>
                <a:ext uri="{FF2B5EF4-FFF2-40B4-BE49-F238E27FC236}">
                  <a16:creationId xmlns:a16="http://schemas.microsoft.com/office/drawing/2014/main" id="{3418D469-668B-CA45-8E8E-DBD659BD444E}"/>
                </a:ext>
              </a:extLst>
            </p:cNvPr>
            <p:cNvGrpSpPr/>
            <p:nvPr/>
          </p:nvGrpSpPr>
          <p:grpSpPr>
            <a:xfrm>
              <a:off x="9157648" y="5817737"/>
              <a:ext cx="1851716" cy="150125"/>
              <a:chOff x="9157648" y="5459104"/>
              <a:chExt cx="1851716" cy="150125"/>
            </a:xfrm>
          </p:grpSpPr>
          <p:sp>
            <p:nvSpPr>
              <p:cNvPr id="61" name="Oval 60">
                <a:extLst>
                  <a:ext uri="{FF2B5EF4-FFF2-40B4-BE49-F238E27FC236}">
                    <a16:creationId xmlns:a16="http://schemas.microsoft.com/office/drawing/2014/main" id="{AFEA51D1-86E5-6F42-8D92-196FE9B06405}"/>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2" name="Oval 61">
                <a:extLst>
                  <a:ext uri="{FF2B5EF4-FFF2-40B4-BE49-F238E27FC236}">
                    <a16:creationId xmlns:a16="http://schemas.microsoft.com/office/drawing/2014/main" id="{73659227-5D63-8348-85EE-B14091872E78}"/>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a:extLst>
                  <a:ext uri="{FF2B5EF4-FFF2-40B4-BE49-F238E27FC236}">
                    <a16:creationId xmlns:a16="http://schemas.microsoft.com/office/drawing/2014/main" id="{027F5EFB-D51D-C849-92A1-E24270F11AD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4" name="Oval 63">
                <a:extLst>
                  <a:ext uri="{FF2B5EF4-FFF2-40B4-BE49-F238E27FC236}">
                    <a16:creationId xmlns:a16="http://schemas.microsoft.com/office/drawing/2014/main" id="{EED390CF-56E3-9743-9908-64494B1593F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5" name="Oval 64">
                <a:extLst>
                  <a:ext uri="{FF2B5EF4-FFF2-40B4-BE49-F238E27FC236}">
                    <a16:creationId xmlns:a16="http://schemas.microsoft.com/office/drawing/2014/main" id="{281E2CF8-400D-724D-884B-9D220A8A9184}"/>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3" name="Group 42">
              <a:extLst>
                <a:ext uri="{FF2B5EF4-FFF2-40B4-BE49-F238E27FC236}">
                  <a16:creationId xmlns:a16="http://schemas.microsoft.com/office/drawing/2014/main" id="{974A3EAF-30AC-754D-ADF1-2D058584C46A}"/>
                </a:ext>
              </a:extLst>
            </p:cNvPr>
            <p:cNvGrpSpPr/>
            <p:nvPr/>
          </p:nvGrpSpPr>
          <p:grpSpPr>
            <a:xfrm>
              <a:off x="9157648" y="6176370"/>
              <a:ext cx="1851716" cy="150125"/>
              <a:chOff x="9157648" y="5459104"/>
              <a:chExt cx="1851716" cy="150125"/>
            </a:xfrm>
          </p:grpSpPr>
          <p:sp>
            <p:nvSpPr>
              <p:cNvPr id="56" name="Oval 55">
                <a:extLst>
                  <a:ext uri="{FF2B5EF4-FFF2-40B4-BE49-F238E27FC236}">
                    <a16:creationId xmlns:a16="http://schemas.microsoft.com/office/drawing/2014/main" id="{8E56FF09-CE71-3244-B216-4D2AC0519FE1}"/>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7" name="Oval 56">
                <a:extLst>
                  <a:ext uri="{FF2B5EF4-FFF2-40B4-BE49-F238E27FC236}">
                    <a16:creationId xmlns:a16="http://schemas.microsoft.com/office/drawing/2014/main" id="{6F94F13B-5E59-0F41-B631-3EA5B653A39D}"/>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17FBBF0D-83F1-C44E-84A9-96F128FA3EDC}"/>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9" name="Oval 58">
                <a:extLst>
                  <a:ext uri="{FF2B5EF4-FFF2-40B4-BE49-F238E27FC236}">
                    <a16:creationId xmlns:a16="http://schemas.microsoft.com/office/drawing/2014/main" id="{45FABD37-9646-2941-BE97-19013B8354C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Oval 59">
                <a:extLst>
                  <a:ext uri="{FF2B5EF4-FFF2-40B4-BE49-F238E27FC236}">
                    <a16:creationId xmlns:a16="http://schemas.microsoft.com/office/drawing/2014/main" id="{86DBB383-2ECE-674F-84C2-2E422E324C26}"/>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4" name="Group 43">
              <a:extLst>
                <a:ext uri="{FF2B5EF4-FFF2-40B4-BE49-F238E27FC236}">
                  <a16:creationId xmlns:a16="http://schemas.microsoft.com/office/drawing/2014/main" id="{336F17DE-5FAD-9146-8409-7ACA460A5AE2}"/>
                </a:ext>
              </a:extLst>
            </p:cNvPr>
            <p:cNvGrpSpPr/>
            <p:nvPr/>
          </p:nvGrpSpPr>
          <p:grpSpPr>
            <a:xfrm>
              <a:off x="9157648" y="6535003"/>
              <a:ext cx="1851716" cy="150125"/>
              <a:chOff x="9157648" y="5459104"/>
              <a:chExt cx="1851716" cy="150125"/>
            </a:xfrm>
          </p:grpSpPr>
          <p:sp>
            <p:nvSpPr>
              <p:cNvPr id="51" name="Oval 50">
                <a:extLst>
                  <a:ext uri="{FF2B5EF4-FFF2-40B4-BE49-F238E27FC236}">
                    <a16:creationId xmlns:a16="http://schemas.microsoft.com/office/drawing/2014/main" id="{94CFD38D-2697-E447-A8CC-2620518B0231}"/>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Oval 51">
                <a:extLst>
                  <a:ext uri="{FF2B5EF4-FFF2-40B4-BE49-F238E27FC236}">
                    <a16:creationId xmlns:a16="http://schemas.microsoft.com/office/drawing/2014/main" id="{7D850D2D-1574-6746-B939-63787680CA5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Oval 52">
                <a:extLst>
                  <a:ext uri="{FF2B5EF4-FFF2-40B4-BE49-F238E27FC236}">
                    <a16:creationId xmlns:a16="http://schemas.microsoft.com/office/drawing/2014/main" id="{EBF3DA5A-223C-8A4D-8F05-5E2CCEB0E8E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4" name="Oval 53">
                <a:extLst>
                  <a:ext uri="{FF2B5EF4-FFF2-40B4-BE49-F238E27FC236}">
                    <a16:creationId xmlns:a16="http://schemas.microsoft.com/office/drawing/2014/main" id="{F5083CA0-652E-B342-93A2-7275467DDAA6}"/>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3B4343FF-EFFA-0641-B162-4230565B7DB4}"/>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5" name="Group 44">
              <a:extLst>
                <a:ext uri="{FF2B5EF4-FFF2-40B4-BE49-F238E27FC236}">
                  <a16:creationId xmlns:a16="http://schemas.microsoft.com/office/drawing/2014/main" id="{4CDB871A-E6FF-AD4E-AA67-5DA5D442656D}"/>
                </a:ext>
              </a:extLst>
            </p:cNvPr>
            <p:cNvGrpSpPr/>
            <p:nvPr/>
          </p:nvGrpSpPr>
          <p:grpSpPr>
            <a:xfrm>
              <a:off x="9157648" y="6893636"/>
              <a:ext cx="1851716" cy="150125"/>
              <a:chOff x="9157648" y="5459104"/>
              <a:chExt cx="1851716" cy="150125"/>
            </a:xfrm>
          </p:grpSpPr>
          <p:sp>
            <p:nvSpPr>
              <p:cNvPr id="46" name="Oval 45">
                <a:extLst>
                  <a:ext uri="{FF2B5EF4-FFF2-40B4-BE49-F238E27FC236}">
                    <a16:creationId xmlns:a16="http://schemas.microsoft.com/office/drawing/2014/main" id="{56DBABE7-5AED-8748-BFD3-ED5855CFCE8D}"/>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7" name="Oval 46">
                <a:extLst>
                  <a:ext uri="{FF2B5EF4-FFF2-40B4-BE49-F238E27FC236}">
                    <a16:creationId xmlns:a16="http://schemas.microsoft.com/office/drawing/2014/main" id="{B513B165-DA7D-C444-AA92-9FCAF365E55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0AE481E8-0248-F843-B5D5-FF784AD3531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9" name="Oval 48">
                <a:extLst>
                  <a:ext uri="{FF2B5EF4-FFF2-40B4-BE49-F238E27FC236}">
                    <a16:creationId xmlns:a16="http://schemas.microsoft.com/office/drawing/2014/main" id="{278513A6-50C8-5642-AD04-9EC39B05DD9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0" name="Oval 49">
                <a:extLst>
                  <a:ext uri="{FF2B5EF4-FFF2-40B4-BE49-F238E27FC236}">
                    <a16:creationId xmlns:a16="http://schemas.microsoft.com/office/drawing/2014/main" id="{FF1060AF-8D61-F749-A9F8-583FF419377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71" name="Group 70">
            <a:extLst>
              <a:ext uri="{FF2B5EF4-FFF2-40B4-BE49-F238E27FC236}">
                <a16:creationId xmlns:a16="http://schemas.microsoft.com/office/drawing/2014/main" id="{77D81586-7B0A-CA46-835D-79A758AA3EED}"/>
              </a:ext>
            </a:extLst>
          </p:cNvPr>
          <p:cNvGrpSpPr/>
          <p:nvPr/>
        </p:nvGrpSpPr>
        <p:grpSpPr>
          <a:xfrm>
            <a:off x="22379004" y="2684291"/>
            <a:ext cx="457200" cy="457200"/>
            <a:chOff x="13104019" y="8686800"/>
            <a:chExt cx="457200" cy="457200"/>
          </a:xfrm>
          <a:solidFill>
            <a:schemeClr val="accent2"/>
          </a:solidFill>
        </p:grpSpPr>
        <p:sp>
          <p:nvSpPr>
            <p:cNvPr id="72" name="Freeform 71">
              <a:extLst>
                <a:ext uri="{FF2B5EF4-FFF2-40B4-BE49-F238E27FC236}">
                  <a16:creationId xmlns:a16="http://schemas.microsoft.com/office/drawing/2014/main" id="{2E65F8FF-358C-F949-A985-0FA063364E0F}"/>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3" name="Freeform 72">
              <a:extLst>
                <a:ext uri="{FF2B5EF4-FFF2-40B4-BE49-F238E27FC236}">
                  <a16:creationId xmlns:a16="http://schemas.microsoft.com/office/drawing/2014/main" id="{323C290D-6210-F743-80A8-5AB621DD4734}"/>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4" name="Freeform 73">
              <a:extLst>
                <a:ext uri="{FF2B5EF4-FFF2-40B4-BE49-F238E27FC236}">
                  <a16:creationId xmlns:a16="http://schemas.microsoft.com/office/drawing/2014/main" id="{44FDD0E6-32B4-4E44-914B-D1615D7D1458}"/>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5" name="Freeform 74">
              <a:extLst>
                <a:ext uri="{FF2B5EF4-FFF2-40B4-BE49-F238E27FC236}">
                  <a16:creationId xmlns:a16="http://schemas.microsoft.com/office/drawing/2014/main" id="{E3566258-DAFE-4348-8BA8-9DA005ABFA41}"/>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76" name="Freeform 75">
            <a:extLst>
              <a:ext uri="{FF2B5EF4-FFF2-40B4-BE49-F238E27FC236}">
                <a16:creationId xmlns:a16="http://schemas.microsoft.com/office/drawing/2014/main" id="{5A095B03-D570-0F4D-929D-FE295D338E6D}"/>
              </a:ext>
            </a:extLst>
          </p:cNvPr>
          <p:cNvSpPr/>
          <p:nvPr/>
        </p:nvSpPr>
        <p:spPr>
          <a:xfrm>
            <a:off x="387013" y="734837"/>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Tree>
    <p:extLst>
      <p:ext uri="{BB962C8B-B14F-4D97-AF65-F5344CB8AC3E}">
        <p14:creationId xmlns:p14="http://schemas.microsoft.com/office/powerpoint/2010/main" val="1399647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00E7C64-6D51-7C41-9EC5-4B2418AD1902}"/>
              </a:ext>
            </a:extLst>
          </p:cNvPr>
          <p:cNvPicPr>
            <a:picLocks noGrp="1" noChangeAspect="1"/>
          </p:cNvPicPr>
          <p:nvPr>
            <p:ph type="pic" sz="quarter" idx="10"/>
          </p:nvPr>
        </p:nvPicPr>
        <p:blipFill>
          <a:blip r:embed="rId2"/>
          <a:srcRect l="520" r="520"/>
          <a:stretch>
            <a:fillRect/>
          </a:stretch>
        </p:blipFill>
        <p:spPr/>
      </p:pic>
      <p:sp>
        <p:nvSpPr>
          <p:cNvPr id="6" name="Parallelogram 5">
            <a:extLst>
              <a:ext uri="{FF2B5EF4-FFF2-40B4-BE49-F238E27FC236}">
                <a16:creationId xmlns:a16="http://schemas.microsoft.com/office/drawing/2014/main" id="{6BDAE944-6B81-FF40-87EA-B9E0CBF076C1}"/>
              </a:ext>
            </a:extLst>
          </p:cNvPr>
          <p:cNvSpPr/>
          <p:nvPr/>
        </p:nvSpPr>
        <p:spPr>
          <a:xfrm rot="10800000">
            <a:off x="21625266" y="-1"/>
            <a:ext cx="4572000" cy="10301717"/>
          </a:xfrm>
          <a:prstGeom prst="parallelogram">
            <a:avLst>
              <a:gd name="adj" fmla="val 35730"/>
            </a:avLst>
          </a:prstGeom>
          <a:gradFill>
            <a:gsLst>
              <a:gs pos="0">
                <a:schemeClr val="accent5">
                  <a:alpha val="0"/>
                </a:schemeClr>
              </a:gs>
              <a:gs pos="100000">
                <a:schemeClr val="accent4">
                  <a:alpha val="76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Parallelogram 6">
            <a:extLst>
              <a:ext uri="{FF2B5EF4-FFF2-40B4-BE49-F238E27FC236}">
                <a16:creationId xmlns:a16="http://schemas.microsoft.com/office/drawing/2014/main" id="{D310378F-16D6-2A4B-A4AD-589C9AE154A3}"/>
              </a:ext>
            </a:extLst>
          </p:cNvPr>
          <p:cNvSpPr/>
          <p:nvPr/>
        </p:nvSpPr>
        <p:spPr>
          <a:xfrm>
            <a:off x="2683020" y="-412067"/>
            <a:ext cx="6270170" cy="14128066"/>
          </a:xfrm>
          <a:prstGeom prst="parallelogram">
            <a:avLst>
              <a:gd name="adj" fmla="val 35730"/>
            </a:avLst>
          </a:prstGeom>
          <a:gradFill>
            <a:gsLst>
              <a:gs pos="0">
                <a:schemeClr val="accent5">
                  <a:alpha val="0"/>
                </a:schemeClr>
              </a:gs>
              <a:gs pos="99000">
                <a:schemeClr val="accent6">
                  <a:alpha val="6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a:extLst>
              <a:ext uri="{FF2B5EF4-FFF2-40B4-BE49-F238E27FC236}">
                <a16:creationId xmlns:a16="http://schemas.microsoft.com/office/drawing/2014/main" id="{34AA532A-8AC3-9145-8415-CE83C3664506}"/>
              </a:ext>
            </a:extLst>
          </p:cNvPr>
          <p:cNvSpPr txBox="1"/>
          <p:nvPr/>
        </p:nvSpPr>
        <p:spPr>
          <a:xfrm>
            <a:off x="1646853" y="1241540"/>
            <a:ext cx="7706139" cy="8586966"/>
          </a:xfrm>
          <a:prstGeom prst="rect">
            <a:avLst/>
          </a:prstGeom>
          <a:noFill/>
          <a:ln>
            <a:noFill/>
          </a:ln>
        </p:spPr>
        <p:txBody>
          <a:bodyPr wrap="square" rtlCol="0">
            <a:spAutoFit/>
          </a:bodyPr>
          <a:lstStyle/>
          <a:p>
            <a:r>
              <a:rPr lang="en-ID" sz="13800" b="1">
                <a:ln w="63500" cap="rnd" cmpd="sng">
                  <a:noFill/>
                  <a:prstDash val="solid"/>
                </a:ln>
                <a:solidFill>
                  <a:schemeClr val="bg1"/>
                </a:solidFill>
                <a:latin typeface="Odibee Sans" pitchFamily="2" charset="77"/>
                <a:cs typeface="Poppins SemiBold" pitchFamily="2" charset="77"/>
              </a:rPr>
              <a:t>BEST ESPORT TEAM OF 2020</a:t>
            </a:r>
          </a:p>
        </p:txBody>
      </p:sp>
      <p:grpSp>
        <p:nvGrpSpPr>
          <p:cNvPr id="11" name="Graphic 3">
            <a:extLst>
              <a:ext uri="{FF2B5EF4-FFF2-40B4-BE49-F238E27FC236}">
                <a16:creationId xmlns:a16="http://schemas.microsoft.com/office/drawing/2014/main" id="{6B933FF5-5934-B245-ACF4-C112144D913C}"/>
              </a:ext>
            </a:extLst>
          </p:cNvPr>
          <p:cNvGrpSpPr/>
          <p:nvPr/>
        </p:nvGrpSpPr>
        <p:grpSpPr>
          <a:xfrm>
            <a:off x="12609538" y="2138582"/>
            <a:ext cx="4128403" cy="3770264"/>
            <a:chOff x="9490590" y="4391656"/>
            <a:chExt cx="5363241" cy="4897979"/>
          </a:xfrm>
        </p:grpSpPr>
        <p:sp>
          <p:nvSpPr>
            <p:cNvPr id="12" name="Freeform 11">
              <a:extLst>
                <a:ext uri="{FF2B5EF4-FFF2-40B4-BE49-F238E27FC236}">
                  <a16:creationId xmlns:a16="http://schemas.microsoft.com/office/drawing/2014/main" id="{42228E07-ADC2-6940-BC10-41DF329F901A}"/>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190500" cap="rnd">
              <a:solidFill>
                <a:schemeClr val="bg1"/>
              </a:solidFill>
              <a:prstDash val="solid"/>
              <a:round/>
            </a:ln>
          </p:spPr>
          <p:txBody>
            <a:bodyPr rtlCol="0" anchor="ctr"/>
            <a:lstStyle/>
            <a:p>
              <a:endParaRPr/>
            </a:p>
          </p:txBody>
        </p:sp>
        <p:sp>
          <p:nvSpPr>
            <p:cNvPr id="13" name="Freeform 12">
              <a:extLst>
                <a:ext uri="{FF2B5EF4-FFF2-40B4-BE49-F238E27FC236}">
                  <a16:creationId xmlns:a16="http://schemas.microsoft.com/office/drawing/2014/main" id="{4C23BDA8-AADC-C445-A4DD-95FF5A36043C}"/>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14" name="Freeform 13">
              <a:extLst>
                <a:ext uri="{FF2B5EF4-FFF2-40B4-BE49-F238E27FC236}">
                  <a16:creationId xmlns:a16="http://schemas.microsoft.com/office/drawing/2014/main" id="{B957442B-E40C-DB45-AC89-DC93A1E36CE2}"/>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15" name="Freeform 14">
              <a:extLst>
                <a:ext uri="{FF2B5EF4-FFF2-40B4-BE49-F238E27FC236}">
                  <a16:creationId xmlns:a16="http://schemas.microsoft.com/office/drawing/2014/main" id="{D6A622B4-DF5D-744C-A72F-1B3BE4BA633C}"/>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16" name="Freeform 15">
              <a:extLst>
                <a:ext uri="{FF2B5EF4-FFF2-40B4-BE49-F238E27FC236}">
                  <a16:creationId xmlns:a16="http://schemas.microsoft.com/office/drawing/2014/main" id="{3FA6A7E3-CCD3-4442-B460-E66C4C34CC92}"/>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17" name="Freeform 16">
              <a:extLst>
                <a:ext uri="{FF2B5EF4-FFF2-40B4-BE49-F238E27FC236}">
                  <a16:creationId xmlns:a16="http://schemas.microsoft.com/office/drawing/2014/main" id="{A55CCEB7-F158-F74E-8A5E-7CCAEE59EDC4}"/>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C0C25D74-F768-A348-AAA2-FD395431FD58}"/>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19" name="Freeform 18">
              <a:extLst>
                <a:ext uri="{FF2B5EF4-FFF2-40B4-BE49-F238E27FC236}">
                  <a16:creationId xmlns:a16="http://schemas.microsoft.com/office/drawing/2014/main" id="{BF5E5C36-752B-AC46-A208-997FEC985A88}"/>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20" name="Freeform 19">
              <a:extLst>
                <a:ext uri="{FF2B5EF4-FFF2-40B4-BE49-F238E27FC236}">
                  <a16:creationId xmlns:a16="http://schemas.microsoft.com/office/drawing/2014/main" id="{FEB1E882-506C-C342-9906-37796D620F96}"/>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21" name="Freeform 20">
              <a:extLst>
                <a:ext uri="{FF2B5EF4-FFF2-40B4-BE49-F238E27FC236}">
                  <a16:creationId xmlns:a16="http://schemas.microsoft.com/office/drawing/2014/main" id="{446CA79D-30FE-AF47-A224-142F685254DD}"/>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22" name="Freeform 21">
              <a:extLst>
                <a:ext uri="{FF2B5EF4-FFF2-40B4-BE49-F238E27FC236}">
                  <a16:creationId xmlns:a16="http://schemas.microsoft.com/office/drawing/2014/main" id="{49DBECE8-E849-B74B-86B5-F7E2F2523EB6}"/>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23" name="Freeform 22">
              <a:extLst>
                <a:ext uri="{FF2B5EF4-FFF2-40B4-BE49-F238E27FC236}">
                  <a16:creationId xmlns:a16="http://schemas.microsoft.com/office/drawing/2014/main" id="{0ABAF453-88F6-0C47-A510-A88D142DB5C8}"/>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24" name="Freeform 23">
              <a:extLst>
                <a:ext uri="{FF2B5EF4-FFF2-40B4-BE49-F238E27FC236}">
                  <a16:creationId xmlns:a16="http://schemas.microsoft.com/office/drawing/2014/main" id="{1CF4A255-BA5C-4347-A9D7-408361FC1E60}"/>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25" name="Freeform 24">
              <a:extLst>
                <a:ext uri="{FF2B5EF4-FFF2-40B4-BE49-F238E27FC236}">
                  <a16:creationId xmlns:a16="http://schemas.microsoft.com/office/drawing/2014/main" id="{F6A65381-389B-7F41-BC76-8E590EA290AA}"/>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26" name="Freeform 25">
              <a:extLst>
                <a:ext uri="{FF2B5EF4-FFF2-40B4-BE49-F238E27FC236}">
                  <a16:creationId xmlns:a16="http://schemas.microsoft.com/office/drawing/2014/main" id="{C601CD07-5E94-2244-86B1-24D960A256D6}"/>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27" name="Freeform 26">
              <a:extLst>
                <a:ext uri="{FF2B5EF4-FFF2-40B4-BE49-F238E27FC236}">
                  <a16:creationId xmlns:a16="http://schemas.microsoft.com/office/drawing/2014/main" id="{EA1364D9-6266-E840-AA6A-C000AF07B445}"/>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28" name="Freeform 27">
              <a:extLst>
                <a:ext uri="{FF2B5EF4-FFF2-40B4-BE49-F238E27FC236}">
                  <a16:creationId xmlns:a16="http://schemas.microsoft.com/office/drawing/2014/main" id="{D40F6044-91BC-284D-B0F1-285E15D0C554}"/>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29" name="Freeform 28">
              <a:extLst>
                <a:ext uri="{FF2B5EF4-FFF2-40B4-BE49-F238E27FC236}">
                  <a16:creationId xmlns:a16="http://schemas.microsoft.com/office/drawing/2014/main" id="{E7761845-1DED-8C4B-AFA2-A3E2E3FB4091}"/>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30" name="Freeform 29">
              <a:extLst>
                <a:ext uri="{FF2B5EF4-FFF2-40B4-BE49-F238E27FC236}">
                  <a16:creationId xmlns:a16="http://schemas.microsoft.com/office/drawing/2014/main" id="{50056002-9D07-DB44-AC53-F5E7B2F524CA}"/>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31" name="Freeform 30">
              <a:extLst>
                <a:ext uri="{FF2B5EF4-FFF2-40B4-BE49-F238E27FC236}">
                  <a16:creationId xmlns:a16="http://schemas.microsoft.com/office/drawing/2014/main" id="{26EA7ADD-D625-3A4B-8124-BB0EF6A54889}"/>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32" name="Freeform 31">
              <a:extLst>
                <a:ext uri="{FF2B5EF4-FFF2-40B4-BE49-F238E27FC236}">
                  <a16:creationId xmlns:a16="http://schemas.microsoft.com/office/drawing/2014/main" id="{9A67034C-8BF5-244E-BAA9-27EE15310E84}"/>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
        <p:nvSpPr>
          <p:cNvPr id="33" name="TextBox 32">
            <a:extLst>
              <a:ext uri="{FF2B5EF4-FFF2-40B4-BE49-F238E27FC236}">
                <a16:creationId xmlns:a16="http://schemas.microsoft.com/office/drawing/2014/main" id="{F02024C9-151B-E645-9755-99204B269423}"/>
              </a:ext>
            </a:extLst>
          </p:cNvPr>
          <p:cNvSpPr txBox="1"/>
          <p:nvPr/>
        </p:nvSpPr>
        <p:spPr>
          <a:xfrm>
            <a:off x="11270293" y="5823851"/>
            <a:ext cx="6099193" cy="2646878"/>
          </a:xfrm>
          <a:prstGeom prst="rect">
            <a:avLst/>
          </a:prstGeom>
          <a:noFill/>
          <a:ln>
            <a:noFill/>
          </a:ln>
        </p:spPr>
        <p:txBody>
          <a:bodyPr wrap="square" rtlCol="0">
            <a:spAutoFit/>
          </a:bodyPr>
          <a:lstStyle/>
          <a:p>
            <a:pPr algn="ctr"/>
            <a:r>
              <a:rPr lang="en-US" sz="16600" b="1" spc="-300">
                <a:ln w="63500" cap="rnd" cmpd="sng">
                  <a:noFill/>
                  <a:prstDash val="solid"/>
                </a:ln>
                <a:solidFill>
                  <a:schemeClr val="bg1"/>
                </a:solidFill>
                <a:latin typeface="Odibee Sans" pitchFamily="2" charset="77"/>
              </a:rPr>
              <a:t>F</a:t>
            </a:r>
            <a:r>
              <a:rPr lang="en-US" sz="12500" b="1" spc="-300">
                <a:ln w="63500" cap="rnd" cmpd="sng">
                  <a:noFill/>
                  <a:prstDash val="solid"/>
                </a:ln>
                <a:solidFill>
                  <a:schemeClr val="bg1"/>
                </a:solidFill>
                <a:latin typeface="Odibee Sans" pitchFamily="2" charset="77"/>
              </a:rPr>
              <a:t>ALCON</a:t>
            </a:r>
            <a:r>
              <a:rPr lang="en-US" sz="16600" b="1" spc="-300">
                <a:ln w="63500" cap="rnd" cmpd="sng">
                  <a:noFill/>
                  <a:prstDash val="solid"/>
                </a:ln>
                <a:solidFill>
                  <a:schemeClr val="bg1"/>
                </a:solidFill>
                <a:latin typeface="Odibee Sans" pitchFamily="2" charset="77"/>
              </a:rPr>
              <a:t>S</a:t>
            </a:r>
            <a:endParaRPr sz="16600" b="1" spc="-300">
              <a:ln w="63500" cap="rnd" cmpd="sng">
                <a:noFill/>
                <a:prstDash val="solid"/>
              </a:ln>
              <a:solidFill>
                <a:schemeClr val="bg1"/>
              </a:solidFill>
              <a:latin typeface="Odibee Sans" pitchFamily="2" charset="77"/>
            </a:endParaRPr>
          </a:p>
        </p:txBody>
      </p:sp>
      <p:sp>
        <p:nvSpPr>
          <p:cNvPr id="34" name="Rectangle 33">
            <a:extLst>
              <a:ext uri="{FF2B5EF4-FFF2-40B4-BE49-F238E27FC236}">
                <a16:creationId xmlns:a16="http://schemas.microsoft.com/office/drawing/2014/main" id="{ABBB7817-6D39-9843-B714-6219AFE4EAA1}"/>
              </a:ext>
            </a:extLst>
          </p:cNvPr>
          <p:cNvSpPr/>
          <p:nvPr/>
        </p:nvSpPr>
        <p:spPr>
          <a:xfrm>
            <a:off x="11608816" y="8047428"/>
            <a:ext cx="5459847" cy="892458"/>
          </a:xfrm>
          <a:prstGeom prst="rect">
            <a:avLst/>
          </a:prstGeom>
          <a:solidFill>
            <a:schemeClr val="accent5">
              <a:lumMod val="60000"/>
              <a:lumOff val="4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TextBox 34">
            <a:extLst>
              <a:ext uri="{FF2B5EF4-FFF2-40B4-BE49-F238E27FC236}">
                <a16:creationId xmlns:a16="http://schemas.microsoft.com/office/drawing/2014/main" id="{3B6EC6FA-7920-8D4A-8992-59F9927C04BA}"/>
              </a:ext>
            </a:extLst>
          </p:cNvPr>
          <p:cNvSpPr txBox="1"/>
          <p:nvPr/>
        </p:nvSpPr>
        <p:spPr>
          <a:xfrm>
            <a:off x="12329019" y="8139714"/>
            <a:ext cx="4019441" cy="707886"/>
          </a:xfrm>
          <a:prstGeom prst="rect">
            <a:avLst/>
          </a:prstGeom>
          <a:noFill/>
          <a:ln>
            <a:noFill/>
          </a:ln>
        </p:spPr>
        <p:txBody>
          <a:bodyPr wrap="square" rtlCol="0">
            <a:spAutoFit/>
          </a:bodyPr>
          <a:lstStyle/>
          <a:p>
            <a:pPr algn="ctr"/>
            <a:r>
              <a:rPr lang="en-US" sz="4000" b="1" spc="600">
                <a:ln w="63500" cap="rnd" cmpd="sng">
                  <a:noFill/>
                  <a:prstDash val="solid"/>
                </a:ln>
                <a:solidFill>
                  <a:schemeClr val="bg1"/>
                </a:solidFill>
                <a:latin typeface="Odibee Sans" pitchFamily="2" charset="77"/>
              </a:rPr>
              <a:t>ESPORT TEAM</a:t>
            </a:r>
            <a:endParaRPr sz="4000" b="1" spc="600">
              <a:ln w="63500" cap="rnd" cmpd="sng">
                <a:noFill/>
                <a:prstDash val="solid"/>
              </a:ln>
              <a:solidFill>
                <a:schemeClr val="bg1"/>
              </a:solidFill>
              <a:latin typeface="Odibee Sans" pitchFamily="2" charset="77"/>
            </a:endParaRPr>
          </a:p>
        </p:txBody>
      </p:sp>
      <p:grpSp>
        <p:nvGrpSpPr>
          <p:cNvPr id="36" name="Group 35">
            <a:extLst>
              <a:ext uri="{FF2B5EF4-FFF2-40B4-BE49-F238E27FC236}">
                <a16:creationId xmlns:a16="http://schemas.microsoft.com/office/drawing/2014/main" id="{8F0F9ED1-85EA-A340-87EE-5DF605DF1817}"/>
              </a:ext>
            </a:extLst>
          </p:cNvPr>
          <p:cNvGrpSpPr/>
          <p:nvPr/>
        </p:nvGrpSpPr>
        <p:grpSpPr>
          <a:xfrm>
            <a:off x="21061691" y="10481238"/>
            <a:ext cx="1127149" cy="964589"/>
            <a:chOff x="9157648" y="5459104"/>
            <a:chExt cx="1851716" cy="1584657"/>
          </a:xfrm>
        </p:grpSpPr>
        <p:grpSp>
          <p:nvGrpSpPr>
            <p:cNvPr id="37" name="Group 36">
              <a:extLst>
                <a:ext uri="{FF2B5EF4-FFF2-40B4-BE49-F238E27FC236}">
                  <a16:creationId xmlns:a16="http://schemas.microsoft.com/office/drawing/2014/main" id="{F59806B3-7DE6-E848-9F70-1F452D227ECD}"/>
                </a:ext>
              </a:extLst>
            </p:cNvPr>
            <p:cNvGrpSpPr/>
            <p:nvPr/>
          </p:nvGrpSpPr>
          <p:grpSpPr>
            <a:xfrm>
              <a:off x="9157648" y="5459104"/>
              <a:ext cx="1851716" cy="150125"/>
              <a:chOff x="9157648" y="5459104"/>
              <a:chExt cx="1851716" cy="150125"/>
            </a:xfrm>
          </p:grpSpPr>
          <p:sp>
            <p:nvSpPr>
              <p:cNvPr id="62" name="Oval 61">
                <a:extLst>
                  <a:ext uri="{FF2B5EF4-FFF2-40B4-BE49-F238E27FC236}">
                    <a16:creationId xmlns:a16="http://schemas.microsoft.com/office/drawing/2014/main" id="{AD394D1F-3EB1-684D-9E8D-4D09C183E01D}"/>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a:extLst>
                  <a:ext uri="{FF2B5EF4-FFF2-40B4-BE49-F238E27FC236}">
                    <a16:creationId xmlns:a16="http://schemas.microsoft.com/office/drawing/2014/main" id="{085EDDB0-644E-B148-AF99-7632C4F0B2C9}"/>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4" name="Oval 63">
                <a:extLst>
                  <a:ext uri="{FF2B5EF4-FFF2-40B4-BE49-F238E27FC236}">
                    <a16:creationId xmlns:a16="http://schemas.microsoft.com/office/drawing/2014/main" id="{B1E1D9F7-DA88-6042-8F30-E783BF8762F6}"/>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5" name="Oval 64">
                <a:extLst>
                  <a:ext uri="{FF2B5EF4-FFF2-40B4-BE49-F238E27FC236}">
                    <a16:creationId xmlns:a16="http://schemas.microsoft.com/office/drawing/2014/main" id="{EF389368-DBE7-A34D-A78C-8FA54F023A21}"/>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6" name="Oval 65">
                <a:extLst>
                  <a:ext uri="{FF2B5EF4-FFF2-40B4-BE49-F238E27FC236}">
                    <a16:creationId xmlns:a16="http://schemas.microsoft.com/office/drawing/2014/main" id="{AD309738-3CAF-054F-B0B7-9757B695FD7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8" name="Group 37">
              <a:extLst>
                <a:ext uri="{FF2B5EF4-FFF2-40B4-BE49-F238E27FC236}">
                  <a16:creationId xmlns:a16="http://schemas.microsoft.com/office/drawing/2014/main" id="{1435E917-E8C5-BA4F-AB5C-2CABE204854C}"/>
                </a:ext>
              </a:extLst>
            </p:cNvPr>
            <p:cNvGrpSpPr/>
            <p:nvPr/>
          </p:nvGrpSpPr>
          <p:grpSpPr>
            <a:xfrm>
              <a:off x="9157648" y="5817737"/>
              <a:ext cx="1851716" cy="150125"/>
              <a:chOff x="9157648" y="5459104"/>
              <a:chExt cx="1851716" cy="150125"/>
            </a:xfrm>
          </p:grpSpPr>
          <p:sp>
            <p:nvSpPr>
              <p:cNvPr id="57" name="Oval 56">
                <a:extLst>
                  <a:ext uri="{FF2B5EF4-FFF2-40B4-BE49-F238E27FC236}">
                    <a16:creationId xmlns:a16="http://schemas.microsoft.com/office/drawing/2014/main" id="{0A74B931-9947-C946-A35F-5718EC2DF8D3}"/>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525B0384-BE9E-B84F-8D60-B68B7A74A076}"/>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9" name="Oval 58">
                <a:extLst>
                  <a:ext uri="{FF2B5EF4-FFF2-40B4-BE49-F238E27FC236}">
                    <a16:creationId xmlns:a16="http://schemas.microsoft.com/office/drawing/2014/main" id="{4C5CAE08-4B62-3146-9123-54FA8FABF4E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Oval 59">
                <a:extLst>
                  <a:ext uri="{FF2B5EF4-FFF2-40B4-BE49-F238E27FC236}">
                    <a16:creationId xmlns:a16="http://schemas.microsoft.com/office/drawing/2014/main" id="{9224A6AE-AE34-0148-A2E9-2FA764C602C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1" name="Oval 60">
                <a:extLst>
                  <a:ext uri="{FF2B5EF4-FFF2-40B4-BE49-F238E27FC236}">
                    <a16:creationId xmlns:a16="http://schemas.microsoft.com/office/drawing/2014/main" id="{3F87B2F6-E4D4-1447-8E99-40ABC034B284}"/>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9" name="Group 38">
              <a:extLst>
                <a:ext uri="{FF2B5EF4-FFF2-40B4-BE49-F238E27FC236}">
                  <a16:creationId xmlns:a16="http://schemas.microsoft.com/office/drawing/2014/main" id="{3A38AD13-864E-EF42-999A-F6E14CFCAA70}"/>
                </a:ext>
              </a:extLst>
            </p:cNvPr>
            <p:cNvGrpSpPr/>
            <p:nvPr/>
          </p:nvGrpSpPr>
          <p:grpSpPr>
            <a:xfrm>
              <a:off x="9157648" y="6176370"/>
              <a:ext cx="1851716" cy="150125"/>
              <a:chOff x="9157648" y="5459104"/>
              <a:chExt cx="1851716" cy="150125"/>
            </a:xfrm>
          </p:grpSpPr>
          <p:sp>
            <p:nvSpPr>
              <p:cNvPr id="52" name="Oval 51">
                <a:extLst>
                  <a:ext uri="{FF2B5EF4-FFF2-40B4-BE49-F238E27FC236}">
                    <a16:creationId xmlns:a16="http://schemas.microsoft.com/office/drawing/2014/main" id="{5E79BCB0-074F-C245-95FE-89B798C692E9}"/>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Oval 52">
                <a:extLst>
                  <a:ext uri="{FF2B5EF4-FFF2-40B4-BE49-F238E27FC236}">
                    <a16:creationId xmlns:a16="http://schemas.microsoft.com/office/drawing/2014/main" id="{4EF5136A-EBE2-4340-B2B0-0EF850B17B57}"/>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4" name="Oval 53">
                <a:extLst>
                  <a:ext uri="{FF2B5EF4-FFF2-40B4-BE49-F238E27FC236}">
                    <a16:creationId xmlns:a16="http://schemas.microsoft.com/office/drawing/2014/main" id="{FE3206E0-C259-2446-A69A-377F0F4D1551}"/>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50A34DAC-F1DE-4F4A-A245-D8B7867B97E6}"/>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Oval 55">
                <a:extLst>
                  <a:ext uri="{FF2B5EF4-FFF2-40B4-BE49-F238E27FC236}">
                    <a16:creationId xmlns:a16="http://schemas.microsoft.com/office/drawing/2014/main" id="{91C9D8E3-2AA1-7448-AF75-75645331BEFD}"/>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0" name="Group 39">
              <a:extLst>
                <a:ext uri="{FF2B5EF4-FFF2-40B4-BE49-F238E27FC236}">
                  <a16:creationId xmlns:a16="http://schemas.microsoft.com/office/drawing/2014/main" id="{110C3A2A-C2DC-644B-BA2E-832CCB0C64E2}"/>
                </a:ext>
              </a:extLst>
            </p:cNvPr>
            <p:cNvGrpSpPr/>
            <p:nvPr/>
          </p:nvGrpSpPr>
          <p:grpSpPr>
            <a:xfrm>
              <a:off x="9157648" y="6535003"/>
              <a:ext cx="1851716" cy="150125"/>
              <a:chOff x="9157648" y="5459104"/>
              <a:chExt cx="1851716" cy="150125"/>
            </a:xfrm>
          </p:grpSpPr>
          <p:sp>
            <p:nvSpPr>
              <p:cNvPr id="47" name="Oval 46">
                <a:extLst>
                  <a:ext uri="{FF2B5EF4-FFF2-40B4-BE49-F238E27FC236}">
                    <a16:creationId xmlns:a16="http://schemas.microsoft.com/office/drawing/2014/main" id="{0BF66DBF-A05A-9544-9474-DC938FA23D30}"/>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F17EFD8E-9D9F-F245-9B85-06CE3E233DDE}"/>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9" name="Oval 48">
                <a:extLst>
                  <a:ext uri="{FF2B5EF4-FFF2-40B4-BE49-F238E27FC236}">
                    <a16:creationId xmlns:a16="http://schemas.microsoft.com/office/drawing/2014/main" id="{F75860B1-289A-4B47-98B4-92DAF49E5AA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0" name="Oval 49">
                <a:extLst>
                  <a:ext uri="{FF2B5EF4-FFF2-40B4-BE49-F238E27FC236}">
                    <a16:creationId xmlns:a16="http://schemas.microsoft.com/office/drawing/2014/main" id="{75F901E0-EA76-6B41-B0C1-16032B1FF076}"/>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1" name="Oval 50">
                <a:extLst>
                  <a:ext uri="{FF2B5EF4-FFF2-40B4-BE49-F238E27FC236}">
                    <a16:creationId xmlns:a16="http://schemas.microsoft.com/office/drawing/2014/main" id="{D743793A-4DA1-DD48-9C94-48AEA09FEC46}"/>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1" name="Group 40">
              <a:extLst>
                <a:ext uri="{FF2B5EF4-FFF2-40B4-BE49-F238E27FC236}">
                  <a16:creationId xmlns:a16="http://schemas.microsoft.com/office/drawing/2014/main" id="{BB05D82E-56E5-0143-8BC0-FC8A1F266020}"/>
                </a:ext>
              </a:extLst>
            </p:cNvPr>
            <p:cNvGrpSpPr/>
            <p:nvPr/>
          </p:nvGrpSpPr>
          <p:grpSpPr>
            <a:xfrm>
              <a:off x="9157648" y="6893636"/>
              <a:ext cx="1851716" cy="150125"/>
              <a:chOff x="9157648" y="5459104"/>
              <a:chExt cx="1851716" cy="150125"/>
            </a:xfrm>
          </p:grpSpPr>
          <p:sp>
            <p:nvSpPr>
              <p:cNvPr id="42" name="Oval 41">
                <a:extLst>
                  <a:ext uri="{FF2B5EF4-FFF2-40B4-BE49-F238E27FC236}">
                    <a16:creationId xmlns:a16="http://schemas.microsoft.com/office/drawing/2014/main" id="{971BB416-00E2-654A-96DC-817198F81FEE}"/>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58F766BB-1D3B-7040-A293-F2FD67D6CCC2}"/>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4" name="Oval 43">
                <a:extLst>
                  <a:ext uri="{FF2B5EF4-FFF2-40B4-BE49-F238E27FC236}">
                    <a16:creationId xmlns:a16="http://schemas.microsoft.com/office/drawing/2014/main" id="{14CA7C3C-C574-FA48-900B-58310FF9EDE2}"/>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a:extLst>
                  <a:ext uri="{FF2B5EF4-FFF2-40B4-BE49-F238E27FC236}">
                    <a16:creationId xmlns:a16="http://schemas.microsoft.com/office/drawing/2014/main" id="{9CD3A0F1-AA20-774F-9C62-8D24BC8F3CEB}"/>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E24D30FB-0A1C-CB45-BCF4-1AC5A29070D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67" name="Oval 66">
            <a:extLst>
              <a:ext uri="{FF2B5EF4-FFF2-40B4-BE49-F238E27FC236}">
                <a16:creationId xmlns:a16="http://schemas.microsoft.com/office/drawing/2014/main" id="{37758826-F20E-E146-A44A-B1BF025CF0C2}"/>
              </a:ext>
            </a:extLst>
          </p:cNvPr>
          <p:cNvSpPr/>
          <p:nvPr/>
        </p:nvSpPr>
        <p:spPr>
          <a:xfrm>
            <a:off x="22745589" y="12508829"/>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8" name="Group 67">
            <a:extLst>
              <a:ext uri="{FF2B5EF4-FFF2-40B4-BE49-F238E27FC236}">
                <a16:creationId xmlns:a16="http://schemas.microsoft.com/office/drawing/2014/main" id="{AB7EEF37-D1DB-DE4E-B5DC-EF0A4B26B61A}"/>
              </a:ext>
            </a:extLst>
          </p:cNvPr>
          <p:cNvGrpSpPr/>
          <p:nvPr/>
        </p:nvGrpSpPr>
        <p:grpSpPr>
          <a:xfrm>
            <a:off x="704184" y="635841"/>
            <a:ext cx="457200" cy="457200"/>
            <a:chOff x="13104019" y="8686800"/>
            <a:chExt cx="457200" cy="457200"/>
          </a:xfrm>
          <a:solidFill>
            <a:schemeClr val="accent2"/>
          </a:solidFill>
        </p:grpSpPr>
        <p:sp>
          <p:nvSpPr>
            <p:cNvPr id="69" name="Freeform 68">
              <a:extLst>
                <a:ext uri="{FF2B5EF4-FFF2-40B4-BE49-F238E27FC236}">
                  <a16:creationId xmlns:a16="http://schemas.microsoft.com/office/drawing/2014/main" id="{7B264ADF-5A61-6D47-9288-780F780B8AB8}"/>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0" name="Freeform 69">
              <a:extLst>
                <a:ext uri="{FF2B5EF4-FFF2-40B4-BE49-F238E27FC236}">
                  <a16:creationId xmlns:a16="http://schemas.microsoft.com/office/drawing/2014/main" id="{CB567687-ABF4-5E4D-9864-6F55EE9F8FBC}"/>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1" name="Freeform 70">
              <a:extLst>
                <a:ext uri="{FF2B5EF4-FFF2-40B4-BE49-F238E27FC236}">
                  <a16:creationId xmlns:a16="http://schemas.microsoft.com/office/drawing/2014/main" id="{340FEDD5-5811-2A41-ABD6-2409E1B46038}"/>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2" name="Freeform 71">
              <a:extLst>
                <a:ext uri="{FF2B5EF4-FFF2-40B4-BE49-F238E27FC236}">
                  <a16:creationId xmlns:a16="http://schemas.microsoft.com/office/drawing/2014/main" id="{98C9AAD8-5D6C-D048-B39B-C5D75230D7DC}"/>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73" name="Freeform 72">
            <a:extLst>
              <a:ext uri="{FF2B5EF4-FFF2-40B4-BE49-F238E27FC236}">
                <a16:creationId xmlns:a16="http://schemas.microsoft.com/office/drawing/2014/main" id="{021A4641-A267-E242-ACE4-E8F5254C0A4A}"/>
              </a:ext>
            </a:extLst>
          </p:cNvPr>
          <p:cNvSpPr/>
          <p:nvPr/>
        </p:nvSpPr>
        <p:spPr>
          <a:xfrm>
            <a:off x="19987046" y="674051"/>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74" name="Oval 73">
            <a:extLst>
              <a:ext uri="{FF2B5EF4-FFF2-40B4-BE49-F238E27FC236}">
                <a16:creationId xmlns:a16="http://schemas.microsoft.com/office/drawing/2014/main" id="{CCDB6084-B71C-6145-87F9-47D46EB0C230}"/>
              </a:ext>
            </a:extLst>
          </p:cNvPr>
          <p:cNvSpPr/>
          <p:nvPr/>
        </p:nvSpPr>
        <p:spPr>
          <a:xfrm>
            <a:off x="2759418" y="11137229"/>
            <a:ext cx="345222" cy="345222"/>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6" name="Group 75">
            <a:extLst>
              <a:ext uri="{FF2B5EF4-FFF2-40B4-BE49-F238E27FC236}">
                <a16:creationId xmlns:a16="http://schemas.microsoft.com/office/drawing/2014/main" id="{AEAD2BC2-8942-3648-9288-04FA2B8FE0D0}"/>
              </a:ext>
            </a:extLst>
          </p:cNvPr>
          <p:cNvGrpSpPr/>
          <p:nvPr/>
        </p:nvGrpSpPr>
        <p:grpSpPr>
          <a:xfrm>
            <a:off x="10109442" y="11608641"/>
            <a:ext cx="457200" cy="457200"/>
            <a:chOff x="13104019" y="8686800"/>
            <a:chExt cx="457200" cy="457200"/>
          </a:xfrm>
          <a:solidFill>
            <a:schemeClr val="accent6"/>
          </a:solidFill>
        </p:grpSpPr>
        <p:sp>
          <p:nvSpPr>
            <p:cNvPr id="77" name="Freeform 76">
              <a:extLst>
                <a:ext uri="{FF2B5EF4-FFF2-40B4-BE49-F238E27FC236}">
                  <a16:creationId xmlns:a16="http://schemas.microsoft.com/office/drawing/2014/main" id="{6BD71453-0F7C-6D47-BA27-D9DA2B71E014}"/>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8" name="Freeform 77">
              <a:extLst>
                <a:ext uri="{FF2B5EF4-FFF2-40B4-BE49-F238E27FC236}">
                  <a16:creationId xmlns:a16="http://schemas.microsoft.com/office/drawing/2014/main" id="{ACBCE4E6-886B-E04C-ACE5-143E4D0D4371}"/>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9" name="Freeform 78">
              <a:extLst>
                <a:ext uri="{FF2B5EF4-FFF2-40B4-BE49-F238E27FC236}">
                  <a16:creationId xmlns:a16="http://schemas.microsoft.com/office/drawing/2014/main" id="{ABE9F40B-996B-C040-AD32-89791CFF8A17}"/>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0" name="Freeform 79">
              <a:extLst>
                <a:ext uri="{FF2B5EF4-FFF2-40B4-BE49-F238E27FC236}">
                  <a16:creationId xmlns:a16="http://schemas.microsoft.com/office/drawing/2014/main" id="{5F868071-3E46-5F46-81DC-61D776C9145F}"/>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Tree>
    <p:extLst>
      <p:ext uri="{BB962C8B-B14F-4D97-AF65-F5344CB8AC3E}">
        <p14:creationId xmlns:p14="http://schemas.microsoft.com/office/powerpoint/2010/main" val="1966398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7B51FBCA-ABB0-D843-B899-172FA54C4A7E}"/>
              </a:ext>
            </a:extLst>
          </p:cNvPr>
          <p:cNvSpPr/>
          <p:nvPr/>
        </p:nvSpPr>
        <p:spPr>
          <a:xfrm>
            <a:off x="-15705" y="0"/>
            <a:ext cx="11046210" cy="137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2" name="Graphic 3">
            <a:extLst>
              <a:ext uri="{FF2B5EF4-FFF2-40B4-BE49-F238E27FC236}">
                <a16:creationId xmlns:a16="http://schemas.microsoft.com/office/drawing/2014/main" id="{54C68718-F18B-2A4A-9FB5-375B7E7A8F25}"/>
              </a:ext>
            </a:extLst>
          </p:cNvPr>
          <p:cNvGrpSpPr/>
          <p:nvPr/>
        </p:nvGrpSpPr>
        <p:grpSpPr>
          <a:xfrm>
            <a:off x="3453108" y="2871231"/>
            <a:ext cx="4128403" cy="3770264"/>
            <a:chOff x="9490590" y="4391656"/>
            <a:chExt cx="5363241" cy="4897979"/>
          </a:xfrm>
        </p:grpSpPr>
        <p:sp>
          <p:nvSpPr>
            <p:cNvPr id="3" name="Freeform 2">
              <a:extLst>
                <a:ext uri="{FF2B5EF4-FFF2-40B4-BE49-F238E27FC236}">
                  <a16:creationId xmlns:a16="http://schemas.microsoft.com/office/drawing/2014/main" id="{7D449E27-CE35-6349-8E79-4BD07185030B}"/>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190500" cap="rnd">
              <a:solidFill>
                <a:schemeClr val="bg1"/>
              </a:solidFill>
              <a:prstDash val="solid"/>
              <a:round/>
            </a:ln>
          </p:spPr>
          <p:txBody>
            <a:bodyPr rtlCol="0" anchor="ctr"/>
            <a:lstStyle/>
            <a:p>
              <a:endParaRPr/>
            </a:p>
          </p:txBody>
        </p:sp>
        <p:sp>
          <p:nvSpPr>
            <p:cNvPr id="4" name="Freeform 3">
              <a:extLst>
                <a:ext uri="{FF2B5EF4-FFF2-40B4-BE49-F238E27FC236}">
                  <a16:creationId xmlns:a16="http://schemas.microsoft.com/office/drawing/2014/main" id="{A05C2354-5257-184D-BC69-B1D8FF57729A}"/>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5" name="Freeform 4">
              <a:extLst>
                <a:ext uri="{FF2B5EF4-FFF2-40B4-BE49-F238E27FC236}">
                  <a16:creationId xmlns:a16="http://schemas.microsoft.com/office/drawing/2014/main" id="{8CAD5134-6F8D-6345-8813-8E309E430A59}"/>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6" name="Freeform 5">
              <a:extLst>
                <a:ext uri="{FF2B5EF4-FFF2-40B4-BE49-F238E27FC236}">
                  <a16:creationId xmlns:a16="http://schemas.microsoft.com/office/drawing/2014/main" id="{C6D7AB8A-FDFB-1D4A-AF7F-EE525DA6BE8A}"/>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7" name="Freeform 6">
              <a:extLst>
                <a:ext uri="{FF2B5EF4-FFF2-40B4-BE49-F238E27FC236}">
                  <a16:creationId xmlns:a16="http://schemas.microsoft.com/office/drawing/2014/main" id="{9CC60D96-14C5-4943-AB17-C5DF1304334A}"/>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8" name="Freeform 7">
              <a:extLst>
                <a:ext uri="{FF2B5EF4-FFF2-40B4-BE49-F238E27FC236}">
                  <a16:creationId xmlns:a16="http://schemas.microsoft.com/office/drawing/2014/main" id="{02EAB23B-7759-0049-8B7A-A0E2F6A9B5CF}"/>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9" name="Freeform 8">
              <a:extLst>
                <a:ext uri="{FF2B5EF4-FFF2-40B4-BE49-F238E27FC236}">
                  <a16:creationId xmlns:a16="http://schemas.microsoft.com/office/drawing/2014/main" id="{325F9C87-2321-2141-A14F-EE399E5CBBDA}"/>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10" name="Freeform 9">
              <a:extLst>
                <a:ext uri="{FF2B5EF4-FFF2-40B4-BE49-F238E27FC236}">
                  <a16:creationId xmlns:a16="http://schemas.microsoft.com/office/drawing/2014/main" id="{50E7E3AD-0F38-2849-B86F-52135EA5117A}"/>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11" name="Freeform 10">
              <a:extLst>
                <a:ext uri="{FF2B5EF4-FFF2-40B4-BE49-F238E27FC236}">
                  <a16:creationId xmlns:a16="http://schemas.microsoft.com/office/drawing/2014/main" id="{7AA341D5-8CA6-1746-8155-909BBC249C12}"/>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12" name="Freeform 11">
              <a:extLst>
                <a:ext uri="{FF2B5EF4-FFF2-40B4-BE49-F238E27FC236}">
                  <a16:creationId xmlns:a16="http://schemas.microsoft.com/office/drawing/2014/main" id="{6B22B0BD-FB70-8040-9ACB-4F3299797405}"/>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13" name="Freeform 12">
              <a:extLst>
                <a:ext uri="{FF2B5EF4-FFF2-40B4-BE49-F238E27FC236}">
                  <a16:creationId xmlns:a16="http://schemas.microsoft.com/office/drawing/2014/main" id="{685218A8-D824-104A-8A4E-941B47378290}"/>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14" name="Freeform 13">
              <a:extLst>
                <a:ext uri="{FF2B5EF4-FFF2-40B4-BE49-F238E27FC236}">
                  <a16:creationId xmlns:a16="http://schemas.microsoft.com/office/drawing/2014/main" id="{3E41DE89-CF0D-B146-9551-4C50A26A932C}"/>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15" name="Freeform 14">
              <a:extLst>
                <a:ext uri="{FF2B5EF4-FFF2-40B4-BE49-F238E27FC236}">
                  <a16:creationId xmlns:a16="http://schemas.microsoft.com/office/drawing/2014/main" id="{E244B63B-5016-9043-B8DD-280409D31E44}"/>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16" name="Freeform 15">
              <a:extLst>
                <a:ext uri="{FF2B5EF4-FFF2-40B4-BE49-F238E27FC236}">
                  <a16:creationId xmlns:a16="http://schemas.microsoft.com/office/drawing/2014/main" id="{9DA5AEDF-93F7-5A4E-9A3C-07C06F699819}"/>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17" name="Freeform 16">
              <a:extLst>
                <a:ext uri="{FF2B5EF4-FFF2-40B4-BE49-F238E27FC236}">
                  <a16:creationId xmlns:a16="http://schemas.microsoft.com/office/drawing/2014/main" id="{814182C6-C9C4-B642-9175-DA1ACCAE1005}"/>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27CBD6AE-4000-DD41-9D7F-A8141B4B05A1}"/>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19" name="Freeform 18">
              <a:extLst>
                <a:ext uri="{FF2B5EF4-FFF2-40B4-BE49-F238E27FC236}">
                  <a16:creationId xmlns:a16="http://schemas.microsoft.com/office/drawing/2014/main" id="{01968DD4-9B05-B542-B2CE-FE957DEA41F8}"/>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20" name="Freeform 19">
              <a:extLst>
                <a:ext uri="{FF2B5EF4-FFF2-40B4-BE49-F238E27FC236}">
                  <a16:creationId xmlns:a16="http://schemas.microsoft.com/office/drawing/2014/main" id="{99A13B73-B837-ED43-915F-0194FACD1578}"/>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21" name="Freeform 20">
              <a:extLst>
                <a:ext uri="{FF2B5EF4-FFF2-40B4-BE49-F238E27FC236}">
                  <a16:creationId xmlns:a16="http://schemas.microsoft.com/office/drawing/2014/main" id="{AEF45699-186F-E74D-B42D-E92A3EC99E8C}"/>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22" name="Freeform 21">
              <a:extLst>
                <a:ext uri="{FF2B5EF4-FFF2-40B4-BE49-F238E27FC236}">
                  <a16:creationId xmlns:a16="http://schemas.microsoft.com/office/drawing/2014/main" id="{94CA3F1F-A44F-2C41-9BED-BD35C8EB613F}"/>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23" name="Freeform 22">
              <a:extLst>
                <a:ext uri="{FF2B5EF4-FFF2-40B4-BE49-F238E27FC236}">
                  <a16:creationId xmlns:a16="http://schemas.microsoft.com/office/drawing/2014/main" id="{E32A00BB-A1ED-9648-BCED-81FED4C794ED}"/>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
        <p:nvSpPr>
          <p:cNvPr id="24" name="TextBox 23">
            <a:extLst>
              <a:ext uri="{FF2B5EF4-FFF2-40B4-BE49-F238E27FC236}">
                <a16:creationId xmlns:a16="http://schemas.microsoft.com/office/drawing/2014/main" id="{9174DC25-B5D8-9F4E-B00E-88859EAB4C12}"/>
              </a:ext>
            </a:extLst>
          </p:cNvPr>
          <p:cNvSpPr txBox="1"/>
          <p:nvPr/>
        </p:nvSpPr>
        <p:spPr>
          <a:xfrm>
            <a:off x="2226824" y="6556500"/>
            <a:ext cx="6099193" cy="2646878"/>
          </a:xfrm>
          <a:prstGeom prst="rect">
            <a:avLst/>
          </a:prstGeom>
          <a:noFill/>
          <a:ln>
            <a:noFill/>
          </a:ln>
        </p:spPr>
        <p:txBody>
          <a:bodyPr wrap="square" rtlCol="0">
            <a:spAutoFit/>
          </a:bodyPr>
          <a:lstStyle/>
          <a:p>
            <a:pPr algn="ctr"/>
            <a:r>
              <a:rPr lang="en-US" sz="16600" b="1" spc="-300">
                <a:ln w="63500" cap="rnd" cmpd="sng">
                  <a:noFill/>
                  <a:prstDash val="solid"/>
                </a:ln>
                <a:solidFill>
                  <a:schemeClr val="bg1"/>
                </a:solidFill>
                <a:latin typeface="Odibee Sans" pitchFamily="2" charset="77"/>
              </a:rPr>
              <a:t>F</a:t>
            </a:r>
            <a:r>
              <a:rPr lang="en-US" sz="12500" b="1" spc="-300">
                <a:ln w="63500" cap="rnd" cmpd="sng">
                  <a:noFill/>
                  <a:prstDash val="solid"/>
                </a:ln>
                <a:solidFill>
                  <a:schemeClr val="bg1"/>
                </a:solidFill>
                <a:latin typeface="Odibee Sans" pitchFamily="2" charset="77"/>
              </a:rPr>
              <a:t>ALCON</a:t>
            </a:r>
            <a:r>
              <a:rPr lang="en-US" sz="16600" b="1" spc="-300">
                <a:ln w="63500" cap="rnd" cmpd="sng">
                  <a:noFill/>
                  <a:prstDash val="solid"/>
                </a:ln>
                <a:solidFill>
                  <a:schemeClr val="bg1"/>
                </a:solidFill>
                <a:latin typeface="Odibee Sans" pitchFamily="2" charset="77"/>
              </a:rPr>
              <a:t>S</a:t>
            </a:r>
            <a:endParaRPr sz="16600" b="1" spc="-300">
              <a:ln w="63500" cap="rnd" cmpd="sng">
                <a:noFill/>
                <a:prstDash val="solid"/>
              </a:ln>
              <a:solidFill>
                <a:schemeClr val="bg1"/>
              </a:solidFill>
              <a:latin typeface="Odibee Sans" pitchFamily="2" charset="77"/>
            </a:endParaRPr>
          </a:p>
        </p:txBody>
      </p:sp>
      <p:sp>
        <p:nvSpPr>
          <p:cNvPr id="35" name="TextBox 34">
            <a:extLst>
              <a:ext uri="{FF2B5EF4-FFF2-40B4-BE49-F238E27FC236}">
                <a16:creationId xmlns:a16="http://schemas.microsoft.com/office/drawing/2014/main" id="{2AC69859-88D5-7349-9A01-13C54911E397}"/>
              </a:ext>
            </a:extLst>
          </p:cNvPr>
          <p:cNvSpPr txBox="1"/>
          <p:nvPr/>
        </p:nvSpPr>
        <p:spPr>
          <a:xfrm>
            <a:off x="12321323" y="5017112"/>
            <a:ext cx="4639755" cy="1107996"/>
          </a:xfrm>
          <a:prstGeom prst="rect">
            <a:avLst/>
          </a:prstGeom>
          <a:noFill/>
          <a:ln>
            <a:noFill/>
          </a:ln>
        </p:spPr>
        <p:txBody>
          <a:bodyPr wrap="square" rtlCol="0">
            <a:spAutoFit/>
          </a:bodyPr>
          <a:lstStyle/>
          <a:p>
            <a:pPr algn="ctr"/>
            <a:r>
              <a:rPr lang="en-US" sz="6600" b="1" spc="-300">
                <a:ln w="63500" cap="rnd" cmpd="sng">
                  <a:noFill/>
                  <a:prstDash val="solid"/>
                </a:ln>
                <a:solidFill>
                  <a:schemeClr val="bg1"/>
                </a:solidFill>
                <a:latin typeface="Odibee Sans" pitchFamily="2" charset="77"/>
              </a:rPr>
              <a:t>INNE WILONA</a:t>
            </a:r>
            <a:endParaRPr sz="6600" b="1" spc="-300">
              <a:ln w="63500" cap="rnd" cmpd="sng">
                <a:noFill/>
                <a:prstDash val="solid"/>
              </a:ln>
              <a:solidFill>
                <a:schemeClr val="bg1"/>
              </a:solidFill>
              <a:latin typeface="Odibee Sans" pitchFamily="2" charset="77"/>
            </a:endParaRPr>
          </a:p>
        </p:txBody>
      </p:sp>
      <p:sp>
        <p:nvSpPr>
          <p:cNvPr id="36" name="TextBox 35">
            <a:extLst>
              <a:ext uri="{FF2B5EF4-FFF2-40B4-BE49-F238E27FC236}">
                <a16:creationId xmlns:a16="http://schemas.microsoft.com/office/drawing/2014/main" id="{267D6221-95F3-FC43-816C-CCF023F93735}"/>
              </a:ext>
            </a:extLst>
          </p:cNvPr>
          <p:cNvSpPr txBox="1"/>
          <p:nvPr/>
        </p:nvSpPr>
        <p:spPr>
          <a:xfrm>
            <a:off x="18048355" y="5017112"/>
            <a:ext cx="4639755" cy="1107996"/>
          </a:xfrm>
          <a:prstGeom prst="rect">
            <a:avLst/>
          </a:prstGeom>
          <a:noFill/>
          <a:ln>
            <a:noFill/>
          </a:ln>
        </p:spPr>
        <p:txBody>
          <a:bodyPr wrap="square" rtlCol="0">
            <a:spAutoFit/>
          </a:bodyPr>
          <a:lstStyle/>
          <a:p>
            <a:pPr algn="ctr"/>
            <a:r>
              <a:rPr lang="en-US" sz="6600" b="1" spc="-300">
                <a:ln w="63500" cap="rnd" cmpd="sng">
                  <a:noFill/>
                  <a:prstDash val="solid"/>
                </a:ln>
                <a:solidFill>
                  <a:schemeClr val="bg1"/>
                </a:solidFill>
                <a:latin typeface="Odibee Sans" pitchFamily="2" charset="77"/>
              </a:rPr>
              <a:t>JESSICA ART</a:t>
            </a:r>
            <a:endParaRPr sz="6600" b="1" spc="-300">
              <a:ln w="63500" cap="rnd" cmpd="sng">
                <a:noFill/>
                <a:prstDash val="solid"/>
              </a:ln>
              <a:solidFill>
                <a:schemeClr val="bg1"/>
              </a:solidFill>
              <a:latin typeface="Odibee Sans" pitchFamily="2" charset="77"/>
            </a:endParaRPr>
          </a:p>
        </p:txBody>
      </p:sp>
      <p:sp>
        <p:nvSpPr>
          <p:cNvPr id="39" name="TextBox 38">
            <a:extLst>
              <a:ext uri="{FF2B5EF4-FFF2-40B4-BE49-F238E27FC236}">
                <a16:creationId xmlns:a16="http://schemas.microsoft.com/office/drawing/2014/main" id="{7AB94D98-CFB0-9747-A132-B7E175356AC8}"/>
              </a:ext>
            </a:extLst>
          </p:cNvPr>
          <p:cNvSpPr txBox="1"/>
          <p:nvPr/>
        </p:nvSpPr>
        <p:spPr>
          <a:xfrm>
            <a:off x="13602231" y="6016457"/>
            <a:ext cx="2077938" cy="461665"/>
          </a:xfrm>
          <a:prstGeom prst="rect">
            <a:avLst/>
          </a:prstGeom>
          <a:noFill/>
          <a:ln>
            <a:noFill/>
          </a:ln>
        </p:spPr>
        <p:txBody>
          <a:bodyPr wrap="square" rtlCol="0">
            <a:spAutoFit/>
          </a:bodyPr>
          <a:lstStyle/>
          <a:p>
            <a:pPr algn="ctr"/>
            <a:r>
              <a:rPr lang="en-ID" sz="2400" b="1" spc="300">
                <a:ln w="63500" cap="rnd" cmpd="sng">
                  <a:noFill/>
                  <a:prstDash val="solid"/>
                </a:ln>
                <a:solidFill>
                  <a:schemeClr val="accent4"/>
                </a:solidFill>
                <a:latin typeface="Poppins SemiBold" pitchFamily="2" charset="77"/>
                <a:cs typeface="Poppins SemiBold" pitchFamily="2" charset="77"/>
              </a:rPr>
              <a:t>RUSHER</a:t>
            </a:r>
          </a:p>
        </p:txBody>
      </p:sp>
      <p:sp>
        <p:nvSpPr>
          <p:cNvPr id="40" name="TextBox 39">
            <a:extLst>
              <a:ext uri="{FF2B5EF4-FFF2-40B4-BE49-F238E27FC236}">
                <a16:creationId xmlns:a16="http://schemas.microsoft.com/office/drawing/2014/main" id="{A83D17CF-6BE6-C045-A4D0-86A63E31D1BF}"/>
              </a:ext>
            </a:extLst>
          </p:cNvPr>
          <p:cNvSpPr txBox="1"/>
          <p:nvPr/>
        </p:nvSpPr>
        <p:spPr>
          <a:xfrm>
            <a:off x="19329263" y="6016457"/>
            <a:ext cx="2077938" cy="461665"/>
          </a:xfrm>
          <a:prstGeom prst="rect">
            <a:avLst/>
          </a:prstGeom>
          <a:noFill/>
          <a:ln>
            <a:noFill/>
          </a:ln>
        </p:spPr>
        <p:txBody>
          <a:bodyPr wrap="square" rtlCol="0">
            <a:spAutoFit/>
          </a:bodyPr>
          <a:lstStyle/>
          <a:p>
            <a:pPr algn="ctr"/>
            <a:r>
              <a:rPr lang="en-ID" sz="2400" b="1" spc="300">
                <a:ln w="63500" cap="rnd" cmpd="sng">
                  <a:noFill/>
                  <a:prstDash val="solid"/>
                </a:ln>
                <a:solidFill>
                  <a:schemeClr val="accent4"/>
                </a:solidFill>
                <a:latin typeface="Poppins SemiBold" pitchFamily="2" charset="77"/>
                <a:cs typeface="Poppins SemiBold" pitchFamily="2" charset="77"/>
              </a:rPr>
              <a:t>SUPPORT</a:t>
            </a:r>
          </a:p>
        </p:txBody>
      </p:sp>
      <p:sp>
        <p:nvSpPr>
          <p:cNvPr id="41" name="TextBox 40">
            <a:extLst>
              <a:ext uri="{FF2B5EF4-FFF2-40B4-BE49-F238E27FC236}">
                <a16:creationId xmlns:a16="http://schemas.microsoft.com/office/drawing/2014/main" id="{C9D4F134-E9AD-B344-9366-5E70B583DAC6}"/>
              </a:ext>
            </a:extLst>
          </p:cNvPr>
          <p:cNvSpPr txBox="1"/>
          <p:nvPr/>
        </p:nvSpPr>
        <p:spPr>
          <a:xfrm>
            <a:off x="12321323" y="11047819"/>
            <a:ext cx="4639755" cy="1107996"/>
          </a:xfrm>
          <a:prstGeom prst="rect">
            <a:avLst/>
          </a:prstGeom>
          <a:noFill/>
          <a:ln>
            <a:noFill/>
          </a:ln>
        </p:spPr>
        <p:txBody>
          <a:bodyPr wrap="square" rtlCol="0">
            <a:spAutoFit/>
          </a:bodyPr>
          <a:lstStyle/>
          <a:p>
            <a:pPr algn="ctr"/>
            <a:r>
              <a:rPr lang="en-US" sz="6600" b="1" spc="-300">
                <a:ln w="63500" cap="rnd" cmpd="sng">
                  <a:noFill/>
                  <a:prstDash val="solid"/>
                </a:ln>
                <a:solidFill>
                  <a:schemeClr val="bg1"/>
                </a:solidFill>
                <a:latin typeface="Odibee Sans" pitchFamily="2" charset="77"/>
              </a:rPr>
              <a:t>DITTO GARRY</a:t>
            </a:r>
            <a:endParaRPr sz="6600" b="1" spc="-300">
              <a:ln w="63500" cap="rnd" cmpd="sng">
                <a:noFill/>
                <a:prstDash val="solid"/>
              </a:ln>
              <a:solidFill>
                <a:schemeClr val="bg1"/>
              </a:solidFill>
              <a:latin typeface="Odibee Sans" pitchFamily="2" charset="77"/>
            </a:endParaRPr>
          </a:p>
        </p:txBody>
      </p:sp>
      <p:sp>
        <p:nvSpPr>
          <p:cNvPr id="42" name="TextBox 41">
            <a:extLst>
              <a:ext uri="{FF2B5EF4-FFF2-40B4-BE49-F238E27FC236}">
                <a16:creationId xmlns:a16="http://schemas.microsoft.com/office/drawing/2014/main" id="{19B0327E-8077-994F-B47F-71A34CF30661}"/>
              </a:ext>
            </a:extLst>
          </p:cNvPr>
          <p:cNvSpPr txBox="1"/>
          <p:nvPr/>
        </p:nvSpPr>
        <p:spPr>
          <a:xfrm>
            <a:off x="18048355" y="11047819"/>
            <a:ext cx="4639755" cy="1107996"/>
          </a:xfrm>
          <a:prstGeom prst="rect">
            <a:avLst/>
          </a:prstGeom>
          <a:noFill/>
          <a:ln>
            <a:noFill/>
          </a:ln>
        </p:spPr>
        <p:txBody>
          <a:bodyPr wrap="square" rtlCol="0">
            <a:spAutoFit/>
          </a:bodyPr>
          <a:lstStyle/>
          <a:p>
            <a:pPr algn="ctr"/>
            <a:r>
              <a:rPr lang="en-US" sz="6600" b="1" spc="-300">
                <a:ln w="63500" cap="rnd" cmpd="sng">
                  <a:noFill/>
                  <a:prstDash val="solid"/>
                </a:ln>
                <a:solidFill>
                  <a:schemeClr val="bg1"/>
                </a:solidFill>
                <a:latin typeface="Odibee Sans" pitchFamily="2" charset="77"/>
              </a:rPr>
              <a:t>JAMES OXFOR</a:t>
            </a:r>
            <a:endParaRPr sz="6600" b="1" spc="-300">
              <a:ln w="63500" cap="rnd" cmpd="sng">
                <a:noFill/>
                <a:prstDash val="solid"/>
              </a:ln>
              <a:solidFill>
                <a:schemeClr val="bg1"/>
              </a:solidFill>
              <a:latin typeface="Odibee Sans" pitchFamily="2" charset="77"/>
            </a:endParaRPr>
          </a:p>
        </p:txBody>
      </p:sp>
      <p:sp>
        <p:nvSpPr>
          <p:cNvPr id="43" name="TextBox 42">
            <a:extLst>
              <a:ext uri="{FF2B5EF4-FFF2-40B4-BE49-F238E27FC236}">
                <a16:creationId xmlns:a16="http://schemas.microsoft.com/office/drawing/2014/main" id="{B19F45F4-67CA-7543-A8A6-A554DA563179}"/>
              </a:ext>
            </a:extLst>
          </p:cNvPr>
          <p:cNvSpPr txBox="1"/>
          <p:nvPr/>
        </p:nvSpPr>
        <p:spPr>
          <a:xfrm>
            <a:off x="13602231" y="12047164"/>
            <a:ext cx="2077938" cy="461665"/>
          </a:xfrm>
          <a:prstGeom prst="rect">
            <a:avLst/>
          </a:prstGeom>
          <a:noFill/>
          <a:ln>
            <a:noFill/>
          </a:ln>
        </p:spPr>
        <p:txBody>
          <a:bodyPr wrap="square" rtlCol="0">
            <a:spAutoFit/>
          </a:bodyPr>
          <a:lstStyle/>
          <a:p>
            <a:pPr algn="ctr"/>
            <a:r>
              <a:rPr lang="en-ID" sz="2400" b="1" spc="300">
                <a:ln w="63500" cap="rnd" cmpd="sng">
                  <a:noFill/>
                  <a:prstDash val="solid"/>
                </a:ln>
                <a:solidFill>
                  <a:schemeClr val="accent4"/>
                </a:solidFill>
                <a:latin typeface="Poppins SemiBold" pitchFamily="2" charset="77"/>
                <a:cs typeface="Poppins SemiBold" pitchFamily="2" charset="77"/>
              </a:rPr>
              <a:t>SUPPORT</a:t>
            </a:r>
          </a:p>
        </p:txBody>
      </p:sp>
      <p:sp>
        <p:nvSpPr>
          <p:cNvPr id="44" name="TextBox 43">
            <a:extLst>
              <a:ext uri="{FF2B5EF4-FFF2-40B4-BE49-F238E27FC236}">
                <a16:creationId xmlns:a16="http://schemas.microsoft.com/office/drawing/2014/main" id="{9ED7F48F-3E44-2C4B-B968-47FB2ABCBC5C}"/>
              </a:ext>
            </a:extLst>
          </p:cNvPr>
          <p:cNvSpPr txBox="1"/>
          <p:nvPr/>
        </p:nvSpPr>
        <p:spPr>
          <a:xfrm>
            <a:off x="19329263" y="12047164"/>
            <a:ext cx="2077938" cy="461665"/>
          </a:xfrm>
          <a:prstGeom prst="rect">
            <a:avLst/>
          </a:prstGeom>
          <a:noFill/>
          <a:ln>
            <a:noFill/>
          </a:ln>
        </p:spPr>
        <p:txBody>
          <a:bodyPr wrap="square" rtlCol="0">
            <a:spAutoFit/>
          </a:bodyPr>
          <a:lstStyle/>
          <a:p>
            <a:pPr algn="ctr"/>
            <a:r>
              <a:rPr lang="en-ID" sz="2400" b="1" spc="300">
                <a:ln w="63500" cap="rnd" cmpd="sng">
                  <a:noFill/>
                  <a:prstDash val="solid"/>
                </a:ln>
                <a:solidFill>
                  <a:schemeClr val="accent4"/>
                </a:solidFill>
                <a:latin typeface="Poppins SemiBold" pitchFamily="2" charset="77"/>
                <a:cs typeface="Poppins SemiBold" pitchFamily="2" charset="77"/>
              </a:rPr>
              <a:t>BACKUP</a:t>
            </a:r>
          </a:p>
        </p:txBody>
      </p:sp>
      <p:sp>
        <p:nvSpPr>
          <p:cNvPr id="58" name="Rectangle 57">
            <a:extLst>
              <a:ext uri="{FF2B5EF4-FFF2-40B4-BE49-F238E27FC236}">
                <a16:creationId xmlns:a16="http://schemas.microsoft.com/office/drawing/2014/main" id="{FFAFE44C-98D2-1149-8601-414885E0EFC0}"/>
              </a:ext>
            </a:extLst>
          </p:cNvPr>
          <p:cNvSpPr/>
          <p:nvPr/>
        </p:nvSpPr>
        <p:spPr>
          <a:xfrm>
            <a:off x="2534622" y="8844621"/>
            <a:ext cx="5459847" cy="892458"/>
          </a:xfrm>
          <a:prstGeom prst="rect">
            <a:avLst/>
          </a:prstGeom>
          <a:solidFill>
            <a:schemeClr val="accent5">
              <a:lumMod val="60000"/>
              <a:lumOff val="4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9" name="TextBox 58">
            <a:extLst>
              <a:ext uri="{FF2B5EF4-FFF2-40B4-BE49-F238E27FC236}">
                <a16:creationId xmlns:a16="http://schemas.microsoft.com/office/drawing/2014/main" id="{2ADB4F50-F2BB-004A-953A-B9F9F59E4188}"/>
              </a:ext>
            </a:extLst>
          </p:cNvPr>
          <p:cNvSpPr txBox="1"/>
          <p:nvPr/>
        </p:nvSpPr>
        <p:spPr>
          <a:xfrm>
            <a:off x="3254825" y="8936907"/>
            <a:ext cx="4019441" cy="707886"/>
          </a:xfrm>
          <a:prstGeom prst="rect">
            <a:avLst/>
          </a:prstGeom>
          <a:noFill/>
          <a:ln>
            <a:noFill/>
          </a:ln>
        </p:spPr>
        <p:txBody>
          <a:bodyPr wrap="square" rtlCol="0">
            <a:spAutoFit/>
          </a:bodyPr>
          <a:lstStyle/>
          <a:p>
            <a:pPr algn="ctr"/>
            <a:r>
              <a:rPr lang="en-US" sz="4000" b="1" spc="600">
                <a:ln w="63500" cap="rnd" cmpd="sng">
                  <a:noFill/>
                  <a:prstDash val="solid"/>
                </a:ln>
                <a:solidFill>
                  <a:schemeClr val="bg1"/>
                </a:solidFill>
                <a:latin typeface="Odibee Sans" pitchFamily="2" charset="77"/>
              </a:rPr>
              <a:t>ESPORT TEAM</a:t>
            </a:r>
            <a:endParaRPr sz="4000" b="1" spc="600">
              <a:ln w="63500" cap="rnd" cmpd="sng">
                <a:noFill/>
                <a:prstDash val="solid"/>
              </a:ln>
              <a:solidFill>
                <a:schemeClr val="bg1"/>
              </a:solidFill>
              <a:latin typeface="Odibee Sans" pitchFamily="2" charset="77"/>
            </a:endParaRPr>
          </a:p>
        </p:txBody>
      </p:sp>
      <p:grpSp>
        <p:nvGrpSpPr>
          <p:cNvPr id="45" name="Group 44">
            <a:extLst>
              <a:ext uri="{FF2B5EF4-FFF2-40B4-BE49-F238E27FC236}">
                <a16:creationId xmlns:a16="http://schemas.microsoft.com/office/drawing/2014/main" id="{497152CA-7C9A-F842-88EF-EA24F9E9ADD8}"/>
              </a:ext>
            </a:extLst>
          </p:cNvPr>
          <p:cNvGrpSpPr/>
          <p:nvPr/>
        </p:nvGrpSpPr>
        <p:grpSpPr>
          <a:xfrm>
            <a:off x="10551609" y="10879790"/>
            <a:ext cx="1127149" cy="964589"/>
            <a:chOff x="9157648" y="5459104"/>
            <a:chExt cx="1851716" cy="1584657"/>
          </a:xfrm>
        </p:grpSpPr>
        <p:grpSp>
          <p:nvGrpSpPr>
            <p:cNvPr id="47" name="Group 46">
              <a:extLst>
                <a:ext uri="{FF2B5EF4-FFF2-40B4-BE49-F238E27FC236}">
                  <a16:creationId xmlns:a16="http://schemas.microsoft.com/office/drawing/2014/main" id="{E1316A4B-91D2-164D-8AE4-D44B5A45E64A}"/>
                </a:ext>
              </a:extLst>
            </p:cNvPr>
            <p:cNvGrpSpPr/>
            <p:nvPr/>
          </p:nvGrpSpPr>
          <p:grpSpPr>
            <a:xfrm>
              <a:off x="9157648" y="5459104"/>
              <a:ext cx="1851716" cy="150125"/>
              <a:chOff x="9157648" y="5459104"/>
              <a:chExt cx="1851716" cy="150125"/>
            </a:xfrm>
          </p:grpSpPr>
          <p:sp>
            <p:nvSpPr>
              <p:cNvPr id="77" name="Oval 76">
                <a:extLst>
                  <a:ext uri="{FF2B5EF4-FFF2-40B4-BE49-F238E27FC236}">
                    <a16:creationId xmlns:a16="http://schemas.microsoft.com/office/drawing/2014/main" id="{9940041F-4F9E-6C43-A65D-64A6725307E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8" name="Oval 77">
                <a:extLst>
                  <a:ext uri="{FF2B5EF4-FFF2-40B4-BE49-F238E27FC236}">
                    <a16:creationId xmlns:a16="http://schemas.microsoft.com/office/drawing/2014/main" id="{3CB20CBB-B5DA-B84B-868B-47071BB977D9}"/>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9" name="Oval 78">
                <a:extLst>
                  <a:ext uri="{FF2B5EF4-FFF2-40B4-BE49-F238E27FC236}">
                    <a16:creationId xmlns:a16="http://schemas.microsoft.com/office/drawing/2014/main" id="{52E839AA-B926-4D4B-A877-A41DC88D4D0B}"/>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0" name="Oval 79">
                <a:extLst>
                  <a:ext uri="{FF2B5EF4-FFF2-40B4-BE49-F238E27FC236}">
                    <a16:creationId xmlns:a16="http://schemas.microsoft.com/office/drawing/2014/main" id="{C9D47BEB-F6C9-114B-9D05-A1BE54D93A3D}"/>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1" name="Oval 80">
                <a:extLst>
                  <a:ext uri="{FF2B5EF4-FFF2-40B4-BE49-F238E27FC236}">
                    <a16:creationId xmlns:a16="http://schemas.microsoft.com/office/drawing/2014/main" id="{BFBB4C70-DC20-A241-9E79-6B2196F8CFB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9" name="Group 48">
              <a:extLst>
                <a:ext uri="{FF2B5EF4-FFF2-40B4-BE49-F238E27FC236}">
                  <a16:creationId xmlns:a16="http://schemas.microsoft.com/office/drawing/2014/main" id="{EA4DC545-BD0F-524D-94E9-B79B6D9CE3F8}"/>
                </a:ext>
              </a:extLst>
            </p:cNvPr>
            <p:cNvGrpSpPr/>
            <p:nvPr/>
          </p:nvGrpSpPr>
          <p:grpSpPr>
            <a:xfrm>
              <a:off x="9157648" y="5817737"/>
              <a:ext cx="1851716" cy="150125"/>
              <a:chOff x="9157648" y="5459104"/>
              <a:chExt cx="1851716" cy="150125"/>
            </a:xfrm>
          </p:grpSpPr>
          <p:sp>
            <p:nvSpPr>
              <p:cNvPr id="72" name="Oval 71">
                <a:extLst>
                  <a:ext uri="{FF2B5EF4-FFF2-40B4-BE49-F238E27FC236}">
                    <a16:creationId xmlns:a16="http://schemas.microsoft.com/office/drawing/2014/main" id="{6540DD1D-540C-C24A-AB95-546CC7D7C68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3" name="Oval 72">
                <a:extLst>
                  <a:ext uri="{FF2B5EF4-FFF2-40B4-BE49-F238E27FC236}">
                    <a16:creationId xmlns:a16="http://schemas.microsoft.com/office/drawing/2014/main" id="{6AB32F03-3FB9-C84D-934F-7189F2DAC1A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4" name="Oval 73">
                <a:extLst>
                  <a:ext uri="{FF2B5EF4-FFF2-40B4-BE49-F238E27FC236}">
                    <a16:creationId xmlns:a16="http://schemas.microsoft.com/office/drawing/2014/main" id="{FD44417F-C431-3742-95BC-BDF8DB225536}"/>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5" name="Oval 74">
                <a:extLst>
                  <a:ext uri="{FF2B5EF4-FFF2-40B4-BE49-F238E27FC236}">
                    <a16:creationId xmlns:a16="http://schemas.microsoft.com/office/drawing/2014/main" id="{E32FBA49-0159-A240-8BFC-E50E9B99BED8}"/>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6" name="Oval 75">
                <a:extLst>
                  <a:ext uri="{FF2B5EF4-FFF2-40B4-BE49-F238E27FC236}">
                    <a16:creationId xmlns:a16="http://schemas.microsoft.com/office/drawing/2014/main" id="{D2A267BE-7787-9141-B335-DA2EC6AA06E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0" name="Group 49">
              <a:extLst>
                <a:ext uri="{FF2B5EF4-FFF2-40B4-BE49-F238E27FC236}">
                  <a16:creationId xmlns:a16="http://schemas.microsoft.com/office/drawing/2014/main" id="{75E126FE-DD6D-7040-BACC-0DA108DDCCE1}"/>
                </a:ext>
              </a:extLst>
            </p:cNvPr>
            <p:cNvGrpSpPr/>
            <p:nvPr/>
          </p:nvGrpSpPr>
          <p:grpSpPr>
            <a:xfrm>
              <a:off x="9157648" y="6176370"/>
              <a:ext cx="1851716" cy="150125"/>
              <a:chOff x="9157648" y="5459104"/>
              <a:chExt cx="1851716" cy="150125"/>
            </a:xfrm>
          </p:grpSpPr>
          <p:sp>
            <p:nvSpPr>
              <p:cNvPr id="67" name="Oval 66">
                <a:extLst>
                  <a:ext uri="{FF2B5EF4-FFF2-40B4-BE49-F238E27FC236}">
                    <a16:creationId xmlns:a16="http://schemas.microsoft.com/office/drawing/2014/main" id="{2DA8D812-4761-7148-A83C-AFF5F2E97C59}"/>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8" name="Oval 67">
                <a:extLst>
                  <a:ext uri="{FF2B5EF4-FFF2-40B4-BE49-F238E27FC236}">
                    <a16:creationId xmlns:a16="http://schemas.microsoft.com/office/drawing/2014/main" id="{F16EB67B-CADB-9B4B-B8EB-DD10ADF2B20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9" name="Oval 68">
                <a:extLst>
                  <a:ext uri="{FF2B5EF4-FFF2-40B4-BE49-F238E27FC236}">
                    <a16:creationId xmlns:a16="http://schemas.microsoft.com/office/drawing/2014/main" id="{1AA971A6-8481-E540-833A-F63974D6F16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Oval 69">
                <a:extLst>
                  <a:ext uri="{FF2B5EF4-FFF2-40B4-BE49-F238E27FC236}">
                    <a16:creationId xmlns:a16="http://schemas.microsoft.com/office/drawing/2014/main" id="{A34DC14C-FCDC-C249-972F-9587E6B75375}"/>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1" name="Oval 70">
                <a:extLst>
                  <a:ext uri="{FF2B5EF4-FFF2-40B4-BE49-F238E27FC236}">
                    <a16:creationId xmlns:a16="http://schemas.microsoft.com/office/drawing/2014/main" id="{3B841D4F-679B-3947-B6A9-53DB1667979D}"/>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1" name="Group 50">
              <a:extLst>
                <a:ext uri="{FF2B5EF4-FFF2-40B4-BE49-F238E27FC236}">
                  <a16:creationId xmlns:a16="http://schemas.microsoft.com/office/drawing/2014/main" id="{A0CD465E-EC23-A347-BADF-69B28B1AFF02}"/>
                </a:ext>
              </a:extLst>
            </p:cNvPr>
            <p:cNvGrpSpPr/>
            <p:nvPr/>
          </p:nvGrpSpPr>
          <p:grpSpPr>
            <a:xfrm>
              <a:off x="9157648" y="6535003"/>
              <a:ext cx="1851716" cy="150125"/>
              <a:chOff x="9157648" y="5459104"/>
              <a:chExt cx="1851716" cy="150125"/>
            </a:xfrm>
          </p:grpSpPr>
          <p:sp>
            <p:nvSpPr>
              <p:cNvPr id="62" name="Oval 61">
                <a:extLst>
                  <a:ext uri="{FF2B5EF4-FFF2-40B4-BE49-F238E27FC236}">
                    <a16:creationId xmlns:a16="http://schemas.microsoft.com/office/drawing/2014/main" id="{BFB4AF8B-53AE-B649-8088-2A640841C62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a:extLst>
                  <a:ext uri="{FF2B5EF4-FFF2-40B4-BE49-F238E27FC236}">
                    <a16:creationId xmlns:a16="http://schemas.microsoft.com/office/drawing/2014/main" id="{D53D39A4-723D-F04D-B4F8-6D4A04913330}"/>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4" name="Oval 63">
                <a:extLst>
                  <a:ext uri="{FF2B5EF4-FFF2-40B4-BE49-F238E27FC236}">
                    <a16:creationId xmlns:a16="http://schemas.microsoft.com/office/drawing/2014/main" id="{1EDAB520-54C3-D747-8DF2-46EE6AC0906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5" name="Oval 64">
                <a:extLst>
                  <a:ext uri="{FF2B5EF4-FFF2-40B4-BE49-F238E27FC236}">
                    <a16:creationId xmlns:a16="http://schemas.microsoft.com/office/drawing/2014/main" id="{CA86F593-C56B-3043-B40E-3D7223E09094}"/>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6" name="Oval 65">
                <a:extLst>
                  <a:ext uri="{FF2B5EF4-FFF2-40B4-BE49-F238E27FC236}">
                    <a16:creationId xmlns:a16="http://schemas.microsoft.com/office/drawing/2014/main" id="{05352EB7-8788-5243-A796-1E232F3CF8B5}"/>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3" name="Group 52">
              <a:extLst>
                <a:ext uri="{FF2B5EF4-FFF2-40B4-BE49-F238E27FC236}">
                  <a16:creationId xmlns:a16="http://schemas.microsoft.com/office/drawing/2014/main" id="{2EE115F0-55AE-E64E-A344-63E1B39C8563}"/>
                </a:ext>
              </a:extLst>
            </p:cNvPr>
            <p:cNvGrpSpPr/>
            <p:nvPr/>
          </p:nvGrpSpPr>
          <p:grpSpPr>
            <a:xfrm>
              <a:off x="9157648" y="6893636"/>
              <a:ext cx="1851716" cy="150125"/>
              <a:chOff x="9157648" y="5459104"/>
              <a:chExt cx="1851716" cy="150125"/>
            </a:xfrm>
          </p:grpSpPr>
          <p:sp>
            <p:nvSpPr>
              <p:cNvPr id="54" name="Oval 53">
                <a:extLst>
                  <a:ext uri="{FF2B5EF4-FFF2-40B4-BE49-F238E27FC236}">
                    <a16:creationId xmlns:a16="http://schemas.microsoft.com/office/drawing/2014/main" id="{F04A713E-BDEB-BB42-9AD2-EE857E724B10}"/>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65B527DC-104A-D144-B8A7-970E22C189DD}"/>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7" name="Oval 56">
                <a:extLst>
                  <a:ext uri="{FF2B5EF4-FFF2-40B4-BE49-F238E27FC236}">
                    <a16:creationId xmlns:a16="http://schemas.microsoft.com/office/drawing/2014/main" id="{DDF4F1D3-84D5-8540-A514-57CF3B25678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Oval 59">
                <a:extLst>
                  <a:ext uri="{FF2B5EF4-FFF2-40B4-BE49-F238E27FC236}">
                    <a16:creationId xmlns:a16="http://schemas.microsoft.com/office/drawing/2014/main" id="{A669E8BD-0334-034A-8172-DECC2824982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1" name="Oval 60">
                <a:extLst>
                  <a:ext uri="{FF2B5EF4-FFF2-40B4-BE49-F238E27FC236}">
                    <a16:creationId xmlns:a16="http://schemas.microsoft.com/office/drawing/2014/main" id="{8E327860-7748-2844-B12C-A2C7E162E44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82" name="Oval 81">
            <a:extLst>
              <a:ext uri="{FF2B5EF4-FFF2-40B4-BE49-F238E27FC236}">
                <a16:creationId xmlns:a16="http://schemas.microsoft.com/office/drawing/2014/main" id="{71390751-9D09-8E4B-888D-840780EA9377}"/>
              </a:ext>
            </a:extLst>
          </p:cNvPr>
          <p:cNvSpPr/>
          <p:nvPr/>
        </p:nvSpPr>
        <p:spPr>
          <a:xfrm>
            <a:off x="22745589" y="12508829"/>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3" name="Group 82">
            <a:extLst>
              <a:ext uri="{FF2B5EF4-FFF2-40B4-BE49-F238E27FC236}">
                <a16:creationId xmlns:a16="http://schemas.microsoft.com/office/drawing/2014/main" id="{6343840B-6272-3C4E-846C-4D7B7EB2C841}"/>
              </a:ext>
            </a:extLst>
          </p:cNvPr>
          <p:cNvGrpSpPr/>
          <p:nvPr/>
        </p:nvGrpSpPr>
        <p:grpSpPr>
          <a:xfrm>
            <a:off x="9142898" y="568292"/>
            <a:ext cx="457200" cy="457200"/>
            <a:chOff x="13104019" y="8686800"/>
            <a:chExt cx="457200" cy="457200"/>
          </a:xfrm>
          <a:solidFill>
            <a:schemeClr val="accent2"/>
          </a:solidFill>
        </p:grpSpPr>
        <p:sp>
          <p:nvSpPr>
            <p:cNvPr id="84" name="Freeform 83">
              <a:extLst>
                <a:ext uri="{FF2B5EF4-FFF2-40B4-BE49-F238E27FC236}">
                  <a16:creationId xmlns:a16="http://schemas.microsoft.com/office/drawing/2014/main" id="{334B5ECE-51D4-CB41-A55E-EA3CBDB349F4}"/>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5" name="Freeform 84">
              <a:extLst>
                <a:ext uri="{FF2B5EF4-FFF2-40B4-BE49-F238E27FC236}">
                  <a16:creationId xmlns:a16="http://schemas.microsoft.com/office/drawing/2014/main" id="{9AFDE813-70BF-4040-A648-0D1F7A4DA215}"/>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6" name="Freeform 85">
              <a:extLst>
                <a:ext uri="{FF2B5EF4-FFF2-40B4-BE49-F238E27FC236}">
                  <a16:creationId xmlns:a16="http://schemas.microsoft.com/office/drawing/2014/main" id="{DA5E5FE0-532B-3E44-A500-DD48C9A8FF91}"/>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7" name="Freeform 86">
              <a:extLst>
                <a:ext uri="{FF2B5EF4-FFF2-40B4-BE49-F238E27FC236}">
                  <a16:creationId xmlns:a16="http://schemas.microsoft.com/office/drawing/2014/main" id="{86E5F2FE-4BA5-F443-A762-FD0B496994F7}"/>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88" name="Freeform 87">
            <a:extLst>
              <a:ext uri="{FF2B5EF4-FFF2-40B4-BE49-F238E27FC236}">
                <a16:creationId xmlns:a16="http://schemas.microsoft.com/office/drawing/2014/main" id="{2F988D9E-AEC3-A448-BE22-69F7385257B6}"/>
              </a:ext>
            </a:extLst>
          </p:cNvPr>
          <p:cNvSpPr/>
          <p:nvPr/>
        </p:nvSpPr>
        <p:spPr>
          <a:xfrm>
            <a:off x="805024" y="10763854"/>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89" name="Freeform 88">
            <a:extLst>
              <a:ext uri="{FF2B5EF4-FFF2-40B4-BE49-F238E27FC236}">
                <a16:creationId xmlns:a16="http://schemas.microsoft.com/office/drawing/2014/main" id="{B993B744-8DB3-E244-BEE7-02CF328470CA}"/>
              </a:ext>
            </a:extLst>
          </p:cNvPr>
          <p:cNvSpPr/>
          <p:nvPr/>
        </p:nvSpPr>
        <p:spPr>
          <a:xfrm>
            <a:off x="17266557" y="863866"/>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pic>
        <p:nvPicPr>
          <p:cNvPr id="28" name="Picture Placeholder 27">
            <a:extLst>
              <a:ext uri="{FF2B5EF4-FFF2-40B4-BE49-F238E27FC236}">
                <a16:creationId xmlns:a16="http://schemas.microsoft.com/office/drawing/2014/main" id="{5AFBB69F-1120-524C-87B1-BC117DF08669}"/>
              </a:ext>
            </a:extLst>
          </p:cNvPr>
          <p:cNvPicPr>
            <a:picLocks noGrp="1" noChangeAspect="1"/>
          </p:cNvPicPr>
          <p:nvPr>
            <p:ph type="pic" sz="quarter" idx="11"/>
          </p:nvPr>
        </p:nvPicPr>
        <p:blipFill>
          <a:blip r:embed="rId2"/>
          <a:srcRect l="22044" r="22044"/>
          <a:stretch>
            <a:fillRect/>
          </a:stretch>
        </p:blipFill>
        <p:spPr/>
      </p:pic>
      <p:pic>
        <p:nvPicPr>
          <p:cNvPr id="32" name="Picture Placeholder 31">
            <a:extLst>
              <a:ext uri="{FF2B5EF4-FFF2-40B4-BE49-F238E27FC236}">
                <a16:creationId xmlns:a16="http://schemas.microsoft.com/office/drawing/2014/main" id="{4A82F462-7AA9-9C47-AC13-7AE2ABE209D6}"/>
              </a:ext>
            </a:extLst>
          </p:cNvPr>
          <p:cNvPicPr>
            <a:picLocks noGrp="1" noChangeAspect="1"/>
          </p:cNvPicPr>
          <p:nvPr>
            <p:ph type="pic" sz="quarter" idx="12"/>
          </p:nvPr>
        </p:nvPicPr>
        <p:blipFill>
          <a:blip r:embed="rId2"/>
          <a:srcRect l="22057" r="22057"/>
          <a:stretch>
            <a:fillRect/>
          </a:stretch>
        </p:blipFill>
        <p:spPr/>
      </p:pic>
      <p:pic>
        <p:nvPicPr>
          <p:cNvPr id="37" name="Picture Placeholder 36">
            <a:extLst>
              <a:ext uri="{FF2B5EF4-FFF2-40B4-BE49-F238E27FC236}">
                <a16:creationId xmlns:a16="http://schemas.microsoft.com/office/drawing/2014/main" id="{D0B5AB7D-CF3B-234C-956D-9CF9917A3E67}"/>
              </a:ext>
            </a:extLst>
          </p:cNvPr>
          <p:cNvPicPr>
            <a:picLocks noGrp="1" noChangeAspect="1"/>
          </p:cNvPicPr>
          <p:nvPr>
            <p:ph type="pic" sz="quarter" idx="13"/>
          </p:nvPr>
        </p:nvPicPr>
        <p:blipFill>
          <a:blip r:embed="rId2"/>
          <a:srcRect l="22044" r="22044"/>
          <a:stretch>
            <a:fillRect/>
          </a:stretch>
        </p:blipFill>
        <p:spPr/>
      </p:pic>
      <p:pic>
        <p:nvPicPr>
          <p:cNvPr id="46" name="Picture Placeholder 45">
            <a:extLst>
              <a:ext uri="{FF2B5EF4-FFF2-40B4-BE49-F238E27FC236}">
                <a16:creationId xmlns:a16="http://schemas.microsoft.com/office/drawing/2014/main" id="{45801EEB-886D-B046-B313-956F97FD68B2}"/>
              </a:ext>
            </a:extLst>
          </p:cNvPr>
          <p:cNvPicPr>
            <a:picLocks noGrp="1" noChangeAspect="1"/>
          </p:cNvPicPr>
          <p:nvPr>
            <p:ph type="pic" sz="quarter" idx="14"/>
          </p:nvPr>
        </p:nvPicPr>
        <p:blipFill>
          <a:blip r:embed="rId2"/>
          <a:srcRect l="22057" r="22057"/>
          <a:stretch>
            <a:fillRect/>
          </a:stretch>
        </p:blipFill>
        <p:spPr/>
      </p:pic>
    </p:spTree>
    <p:extLst>
      <p:ext uri="{BB962C8B-B14F-4D97-AF65-F5344CB8AC3E}">
        <p14:creationId xmlns:p14="http://schemas.microsoft.com/office/powerpoint/2010/main" val="3974759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rallelogram 8">
            <a:extLst>
              <a:ext uri="{FF2B5EF4-FFF2-40B4-BE49-F238E27FC236}">
                <a16:creationId xmlns:a16="http://schemas.microsoft.com/office/drawing/2014/main" id="{469B955C-6470-F240-9ECC-A7FACC862DCC}"/>
              </a:ext>
            </a:extLst>
          </p:cNvPr>
          <p:cNvSpPr/>
          <p:nvPr/>
        </p:nvSpPr>
        <p:spPr>
          <a:xfrm>
            <a:off x="-738050" y="-412067"/>
            <a:ext cx="6270170" cy="14128066"/>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3" name="Picture Placeholder 2">
            <a:extLst>
              <a:ext uri="{FF2B5EF4-FFF2-40B4-BE49-F238E27FC236}">
                <a16:creationId xmlns:a16="http://schemas.microsoft.com/office/drawing/2014/main" id="{E73AA1FD-9C75-F545-9582-1160576AD19B}"/>
              </a:ext>
            </a:extLst>
          </p:cNvPr>
          <p:cNvPicPr>
            <a:picLocks noGrp="1" noChangeAspect="1"/>
          </p:cNvPicPr>
          <p:nvPr>
            <p:ph type="pic" sz="quarter" idx="11"/>
          </p:nvPr>
        </p:nvPicPr>
        <p:blipFill>
          <a:blip r:embed="rId2"/>
          <a:srcRect l="31742" r="31742"/>
          <a:stretch>
            <a:fillRect/>
          </a:stretch>
        </p:blipFill>
        <p:spPr/>
      </p:pic>
      <p:sp>
        <p:nvSpPr>
          <p:cNvPr id="10" name="Parallelogram 9">
            <a:extLst>
              <a:ext uri="{FF2B5EF4-FFF2-40B4-BE49-F238E27FC236}">
                <a16:creationId xmlns:a16="http://schemas.microsoft.com/office/drawing/2014/main" id="{65D16FCD-0B2A-104E-B5E8-B92DCBBDEB10}"/>
              </a:ext>
            </a:extLst>
          </p:cNvPr>
          <p:cNvSpPr/>
          <p:nvPr/>
        </p:nvSpPr>
        <p:spPr>
          <a:xfrm rot="10800000">
            <a:off x="5184737" y="-1"/>
            <a:ext cx="4572000" cy="10301717"/>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TextBox 10">
            <a:extLst>
              <a:ext uri="{FF2B5EF4-FFF2-40B4-BE49-F238E27FC236}">
                <a16:creationId xmlns:a16="http://schemas.microsoft.com/office/drawing/2014/main" id="{59EEE473-0D74-8245-BA56-C5A0B196F51E}"/>
              </a:ext>
            </a:extLst>
          </p:cNvPr>
          <p:cNvSpPr txBox="1"/>
          <p:nvPr/>
        </p:nvSpPr>
        <p:spPr>
          <a:xfrm>
            <a:off x="11323869" y="3035268"/>
            <a:ext cx="7105981" cy="1323439"/>
          </a:xfrm>
          <a:prstGeom prst="rect">
            <a:avLst/>
          </a:prstGeom>
          <a:noFill/>
          <a:ln>
            <a:noFill/>
          </a:ln>
        </p:spPr>
        <p:txBody>
          <a:bodyPr wrap="square" rtlCol="0">
            <a:spAutoFit/>
          </a:bodyPr>
          <a:lstStyle/>
          <a:p>
            <a:r>
              <a:rPr lang="en-ID" sz="8000" b="1">
                <a:ln w="63500" cap="rnd" cmpd="sng">
                  <a:noFill/>
                  <a:prstDash val="solid"/>
                </a:ln>
                <a:solidFill>
                  <a:schemeClr val="bg1"/>
                </a:solidFill>
                <a:latin typeface="Odibee Sans" pitchFamily="2" charset="77"/>
                <a:cs typeface="Poppins SemiBold" pitchFamily="2" charset="77"/>
              </a:rPr>
              <a:t>VIENNA ALECIES</a:t>
            </a:r>
          </a:p>
        </p:txBody>
      </p:sp>
      <p:sp>
        <p:nvSpPr>
          <p:cNvPr id="12" name="TextBox 11">
            <a:extLst>
              <a:ext uri="{FF2B5EF4-FFF2-40B4-BE49-F238E27FC236}">
                <a16:creationId xmlns:a16="http://schemas.microsoft.com/office/drawing/2014/main" id="{62960788-81FF-DD4D-A661-4C6F765E4B1D}"/>
              </a:ext>
            </a:extLst>
          </p:cNvPr>
          <p:cNvSpPr txBox="1"/>
          <p:nvPr/>
        </p:nvSpPr>
        <p:spPr>
          <a:xfrm>
            <a:off x="11323869" y="4631921"/>
            <a:ext cx="10909114"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a:t>
            </a:r>
          </a:p>
        </p:txBody>
      </p:sp>
      <p:sp>
        <p:nvSpPr>
          <p:cNvPr id="13" name="TextBox 12">
            <a:extLst>
              <a:ext uri="{FF2B5EF4-FFF2-40B4-BE49-F238E27FC236}">
                <a16:creationId xmlns:a16="http://schemas.microsoft.com/office/drawing/2014/main" id="{8F1486FE-3346-3A43-B74A-791B0E6E9456}"/>
              </a:ext>
            </a:extLst>
          </p:cNvPr>
          <p:cNvSpPr txBox="1"/>
          <p:nvPr/>
        </p:nvSpPr>
        <p:spPr>
          <a:xfrm>
            <a:off x="11323869" y="2490135"/>
            <a:ext cx="2104748" cy="646331"/>
          </a:xfrm>
          <a:prstGeom prst="rect">
            <a:avLst/>
          </a:prstGeom>
          <a:noFill/>
          <a:ln>
            <a:noFill/>
          </a:ln>
        </p:spPr>
        <p:txBody>
          <a:bodyPr wrap="square" rtlCol="0">
            <a:spAutoFit/>
          </a:bodyPr>
          <a:lstStyle/>
          <a:p>
            <a:r>
              <a:rPr lang="en-US" sz="3600">
                <a:ln w="63500" cap="rnd" cmpd="sng">
                  <a:noFill/>
                  <a:prstDash val="solid"/>
                </a:ln>
                <a:solidFill>
                  <a:schemeClr val="accent4"/>
                </a:solidFill>
                <a:latin typeface="Odibee Sans" pitchFamily="2" charset="77"/>
                <a:ea typeface="Open Sans" panose="020B0606030504020204" pitchFamily="34" charset="0"/>
                <a:cs typeface="Poppins" pitchFamily="2" charset="77"/>
              </a:rPr>
              <a:t>VELIS33</a:t>
            </a:r>
            <a:endParaRPr sz="36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grpSp>
        <p:nvGrpSpPr>
          <p:cNvPr id="14" name="Group 13">
            <a:extLst>
              <a:ext uri="{FF2B5EF4-FFF2-40B4-BE49-F238E27FC236}">
                <a16:creationId xmlns:a16="http://schemas.microsoft.com/office/drawing/2014/main" id="{EECBA763-30BD-1E4D-BCFD-F33D9D63C587}"/>
              </a:ext>
            </a:extLst>
          </p:cNvPr>
          <p:cNvGrpSpPr/>
          <p:nvPr/>
        </p:nvGrpSpPr>
        <p:grpSpPr>
          <a:xfrm>
            <a:off x="6376244" y="11853316"/>
            <a:ext cx="1127149" cy="964589"/>
            <a:chOff x="9157648" y="5459104"/>
            <a:chExt cx="1851716" cy="1584657"/>
          </a:xfrm>
        </p:grpSpPr>
        <p:grpSp>
          <p:nvGrpSpPr>
            <p:cNvPr id="15" name="Group 14">
              <a:extLst>
                <a:ext uri="{FF2B5EF4-FFF2-40B4-BE49-F238E27FC236}">
                  <a16:creationId xmlns:a16="http://schemas.microsoft.com/office/drawing/2014/main" id="{74446225-6C44-104C-BC07-D8EB56F1B852}"/>
                </a:ext>
              </a:extLst>
            </p:cNvPr>
            <p:cNvGrpSpPr/>
            <p:nvPr/>
          </p:nvGrpSpPr>
          <p:grpSpPr>
            <a:xfrm>
              <a:off x="9157648" y="5459104"/>
              <a:ext cx="1851716" cy="150125"/>
              <a:chOff x="9157648" y="5459104"/>
              <a:chExt cx="1851716" cy="150125"/>
            </a:xfrm>
          </p:grpSpPr>
          <p:sp>
            <p:nvSpPr>
              <p:cNvPr id="40" name="Oval 39">
                <a:extLst>
                  <a:ext uri="{FF2B5EF4-FFF2-40B4-BE49-F238E27FC236}">
                    <a16:creationId xmlns:a16="http://schemas.microsoft.com/office/drawing/2014/main" id="{A9DA70DE-24A3-7345-94A4-370C621FA3C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C854D8DF-FE92-0943-86C7-1EA0199776F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a:extLst>
                  <a:ext uri="{FF2B5EF4-FFF2-40B4-BE49-F238E27FC236}">
                    <a16:creationId xmlns:a16="http://schemas.microsoft.com/office/drawing/2014/main" id="{A8A4F9B8-6293-6649-AA1E-9D86098E183B}"/>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B385B011-6652-4D4D-A0F6-C3513043121B}"/>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4" name="Oval 43">
                <a:extLst>
                  <a:ext uri="{FF2B5EF4-FFF2-40B4-BE49-F238E27FC236}">
                    <a16:creationId xmlns:a16="http://schemas.microsoft.com/office/drawing/2014/main" id="{EE437239-B2A9-8A44-A792-895577D6330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6" name="Group 15">
              <a:extLst>
                <a:ext uri="{FF2B5EF4-FFF2-40B4-BE49-F238E27FC236}">
                  <a16:creationId xmlns:a16="http://schemas.microsoft.com/office/drawing/2014/main" id="{5DEEDAF0-3AD0-8840-AFFD-8DDE0CC72595}"/>
                </a:ext>
              </a:extLst>
            </p:cNvPr>
            <p:cNvGrpSpPr/>
            <p:nvPr/>
          </p:nvGrpSpPr>
          <p:grpSpPr>
            <a:xfrm>
              <a:off x="9157648" y="5817737"/>
              <a:ext cx="1851716" cy="150125"/>
              <a:chOff x="9157648" y="5459104"/>
              <a:chExt cx="1851716" cy="150125"/>
            </a:xfrm>
          </p:grpSpPr>
          <p:sp>
            <p:nvSpPr>
              <p:cNvPr id="35" name="Oval 34">
                <a:extLst>
                  <a:ext uri="{FF2B5EF4-FFF2-40B4-BE49-F238E27FC236}">
                    <a16:creationId xmlns:a16="http://schemas.microsoft.com/office/drawing/2014/main" id="{82E7D3D7-C274-594C-87BF-1F7EB5E79CF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2A504229-47CB-C848-A653-FFFB7022649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D5A25D0A-0245-704A-9DAE-E1B56A4C161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44FABCDA-70DD-3444-AB37-EADAA60F080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C2857570-AE85-E243-8805-CAF06CB9A5F2}"/>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7" name="Group 16">
              <a:extLst>
                <a:ext uri="{FF2B5EF4-FFF2-40B4-BE49-F238E27FC236}">
                  <a16:creationId xmlns:a16="http://schemas.microsoft.com/office/drawing/2014/main" id="{75E2DC42-7BAF-254C-A724-245F8AE3F278}"/>
                </a:ext>
              </a:extLst>
            </p:cNvPr>
            <p:cNvGrpSpPr/>
            <p:nvPr/>
          </p:nvGrpSpPr>
          <p:grpSpPr>
            <a:xfrm>
              <a:off x="9157648" y="6176370"/>
              <a:ext cx="1851716" cy="150125"/>
              <a:chOff x="9157648" y="5459104"/>
              <a:chExt cx="1851716" cy="150125"/>
            </a:xfrm>
          </p:grpSpPr>
          <p:sp>
            <p:nvSpPr>
              <p:cNvPr id="30" name="Oval 29">
                <a:extLst>
                  <a:ext uri="{FF2B5EF4-FFF2-40B4-BE49-F238E27FC236}">
                    <a16:creationId xmlns:a16="http://schemas.microsoft.com/office/drawing/2014/main" id="{AA83529C-0E31-9946-8A7B-4E95B71831F6}"/>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1BBCF8C8-D087-AE4E-A120-76E32D7B01C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B97BB3B2-9C0C-2349-ADC7-7FCE6061E177}"/>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Oval 32">
                <a:extLst>
                  <a:ext uri="{FF2B5EF4-FFF2-40B4-BE49-F238E27FC236}">
                    <a16:creationId xmlns:a16="http://schemas.microsoft.com/office/drawing/2014/main" id="{B3BF2ECF-BF63-8D40-AE0F-3AA905F5A97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a:extLst>
                  <a:ext uri="{FF2B5EF4-FFF2-40B4-BE49-F238E27FC236}">
                    <a16:creationId xmlns:a16="http://schemas.microsoft.com/office/drawing/2014/main" id="{3D624FBA-A1C8-584C-B178-882CCF273DD6}"/>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8" name="Group 17">
              <a:extLst>
                <a:ext uri="{FF2B5EF4-FFF2-40B4-BE49-F238E27FC236}">
                  <a16:creationId xmlns:a16="http://schemas.microsoft.com/office/drawing/2014/main" id="{BC951204-0C6B-BB4E-B20C-8A7B0C048CEB}"/>
                </a:ext>
              </a:extLst>
            </p:cNvPr>
            <p:cNvGrpSpPr/>
            <p:nvPr/>
          </p:nvGrpSpPr>
          <p:grpSpPr>
            <a:xfrm>
              <a:off x="9157648" y="6535003"/>
              <a:ext cx="1851716" cy="150125"/>
              <a:chOff x="9157648" y="5459104"/>
              <a:chExt cx="1851716" cy="150125"/>
            </a:xfrm>
          </p:grpSpPr>
          <p:sp>
            <p:nvSpPr>
              <p:cNvPr id="25" name="Oval 24">
                <a:extLst>
                  <a:ext uri="{FF2B5EF4-FFF2-40B4-BE49-F238E27FC236}">
                    <a16:creationId xmlns:a16="http://schemas.microsoft.com/office/drawing/2014/main" id="{BDBD92B5-5223-3A4B-8664-86238A85B81C}"/>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49C1B6B4-A425-EE48-9A21-03EA1AB62EE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a:extLst>
                  <a:ext uri="{FF2B5EF4-FFF2-40B4-BE49-F238E27FC236}">
                    <a16:creationId xmlns:a16="http://schemas.microsoft.com/office/drawing/2014/main" id="{86192368-75A6-AA4C-BE13-9E3EE5A519B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a:extLst>
                  <a:ext uri="{FF2B5EF4-FFF2-40B4-BE49-F238E27FC236}">
                    <a16:creationId xmlns:a16="http://schemas.microsoft.com/office/drawing/2014/main" id="{621B018D-E414-0A42-BE9A-614149016F01}"/>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718C2DCD-2375-444E-9ED9-503B6F944A9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Group 18">
              <a:extLst>
                <a:ext uri="{FF2B5EF4-FFF2-40B4-BE49-F238E27FC236}">
                  <a16:creationId xmlns:a16="http://schemas.microsoft.com/office/drawing/2014/main" id="{297BBECE-FB24-3E4D-B1D7-1B39BA2385A9}"/>
                </a:ext>
              </a:extLst>
            </p:cNvPr>
            <p:cNvGrpSpPr/>
            <p:nvPr/>
          </p:nvGrpSpPr>
          <p:grpSpPr>
            <a:xfrm>
              <a:off x="9157648" y="6893636"/>
              <a:ext cx="1851716" cy="150125"/>
              <a:chOff x="9157648" y="5459104"/>
              <a:chExt cx="1851716" cy="150125"/>
            </a:xfrm>
          </p:grpSpPr>
          <p:sp>
            <p:nvSpPr>
              <p:cNvPr id="20" name="Oval 19">
                <a:extLst>
                  <a:ext uri="{FF2B5EF4-FFF2-40B4-BE49-F238E27FC236}">
                    <a16:creationId xmlns:a16="http://schemas.microsoft.com/office/drawing/2014/main" id="{EC0ADB52-7574-B841-AE0F-4247929BA79D}"/>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a:extLst>
                  <a:ext uri="{FF2B5EF4-FFF2-40B4-BE49-F238E27FC236}">
                    <a16:creationId xmlns:a16="http://schemas.microsoft.com/office/drawing/2014/main" id="{B077712E-4387-FC4C-9CB4-A9AFAB4F294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a:extLst>
                  <a:ext uri="{FF2B5EF4-FFF2-40B4-BE49-F238E27FC236}">
                    <a16:creationId xmlns:a16="http://schemas.microsoft.com/office/drawing/2014/main" id="{7BAB80E0-FFDD-5F4E-BBC6-6898175062C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a:extLst>
                  <a:ext uri="{FF2B5EF4-FFF2-40B4-BE49-F238E27FC236}">
                    <a16:creationId xmlns:a16="http://schemas.microsoft.com/office/drawing/2014/main" id="{FCDB7F16-2AD4-254C-937A-C532EAAA03C8}"/>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a:extLst>
                  <a:ext uri="{FF2B5EF4-FFF2-40B4-BE49-F238E27FC236}">
                    <a16:creationId xmlns:a16="http://schemas.microsoft.com/office/drawing/2014/main" id="{F3388E6F-69FD-6B42-8E93-EB81490420F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45" name="Oval 44">
            <a:extLst>
              <a:ext uri="{FF2B5EF4-FFF2-40B4-BE49-F238E27FC236}">
                <a16:creationId xmlns:a16="http://schemas.microsoft.com/office/drawing/2014/main" id="{3414FB32-6D3A-334D-9D62-E9D6A8152719}"/>
              </a:ext>
            </a:extLst>
          </p:cNvPr>
          <p:cNvSpPr/>
          <p:nvPr/>
        </p:nvSpPr>
        <p:spPr>
          <a:xfrm>
            <a:off x="13083395" y="12472683"/>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46" name="Group 45">
            <a:extLst>
              <a:ext uri="{FF2B5EF4-FFF2-40B4-BE49-F238E27FC236}">
                <a16:creationId xmlns:a16="http://schemas.microsoft.com/office/drawing/2014/main" id="{A321ECDC-2F3A-4348-9353-B9B2B9667369}"/>
              </a:ext>
            </a:extLst>
          </p:cNvPr>
          <p:cNvGrpSpPr/>
          <p:nvPr/>
        </p:nvGrpSpPr>
        <p:grpSpPr>
          <a:xfrm>
            <a:off x="13893788" y="734837"/>
            <a:ext cx="457200" cy="457200"/>
            <a:chOff x="13104019" y="8686800"/>
            <a:chExt cx="457200" cy="457200"/>
          </a:xfrm>
          <a:solidFill>
            <a:schemeClr val="accent2"/>
          </a:solidFill>
        </p:grpSpPr>
        <p:sp>
          <p:nvSpPr>
            <p:cNvPr id="47" name="Freeform 46">
              <a:extLst>
                <a:ext uri="{FF2B5EF4-FFF2-40B4-BE49-F238E27FC236}">
                  <a16:creationId xmlns:a16="http://schemas.microsoft.com/office/drawing/2014/main" id="{4B344560-7D1A-434B-B6B7-76C07534C71E}"/>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8" name="Freeform 47">
              <a:extLst>
                <a:ext uri="{FF2B5EF4-FFF2-40B4-BE49-F238E27FC236}">
                  <a16:creationId xmlns:a16="http://schemas.microsoft.com/office/drawing/2014/main" id="{FDB108AE-DE72-FF4D-A8DE-9F48BBA72799}"/>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9" name="Freeform 48">
              <a:extLst>
                <a:ext uri="{FF2B5EF4-FFF2-40B4-BE49-F238E27FC236}">
                  <a16:creationId xmlns:a16="http://schemas.microsoft.com/office/drawing/2014/main" id="{33071292-6BBA-7E4D-AD97-90589335CB7F}"/>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0" name="Freeform 49">
              <a:extLst>
                <a:ext uri="{FF2B5EF4-FFF2-40B4-BE49-F238E27FC236}">
                  <a16:creationId xmlns:a16="http://schemas.microsoft.com/office/drawing/2014/main" id="{42057D57-5B1B-374D-9428-2497A5225C9F}"/>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51" name="Freeform 50">
            <a:extLst>
              <a:ext uri="{FF2B5EF4-FFF2-40B4-BE49-F238E27FC236}">
                <a16:creationId xmlns:a16="http://schemas.microsoft.com/office/drawing/2014/main" id="{C55F0DCC-70F3-4F4A-9FA8-3A33EFEA4FFA}"/>
              </a:ext>
            </a:extLst>
          </p:cNvPr>
          <p:cNvSpPr/>
          <p:nvPr/>
        </p:nvSpPr>
        <p:spPr>
          <a:xfrm>
            <a:off x="387013" y="734837"/>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52" name="Freeform 51">
            <a:extLst>
              <a:ext uri="{FF2B5EF4-FFF2-40B4-BE49-F238E27FC236}">
                <a16:creationId xmlns:a16="http://schemas.microsoft.com/office/drawing/2014/main" id="{6112EE01-3FF8-5441-9254-2983BD680A1B}"/>
              </a:ext>
            </a:extLst>
          </p:cNvPr>
          <p:cNvSpPr/>
          <p:nvPr/>
        </p:nvSpPr>
        <p:spPr>
          <a:xfrm>
            <a:off x="23012238" y="11712980"/>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53" name="TextBox 52">
            <a:extLst>
              <a:ext uri="{FF2B5EF4-FFF2-40B4-BE49-F238E27FC236}">
                <a16:creationId xmlns:a16="http://schemas.microsoft.com/office/drawing/2014/main" id="{6F423C07-D338-B54B-A6DA-4DC791D138A2}"/>
              </a:ext>
            </a:extLst>
          </p:cNvPr>
          <p:cNvSpPr txBox="1"/>
          <p:nvPr/>
        </p:nvSpPr>
        <p:spPr>
          <a:xfrm>
            <a:off x="11366376" y="7373473"/>
            <a:ext cx="1399354" cy="1200329"/>
          </a:xfrm>
          <a:prstGeom prst="rect">
            <a:avLst/>
          </a:prstGeom>
          <a:noFill/>
          <a:ln>
            <a:noFill/>
          </a:ln>
        </p:spPr>
        <p:txBody>
          <a:bodyPr wrap="square" rtlCol="0">
            <a:spAutoFit/>
          </a:bodyPr>
          <a:lstStyle/>
          <a:p>
            <a:r>
              <a:rPr lang="en-US" sz="7200">
                <a:ln w="63500" cap="rnd" cmpd="sng">
                  <a:noFill/>
                  <a:prstDash val="solid"/>
                </a:ln>
                <a:solidFill>
                  <a:schemeClr val="accent4"/>
                </a:solidFill>
                <a:latin typeface="Odibee Sans" pitchFamily="2" charset="77"/>
                <a:ea typeface="Open Sans" panose="020B0606030504020204" pitchFamily="34" charset="0"/>
                <a:cs typeface="Poppins" pitchFamily="2" charset="77"/>
              </a:rPr>
              <a:t>9.3</a:t>
            </a:r>
            <a:endParaRPr sz="72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54" name="TextBox 53">
            <a:extLst>
              <a:ext uri="{FF2B5EF4-FFF2-40B4-BE49-F238E27FC236}">
                <a16:creationId xmlns:a16="http://schemas.microsoft.com/office/drawing/2014/main" id="{DB3D804E-BD23-3446-8666-BB7D0CAE0F95}"/>
              </a:ext>
            </a:extLst>
          </p:cNvPr>
          <p:cNvSpPr txBox="1"/>
          <p:nvPr/>
        </p:nvSpPr>
        <p:spPr>
          <a:xfrm>
            <a:off x="12714881" y="7509752"/>
            <a:ext cx="1394482" cy="461665"/>
          </a:xfrm>
          <a:prstGeom prst="rect">
            <a:avLst/>
          </a:prstGeom>
          <a:noFill/>
          <a:ln>
            <a:noFill/>
          </a:ln>
        </p:spPr>
        <p:txBody>
          <a:bodyPr wrap="square" rtlCol="0">
            <a:spAutoFit/>
          </a:bodyPr>
          <a:lstStyle/>
          <a:p>
            <a:r>
              <a:rPr lang="en-US"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rPr>
              <a:t>AVG GAME</a:t>
            </a:r>
            <a:endParaRPr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endParaRPr>
          </a:p>
        </p:txBody>
      </p:sp>
      <p:sp>
        <p:nvSpPr>
          <p:cNvPr id="55" name="TextBox 54">
            <a:extLst>
              <a:ext uri="{FF2B5EF4-FFF2-40B4-BE49-F238E27FC236}">
                <a16:creationId xmlns:a16="http://schemas.microsoft.com/office/drawing/2014/main" id="{E4A3F4CD-EB7F-E041-8B1A-E61732E2C6D8}"/>
              </a:ext>
            </a:extLst>
          </p:cNvPr>
          <p:cNvSpPr txBox="1"/>
          <p:nvPr/>
        </p:nvSpPr>
        <p:spPr>
          <a:xfrm>
            <a:off x="12714881" y="7971417"/>
            <a:ext cx="1394482" cy="523220"/>
          </a:xfrm>
          <a:prstGeom prst="rect">
            <a:avLst/>
          </a:prstGeom>
          <a:noFill/>
          <a:ln>
            <a:noFill/>
          </a:ln>
        </p:spPr>
        <p:txBody>
          <a:bodyPr wrap="square" rtlCol="0">
            <a:spAutoFit/>
          </a:bodyPr>
          <a:lstStyle/>
          <a:p>
            <a:r>
              <a:rPr lang="en-US" sz="2800" b="1">
                <a:ln w="63500" cap="rnd" cmpd="sng">
                  <a:noFill/>
                  <a:prstDash val="solid"/>
                </a:ln>
                <a:solidFill>
                  <a:schemeClr val="bg1"/>
                </a:solidFill>
                <a:latin typeface="Odibee Sans" pitchFamily="2" charset="77"/>
                <a:ea typeface="Open Sans" panose="020B0606030504020204" pitchFamily="34" charset="0"/>
                <a:cs typeface="Poppins" pitchFamily="2" charset="77"/>
              </a:rPr>
              <a:t>KILLS</a:t>
            </a:r>
            <a:endParaRPr sz="2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sp>
        <p:nvSpPr>
          <p:cNvPr id="56" name="TextBox 55">
            <a:extLst>
              <a:ext uri="{FF2B5EF4-FFF2-40B4-BE49-F238E27FC236}">
                <a16:creationId xmlns:a16="http://schemas.microsoft.com/office/drawing/2014/main" id="{A72FD7A7-F065-0C43-ADB8-A3AA594E1196}"/>
              </a:ext>
            </a:extLst>
          </p:cNvPr>
          <p:cNvSpPr txBox="1"/>
          <p:nvPr/>
        </p:nvSpPr>
        <p:spPr>
          <a:xfrm>
            <a:off x="15686863" y="7373473"/>
            <a:ext cx="1399354" cy="1200329"/>
          </a:xfrm>
          <a:prstGeom prst="rect">
            <a:avLst/>
          </a:prstGeom>
          <a:noFill/>
          <a:ln>
            <a:noFill/>
          </a:ln>
        </p:spPr>
        <p:txBody>
          <a:bodyPr wrap="square" rtlCol="0">
            <a:spAutoFit/>
          </a:bodyPr>
          <a:lstStyle/>
          <a:p>
            <a:r>
              <a:rPr lang="en-US" sz="7200">
                <a:ln w="63500" cap="rnd" cmpd="sng">
                  <a:noFill/>
                  <a:prstDash val="solid"/>
                </a:ln>
                <a:solidFill>
                  <a:schemeClr val="accent4"/>
                </a:solidFill>
                <a:latin typeface="Odibee Sans" pitchFamily="2" charset="77"/>
                <a:ea typeface="Open Sans" panose="020B0606030504020204" pitchFamily="34" charset="0"/>
                <a:cs typeface="Poppins" pitchFamily="2" charset="77"/>
              </a:rPr>
              <a:t>1.3</a:t>
            </a:r>
            <a:endParaRPr sz="72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57" name="TextBox 56">
            <a:extLst>
              <a:ext uri="{FF2B5EF4-FFF2-40B4-BE49-F238E27FC236}">
                <a16:creationId xmlns:a16="http://schemas.microsoft.com/office/drawing/2014/main" id="{E5561D3C-2361-B948-9634-775622FCD437}"/>
              </a:ext>
            </a:extLst>
          </p:cNvPr>
          <p:cNvSpPr txBox="1"/>
          <p:nvPr/>
        </p:nvSpPr>
        <p:spPr>
          <a:xfrm>
            <a:off x="17035368" y="7509752"/>
            <a:ext cx="1394482" cy="461665"/>
          </a:xfrm>
          <a:prstGeom prst="rect">
            <a:avLst/>
          </a:prstGeom>
          <a:noFill/>
          <a:ln>
            <a:noFill/>
          </a:ln>
        </p:spPr>
        <p:txBody>
          <a:bodyPr wrap="square" rtlCol="0">
            <a:spAutoFit/>
          </a:bodyPr>
          <a:lstStyle/>
          <a:p>
            <a:r>
              <a:rPr lang="en-US"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rPr>
              <a:t>AVG GAME</a:t>
            </a:r>
            <a:endParaRPr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endParaRPr>
          </a:p>
        </p:txBody>
      </p:sp>
      <p:sp>
        <p:nvSpPr>
          <p:cNvPr id="58" name="TextBox 57">
            <a:extLst>
              <a:ext uri="{FF2B5EF4-FFF2-40B4-BE49-F238E27FC236}">
                <a16:creationId xmlns:a16="http://schemas.microsoft.com/office/drawing/2014/main" id="{426F1497-60E3-E544-8BF8-BF384F98FD6A}"/>
              </a:ext>
            </a:extLst>
          </p:cNvPr>
          <p:cNvSpPr txBox="1"/>
          <p:nvPr/>
        </p:nvSpPr>
        <p:spPr>
          <a:xfrm>
            <a:off x="17035368" y="7971417"/>
            <a:ext cx="1394482" cy="523220"/>
          </a:xfrm>
          <a:prstGeom prst="rect">
            <a:avLst/>
          </a:prstGeom>
          <a:noFill/>
          <a:ln>
            <a:noFill/>
          </a:ln>
        </p:spPr>
        <p:txBody>
          <a:bodyPr wrap="square" rtlCol="0">
            <a:spAutoFit/>
          </a:bodyPr>
          <a:lstStyle/>
          <a:p>
            <a:r>
              <a:rPr lang="en-US" sz="2800" b="1">
                <a:ln w="63500" cap="rnd" cmpd="sng">
                  <a:noFill/>
                  <a:prstDash val="solid"/>
                </a:ln>
                <a:solidFill>
                  <a:schemeClr val="bg1"/>
                </a:solidFill>
                <a:latin typeface="Odibee Sans" pitchFamily="2" charset="77"/>
                <a:ea typeface="Open Sans" panose="020B0606030504020204" pitchFamily="34" charset="0"/>
                <a:cs typeface="Poppins" pitchFamily="2" charset="77"/>
              </a:rPr>
              <a:t>DEATHS</a:t>
            </a:r>
            <a:endParaRPr sz="2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sp>
        <p:nvSpPr>
          <p:cNvPr id="59" name="TextBox 58">
            <a:extLst>
              <a:ext uri="{FF2B5EF4-FFF2-40B4-BE49-F238E27FC236}">
                <a16:creationId xmlns:a16="http://schemas.microsoft.com/office/drawing/2014/main" id="{48237449-9CDA-B747-8ECC-E39B6DABFEFE}"/>
              </a:ext>
            </a:extLst>
          </p:cNvPr>
          <p:cNvSpPr txBox="1"/>
          <p:nvPr/>
        </p:nvSpPr>
        <p:spPr>
          <a:xfrm>
            <a:off x="19919228" y="7373473"/>
            <a:ext cx="1399354" cy="1200329"/>
          </a:xfrm>
          <a:prstGeom prst="rect">
            <a:avLst/>
          </a:prstGeom>
          <a:noFill/>
          <a:ln>
            <a:noFill/>
          </a:ln>
        </p:spPr>
        <p:txBody>
          <a:bodyPr wrap="square" rtlCol="0">
            <a:spAutoFit/>
          </a:bodyPr>
          <a:lstStyle/>
          <a:p>
            <a:r>
              <a:rPr lang="en-US" sz="7200">
                <a:ln w="63500" cap="rnd" cmpd="sng">
                  <a:noFill/>
                  <a:prstDash val="solid"/>
                </a:ln>
                <a:solidFill>
                  <a:schemeClr val="accent4"/>
                </a:solidFill>
                <a:latin typeface="Odibee Sans" pitchFamily="2" charset="77"/>
                <a:ea typeface="Open Sans" panose="020B0606030504020204" pitchFamily="34" charset="0"/>
                <a:cs typeface="Poppins" pitchFamily="2" charset="77"/>
              </a:rPr>
              <a:t>5.2</a:t>
            </a:r>
            <a:endParaRPr sz="72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60" name="TextBox 59">
            <a:extLst>
              <a:ext uri="{FF2B5EF4-FFF2-40B4-BE49-F238E27FC236}">
                <a16:creationId xmlns:a16="http://schemas.microsoft.com/office/drawing/2014/main" id="{712CC16F-908C-B643-9EBD-2232C77BB5E4}"/>
              </a:ext>
            </a:extLst>
          </p:cNvPr>
          <p:cNvSpPr txBox="1"/>
          <p:nvPr/>
        </p:nvSpPr>
        <p:spPr>
          <a:xfrm>
            <a:off x="21267733" y="7509752"/>
            <a:ext cx="1394482" cy="461665"/>
          </a:xfrm>
          <a:prstGeom prst="rect">
            <a:avLst/>
          </a:prstGeom>
          <a:noFill/>
          <a:ln>
            <a:noFill/>
          </a:ln>
        </p:spPr>
        <p:txBody>
          <a:bodyPr wrap="square" rtlCol="0">
            <a:spAutoFit/>
          </a:bodyPr>
          <a:lstStyle/>
          <a:p>
            <a:r>
              <a:rPr lang="en-US"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rPr>
              <a:t>AVG GAME</a:t>
            </a:r>
            <a:endParaRPr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endParaRPr>
          </a:p>
        </p:txBody>
      </p:sp>
      <p:sp>
        <p:nvSpPr>
          <p:cNvPr id="61" name="TextBox 60">
            <a:extLst>
              <a:ext uri="{FF2B5EF4-FFF2-40B4-BE49-F238E27FC236}">
                <a16:creationId xmlns:a16="http://schemas.microsoft.com/office/drawing/2014/main" id="{F2362E4C-4713-8647-B94A-87F9DE90E7BD}"/>
              </a:ext>
            </a:extLst>
          </p:cNvPr>
          <p:cNvSpPr txBox="1"/>
          <p:nvPr/>
        </p:nvSpPr>
        <p:spPr>
          <a:xfrm>
            <a:off x="21267733" y="7971417"/>
            <a:ext cx="1394482" cy="523220"/>
          </a:xfrm>
          <a:prstGeom prst="rect">
            <a:avLst/>
          </a:prstGeom>
          <a:noFill/>
          <a:ln>
            <a:noFill/>
          </a:ln>
        </p:spPr>
        <p:txBody>
          <a:bodyPr wrap="square" rtlCol="0">
            <a:spAutoFit/>
          </a:bodyPr>
          <a:lstStyle/>
          <a:p>
            <a:r>
              <a:rPr lang="en-US" sz="2800" b="1">
                <a:ln w="63500" cap="rnd" cmpd="sng">
                  <a:noFill/>
                  <a:prstDash val="solid"/>
                </a:ln>
                <a:solidFill>
                  <a:schemeClr val="bg1"/>
                </a:solidFill>
                <a:latin typeface="Odibee Sans" pitchFamily="2" charset="77"/>
                <a:ea typeface="Open Sans" panose="020B0606030504020204" pitchFamily="34" charset="0"/>
                <a:cs typeface="Poppins" pitchFamily="2" charset="77"/>
              </a:rPr>
              <a:t>ASSIST</a:t>
            </a:r>
            <a:endParaRPr sz="2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sp>
        <p:nvSpPr>
          <p:cNvPr id="62" name="TextBox 61">
            <a:extLst>
              <a:ext uri="{FF2B5EF4-FFF2-40B4-BE49-F238E27FC236}">
                <a16:creationId xmlns:a16="http://schemas.microsoft.com/office/drawing/2014/main" id="{B354A50D-01C1-CE43-8ED0-5862CB81A13F}"/>
              </a:ext>
            </a:extLst>
          </p:cNvPr>
          <p:cNvSpPr txBox="1"/>
          <p:nvPr/>
        </p:nvSpPr>
        <p:spPr>
          <a:xfrm>
            <a:off x="11366376" y="9689203"/>
            <a:ext cx="1399354" cy="1200329"/>
          </a:xfrm>
          <a:prstGeom prst="rect">
            <a:avLst/>
          </a:prstGeom>
          <a:noFill/>
          <a:ln>
            <a:noFill/>
          </a:ln>
        </p:spPr>
        <p:txBody>
          <a:bodyPr wrap="square" rtlCol="0">
            <a:spAutoFit/>
          </a:bodyPr>
          <a:lstStyle/>
          <a:p>
            <a:r>
              <a:rPr lang="en-US" sz="7200">
                <a:ln w="63500" cap="rnd" cmpd="sng">
                  <a:noFill/>
                  <a:prstDash val="solid"/>
                </a:ln>
                <a:solidFill>
                  <a:schemeClr val="accent4"/>
                </a:solidFill>
                <a:latin typeface="Odibee Sans" pitchFamily="2" charset="77"/>
                <a:ea typeface="Open Sans" panose="020B0606030504020204" pitchFamily="34" charset="0"/>
                <a:cs typeface="Poppins" pitchFamily="2" charset="77"/>
              </a:rPr>
              <a:t>313</a:t>
            </a:r>
            <a:endParaRPr sz="72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63" name="TextBox 62">
            <a:extLst>
              <a:ext uri="{FF2B5EF4-FFF2-40B4-BE49-F238E27FC236}">
                <a16:creationId xmlns:a16="http://schemas.microsoft.com/office/drawing/2014/main" id="{EE0B4A88-625D-AD47-BADD-FAE27A33F83C}"/>
              </a:ext>
            </a:extLst>
          </p:cNvPr>
          <p:cNvSpPr txBox="1"/>
          <p:nvPr/>
        </p:nvSpPr>
        <p:spPr>
          <a:xfrm>
            <a:off x="12714881" y="9825482"/>
            <a:ext cx="1394482" cy="461665"/>
          </a:xfrm>
          <a:prstGeom prst="rect">
            <a:avLst/>
          </a:prstGeom>
          <a:noFill/>
          <a:ln>
            <a:noFill/>
          </a:ln>
        </p:spPr>
        <p:txBody>
          <a:bodyPr wrap="square" rtlCol="0">
            <a:spAutoFit/>
          </a:bodyPr>
          <a:lstStyle/>
          <a:p>
            <a:r>
              <a:rPr lang="en-US"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rPr>
              <a:t>GAMES</a:t>
            </a:r>
            <a:endParaRPr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endParaRPr>
          </a:p>
        </p:txBody>
      </p:sp>
      <p:sp>
        <p:nvSpPr>
          <p:cNvPr id="64" name="TextBox 63">
            <a:extLst>
              <a:ext uri="{FF2B5EF4-FFF2-40B4-BE49-F238E27FC236}">
                <a16:creationId xmlns:a16="http://schemas.microsoft.com/office/drawing/2014/main" id="{3FF63844-19DD-9A43-B423-FD00A4C12C1F}"/>
              </a:ext>
            </a:extLst>
          </p:cNvPr>
          <p:cNvSpPr txBox="1"/>
          <p:nvPr/>
        </p:nvSpPr>
        <p:spPr>
          <a:xfrm>
            <a:off x="12714881" y="10287147"/>
            <a:ext cx="1394482" cy="523220"/>
          </a:xfrm>
          <a:prstGeom prst="rect">
            <a:avLst/>
          </a:prstGeom>
          <a:noFill/>
          <a:ln>
            <a:noFill/>
          </a:ln>
        </p:spPr>
        <p:txBody>
          <a:bodyPr wrap="square" rtlCol="0">
            <a:spAutoFit/>
          </a:bodyPr>
          <a:lstStyle/>
          <a:p>
            <a:r>
              <a:rPr lang="en-US" sz="2800" b="1">
                <a:ln w="63500" cap="rnd" cmpd="sng">
                  <a:noFill/>
                  <a:prstDash val="solid"/>
                </a:ln>
                <a:solidFill>
                  <a:schemeClr val="bg1"/>
                </a:solidFill>
                <a:latin typeface="Odibee Sans" pitchFamily="2" charset="77"/>
                <a:ea typeface="Open Sans" panose="020B0606030504020204" pitchFamily="34" charset="0"/>
                <a:cs typeface="Poppins" pitchFamily="2" charset="77"/>
              </a:rPr>
              <a:t>WON</a:t>
            </a:r>
            <a:endParaRPr sz="2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sp>
        <p:nvSpPr>
          <p:cNvPr id="65" name="TextBox 64">
            <a:extLst>
              <a:ext uri="{FF2B5EF4-FFF2-40B4-BE49-F238E27FC236}">
                <a16:creationId xmlns:a16="http://schemas.microsoft.com/office/drawing/2014/main" id="{67D789FE-4D21-6648-8314-C5B70DC8EB7A}"/>
              </a:ext>
            </a:extLst>
          </p:cNvPr>
          <p:cNvSpPr txBox="1"/>
          <p:nvPr/>
        </p:nvSpPr>
        <p:spPr>
          <a:xfrm>
            <a:off x="15686863" y="9689203"/>
            <a:ext cx="1399354" cy="1200329"/>
          </a:xfrm>
          <a:prstGeom prst="rect">
            <a:avLst/>
          </a:prstGeom>
          <a:noFill/>
          <a:ln>
            <a:noFill/>
          </a:ln>
        </p:spPr>
        <p:txBody>
          <a:bodyPr wrap="square" rtlCol="0">
            <a:spAutoFit/>
          </a:bodyPr>
          <a:lstStyle/>
          <a:p>
            <a:r>
              <a:rPr lang="en-US" sz="7200">
                <a:ln w="63500" cap="rnd" cmpd="sng">
                  <a:noFill/>
                  <a:prstDash val="solid"/>
                </a:ln>
                <a:solidFill>
                  <a:schemeClr val="accent4"/>
                </a:solidFill>
                <a:latin typeface="Odibee Sans" pitchFamily="2" charset="77"/>
                <a:ea typeface="Open Sans" panose="020B0606030504020204" pitchFamily="34" charset="0"/>
                <a:cs typeface="Poppins" pitchFamily="2" charset="77"/>
              </a:rPr>
              <a:t>50</a:t>
            </a:r>
            <a:endParaRPr sz="72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66" name="TextBox 65">
            <a:extLst>
              <a:ext uri="{FF2B5EF4-FFF2-40B4-BE49-F238E27FC236}">
                <a16:creationId xmlns:a16="http://schemas.microsoft.com/office/drawing/2014/main" id="{D80E2E77-1F54-E74C-BF04-062ACEB0FFFD}"/>
              </a:ext>
            </a:extLst>
          </p:cNvPr>
          <p:cNvSpPr txBox="1"/>
          <p:nvPr/>
        </p:nvSpPr>
        <p:spPr>
          <a:xfrm>
            <a:off x="17035368" y="9825482"/>
            <a:ext cx="1394482" cy="461665"/>
          </a:xfrm>
          <a:prstGeom prst="rect">
            <a:avLst/>
          </a:prstGeom>
          <a:noFill/>
          <a:ln>
            <a:noFill/>
          </a:ln>
        </p:spPr>
        <p:txBody>
          <a:bodyPr wrap="square" rtlCol="0">
            <a:spAutoFit/>
          </a:bodyPr>
          <a:lstStyle/>
          <a:p>
            <a:r>
              <a:rPr lang="en-US"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rPr>
              <a:t>GAMES</a:t>
            </a:r>
            <a:endParaRPr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endParaRPr>
          </a:p>
        </p:txBody>
      </p:sp>
      <p:sp>
        <p:nvSpPr>
          <p:cNvPr id="67" name="TextBox 66">
            <a:extLst>
              <a:ext uri="{FF2B5EF4-FFF2-40B4-BE49-F238E27FC236}">
                <a16:creationId xmlns:a16="http://schemas.microsoft.com/office/drawing/2014/main" id="{20052FDD-A4E9-4643-8386-B77FDFAD4115}"/>
              </a:ext>
            </a:extLst>
          </p:cNvPr>
          <p:cNvSpPr txBox="1"/>
          <p:nvPr/>
        </p:nvSpPr>
        <p:spPr>
          <a:xfrm>
            <a:off x="17035368" y="10287147"/>
            <a:ext cx="1394482" cy="523220"/>
          </a:xfrm>
          <a:prstGeom prst="rect">
            <a:avLst/>
          </a:prstGeom>
          <a:noFill/>
          <a:ln>
            <a:noFill/>
          </a:ln>
        </p:spPr>
        <p:txBody>
          <a:bodyPr wrap="square" rtlCol="0">
            <a:spAutoFit/>
          </a:bodyPr>
          <a:lstStyle/>
          <a:p>
            <a:r>
              <a:rPr lang="en-US" sz="2800" b="1">
                <a:ln w="63500" cap="rnd" cmpd="sng">
                  <a:noFill/>
                  <a:prstDash val="solid"/>
                </a:ln>
                <a:solidFill>
                  <a:schemeClr val="bg1"/>
                </a:solidFill>
                <a:latin typeface="Odibee Sans" pitchFamily="2" charset="77"/>
                <a:ea typeface="Open Sans" panose="020B0606030504020204" pitchFamily="34" charset="0"/>
                <a:cs typeface="Poppins" pitchFamily="2" charset="77"/>
              </a:rPr>
              <a:t>LOST</a:t>
            </a:r>
            <a:endParaRPr sz="2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sp>
        <p:nvSpPr>
          <p:cNvPr id="69" name="TextBox 68">
            <a:extLst>
              <a:ext uri="{FF2B5EF4-FFF2-40B4-BE49-F238E27FC236}">
                <a16:creationId xmlns:a16="http://schemas.microsoft.com/office/drawing/2014/main" id="{91B4B95A-9E78-1648-BD70-A524332DBACA}"/>
              </a:ext>
            </a:extLst>
          </p:cNvPr>
          <p:cNvSpPr txBox="1"/>
          <p:nvPr/>
        </p:nvSpPr>
        <p:spPr>
          <a:xfrm>
            <a:off x="21267733" y="9825482"/>
            <a:ext cx="1394482" cy="461665"/>
          </a:xfrm>
          <a:prstGeom prst="rect">
            <a:avLst/>
          </a:prstGeom>
          <a:noFill/>
          <a:ln>
            <a:noFill/>
          </a:ln>
        </p:spPr>
        <p:txBody>
          <a:bodyPr wrap="square" rtlCol="0">
            <a:spAutoFit/>
          </a:bodyPr>
          <a:lstStyle/>
          <a:p>
            <a:r>
              <a:rPr lang="en-US"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rPr>
              <a:t>WIN RATIO</a:t>
            </a:r>
            <a:endParaRPr sz="2400">
              <a:ln w="63500" cap="rnd" cmpd="sng">
                <a:noFill/>
                <a:prstDash val="solid"/>
              </a:ln>
              <a:solidFill>
                <a:schemeClr val="accent1">
                  <a:lumMod val="40000"/>
                  <a:lumOff val="60000"/>
                </a:schemeClr>
              </a:solidFill>
              <a:latin typeface="Odibee Sans" pitchFamily="2" charset="77"/>
              <a:ea typeface="Open Sans" panose="020B0606030504020204" pitchFamily="34" charset="0"/>
              <a:cs typeface="Poppins" pitchFamily="2" charset="77"/>
            </a:endParaRPr>
          </a:p>
        </p:txBody>
      </p:sp>
      <p:sp>
        <p:nvSpPr>
          <p:cNvPr id="70" name="TextBox 69">
            <a:extLst>
              <a:ext uri="{FF2B5EF4-FFF2-40B4-BE49-F238E27FC236}">
                <a16:creationId xmlns:a16="http://schemas.microsoft.com/office/drawing/2014/main" id="{F47A9FB2-4D2C-8A4F-88B1-6969A17DA8BF}"/>
              </a:ext>
            </a:extLst>
          </p:cNvPr>
          <p:cNvSpPr txBox="1"/>
          <p:nvPr/>
        </p:nvSpPr>
        <p:spPr>
          <a:xfrm>
            <a:off x="21267733" y="10287147"/>
            <a:ext cx="1394482" cy="523220"/>
          </a:xfrm>
          <a:prstGeom prst="rect">
            <a:avLst/>
          </a:prstGeom>
          <a:noFill/>
          <a:ln>
            <a:noFill/>
          </a:ln>
        </p:spPr>
        <p:txBody>
          <a:bodyPr wrap="square" rtlCol="0">
            <a:spAutoFit/>
          </a:bodyPr>
          <a:lstStyle/>
          <a:p>
            <a:r>
              <a:rPr lang="en-US" sz="2800" b="1">
                <a:ln w="63500" cap="rnd" cmpd="sng">
                  <a:noFill/>
                  <a:prstDash val="solid"/>
                </a:ln>
                <a:solidFill>
                  <a:schemeClr val="bg1"/>
                </a:solidFill>
                <a:latin typeface="Odibee Sans" pitchFamily="2" charset="77"/>
                <a:ea typeface="Open Sans" panose="020B0606030504020204" pitchFamily="34" charset="0"/>
                <a:cs typeface="Poppins" pitchFamily="2" charset="77"/>
              </a:rPr>
              <a:t>98.23%</a:t>
            </a:r>
            <a:endParaRPr sz="2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sp>
        <p:nvSpPr>
          <p:cNvPr id="72" name="Block Arc 71">
            <a:extLst>
              <a:ext uri="{FF2B5EF4-FFF2-40B4-BE49-F238E27FC236}">
                <a16:creationId xmlns:a16="http://schemas.microsoft.com/office/drawing/2014/main" id="{1A435C07-CE68-854B-AC5E-72A38A82BF58}"/>
              </a:ext>
            </a:extLst>
          </p:cNvPr>
          <p:cNvSpPr/>
          <p:nvPr/>
        </p:nvSpPr>
        <p:spPr>
          <a:xfrm>
            <a:off x="19778355" y="9592342"/>
            <a:ext cx="1394482" cy="1394482"/>
          </a:xfrm>
          <a:prstGeom prst="blockArc">
            <a:avLst>
              <a:gd name="adj1" fmla="val 10800000"/>
              <a:gd name="adj2" fmla="val 8389197"/>
              <a:gd name="adj3" fmla="val 6462"/>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73" name="TextBox 72">
            <a:extLst>
              <a:ext uri="{FF2B5EF4-FFF2-40B4-BE49-F238E27FC236}">
                <a16:creationId xmlns:a16="http://schemas.microsoft.com/office/drawing/2014/main" id="{2417B2C9-BDD3-5D40-9830-2EE12F9382DC}"/>
              </a:ext>
            </a:extLst>
          </p:cNvPr>
          <p:cNvSpPr txBox="1"/>
          <p:nvPr/>
        </p:nvSpPr>
        <p:spPr>
          <a:xfrm>
            <a:off x="20057149" y="10056314"/>
            <a:ext cx="876650" cy="523220"/>
          </a:xfrm>
          <a:prstGeom prst="rect">
            <a:avLst/>
          </a:prstGeom>
          <a:noFill/>
          <a:ln>
            <a:noFill/>
          </a:ln>
        </p:spPr>
        <p:txBody>
          <a:bodyPr wrap="square" rtlCol="0">
            <a:spAutoFit/>
          </a:bodyPr>
          <a:lstStyle/>
          <a:p>
            <a:pPr algn="ctr"/>
            <a:r>
              <a:rPr lang="en-US" sz="2800" b="1">
                <a:ln w="63500" cap="rnd" cmpd="sng">
                  <a:noFill/>
                  <a:prstDash val="solid"/>
                </a:ln>
                <a:solidFill>
                  <a:schemeClr val="bg1"/>
                </a:solidFill>
                <a:latin typeface="Odibee Sans" pitchFamily="2" charset="77"/>
                <a:ea typeface="Open Sans" panose="020B0606030504020204" pitchFamily="34" charset="0"/>
                <a:cs typeface="Poppins" pitchFamily="2" charset="77"/>
              </a:rPr>
              <a:t>98%</a:t>
            </a:r>
            <a:endParaRPr sz="2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grpSp>
        <p:nvGrpSpPr>
          <p:cNvPr id="74" name="Graphic 3">
            <a:extLst>
              <a:ext uri="{FF2B5EF4-FFF2-40B4-BE49-F238E27FC236}">
                <a16:creationId xmlns:a16="http://schemas.microsoft.com/office/drawing/2014/main" id="{A6E93B09-4584-D24C-863B-FA601816FE7B}"/>
              </a:ext>
            </a:extLst>
          </p:cNvPr>
          <p:cNvGrpSpPr/>
          <p:nvPr/>
        </p:nvGrpSpPr>
        <p:grpSpPr>
          <a:xfrm>
            <a:off x="21855298" y="734837"/>
            <a:ext cx="1613834" cy="1473834"/>
            <a:chOff x="9490590" y="4391656"/>
            <a:chExt cx="5363241" cy="4897979"/>
          </a:xfrm>
        </p:grpSpPr>
        <p:sp>
          <p:nvSpPr>
            <p:cNvPr id="75" name="Freeform 74">
              <a:extLst>
                <a:ext uri="{FF2B5EF4-FFF2-40B4-BE49-F238E27FC236}">
                  <a16:creationId xmlns:a16="http://schemas.microsoft.com/office/drawing/2014/main" id="{EAD72C2F-5A91-964D-95EC-39873568D538}"/>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76" name="Freeform 75">
              <a:extLst>
                <a:ext uri="{FF2B5EF4-FFF2-40B4-BE49-F238E27FC236}">
                  <a16:creationId xmlns:a16="http://schemas.microsoft.com/office/drawing/2014/main" id="{0B5EFC83-14C3-A94D-9346-1C295DF89837}"/>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77" name="Freeform 76">
              <a:extLst>
                <a:ext uri="{FF2B5EF4-FFF2-40B4-BE49-F238E27FC236}">
                  <a16:creationId xmlns:a16="http://schemas.microsoft.com/office/drawing/2014/main" id="{DC10ADF9-8950-B042-A006-1D9CF40C53F9}"/>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78" name="Freeform 77">
              <a:extLst>
                <a:ext uri="{FF2B5EF4-FFF2-40B4-BE49-F238E27FC236}">
                  <a16:creationId xmlns:a16="http://schemas.microsoft.com/office/drawing/2014/main" id="{CC08E5A6-4EEA-904B-8C05-CF50B3F458AA}"/>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79" name="Freeform 78">
              <a:extLst>
                <a:ext uri="{FF2B5EF4-FFF2-40B4-BE49-F238E27FC236}">
                  <a16:creationId xmlns:a16="http://schemas.microsoft.com/office/drawing/2014/main" id="{49B4E969-07EA-0241-8B5A-D6C7BB54A12C}"/>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80" name="Freeform 79">
              <a:extLst>
                <a:ext uri="{FF2B5EF4-FFF2-40B4-BE49-F238E27FC236}">
                  <a16:creationId xmlns:a16="http://schemas.microsoft.com/office/drawing/2014/main" id="{FE0711EF-ED7B-E14E-9DB9-22EAF84713FD}"/>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81" name="Freeform 80">
              <a:extLst>
                <a:ext uri="{FF2B5EF4-FFF2-40B4-BE49-F238E27FC236}">
                  <a16:creationId xmlns:a16="http://schemas.microsoft.com/office/drawing/2014/main" id="{D6573CE8-4AF0-BE4A-A847-99E93F721A25}"/>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82" name="Freeform 81">
              <a:extLst>
                <a:ext uri="{FF2B5EF4-FFF2-40B4-BE49-F238E27FC236}">
                  <a16:creationId xmlns:a16="http://schemas.microsoft.com/office/drawing/2014/main" id="{72B6873F-B486-A44D-AD3F-1F3737BBB5FF}"/>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83" name="Freeform 82">
              <a:extLst>
                <a:ext uri="{FF2B5EF4-FFF2-40B4-BE49-F238E27FC236}">
                  <a16:creationId xmlns:a16="http://schemas.microsoft.com/office/drawing/2014/main" id="{A290750E-DB81-D143-A841-17C16AFAA011}"/>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84" name="Freeform 83">
              <a:extLst>
                <a:ext uri="{FF2B5EF4-FFF2-40B4-BE49-F238E27FC236}">
                  <a16:creationId xmlns:a16="http://schemas.microsoft.com/office/drawing/2014/main" id="{995E137F-8F9B-CF44-9690-DC05E2DA90EF}"/>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85" name="Freeform 84">
              <a:extLst>
                <a:ext uri="{FF2B5EF4-FFF2-40B4-BE49-F238E27FC236}">
                  <a16:creationId xmlns:a16="http://schemas.microsoft.com/office/drawing/2014/main" id="{68A17B75-4D52-CE41-9ADA-49C3FF72FD7A}"/>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86" name="Freeform 85">
              <a:extLst>
                <a:ext uri="{FF2B5EF4-FFF2-40B4-BE49-F238E27FC236}">
                  <a16:creationId xmlns:a16="http://schemas.microsoft.com/office/drawing/2014/main" id="{91B3F206-A429-F34C-B82B-3275A167653C}"/>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87" name="Freeform 86">
              <a:extLst>
                <a:ext uri="{FF2B5EF4-FFF2-40B4-BE49-F238E27FC236}">
                  <a16:creationId xmlns:a16="http://schemas.microsoft.com/office/drawing/2014/main" id="{A3E522CC-14AF-574A-9382-55AED16BCC25}"/>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88" name="Freeform 87">
              <a:extLst>
                <a:ext uri="{FF2B5EF4-FFF2-40B4-BE49-F238E27FC236}">
                  <a16:creationId xmlns:a16="http://schemas.microsoft.com/office/drawing/2014/main" id="{0568FB5A-B841-5243-BAA3-3961394C8D8C}"/>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89" name="Freeform 88">
              <a:extLst>
                <a:ext uri="{FF2B5EF4-FFF2-40B4-BE49-F238E27FC236}">
                  <a16:creationId xmlns:a16="http://schemas.microsoft.com/office/drawing/2014/main" id="{D2197170-29E8-7344-8204-F5A3E0F0584A}"/>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90" name="Freeform 89">
              <a:extLst>
                <a:ext uri="{FF2B5EF4-FFF2-40B4-BE49-F238E27FC236}">
                  <a16:creationId xmlns:a16="http://schemas.microsoft.com/office/drawing/2014/main" id="{004A1C2F-B93D-2542-99BF-B4F78D928AAD}"/>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91" name="Freeform 90">
              <a:extLst>
                <a:ext uri="{FF2B5EF4-FFF2-40B4-BE49-F238E27FC236}">
                  <a16:creationId xmlns:a16="http://schemas.microsoft.com/office/drawing/2014/main" id="{A67EF41F-2310-554C-9C4F-288B34499CE0}"/>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92" name="Freeform 91">
              <a:extLst>
                <a:ext uri="{FF2B5EF4-FFF2-40B4-BE49-F238E27FC236}">
                  <a16:creationId xmlns:a16="http://schemas.microsoft.com/office/drawing/2014/main" id="{38265E28-8C22-4841-8127-A7665CDD4A2D}"/>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93" name="Freeform 92">
              <a:extLst>
                <a:ext uri="{FF2B5EF4-FFF2-40B4-BE49-F238E27FC236}">
                  <a16:creationId xmlns:a16="http://schemas.microsoft.com/office/drawing/2014/main" id="{2A7AF884-FE6F-1340-8C51-FD0E625A795B}"/>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94" name="Freeform 93">
              <a:extLst>
                <a:ext uri="{FF2B5EF4-FFF2-40B4-BE49-F238E27FC236}">
                  <a16:creationId xmlns:a16="http://schemas.microsoft.com/office/drawing/2014/main" id="{D95F5A45-681F-144E-97CA-5A50B4F14AB4}"/>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95" name="Freeform 94">
              <a:extLst>
                <a:ext uri="{FF2B5EF4-FFF2-40B4-BE49-F238E27FC236}">
                  <a16:creationId xmlns:a16="http://schemas.microsoft.com/office/drawing/2014/main" id="{C541B4D4-FDD5-894E-A56A-8CF747E77B99}"/>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Tree>
    <p:extLst>
      <p:ext uri="{BB962C8B-B14F-4D97-AF65-F5344CB8AC3E}">
        <p14:creationId xmlns:p14="http://schemas.microsoft.com/office/powerpoint/2010/main" val="33924262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rallelogram 4">
            <a:extLst>
              <a:ext uri="{FF2B5EF4-FFF2-40B4-BE49-F238E27FC236}">
                <a16:creationId xmlns:a16="http://schemas.microsoft.com/office/drawing/2014/main" id="{AC99A70E-072A-4F4B-80F8-985FD3850F17}"/>
              </a:ext>
            </a:extLst>
          </p:cNvPr>
          <p:cNvSpPr/>
          <p:nvPr/>
        </p:nvSpPr>
        <p:spPr>
          <a:xfrm rot="10800000">
            <a:off x="15355094" y="-1"/>
            <a:ext cx="4572000" cy="10301717"/>
          </a:xfrm>
          <a:prstGeom prst="parallelogram">
            <a:avLst>
              <a:gd name="adj" fmla="val 35730"/>
            </a:avLst>
          </a:prstGeom>
          <a:gradFill>
            <a:gsLst>
              <a:gs pos="0">
                <a:schemeClr val="accent5">
                  <a:alpha val="0"/>
                </a:schemeClr>
              </a:gs>
              <a:gs pos="100000">
                <a:schemeClr val="accent4">
                  <a:alpha val="76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3" name="Picture Placeholder 2">
            <a:extLst>
              <a:ext uri="{FF2B5EF4-FFF2-40B4-BE49-F238E27FC236}">
                <a16:creationId xmlns:a16="http://schemas.microsoft.com/office/drawing/2014/main" id="{2D018BAA-E069-A748-84D6-4EEEE1240536}"/>
              </a:ext>
            </a:extLst>
          </p:cNvPr>
          <p:cNvPicPr>
            <a:picLocks noGrp="1" noChangeAspect="1"/>
          </p:cNvPicPr>
          <p:nvPr>
            <p:ph type="pic" sz="quarter" idx="11"/>
          </p:nvPr>
        </p:nvPicPr>
        <p:blipFill>
          <a:blip r:embed="rId2"/>
          <a:srcRect l="31742" r="31742"/>
          <a:stretch>
            <a:fillRect/>
          </a:stretch>
        </p:blipFill>
        <p:spPr/>
      </p:pic>
      <p:sp>
        <p:nvSpPr>
          <p:cNvPr id="61" name="Rounded Rectangle 60">
            <a:extLst>
              <a:ext uri="{FF2B5EF4-FFF2-40B4-BE49-F238E27FC236}">
                <a16:creationId xmlns:a16="http://schemas.microsoft.com/office/drawing/2014/main" id="{E35BB043-474B-4044-9858-B85C4FFC08D8}"/>
              </a:ext>
            </a:extLst>
          </p:cNvPr>
          <p:cNvSpPr/>
          <p:nvPr/>
        </p:nvSpPr>
        <p:spPr>
          <a:xfrm>
            <a:off x="8654240" y="6348827"/>
            <a:ext cx="6052650" cy="2155150"/>
          </a:xfrm>
          <a:prstGeom prst="roundRect">
            <a:avLst>
              <a:gd name="adj" fmla="val 12201"/>
            </a:avLst>
          </a:prstGeom>
          <a:noFill/>
          <a:ln w="63500">
            <a:solidFill>
              <a:schemeClr val="accent3">
                <a:lumMod val="20000"/>
                <a:lumOff val="80000"/>
              </a:schemeClr>
            </a:solid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Rounded Rectangle 59">
            <a:extLst>
              <a:ext uri="{FF2B5EF4-FFF2-40B4-BE49-F238E27FC236}">
                <a16:creationId xmlns:a16="http://schemas.microsoft.com/office/drawing/2014/main" id="{5600139A-264B-6F49-8410-80FFC310D456}"/>
              </a:ext>
            </a:extLst>
          </p:cNvPr>
          <p:cNvSpPr/>
          <p:nvPr/>
        </p:nvSpPr>
        <p:spPr>
          <a:xfrm>
            <a:off x="1667944" y="6348827"/>
            <a:ext cx="6359744" cy="2155150"/>
          </a:xfrm>
          <a:prstGeom prst="roundRect">
            <a:avLst>
              <a:gd name="adj" fmla="val 12201"/>
            </a:avLst>
          </a:prstGeom>
          <a:gradFill flip="none" rotWithShape="1">
            <a:gsLst>
              <a:gs pos="0">
                <a:schemeClr val="accent2"/>
              </a:gs>
              <a:gs pos="90000">
                <a:schemeClr val="accent1">
                  <a:lumMod val="60000"/>
                  <a:lumOff val="40000"/>
                </a:schemeClr>
              </a:gs>
            </a:gsLst>
            <a:lin ang="18900000" scaled="1"/>
            <a:tileRect/>
          </a:gradFill>
          <a:ln>
            <a:no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Parallelogram 3">
            <a:extLst>
              <a:ext uri="{FF2B5EF4-FFF2-40B4-BE49-F238E27FC236}">
                <a16:creationId xmlns:a16="http://schemas.microsoft.com/office/drawing/2014/main" id="{26D15FA4-4533-EA4D-9D6B-2172F8225337}"/>
              </a:ext>
            </a:extLst>
          </p:cNvPr>
          <p:cNvSpPr/>
          <p:nvPr/>
        </p:nvSpPr>
        <p:spPr>
          <a:xfrm>
            <a:off x="19146713" y="-412067"/>
            <a:ext cx="6270170" cy="14128066"/>
          </a:xfrm>
          <a:prstGeom prst="parallelogram">
            <a:avLst>
              <a:gd name="adj" fmla="val 35730"/>
            </a:avLst>
          </a:prstGeom>
          <a:gradFill>
            <a:gsLst>
              <a:gs pos="0">
                <a:schemeClr val="accent5">
                  <a:alpha val="0"/>
                </a:schemeClr>
              </a:gs>
              <a:gs pos="99000">
                <a:schemeClr val="accent6">
                  <a:alpha val="6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a:extLst>
              <a:ext uri="{FF2B5EF4-FFF2-40B4-BE49-F238E27FC236}">
                <a16:creationId xmlns:a16="http://schemas.microsoft.com/office/drawing/2014/main" id="{AB883D2C-40E2-3149-BA44-57B8F7846119}"/>
              </a:ext>
            </a:extLst>
          </p:cNvPr>
          <p:cNvSpPr txBox="1"/>
          <p:nvPr/>
        </p:nvSpPr>
        <p:spPr>
          <a:xfrm>
            <a:off x="1509621" y="2732129"/>
            <a:ext cx="7105981" cy="1323439"/>
          </a:xfrm>
          <a:prstGeom prst="rect">
            <a:avLst/>
          </a:prstGeom>
          <a:noFill/>
          <a:ln>
            <a:noFill/>
          </a:ln>
        </p:spPr>
        <p:txBody>
          <a:bodyPr wrap="square" rtlCol="0">
            <a:spAutoFit/>
          </a:bodyPr>
          <a:lstStyle/>
          <a:p>
            <a:r>
              <a:rPr lang="en-ID" sz="8000" b="1">
                <a:ln w="63500" cap="rnd" cmpd="sng">
                  <a:noFill/>
                  <a:prstDash val="solid"/>
                </a:ln>
                <a:solidFill>
                  <a:schemeClr val="bg1"/>
                </a:solidFill>
                <a:latin typeface="Odibee Sans" pitchFamily="2" charset="77"/>
                <a:cs typeface="Poppins SemiBold" pitchFamily="2" charset="77"/>
              </a:rPr>
              <a:t>JAMES WILSON</a:t>
            </a:r>
          </a:p>
        </p:txBody>
      </p:sp>
      <p:sp>
        <p:nvSpPr>
          <p:cNvPr id="9" name="TextBox 8">
            <a:extLst>
              <a:ext uri="{FF2B5EF4-FFF2-40B4-BE49-F238E27FC236}">
                <a16:creationId xmlns:a16="http://schemas.microsoft.com/office/drawing/2014/main" id="{80C6DFC9-4F61-6C49-874B-DA3A5D3DB4C1}"/>
              </a:ext>
            </a:extLst>
          </p:cNvPr>
          <p:cNvSpPr txBox="1"/>
          <p:nvPr/>
        </p:nvSpPr>
        <p:spPr>
          <a:xfrm>
            <a:off x="1509621" y="4328782"/>
            <a:ext cx="10909114"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a:t>
            </a:r>
          </a:p>
        </p:txBody>
      </p:sp>
      <p:sp>
        <p:nvSpPr>
          <p:cNvPr id="10" name="TextBox 9">
            <a:extLst>
              <a:ext uri="{FF2B5EF4-FFF2-40B4-BE49-F238E27FC236}">
                <a16:creationId xmlns:a16="http://schemas.microsoft.com/office/drawing/2014/main" id="{7E201F02-CE9A-2745-89A2-B58E7755E1B5}"/>
              </a:ext>
            </a:extLst>
          </p:cNvPr>
          <p:cNvSpPr txBox="1"/>
          <p:nvPr/>
        </p:nvSpPr>
        <p:spPr>
          <a:xfrm>
            <a:off x="1509621" y="2186996"/>
            <a:ext cx="2104748" cy="646331"/>
          </a:xfrm>
          <a:prstGeom prst="rect">
            <a:avLst/>
          </a:prstGeom>
          <a:noFill/>
          <a:ln>
            <a:noFill/>
          </a:ln>
        </p:spPr>
        <p:txBody>
          <a:bodyPr wrap="square" rtlCol="0">
            <a:spAutoFit/>
          </a:bodyPr>
          <a:lstStyle/>
          <a:p>
            <a:r>
              <a:rPr lang="en-US" sz="3600">
                <a:ln w="63500" cap="rnd" cmpd="sng">
                  <a:noFill/>
                  <a:prstDash val="solid"/>
                </a:ln>
                <a:solidFill>
                  <a:schemeClr val="accent4"/>
                </a:solidFill>
                <a:latin typeface="Odibee Sans" pitchFamily="2" charset="77"/>
                <a:ea typeface="Open Sans" panose="020B0606030504020204" pitchFamily="34" charset="0"/>
                <a:cs typeface="Poppins" pitchFamily="2" charset="77"/>
              </a:rPr>
              <a:t>JAMSONXX</a:t>
            </a:r>
            <a:endParaRPr sz="36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grpSp>
        <p:nvGrpSpPr>
          <p:cNvPr id="21" name="Graphic 11">
            <a:extLst>
              <a:ext uri="{FF2B5EF4-FFF2-40B4-BE49-F238E27FC236}">
                <a16:creationId xmlns:a16="http://schemas.microsoft.com/office/drawing/2014/main" id="{61374C52-EBF9-0A4F-9691-52F8330FD073}"/>
              </a:ext>
            </a:extLst>
          </p:cNvPr>
          <p:cNvGrpSpPr/>
          <p:nvPr/>
        </p:nvGrpSpPr>
        <p:grpSpPr>
          <a:xfrm>
            <a:off x="9180779" y="6777044"/>
            <a:ext cx="1159883" cy="1159883"/>
            <a:chOff x="12075319" y="6743700"/>
            <a:chExt cx="228600" cy="228600"/>
          </a:xfrm>
        </p:grpSpPr>
        <p:sp>
          <p:nvSpPr>
            <p:cNvPr id="22" name="Freeform 21">
              <a:extLst>
                <a:ext uri="{FF2B5EF4-FFF2-40B4-BE49-F238E27FC236}">
                  <a16:creationId xmlns:a16="http://schemas.microsoft.com/office/drawing/2014/main" id="{C129C0F5-870F-2D4A-9627-15C23E21DB8E}"/>
                </a:ext>
              </a:extLst>
            </p:cNvPr>
            <p:cNvSpPr/>
            <p:nvPr/>
          </p:nvSpPr>
          <p:spPr>
            <a:xfrm>
              <a:off x="12111038" y="6807994"/>
              <a:ext cx="152400" cy="152400"/>
            </a:xfrm>
            <a:custGeom>
              <a:avLst/>
              <a:gdLst>
                <a:gd name="connsiteX0" fmla="*/ 157163 w 152400"/>
                <a:gd name="connsiteY0" fmla="*/ 78581 h 152400"/>
                <a:gd name="connsiteX1" fmla="*/ 78581 w 152400"/>
                <a:gd name="connsiteY1" fmla="*/ 157163 h 152400"/>
                <a:gd name="connsiteX2" fmla="*/ 0 w 152400"/>
                <a:gd name="connsiteY2" fmla="*/ 78581 h 152400"/>
                <a:gd name="connsiteX3" fmla="*/ 78581 w 152400"/>
                <a:gd name="connsiteY3" fmla="*/ 0 h 152400"/>
                <a:gd name="connsiteX4" fmla="*/ 157163 w 152400"/>
                <a:gd name="connsiteY4" fmla="*/ 78581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7163" y="78581"/>
                  </a:moveTo>
                  <a:cubicBezTo>
                    <a:pt x="157163" y="121980"/>
                    <a:pt x="121980" y="157163"/>
                    <a:pt x="78581" y="157163"/>
                  </a:cubicBezTo>
                  <a:cubicBezTo>
                    <a:pt x="35182" y="157163"/>
                    <a:pt x="0" y="121980"/>
                    <a:pt x="0" y="78581"/>
                  </a:cubicBezTo>
                  <a:cubicBezTo>
                    <a:pt x="0" y="35182"/>
                    <a:pt x="35182" y="0"/>
                    <a:pt x="78581" y="0"/>
                  </a:cubicBezTo>
                  <a:cubicBezTo>
                    <a:pt x="121980" y="0"/>
                    <a:pt x="157163" y="35182"/>
                    <a:pt x="157163" y="78581"/>
                  </a:cubicBezTo>
                  <a:close/>
                </a:path>
              </a:pathLst>
            </a:custGeom>
            <a:noFill/>
            <a:ln w="76200" cap="rnd">
              <a:solidFill>
                <a:schemeClr val="accent3">
                  <a:lumMod val="20000"/>
                  <a:lumOff val="80000"/>
                </a:schemeClr>
              </a:solidFill>
              <a:prstDash val="solid"/>
              <a:round/>
            </a:ln>
          </p:spPr>
          <p:txBody>
            <a:bodyPr rtlCol="0" anchor="ctr"/>
            <a:lstStyle/>
            <a:p>
              <a:endParaRPr/>
            </a:p>
          </p:txBody>
        </p:sp>
        <p:sp>
          <p:nvSpPr>
            <p:cNvPr id="23" name="Freeform 22">
              <a:extLst>
                <a:ext uri="{FF2B5EF4-FFF2-40B4-BE49-F238E27FC236}">
                  <a16:creationId xmlns:a16="http://schemas.microsoft.com/office/drawing/2014/main" id="{C9C8551C-7DED-B347-A127-52F67B54CAEF}"/>
                </a:ext>
              </a:extLst>
            </p:cNvPr>
            <p:cNvSpPr/>
            <p:nvPr/>
          </p:nvSpPr>
          <p:spPr>
            <a:xfrm>
              <a:off x="12146735" y="6838666"/>
              <a:ext cx="85725" cy="85725"/>
            </a:xfrm>
            <a:custGeom>
              <a:avLst/>
              <a:gdLst>
                <a:gd name="connsiteX0" fmla="*/ 47941 w 85725"/>
                <a:gd name="connsiteY0" fmla="*/ 3065 h 85725"/>
                <a:gd name="connsiteX1" fmla="*/ 59829 w 85725"/>
                <a:gd name="connsiteY1" fmla="*/ 26478 h 85725"/>
                <a:gd name="connsiteX2" fmla="*/ 80088 w 85725"/>
                <a:gd name="connsiteY2" fmla="*/ 26478 h 85725"/>
                <a:gd name="connsiteX3" fmla="*/ 85765 w 85725"/>
                <a:gd name="connsiteY3" fmla="*/ 31884 h 85725"/>
                <a:gd name="connsiteX4" fmla="*/ 84079 w 85725"/>
                <a:gd name="connsiteY4" fmla="*/ 36003 h 85725"/>
                <a:gd name="connsiteX5" fmla="*/ 65477 w 85725"/>
                <a:gd name="connsiteY5" fmla="*/ 54310 h 85725"/>
                <a:gd name="connsiteX6" fmla="*/ 75783 w 85725"/>
                <a:gd name="connsiteY6" fmla="*/ 77980 h 85725"/>
                <a:gd name="connsiteX7" fmla="*/ 72777 w 85725"/>
                <a:gd name="connsiteY7" fmla="*/ 85322 h 85725"/>
                <a:gd name="connsiteX8" fmla="*/ 67791 w 85725"/>
                <a:gd name="connsiteY8" fmla="*/ 84999 h 85725"/>
                <a:gd name="connsiteX9" fmla="*/ 42884 w 85725"/>
                <a:gd name="connsiteY9" fmla="*/ 70950 h 85725"/>
                <a:gd name="connsiteX10" fmla="*/ 17976 w 85725"/>
                <a:gd name="connsiteY10" fmla="*/ 84961 h 85725"/>
                <a:gd name="connsiteX11" fmla="*/ 10307 w 85725"/>
                <a:gd name="connsiteY11" fmla="*/ 82927 h 85725"/>
                <a:gd name="connsiteX12" fmla="*/ 9984 w 85725"/>
                <a:gd name="connsiteY12" fmla="*/ 77941 h 85725"/>
                <a:gd name="connsiteX13" fmla="*/ 20290 w 85725"/>
                <a:gd name="connsiteY13" fmla="*/ 54272 h 85725"/>
                <a:gd name="connsiteX14" fmla="*/ 1688 w 85725"/>
                <a:gd name="connsiteY14" fmla="*/ 35965 h 85725"/>
                <a:gd name="connsiteX15" fmla="*/ 1560 w 85725"/>
                <a:gd name="connsiteY15" fmla="*/ 28126 h 85725"/>
                <a:gd name="connsiteX16" fmla="*/ 5679 w 85725"/>
                <a:gd name="connsiteY16" fmla="*/ 26440 h 85725"/>
                <a:gd name="connsiteX17" fmla="*/ 25939 w 85725"/>
                <a:gd name="connsiteY17" fmla="*/ 26440 h 85725"/>
                <a:gd name="connsiteX18" fmla="*/ 37835 w 85725"/>
                <a:gd name="connsiteY18" fmla="*/ 3027 h 85725"/>
                <a:gd name="connsiteX19" fmla="*/ 45567 w 85725"/>
                <a:gd name="connsiteY19" fmla="*/ 673 h 85725"/>
                <a:gd name="connsiteX20" fmla="*/ 47941 w 85725"/>
                <a:gd name="connsiteY20" fmla="*/ 306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5725" h="85725">
                  <a:moveTo>
                    <a:pt x="47941" y="3065"/>
                  </a:moveTo>
                  <a:lnTo>
                    <a:pt x="59829" y="26478"/>
                  </a:lnTo>
                  <a:lnTo>
                    <a:pt x="80088" y="26478"/>
                  </a:lnTo>
                  <a:cubicBezTo>
                    <a:pt x="83149" y="26403"/>
                    <a:pt x="85691" y="28824"/>
                    <a:pt x="85765" y="31884"/>
                  </a:cubicBezTo>
                  <a:cubicBezTo>
                    <a:pt x="85803" y="33432"/>
                    <a:pt x="85192" y="34926"/>
                    <a:pt x="84079" y="36003"/>
                  </a:cubicBezTo>
                  <a:lnTo>
                    <a:pt x="65477" y="54310"/>
                  </a:lnTo>
                  <a:lnTo>
                    <a:pt x="75783" y="77980"/>
                  </a:lnTo>
                  <a:cubicBezTo>
                    <a:pt x="76980" y="80837"/>
                    <a:pt x="75635" y="84125"/>
                    <a:pt x="72777" y="85322"/>
                  </a:cubicBezTo>
                  <a:cubicBezTo>
                    <a:pt x="71156" y="86001"/>
                    <a:pt x="69311" y="85882"/>
                    <a:pt x="67791" y="84999"/>
                  </a:cubicBezTo>
                  <a:lnTo>
                    <a:pt x="42884" y="70950"/>
                  </a:lnTo>
                  <a:lnTo>
                    <a:pt x="17976" y="84961"/>
                  </a:lnTo>
                  <a:cubicBezTo>
                    <a:pt x="15296" y="86517"/>
                    <a:pt x="11863" y="85606"/>
                    <a:pt x="10307" y="82927"/>
                  </a:cubicBezTo>
                  <a:cubicBezTo>
                    <a:pt x="9424" y="81407"/>
                    <a:pt x="9305" y="79562"/>
                    <a:pt x="9984" y="77941"/>
                  </a:cubicBezTo>
                  <a:lnTo>
                    <a:pt x="20290" y="54272"/>
                  </a:lnTo>
                  <a:lnTo>
                    <a:pt x="1688" y="35965"/>
                  </a:lnTo>
                  <a:cubicBezTo>
                    <a:pt x="-512" y="33835"/>
                    <a:pt x="-569" y="30326"/>
                    <a:pt x="1560" y="28126"/>
                  </a:cubicBezTo>
                  <a:cubicBezTo>
                    <a:pt x="2637" y="27013"/>
                    <a:pt x="4131" y="26402"/>
                    <a:pt x="5679" y="26440"/>
                  </a:cubicBezTo>
                  <a:lnTo>
                    <a:pt x="25939" y="26440"/>
                  </a:lnTo>
                  <a:lnTo>
                    <a:pt x="37835" y="3027"/>
                  </a:lnTo>
                  <a:cubicBezTo>
                    <a:pt x="39320" y="242"/>
                    <a:pt x="42782" y="-812"/>
                    <a:pt x="45567" y="673"/>
                  </a:cubicBezTo>
                  <a:cubicBezTo>
                    <a:pt x="46581" y="1214"/>
                    <a:pt x="47408" y="2047"/>
                    <a:pt x="47941" y="3065"/>
                  </a:cubicBezTo>
                  <a:close/>
                </a:path>
              </a:pathLst>
            </a:custGeom>
            <a:noFill/>
            <a:ln w="76200" cap="rnd">
              <a:solidFill>
                <a:schemeClr val="accent3">
                  <a:lumMod val="20000"/>
                  <a:lumOff val="80000"/>
                </a:schemeClr>
              </a:solidFill>
              <a:prstDash val="solid"/>
              <a:round/>
            </a:ln>
          </p:spPr>
          <p:txBody>
            <a:bodyPr rtlCol="0" anchor="ctr"/>
            <a:lstStyle/>
            <a:p>
              <a:endParaRPr/>
            </a:p>
          </p:txBody>
        </p:sp>
        <p:sp>
          <p:nvSpPr>
            <p:cNvPr id="24" name="Freeform 23">
              <a:extLst>
                <a:ext uri="{FF2B5EF4-FFF2-40B4-BE49-F238E27FC236}">
                  <a16:creationId xmlns:a16="http://schemas.microsoft.com/office/drawing/2014/main" id="{56392B99-40E8-D243-9CB1-919DAA671D8F}"/>
                </a:ext>
              </a:extLst>
            </p:cNvPr>
            <p:cNvSpPr/>
            <p:nvPr/>
          </p:nvSpPr>
          <p:spPr>
            <a:xfrm>
              <a:off x="12111038" y="6750844"/>
              <a:ext cx="152400" cy="66675"/>
            </a:xfrm>
            <a:custGeom>
              <a:avLst/>
              <a:gdLst>
                <a:gd name="connsiteX0" fmla="*/ 128588 w 152400"/>
                <a:gd name="connsiteY0" fmla="*/ 75114 h 66675"/>
                <a:gd name="connsiteX1" fmla="*/ 157163 w 152400"/>
                <a:gd name="connsiteY1" fmla="*/ 0 h 66675"/>
                <a:gd name="connsiteX2" fmla="*/ 0 w 152400"/>
                <a:gd name="connsiteY2" fmla="*/ 0 h 66675"/>
                <a:gd name="connsiteX3" fmla="*/ 28575 w 152400"/>
                <a:gd name="connsiteY3" fmla="*/ 75114 h 66675"/>
              </a:gdLst>
              <a:ahLst/>
              <a:cxnLst>
                <a:cxn ang="0">
                  <a:pos x="connsiteX0" y="connsiteY0"/>
                </a:cxn>
                <a:cxn ang="0">
                  <a:pos x="connsiteX1" y="connsiteY1"/>
                </a:cxn>
                <a:cxn ang="0">
                  <a:pos x="connsiteX2" y="connsiteY2"/>
                </a:cxn>
                <a:cxn ang="0">
                  <a:pos x="connsiteX3" y="connsiteY3"/>
                </a:cxn>
              </a:cxnLst>
              <a:rect l="l" t="t" r="r" b="b"/>
              <a:pathLst>
                <a:path w="152400" h="66675">
                  <a:moveTo>
                    <a:pt x="128588" y="75114"/>
                  </a:moveTo>
                  <a:lnTo>
                    <a:pt x="157163" y="0"/>
                  </a:lnTo>
                  <a:lnTo>
                    <a:pt x="0" y="0"/>
                  </a:lnTo>
                  <a:lnTo>
                    <a:pt x="28575" y="75114"/>
                  </a:lnTo>
                </a:path>
              </a:pathLst>
            </a:custGeom>
            <a:noFill/>
            <a:ln w="76200" cap="rnd">
              <a:solidFill>
                <a:schemeClr val="accent3">
                  <a:lumMod val="20000"/>
                  <a:lumOff val="80000"/>
                </a:schemeClr>
              </a:solidFill>
              <a:prstDash val="solid"/>
              <a:round/>
            </a:ln>
          </p:spPr>
          <p:txBody>
            <a:bodyPr rtlCol="0" anchor="ctr"/>
            <a:lstStyle/>
            <a:p>
              <a:endParaRPr/>
            </a:p>
          </p:txBody>
        </p:sp>
        <p:sp>
          <p:nvSpPr>
            <p:cNvPr id="25" name="Freeform 24">
              <a:extLst>
                <a:ext uri="{FF2B5EF4-FFF2-40B4-BE49-F238E27FC236}">
                  <a16:creationId xmlns:a16="http://schemas.microsoft.com/office/drawing/2014/main" id="{034DE161-7462-DE43-9460-DF575A3E308E}"/>
                </a:ext>
              </a:extLst>
            </p:cNvPr>
            <p:cNvSpPr/>
            <p:nvPr/>
          </p:nvSpPr>
          <p:spPr>
            <a:xfrm>
              <a:off x="12161044" y="6750844"/>
              <a:ext cx="9525" cy="57150"/>
            </a:xfrm>
            <a:custGeom>
              <a:avLst/>
              <a:gdLst>
                <a:gd name="connsiteX0" fmla="*/ 10763 w 9525"/>
                <a:gd name="connsiteY0" fmla="*/ 59179 h 57150"/>
                <a:gd name="connsiteX1" fmla="*/ 0 w 9525"/>
                <a:gd name="connsiteY1" fmla="*/ 0 h 57150"/>
              </a:gdLst>
              <a:ahLst/>
              <a:cxnLst>
                <a:cxn ang="0">
                  <a:pos x="connsiteX0" y="connsiteY0"/>
                </a:cxn>
                <a:cxn ang="0">
                  <a:pos x="connsiteX1" y="connsiteY1"/>
                </a:cxn>
              </a:cxnLst>
              <a:rect l="l" t="t" r="r" b="b"/>
              <a:pathLst>
                <a:path w="9525" h="57150">
                  <a:moveTo>
                    <a:pt x="10763" y="59179"/>
                  </a:moveTo>
                  <a:lnTo>
                    <a:pt x="0" y="0"/>
                  </a:lnTo>
                </a:path>
              </a:pathLst>
            </a:custGeom>
            <a:ln w="76200" cap="rnd">
              <a:solidFill>
                <a:schemeClr val="accent3">
                  <a:lumMod val="20000"/>
                  <a:lumOff val="80000"/>
                </a:schemeClr>
              </a:solidFill>
              <a:prstDash val="solid"/>
              <a:round/>
            </a:ln>
          </p:spPr>
          <p:txBody>
            <a:bodyPr rtlCol="0" anchor="ctr"/>
            <a:lstStyle/>
            <a:p>
              <a:endParaRPr/>
            </a:p>
          </p:txBody>
        </p:sp>
        <p:sp>
          <p:nvSpPr>
            <p:cNvPr id="26" name="Freeform 25">
              <a:extLst>
                <a:ext uri="{FF2B5EF4-FFF2-40B4-BE49-F238E27FC236}">
                  <a16:creationId xmlns:a16="http://schemas.microsoft.com/office/drawing/2014/main" id="{5B9E9C8B-8C19-634E-B93C-D90AA9FE04E4}"/>
                </a:ext>
              </a:extLst>
            </p:cNvPr>
            <p:cNvSpPr/>
            <p:nvPr/>
          </p:nvSpPr>
          <p:spPr>
            <a:xfrm>
              <a:off x="12207431" y="6750844"/>
              <a:ext cx="9525" cy="57150"/>
            </a:xfrm>
            <a:custGeom>
              <a:avLst/>
              <a:gdLst>
                <a:gd name="connsiteX0" fmla="*/ 0 w 9525"/>
                <a:gd name="connsiteY0" fmla="*/ 59179 h 57150"/>
                <a:gd name="connsiteX1" fmla="*/ 10763 w 9525"/>
                <a:gd name="connsiteY1" fmla="*/ 0 h 57150"/>
              </a:gdLst>
              <a:ahLst/>
              <a:cxnLst>
                <a:cxn ang="0">
                  <a:pos x="connsiteX0" y="connsiteY0"/>
                </a:cxn>
                <a:cxn ang="0">
                  <a:pos x="connsiteX1" y="connsiteY1"/>
                </a:cxn>
              </a:cxnLst>
              <a:rect l="l" t="t" r="r" b="b"/>
              <a:pathLst>
                <a:path w="9525" h="57150">
                  <a:moveTo>
                    <a:pt x="0" y="59179"/>
                  </a:moveTo>
                  <a:lnTo>
                    <a:pt x="10763" y="0"/>
                  </a:lnTo>
                </a:path>
              </a:pathLst>
            </a:custGeom>
            <a:ln w="76200" cap="rnd">
              <a:solidFill>
                <a:schemeClr val="accent3">
                  <a:lumMod val="20000"/>
                  <a:lumOff val="80000"/>
                </a:schemeClr>
              </a:solidFill>
              <a:prstDash val="solid"/>
              <a:round/>
            </a:ln>
          </p:spPr>
          <p:txBody>
            <a:bodyPr rtlCol="0" anchor="ctr"/>
            <a:lstStyle/>
            <a:p>
              <a:endParaRPr/>
            </a:p>
          </p:txBody>
        </p:sp>
      </p:grpSp>
      <p:grpSp>
        <p:nvGrpSpPr>
          <p:cNvPr id="27" name="Graphic 13">
            <a:extLst>
              <a:ext uri="{FF2B5EF4-FFF2-40B4-BE49-F238E27FC236}">
                <a16:creationId xmlns:a16="http://schemas.microsoft.com/office/drawing/2014/main" id="{78F2E6B0-3011-6D43-9D3D-05DDE3FB18D4}"/>
              </a:ext>
            </a:extLst>
          </p:cNvPr>
          <p:cNvGrpSpPr/>
          <p:nvPr/>
        </p:nvGrpSpPr>
        <p:grpSpPr>
          <a:xfrm>
            <a:off x="2214292" y="6853922"/>
            <a:ext cx="1073485" cy="1073485"/>
            <a:chOff x="12075319" y="6743700"/>
            <a:chExt cx="228600" cy="228600"/>
          </a:xfrm>
        </p:grpSpPr>
        <p:sp>
          <p:nvSpPr>
            <p:cNvPr id="28" name="Freeform 27">
              <a:extLst>
                <a:ext uri="{FF2B5EF4-FFF2-40B4-BE49-F238E27FC236}">
                  <a16:creationId xmlns:a16="http://schemas.microsoft.com/office/drawing/2014/main" id="{75B5D05F-B443-D94F-BAD6-B503112E6F39}"/>
                </a:ext>
              </a:extLst>
            </p:cNvPr>
            <p:cNvSpPr/>
            <p:nvPr/>
          </p:nvSpPr>
          <p:spPr>
            <a:xfrm>
              <a:off x="12189581" y="6893719"/>
              <a:ext cx="9525" cy="28575"/>
            </a:xfrm>
            <a:custGeom>
              <a:avLst/>
              <a:gdLst>
                <a:gd name="connsiteX0" fmla="*/ 0 w 0"/>
                <a:gd name="connsiteY0" fmla="*/ 0 h 28575"/>
                <a:gd name="connsiteX1" fmla="*/ 0 w 0"/>
                <a:gd name="connsiteY1" fmla="*/ 28575 h 28575"/>
              </a:gdLst>
              <a:ahLst/>
              <a:cxnLst>
                <a:cxn ang="0">
                  <a:pos x="connsiteX0" y="connsiteY0"/>
                </a:cxn>
                <a:cxn ang="0">
                  <a:pos x="connsiteX1" y="connsiteY1"/>
                </a:cxn>
              </a:cxnLst>
              <a:rect l="l" t="t" r="r" b="b"/>
              <a:pathLst>
                <a:path h="28575">
                  <a:moveTo>
                    <a:pt x="0" y="0"/>
                  </a:moveTo>
                  <a:lnTo>
                    <a:pt x="0" y="28575"/>
                  </a:lnTo>
                </a:path>
              </a:pathLst>
            </a:custGeom>
            <a:ln w="76200" cap="rnd">
              <a:solidFill>
                <a:schemeClr val="bg1"/>
              </a:solidFill>
              <a:prstDash val="solid"/>
              <a:round/>
            </a:ln>
          </p:spPr>
          <p:txBody>
            <a:bodyPr rtlCol="0" anchor="ctr"/>
            <a:lstStyle/>
            <a:p>
              <a:endParaRPr/>
            </a:p>
          </p:txBody>
        </p:sp>
        <p:sp>
          <p:nvSpPr>
            <p:cNvPr id="29" name="Freeform 28">
              <a:extLst>
                <a:ext uri="{FF2B5EF4-FFF2-40B4-BE49-F238E27FC236}">
                  <a16:creationId xmlns:a16="http://schemas.microsoft.com/office/drawing/2014/main" id="{D9F40B05-D182-574A-873D-3240855A12BA}"/>
                </a:ext>
              </a:extLst>
            </p:cNvPr>
            <p:cNvSpPr/>
            <p:nvPr/>
          </p:nvSpPr>
          <p:spPr>
            <a:xfrm>
              <a:off x="12128954" y="6922267"/>
              <a:ext cx="114300" cy="38100"/>
            </a:xfrm>
            <a:custGeom>
              <a:avLst/>
              <a:gdLst>
                <a:gd name="connsiteX0" fmla="*/ 121253 w 114300"/>
                <a:gd name="connsiteY0" fmla="*/ 42889 h 38100"/>
                <a:gd name="connsiteX1" fmla="*/ 39195 w 114300"/>
                <a:gd name="connsiteY1" fmla="*/ 3694 h 38100"/>
                <a:gd name="connsiteX2" fmla="*/ 0 w 114300"/>
                <a:gd name="connsiteY2" fmla="*/ 42889 h 38100"/>
              </a:gdLst>
              <a:ahLst/>
              <a:cxnLst>
                <a:cxn ang="0">
                  <a:pos x="connsiteX0" y="connsiteY0"/>
                </a:cxn>
                <a:cxn ang="0">
                  <a:pos x="connsiteX1" y="connsiteY1"/>
                </a:cxn>
                <a:cxn ang="0">
                  <a:pos x="connsiteX2" y="connsiteY2"/>
                </a:cxn>
              </a:cxnLst>
              <a:rect l="l" t="t" r="r" b="b"/>
              <a:pathLst>
                <a:path w="114300" h="38100">
                  <a:moveTo>
                    <a:pt x="121253" y="42889"/>
                  </a:moveTo>
                  <a:cubicBezTo>
                    <a:pt x="109417" y="9406"/>
                    <a:pt x="72678" y="-8142"/>
                    <a:pt x="39195" y="3694"/>
                  </a:cubicBezTo>
                  <a:cubicBezTo>
                    <a:pt x="20880" y="10168"/>
                    <a:pt x="6474" y="24575"/>
                    <a:pt x="0" y="42889"/>
                  </a:cubicBezTo>
                  <a:close/>
                </a:path>
              </a:pathLst>
            </a:custGeom>
            <a:noFill/>
            <a:ln w="76200" cap="rnd">
              <a:solidFill>
                <a:schemeClr val="bg1"/>
              </a:solidFill>
              <a:prstDash val="solid"/>
              <a:round/>
            </a:ln>
          </p:spPr>
          <p:txBody>
            <a:bodyPr rtlCol="0" anchor="ctr"/>
            <a:lstStyle/>
            <a:p>
              <a:endParaRPr/>
            </a:p>
          </p:txBody>
        </p:sp>
        <p:sp>
          <p:nvSpPr>
            <p:cNvPr id="30" name="Freeform 29">
              <a:extLst>
                <a:ext uri="{FF2B5EF4-FFF2-40B4-BE49-F238E27FC236}">
                  <a16:creationId xmlns:a16="http://schemas.microsoft.com/office/drawing/2014/main" id="{F4FC8847-9545-F04F-9A27-8BD41D3E6D49}"/>
                </a:ext>
              </a:extLst>
            </p:cNvPr>
            <p:cNvSpPr/>
            <p:nvPr/>
          </p:nvSpPr>
          <p:spPr>
            <a:xfrm>
              <a:off x="12096750" y="6750844"/>
              <a:ext cx="180975" cy="142875"/>
            </a:xfrm>
            <a:custGeom>
              <a:avLst/>
              <a:gdLst>
                <a:gd name="connsiteX0" fmla="*/ 135731 w 180975"/>
                <a:gd name="connsiteY0" fmla="*/ 0 h 142875"/>
                <a:gd name="connsiteX1" fmla="*/ 171450 w 180975"/>
                <a:gd name="connsiteY1" fmla="*/ 0 h 142875"/>
                <a:gd name="connsiteX2" fmla="*/ 185738 w 180975"/>
                <a:gd name="connsiteY2" fmla="*/ 14288 h 142875"/>
                <a:gd name="connsiteX3" fmla="*/ 185738 w 180975"/>
                <a:gd name="connsiteY3" fmla="*/ 50006 h 142875"/>
                <a:gd name="connsiteX4" fmla="*/ 92869 w 180975"/>
                <a:gd name="connsiteY4" fmla="*/ 142875 h 142875"/>
                <a:gd name="connsiteX5" fmla="*/ 0 w 180975"/>
                <a:gd name="connsiteY5" fmla="*/ 50006 h 142875"/>
                <a:gd name="connsiteX6" fmla="*/ 0 w 180975"/>
                <a:gd name="connsiteY6" fmla="*/ 14288 h 142875"/>
                <a:gd name="connsiteX7" fmla="*/ 14288 w 180975"/>
                <a:gd name="connsiteY7" fmla="*/ 0 h 142875"/>
                <a:gd name="connsiteX8" fmla="*/ 50006 w 180975"/>
                <a:gd name="connsiteY8" fmla="*/ 0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975" h="142875">
                  <a:moveTo>
                    <a:pt x="135731" y="0"/>
                  </a:moveTo>
                  <a:lnTo>
                    <a:pt x="171450" y="0"/>
                  </a:lnTo>
                  <a:cubicBezTo>
                    <a:pt x="179341" y="0"/>
                    <a:pt x="185738" y="6397"/>
                    <a:pt x="185738" y="14288"/>
                  </a:cubicBezTo>
                  <a:lnTo>
                    <a:pt x="185738" y="50006"/>
                  </a:lnTo>
                  <a:cubicBezTo>
                    <a:pt x="185738" y="101296"/>
                    <a:pt x="144159" y="142875"/>
                    <a:pt x="92869" y="142875"/>
                  </a:cubicBezTo>
                  <a:cubicBezTo>
                    <a:pt x="41579" y="142875"/>
                    <a:pt x="0" y="101296"/>
                    <a:pt x="0" y="50006"/>
                  </a:cubicBezTo>
                  <a:lnTo>
                    <a:pt x="0" y="14288"/>
                  </a:lnTo>
                  <a:cubicBezTo>
                    <a:pt x="0" y="6397"/>
                    <a:pt x="6397" y="0"/>
                    <a:pt x="14288" y="0"/>
                  </a:cubicBezTo>
                  <a:lnTo>
                    <a:pt x="50006" y="0"/>
                  </a:lnTo>
                </a:path>
              </a:pathLst>
            </a:custGeom>
            <a:noFill/>
            <a:ln w="76200" cap="rnd">
              <a:solidFill>
                <a:schemeClr val="bg1"/>
              </a:solidFill>
              <a:prstDash val="solid"/>
              <a:round/>
            </a:ln>
          </p:spPr>
          <p:txBody>
            <a:bodyPr rtlCol="0" anchor="ctr"/>
            <a:lstStyle/>
            <a:p>
              <a:endParaRPr/>
            </a:p>
          </p:txBody>
        </p:sp>
        <p:sp>
          <p:nvSpPr>
            <p:cNvPr id="31" name="Freeform 30">
              <a:extLst>
                <a:ext uri="{FF2B5EF4-FFF2-40B4-BE49-F238E27FC236}">
                  <a16:creationId xmlns:a16="http://schemas.microsoft.com/office/drawing/2014/main" id="{42AD9184-4ABB-374E-BDE6-9775737415E3}"/>
                </a:ext>
              </a:extLst>
            </p:cNvPr>
            <p:cNvSpPr/>
            <p:nvPr/>
          </p:nvSpPr>
          <p:spPr>
            <a:xfrm>
              <a:off x="12146735" y="6765103"/>
              <a:ext cx="85725" cy="85725"/>
            </a:xfrm>
            <a:custGeom>
              <a:avLst/>
              <a:gdLst>
                <a:gd name="connsiteX0" fmla="*/ 47932 w 85725"/>
                <a:gd name="connsiteY0" fmla="*/ 3104 h 85725"/>
                <a:gd name="connsiteX1" fmla="*/ 59829 w 85725"/>
                <a:gd name="connsiteY1" fmla="*/ 26517 h 85725"/>
                <a:gd name="connsiteX2" fmla="*/ 80088 w 85725"/>
                <a:gd name="connsiteY2" fmla="*/ 26517 h 85725"/>
                <a:gd name="connsiteX3" fmla="*/ 85765 w 85725"/>
                <a:gd name="connsiteY3" fmla="*/ 31923 h 85725"/>
                <a:gd name="connsiteX4" fmla="*/ 84079 w 85725"/>
                <a:gd name="connsiteY4" fmla="*/ 36042 h 85725"/>
                <a:gd name="connsiteX5" fmla="*/ 65477 w 85725"/>
                <a:gd name="connsiteY5" fmla="*/ 54311 h 85725"/>
                <a:gd name="connsiteX6" fmla="*/ 75783 w 85725"/>
                <a:gd name="connsiteY6" fmla="*/ 77980 h 85725"/>
                <a:gd name="connsiteX7" fmla="*/ 72777 w 85725"/>
                <a:gd name="connsiteY7" fmla="*/ 85323 h 85725"/>
                <a:gd name="connsiteX8" fmla="*/ 67791 w 85725"/>
                <a:gd name="connsiteY8" fmla="*/ 85000 h 85725"/>
                <a:gd name="connsiteX9" fmla="*/ 42884 w 85725"/>
                <a:gd name="connsiteY9" fmla="*/ 70989 h 85725"/>
                <a:gd name="connsiteX10" fmla="*/ 17976 w 85725"/>
                <a:gd name="connsiteY10" fmla="*/ 85000 h 85725"/>
                <a:gd name="connsiteX11" fmla="*/ 10307 w 85725"/>
                <a:gd name="connsiteY11" fmla="*/ 82966 h 85725"/>
                <a:gd name="connsiteX12" fmla="*/ 9984 w 85725"/>
                <a:gd name="connsiteY12" fmla="*/ 77980 h 85725"/>
                <a:gd name="connsiteX13" fmla="*/ 20290 w 85725"/>
                <a:gd name="connsiteY13" fmla="*/ 54311 h 85725"/>
                <a:gd name="connsiteX14" fmla="*/ 1688 w 85725"/>
                <a:gd name="connsiteY14" fmla="*/ 36004 h 85725"/>
                <a:gd name="connsiteX15" fmla="*/ 1560 w 85725"/>
                <a:gd name="connsiteY15" fmla="*/ 28165 h 85725"/>
                <a:gd name="connsiteX16" fmla="*/ 5679 w 85725"/>
                <a:gd name="connsiteY16" fmla="*/ 26479 h 85725"/>
                <a:gd name="connsiteX17" fmla="*/ 25939 w 85725"/>
                <a:gd name="connsiteY17" fmla="*/ 26479 h 85725"/>
                <a:gd name="connsiteX18" fmla="*/ 37835 w 85725"/>
                <a:gd name="connsiteY18" fmla="*/ 3104 h 85725"/>
                <a:gd name="connsiteX19" fmla="*/ 45438 w 85725"/>
                <a:gd name="connsiteY19" fmla="*/ 611 h 85725"/>
                <a:gd name="connsiteX20" fmla="*/ 47932 w 85725"/>
                <a:gd name="connsiteY20" fmla="*/ 310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5725" h="85725">
                  <a:moveTo>
                    <a:pt x="47932" y="3104"/>
                  </a:moveTo>
                  <a:lnTo>
                    <a:pt x="59829" y="26517"/>
                  </a:lnTo>
                  <a:lnTo>
                    <a:pt x="80088" y="26517"/>
                  </a:lnTo>
                  <a:cubicBezTo>
                    <a:pt x="83149" y="26442"/>
                    <a:pt x="85691" y="28863"/>
                    <a:pt x="85765" y="31923"/>
                  </a:cubicBezTo>
                  <a:cubicBezTo>
                    <a:pt x="85803" y="33471"/>
                    <a:pt x="85192" y="34965"/>
                    <a:pt x="84079" y="36042"/>
                  </a:cubicBezTo>
                  <a:lnTo>
                    <a:pt x="65477" y="54311"/>
                  </a:lnTo>
                  <a:lnTo>
                    <a:pt x="75783" y="77980"/>
                  </a:lnTo>
                  <a:cubicBezTo>
                    <a:pt x="76980" y="80838"/>
                    <a:pt x="75635" y="84125"/>
                    <a:pt x="72777" y="85323"/>
                  </a:cubicBezTo>
                  <a:cubicBezTo>
                    <a:pt x="71156" y="86002"/>
                    <a:pt x="69311" y="85883"/>
                    <a:pt x="67791" y="85000"/>
                  </a:cubicBezTo>
                  <a:lnTo>
                    <a:pt x="42884" y="70989"/>
                  </a:lnTo>
                  <a:lnTo>
                    <a:pt x="17976" y="85000"/>
                  </a:lnTo>
                  <a:cubicBezTo>
                    <a:pt x="15296" y="86556"/>
                    <a:pt x="11863" y="85645"/>
                    <a:pt x="10307" y="82966"/>
                  </a:cubicBezTo>
                  <a:cubicBezTo>
                    <a:pt x="9424" y="81446"/>
                    <a:pt x="9305" y="79601"/>
                    <a:pt x="9984" y="77980"/>
                  </a:cubicBezTo>
                  <a:lnTo>
                    <a:pt x="20290" y="54311"/>
                  </a:lnTo>
                  <a:lnTo>
                    <a:pt x="1688" y="36004"/>
                  </a:lnTo>
                  <a:cubicBezTo>
                    <a:pt x="-512" y="33874"/>
                    <a:pt x="-569" y="30365"/>
                    <a:pt x="1560" y="28165"/>
                  </a:cubicBezTo>
                  <a:cubicBezTo>
                    <a:pt x="2637" y="27052"/>
                    <a:pt x="4131" y="26441"/>
                    <a:pt x="5679" y="26479"/>
                  </a:cubicBezTo>
                  <a:lnTo>
                    <a:pt x="25939" y="26479"/>
                  </a:lnTo>
                  <a:lnTo>
                    <a:pt x="37835" y="3104"/>
                  </a:lnTo>
                  <a:cubicBezTo>
                    <a:pt x="39246" y="316"/>
                    <a:pt x="42650" y="-800"/>
                    <a:pt x="45438" y="611"/>
                  </a:cubicBezTo>
                  <a:cubicBezTo>
                    <a:pt x="46514" y="1155"/>
                    <a:pt x="47387" y="2029"/>
                    <a:pt x="47932" y="3104"/>
                  </a:cubicBezTo>
                  <a:close/>
                </a:path>
              </a:pathLst>
            </a:custGeom>
            <a:noFill/>
            <a:ln w="76200" cap="rnd">
              <a:solidFill>
                <a:schemeClr val="bg1"/>
              </a:solidFill>
              <a:prstDash val="solid"/>
              <a:round/>
            </a:ln>
          </p:spPr>
          <p:txBody>
            <a:bodyPr rtlCol="0" anchor="ctr"/>
            <a:lstStyle/>
            <a:p>
              <a:endParaRPr/>
            </a:p>
          </p:txBody>
        </p:sp>
      </p:grpSp>
      <p:grpSp>
        <p:nvGrpSpPr>
          <p:cNvPr id="32" name="Graphic 15">
            <a:extLst>
              <a:ext uri="{FF2B5EF4-FFF2-40B4-BE49-F238E27FC236}">
                <a16:creationId xmlns:a16="http://schemas.microsoft.com/office/drawing/2014/main" id="{404F2AD8-CD0B-4A41-9603-30C18B3F033E}"/>
              </a:ext>
            </a:extLst>
          </p:cNvPr>
          <p:cNvGrpSpPr/>
          <p:nvPr/>
        </p:nvGrpSpPr>
        <p:grpSpPr>
          <a:xfrm>
            <a:off x="1605326" y="9905746"/>
            <a:ext cx="944329" cy="944329"/>
            <a:chOff x="12075319" y="6743700"/>
            <a:chExt cx="228600" cy="228600"/>
          </a:xfrm>
        </p:grpSpPr>
        <p:sp>
          <p:nvSpPr>
            <p:cNvPr id="33" name="Freeform 32">
              <a:extLst>
                <a:ext uri="{FF2B5EF4-FFF2-40B4-BE49-F238E27FC236}">
                  <a16:creationId xmlns:a16="http://schemas.microsoft.com/office/drawing/2014/main" id="{F83DC920-EA99-E44E-ABBD-608157463139}"/>
                </a:ext>
              </a:extLst>
            </p:cNvPr>
            <p:cNvSpPr/>
            <p:nvPr/>
          </p:nvSpPr>
          <p:spPr>
            <a:xfrm>
              <a:off x="12189638" y="6907978"/>
              <a:ext cx="9525" cy="57150"/>
            </a:xfrm>
            <a:custGeom>
              <a:avLst/>
              <a:gdLst>
                <a:gd name="connsiteX0" fmla="*/ 0 w 0"/>
                <a:gd name="connsiteY0" fmla="*/ 0 h 57150"/>
                <a:gd name="connsiteX1" fmla="*/ 0 w 0"/>
                <a:gd name="connsiteY1" fmla="*/ 57150 h 57150"/>
              </a:gdLst>
              <a:ahLst/>
              <a:cxnLst>
                <a:cxn ang="0">
                  <a:pos x="connsiteX0" y="connsiteY0"/>
                </a:cxn>
                <a:cxn ang="0">
                  <a:pos x="connsiteX1" y="connsiteY1"/>
                </a:cxn>
              </a:cxnLst>
              <a:rect l="l" t="t" r="r" b="b"/>
              <a:pathLst>
                <a:path h="57150">
                  <a:moveTo>
                    <a:pt x="0" y="0"/>
                  </a:moveTo>
                  <a:lnTo>
                    <a:pt x="0" y="57150"/>
                  </a:lnTo>
                </a:path>
              </a:pathLst>
            </a:custGeom>
            <a:ln w="76200" cap="rnd">
              <a:solidFill>
                <a:schemeClr val="accent4"/>
              </a:solidFill>
              <a:prstDash val="solid"/>
              <a:round/>
            </a:ln>
          </p:spPr>
          <p:txBody>
            <a:bodyPr rtlCol="0" anchor="ctr"/>
            <a:lstStyle/>
            <a:p>
              <a:endParaRPr/>
            </a:p>
          </p:txBody>
        </p:sp>
        <p:sp>
          <p:nvSpPr>
            <p:cNvPr id="34" name="Freeform 33">
              <a:extLst>
                <a:ext uri="{FF2B5EF4-FFF2-40B4-BE49-F238E27FC236}">
                  <a16:creationId xmlns:a16="http://schemas.microsoft.com/office/drawing/2014/main" id="{E96605DD-36E9-7D4B-84B1-3FD3CB64327D}"/>
                </a:ext>
              </a:extLst>
            </p:cNvPr>
            <p:cNvSpPr/>
            <p:nvPr/>
          </p:nvSpPr>
          <p:spPr>
            <a:xfrm>
              <a:off x="12189638" y="6750815"/>
              <a:ext cx="9525" cy="57150"/>
            </a:xfrm>
            <a:custGeom>
              <a:avLst/>
              <a:gdLst>
                <a:gd name="connsiteX0" fmla="*/ 0 w 0"/>
                <a:gd name="connsiteY0" fmla="*/ 0 h 57150"/>
                <a:gd name="connsiteX1" fmla="*/ 0 w 0"/>
                <a:gd name="connsiteY1" fmla="*/ 57150 h 57150"/>
              </a:gdLst>
              <a:ahLst/>
              <a:cxnLst>
                <a:cxn ang="0">
                  <a:pos x="connsiteX0" y="connsiteY0"/>
                </a:cxn>
                <a:cxn ang="0">
                  <a:pos x="connsiteX1" y="connsiteY1"/>
                </a:cxn>
              </a:cxnLst>
              <a:rect l="l" t="t" r="r" b="b"/>
              <a:pathLst>
                <a:path h="57150">
                  <a:moveTo>
                    <a:pt x="0" y="0"/>
                  </a:moveTo>
                  <a:lnTo>
                    <a:pt x="0" y="57150"/>
                  </a:lnTo>
                </a:path>
              </a:pathLst>
            </a:custGeom>
            <a:ln w="76200" cap="rnd">
              <a:solidFill>
                <a:schemeClr val="accent4"/>
              </a:solidFill>
              <a:prstDash val="solid"/>
              <a:round/>
            </a:ln>
          </p:spPr>
          <p:txBody>
            <a:bodyPr rtlCol="0" anchor="ctr"/>
            <a:lstStyle/>
            <a:p>
              <a:endParaRPr/>
            </a:p>
          </p:txBody>
        </p:sp>
        <p:sp>
          <p:nvSpPr>
            <p:cNvPr id="35" name="Freeform 34">
              <a:extLst>
                <a:ext uri="{FF2B5EF4-FFF2-40B4-BE49-F238E27FC236}">
                  <a16:creationId xmlns:a16="http://schemas.microsoft.com/office/drawing/2014/main" id="{77A015CE-330E-2148-AD31-22A7F2C69DCD}"/>
                </a:ext>
              </a:extLst>
            </p:cNvPr>
            <p:cNvSpPr/>
            <p:nvPr/>
          </p:nvSpPr>
          <p:spPr>
            <a:xfrm>
              <a:off x="12082482" y="6857971"/>
              <a:ext cx="57150" cy="9525"/>
            </a:xfrm>
            <a:custGeom>
              <a:avLst/>
              <a:gdLst>
                <a:gd name="connsiteX0" fmla="*/ 57150 w 57150"/>
                <a:gd name="connsiteY0" fmla="*/ 0 h 0"/>
                <a:gd name="connsiteX1" fmla="*/ 0 w 57150"/>
                <a:gd name="connsiteY1" fmla="*/ 0 h 0"/>
              </a:gdLst>
              <a:ahLst/>
              <a:cxnLst>
                <a:cxn ang="0">
                  <a:pos x="connsiteX0" y="connsiteY0"/>
                </a:cxn>
                <a:cxn ang="0">
                  <a:pos x="connsiteX1" y="connsiteY1"/>
                </a:cxn>
              </a:cxnLst>
              <a:rect l="l" t="t" r="r" b="b"/>
              <a:pathLst>
                <a:path w="57150">
                  <a:moveTo>
                    <a:pt x="57150" y="0"/>
                  </a:moveTo>
                  <a:lnTo>
                    <a:pt x="0" y="0"/>
                  </a:lnTo>
                </a:path>
              </a:pathLst>
            </a:custGeom>
            <a:ln w="76200" cap="rnd">
              <a:solidFill>
                <a:schemeClr val="accent4"/>
              </a:solidFill>
              <a:prstDash val="solid"/>
              <a:round/>
            </a:ln>
          </p:spPr>
          <p:txBody>
            <a:bodyPr rtlCol="0" anchor="ctr"/>
            <a:lstStyle/>
            <a:p>
              <a:endParaRPr/>
            </a:p>
          </p:txBody>
        </p:sp>
        <p:sp>
          <p:nvSpPr>
            <p:cNvPr id="36" name="Freeform 35">
              <a:extLst>
                <a:ext uri="{FF2B5EF4-FFF2-40B4-BE49-F238E27FC236}">
                  <a16:creationId xmlns:a16="http://schemas.microsoft.com/office/drawing/2014/main" id="{CE41653E-5BFF-6F4F-A451-6536C80383F1}"/>
                </a:ext>
              </a:extLst>
            </p:cNvPr>
            <p:cNvSpPr/>
            <p:nvPr/>
          </p:nvSpPr>
          <p:spPr>
            <a:xfrm>
              <a:off x="12239644" y="6857971"/>
              <a:ext cx="57150" cy="9525"/>
            </a:xfrm>
            <a:custGeom>
              <a:avLst/>
              <a:gdLst>
                <a:gd name="connsiteX0" fmla="*/ 57150 w 57150"/>
                <a:gd name="connsiteY0" fmla="*/ 0 h 0"/>
                <a:gd name="connsiteX1" fmla="*/ 0 w 57150"/>
                <a:gd name="connsiteY1" fmla="*/ 0 h 0"/>
              </a:gdLst>
              <a:ahLst/>
              <a:cxnLst>
                <a:cxn ang="0">
                  <a:pos x="connsiteX0" y="connsiteY0"/>
                </a:cxn>
                <a:cxn ang="0">
                  <a:pos x="connsiteX1" y="connsiteY1"/>
                </a:cxn>
              </a:cxnLst>
              <a:rect l="l" t="t" r="r" b="b"/>
              <a:pathLst>
                <a:path w="57150">
                  <a:moveTo>
                    <a:pt x="57150" y="0"/>
                  </a:moveTo>
                  <a:lnTo>
                    <a:pt x="0" y="0"/>
                  </a:lnTo>
                </a:path>
              </a:pathLst>
            </a:custGeom>
            <a:ln w="76200" cap="rnd">
              <a:solidFill>
                <a:schemeClr val="accent4"/>
              </a:solidFill>
              <a:prstDash val="solid"/>
              <a:round/>
            </a:ln>
          </p:spPr>
          <p:txBody>
            <a:bodyPr rtlCol="0" anchor="ctr"/>
            <a:lstStyle/>
            <a:p>
              <a:endParaRPr/>
            </a:p>
          </p:txBody>
        </p:sp>
        <p:sp>
          <p:nvSpPr>
            <p:cNvPr id="37" name="Freeform 36">
              <a:extLst>
                <a:ext uri="{FF2B5EF4-FFF2-40B4-BE49-F238E27FC236}">
                  <a16:creationId xmlns:a16="http://schemas.microsoft.com/office/drawing/2014/main" id="{70C8FDB2-9192-ED4C-B02C-D979729617D0}"/>
                </a:ext>
              </a:extLst>
            </p:cNvPr>
            <p:cNvSpPr/>
            <p:nvPr/>
          </p:nvSpPr>
          <p:spPr>
            <a:xfrm>
              <a:off x="12111057" y="6779400"/>
              <a:ext cx="152400" cy="152400"/>
            </a:xfrm>
            <a:custGeom>
              <a:avLst/>
              <a:gdLst>
                <a:gd name="connsiteX0" fmla="*/ 157163 w 152400"/>
                <a:gd name="connsiteY0" fmla="*/ 78581 h 152400"/>
                <a:gd name="connsiteX1" fmla="*/ 78581 w 152400"/>
                <a:gd name="connsiteY1" fmla="*/ 157163 h 152400"/>
                <a:gd name="connsiteX2" fmla="*/ 0 w 152400"/>
                <a:gd name="connsiteY2" fmla="*/ 78581 h 152400"/>
                <a:gd name="connsiteX3" fmla="*/ 78581 w 152400"/>
                <a:gd name="connsiteY3" fmla="*/ 0 h 152400"/>
                <a:gd name="connsiteX4" fmla="*/ 157163 w 152400"/>
                <a:gd name="connsiteY4" fmla="*/ 78581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7163" y="78581"/>
                  </a:moveTo>
                  <a:cubicBezTo>
                    <a:pt x="157163" y="121980"/>
                    <a:pt x="121980" y="157163"/>
                    <a:pt x="78581" y="157163"/>
                  </a:cubicBezTo>
                  <a:cubicBezTo>
                    <a:pt x="35182" y="157163"/>
                    <a:pt x="0" y="121980"/>
                    <a:pt x="0" y="78581"/>
                  </a:cubicBezTo>
                  <a:cubicBezTo>
                    <a:pt x="0" y="35182"/>
                    <a:pt x="35182" y="0"/>
                    <a:pt x="78581" y="0"/>
                  </a:cubicBezTo>
                  <a:cubicBezTo>
                    <a:pt x="121980" y="0"/>
                    <a:pt x="157163" y="35182"/>
                    <a:pt x="157163" y="78581"/>
                  </a:cubicBezTo>
                  <a:close/>
                </a:path>
              </a:pathLst>
            </a:custGeom>
            <a:noFill/>
            <a:ln w="76200" cap="rnd">
              <a:solidFill>
                <a:schemeClr val="accent4"/>
              </a:solidFill>
              <a:prstDash val="solid"/>
              <a:round/>
            </a:ln>
          </p:spPr>
          <p:txBody>
            <a:bodyPr rtlCol="0" anchor="ctr"/>
            <a:lstStyle/>
            <a:p>
              <a:endParaRPr/>
            </a:p>
          </p:txBody>
        </p:sp>
      </p:grpSp>
      <p:grpSp>
        <p:nvGrpSpPr>
          <p:cNvPr id="38" name="Graphic 17">
            <a:extLst>
              <a:ext uri="{FF2B5EF4-FFF2-40B4-BE49-F238E27FC236}">
                <a16:creationId xmlns:a16="http://schemas.microsoft.com/office/drawing/2014/main" id="{7ED35D25-0F26-7B48-B60D-31CD015C76FD}"/>
              </a:ext>
            </a:extLst>
          </p:cNvPr>
          <p:cNvGrpSpPr/>
          <p:nvPr/>
        </p:nvGrpSpPr>
        <p:grpSpPr>
          <a:xfrm>
            <a:off x="6160530" y="9905746"/>
            <a:ext cx="944329" cy="944329"/>
            <a:chOff x="12075319" y="6743700"/>
            <a:chExt cx="228600" cy="228600"/>
          </a:xfrm>
        </p:grpSpPr>
        <p:sp>
          <p:nvSpPr>
            <p:cNvPr id="39" name="Freeform 38">
              <a:extLst>
                <a:ext uri="{FF2B5EF4-FFF2-40B4-BE49-F238E27FC236}">
                  <a16:creationId xmlns:a16="http://schemas.microsoft.com/office/drawing/2014/main" id="{20EF6104-F1A3-E845-8C64-7ACF951E9E21}"/>
                </a:ext>
              </a:extLst>
            </p:cNvPr>
            <p:cNvSpPr/>
            <p:nvPr/>
          </p:nvSpPr>
          <p:spPr>
            <a:xfrm>
              <a:off x="12146742" y="6790315"/>
              <a:ext cx="85725" cy="114300"/>
            </a:xfrm>
            <a:custGeom>
              <a:avLst/>
              <a:gdLst>
                <a:gd name="connsiteX0" fmla="*/ 32761 w 85725"/>
                <a:gd name="connsiteY0" fmla="*/ 0 h 114300"/>
                <a:gd name="connsiteX1" fmla="*/ 37524 w 85725"/>
                <a:gd name="connsiteY1" fmla="*/ 53492 h 114300"/>
                <a:gd name="connsiteX2" fmla="*/ 19693 w 85725"/>
                <a:gd name="connsiteY2" fmla="*/ 39205 h 114300"/>
                <a:gd name="connsiteX3" fmla="*/ 81 w 85725"/>
                <a:gd name="connsiteY3" fmla="*/ 74867 h 114300"/>
                <a:gd name="connsiteX4" fmla="*/ 42867 w 85725"/>
                <a:gd name="connsiteY4" fmla="*/ 117691 h 114300"/>
                <a:gd name="connsiteX5" fmla="*/ 42877 w 85725"/>
                <a:gd name="connsiteY5" fmla="*/ 117691 h 114300"/>
                <a:gd name="connsiteX6" fmla="*/ 85673 w 85725"/>
                <a:gd name="connsiteY6" fmla="*/ 74895 h 114300"/>
                <a:gd name="connsiteX7" fmla="*/ 32761 w 85725"/>
                <a:gd name="connsiteY7" fmla="*/ 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725" h="114300">
                  <a:moveTo>
                    <a:pt x="32761" y="0"/>
                  </a:moveTo>
                  <a:cubicBezTo>
                    <a:pt x="45402" y="15071"/>
                    <a:pt x="47304" y="36426"/>
                    <a:pt x="37524" y="53492"/>
                  </a:cubicBezTo>
                  <a:cubicBezTo>
                    <a:pt x="28746" y="54164"/>
                    <a:pt x="20951" y="47918"/>
                    <a:pt x="19693" y="39205"/>
                  </a:cubicBezTo>
                  <a:cubicBezTo>
                    <a:pt x="6772" y="46262"/>
                    <a:pt x="-879" y="60176"/>
                    <a:pt x="81" y="74867"/>
                  </a:cubicBezTo>
                  <a:cubicBezTo>
                    <a:pt x="70" y="98507"/>
                    <a:pt x="19226" y="117680"/>
                    <a:pt x="42867" y="117691"/>
                  </a:cubicBezTo>
                  <a:cubicBezTo>
                    <a:pt x="42870" y="117691"/>
                    <a:pt x="42874" y="117691"/>
                    <a:pt x="42877" y="117691"/>
                  </a:cubicBezTo>
                  <a:cubicBezTo>
                    <a:pt x="66379" y="117373"/>
                    <a:pt x="85355" y="98398"/>
                    <a:pt x="85673" y="74895"/>
                  </a:cubicBezTo>
                  <a:cubicBezTo>
                    <a:pt x="88628" y="40376"/>
                    <a:pt x="66284" y="8748"/>
                    <a:pt x="32761" y="0"/>
                  </a:cubicBezTo>
                  <a:close/>
                </a:path>
              </a:pathLst>
            </a:custGeom>
            <a:noFill/>
            <a:ln w="76200" cap="rnd">
              <a:solidFill>
                <a:schemeClr val="accent4"/>
              </a:solidFill>
              <a:prstDash val="solid"/>
              <a:round/>
            </a:ln>
          </p:spPr>
          <p:txBody>
            <a:bodyPr rtlCol="0" anchor="ctr"/>
            <a:lstStyle/>
            <a:p>
              <a:endParaRPr/>
            </a:p>
          </p:txBody>
        </p:sp>
        <p:sp>
          <p:nvSpPr>
            <p:cNvPr id="40" name="Freeform 39">
              <a:extLst>
                <a:ext uri="{FF2B5EF4-FFF2-40B4-BE49-F238E27FC236}">
                  <a16:creationId xmlns:a16="http://schemas.microsoft.com/office/drawing/2014/main" id="{8DE92CDF-E0A9-8B43-BB4C-055A6DB3A9F9}"/>
                </a:ext>
              </a:extLst>
            </p:cNvPr>
            <p:cNvSpPr/>
            <p:nvPr/>
          </p:nvSpPr>
          <p:spPr>
            <a:xfrm>
              <a:off x="12096750" y="6750835"/>
              <a:ext cx="180975" cy="209550"/>
            </a:xfrm>
            <a:custGeom>
              <a:avLst/>
              <a:gdLst>
                <a:gd name="connsiteX0" fmla="*/ 0 w 180975"/>
                <a:gd name="connsiteY0" fmla="*/ 30231 h 209550"/>
                <a:gd name="connsiteX1" fmla="*/ 0 w 180975"/>
                <a:gd name="connsiteY1" fmla="*/ 102755 h 209550"/>
                <a:gd name="connsiteX2" fmla="*/ 72695 w 180975"/>
                <a:gd name="connsiteY2" fmla="*/ 208606 h 209550"/>
                <a:gd name="connsiteX3" fmla="*/ 82611 w 180975"/>
                <a:gd name="connsiteY3" fmla="*/ 212416 h 209550"/>
                <a:gd name="connsiteX4" fmla="*/ 103128 w 180975"/>
                <a:gd name="connsiteY4" fmla="*/ 212416 h 209550"/>
                <a:gd name="connsiteX5" fmla="*/ 113043 w 180975"/>
                <a:gd name="connsiteY5" fmla="*/ 208606 h 209550"/>
                <a:gd name="connsiteX6" fmla="*/ 185738 w 180975"/>
                <a:gd name="connsiteY6" fmla="*/ 102755 h 209550"/>
                <a:gd name="connsiteX7" fmla="*/ 185738 w 180975"/>
                <a:gd name="connsiteY7" fmla="*/ 30231 h 209550"/>
                <a:gd name="connsiteX8" fmla="*/ 177470 w 180975"/>
                <a:gd name="connsiteY8" fmla="*/ 17258 h 209550"/>
                <a:gd name="connsiteX9" fmla="*/ 92869 w 180975"/>
                <a:gd name="connsiteY9" fmla="*/ 9 h 209550"/>
                <a:gd name="connsiteX10" fmla="*/ 8268 w 180975"/>
                <a:gd name="connsiteY10" fmla="*/ 17258 h 209550"/>
                <a:gd name="connsiteX11" fmla="*/ 0 w 180975"/>
                <a:gd name="connsiteY11" fmla="*/ 30231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0975" h="209550">
                  <a:moveTo>
                    <a:pt x="0" y="30231"/>
                  </a:moveTo>
                  <a:lnTo>
                    <a:pt x="0" y="102755"/>
                  </a:lnTo>
                  <a:cubicBezTo>
                    <a:pt x="1" y="149680"/>
                    <a:pt x="28899" y="191758"/>
                    <a:pt x="72695" y="208606"/>
                  </a:cubicBezTo>
                  <a:lnTo>
                    <a:pt x="82611" y="212416"/>
                  </a:lnTo>
                  <a:cubicBezTo>
                    <a:pt x="89214" y="214956"/>
                    <a:pt x="96524" y="214956"/>
                    <a:pt x="103128" y="212416"/>
                  </a:cubicBezTo>
                  <a:lnTo>
                    <a:pt x="113043" y="208606"/>
                  </a:lnTo>
                  <a:cubicBezTo>
                    <a:pt x="156839" y="191758"/>
                    <a:pt x="185737" y="149680"/>
                    <a:pt x="185738" y="102755"/>
                  </a:cubicBezTo>
                  <a:lnTo>
                    <a:pt x="185738" y="30231"/>
                  </a:lnTo>
                  <a:cubicBezTo>
                    <a:pt x="185775" y="24657"/>
                    <a:pt x="182539" y="19579"/>
                    <a:pt x="177470" y="17258"/>
                  </a:cubicBezTo>
                  <a:cubicBezTo>
                    <a:pt x="150797" y="5622"/>
                    <a:pt x="121969" y="-256"/>
                    <a:pt x="92869" y="9"/>
                  </a:cubicBezTo>
                  <a:cubicBezTo>
                    <a:pt x="63769" y="-256"/>
                    <a:pt x="34941" y="5622"/>
                    <a:pt x="8268" y="17258"/>
                  </a:cubicBezTo>
                  <a:cubicBezTo>
                    <a:pt x="3199" y="19579"/>
                    <a:pt x="-37" y="24657"/>
                    <a:pt x="0" y="30231"/>
                  </a:cubicBezTo>
                  <a:close/>
                </a:path>
              </a:pathLst>
            </a:custGeom>
            <a:noFill/>
            <a:ln w="76200" cap="rnd">
              <a:solidFill>
                <a:schemeClr val="accent4"/>
              </a:solidFill>
              <a:prstDash val="solid"/>
              <a:round/>
            </a:ln>
          </p:spPr>
          <p:txBody>
            <a:bodyPr rtlCol="0" anchor="ctr"/>
            <a:lstStyle/>
            <a:p>
              <a:endParaRPr/>
            </a:p>
          </p:txBody>
        </p:sp>
      </p:grpSp>
      <p:grpSp>
        <p:nvGrpSpPr>
          <p:cNvPr id="41" name="Graphic 19">
            <a:extLst>
              <a:ext uri="{FF2B5EF4-FFF2-40B4-BE49-F238E27FC236}">
                <a16:creationId xmlns:a16="http://schemas.microsoft.com/office/drawing/2014/main" id="{69C7F631-D678-BF42-A85F-CE732A30C893}"/>
              </a:ext>
            </a:extLst>
          </p:cNvPr>
          <p:cNvGrpSpPr/>
          <p:nvPr/>
        </p:nvGrpSpPr>
        <p:grpSpPr>
          <a:xfrm>
            <a:off x="10601348" y="9905746"/>
            <a:ext cx="944329" cy="944329"/>
            <a:chOff x="12075319" y="6743700"/>
            <a:chExt cx="228600" cy="228600"/>
          </a:xfrm>
        </p:grpSpPr>
        <p:sp>
          <p:nvSpPr>
            <p:cNvPr id="42" name="Freeform 41">
              <a:extLst>
                <a:ext uri="{FF2B5EF4-FFF2-40B4-BE49-F238E27FC236}">
                  <a16:creationId xmlns:a16="http://schemas.microsoft.com/office/drawing/2014/main" id="{24DB3E92-443F-574E-9CF5-C9096590452D}"/>
                </a:ext>
              </a:extLst>
            </p:cNvPr>
            <p:cNvSpPr/>
            <p:nvPr/>
          </p:nvSpPr>
          <p:spPr>
            <a:xfrm>
              <a:off x="12084840" y="6753221"/>
              <a:ext cx="209550" cy="209550"/>
            </a:xfrm>
            <a:custGeom>
              <a:avLst/>
              <a:gdLst>
                <a:gd name="connsiteX0" fmla="*/ 76138 w 209550"/>
                <a:gd name="connsiteY0" fmla="*/ 13063 h 209550"/>
                <a:gd name="connsiteX1" fmla="*/ 197420 w 209550"/>
                <a:gd name="connsiteY1" fmla="*/ 134355 h 209550"/>
                <a:gd name="connsiteX2" fmla="*/ 198066 w 209550"/>
                <a:gd name="connsiteY2" fmla="*/ 197420 h 209550"/>
                <a:gd name="connsiteX3" fmla="*/ 135001 w 209550"/>
                <a:gd name="connsiteY3" fmla="*/ 198066 h 209550"/>
                <a:gd name="connsiteX4" fmla="*/ 134355 w 209550"/>
                <a:gd name="connsiteY4" fmla="*/ 197420 h 209550"/>
                <a:gd name="connsiteX5" fmla="*/ 13063 w 209550"/>
                <a:gd name="connsiteY5" fmla="*/ 76138 h 209550"/>
                <a:gd name="connsiteX6" fmla="*/ 13063 w 209550"/>
                <a:gd name="connsiteY6" fmla="*/ 13063 h 209550"/>
                <a:gd name="connsiteX7" fmla="*/ 76138 w 209550"/>
                <a:gd name="connsiteY7" fmla="*/ 13063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550" h="209550">
                  <a:moveTo>
                    <a:pt x="76138" y="13063"/>
                  </a:moveTo>
                  <a:lnTo>
                    <a:pt x="197420" y="134355"/>
                  </a:lnTo>
                  <a:cubicBezTo>
                    <a:pt x="215013" y="151591"/>
                    <a:pt x="215302" y="179826"/>
                    <a:pt x="198066" y="197420"/>
                  </a:cubicBezTo>
                  <a:cubicBezTo>
                    <a:pt x="180830" y="215013"/>
                    <a:pt x="152594" y="215302"/>
                    <a:pt x="135001" y="198066"/>
                  </a:cubicBezTo>
                  <a:cubicBezTo>
                    <a:pt x="134783" y="197853"/>
                    <a:pt x="134568" y="197637"/>
                    <a:pt x="134355" y="197420"/>
                  </a:cubicBezTo>
                  <a:lnTo>
                    <a:pt x="13063" y="76138"/>
                  </a:lnTo>
                  <a:cubicBezTo>
                    <a:pt x="-4354" y="58720"/>
                    <a:pt x="-4354" y="30481"/>
                    <a:pt x="13063" y="13063"/>
                  </a:cubicBezTo>
                  <a:cubicBezTo>
                    <a:pt x="30481" y="-4354"/>
                    <a:pt x="58720" y="-4354"/>
                    <a:pt x="76138" y="13063"/>
                  </a:cubicBezTo>
                  <a:close/>
                </a:path>
              </a:pathLst>
            </a:custGeom>
            <a:noFill/>
            <a:ln w="76200" cap="rnd">
              <a:solidFill>
                <a:schemeClr val="accent4"/>
              </a:solidFill>
              <a:prstDash val="solid"/>
              <a:round/>
            </a:ln>
          </p:spPr>
          <p:txBody>
            <a:bodyPr rtlCol="0" anchor="ctr"/>
            <a:lstStyle/>
            <a:p>
              <a:endParaRPr/>
            </a:p>
          </p:txBody>
        </p:sp>
        <p:sp>
          <p:nvSpPr>
            <p:cNvPr id="43" name="Freeform 42">
              <a:extLst>
                <a:ext uri="{FF2B5EF4-FFF2-40B4-BE49-F238E27FC236}">
                  <a16:creationId xmlns:a16="http://schemas.microsoft.com/office/drawing/2014/main" id="{DE6846FF-0722-854B-AFAE-FBCCA1B1ACF0}"/>
                </a:ext>
              </a:extLst>
            </p:cNvPr>
            <p:cNvSpPr/>
            <p:nvPr/>
          </p:nvSpPr>
          <p:spPr>
            <a:xfrm>
              <a:off x="12141571" y="6809953"/>
              <a:ext cx="95250" cy="95250"/>
            </a:xfrm>
            <a:custGeom>
              <a:avLst/>
              <a:gdLst>
                <a:gd name="connsiteX0" fmla="*/ 0 w 95250"/>
                <a:gd name="connsiteY0" fmla="*/ 63068 h 95250"/>
                <a:gd name="connsiteX1" fmla="*/ 63068 w 95250"/>
                <a:gd name="connsiteY1" fmla="*/ 0 h 95250"/>
                <a:gd name="connsiteX2" fmla="*/ 97027 w 95250"/>
                <a:gd name="connsiteY2" fmla="*/ 33959 h 95250"/>
                <a:gd name="connsiteX3" fmla="*/ 33959 w 95250"/>
                <a:gd name="connsiteY3" fmla="*/ 97027 h 95250"/>
              </a:gdLst>
              <a:ahLst/>
              <a:cxnLst>
                <a:cxn ang="0">
                  <a:pos x="connsiteX0" y="connsiteY0"/>
                </a:cxn>
                <a:cxn ang="0">
                  <a:pos x="connsiteX1" y="connsiteY1"/>
                </a:cxn>
                <a:cxn ang="0">
                  <a:pos x="connsiteX2" y="connsiteY2"/>
                </a:cxn>
                <a:cxn ang="0">
                  <a:pos x="connsiteX3" y="connsiteY3"/>
                </a:cxn>
              </a:cxnLst>
              <a:rect l="l" t="t" r="r" b="b"/>
              <a:pathLst>
                <a:path w="95250" h="95250">
                  <a:moveTo>
                    <a:pt x="0" y="63068"/>
                  </a:moveTo>
                  <a:lnTo>
                    <a:pt x="63068" y="0"/>
                  </a:lnTo>
                  <a:lnTo>
                    <a:pt x="97027" y="33959"/>
                  </a:lnTo>
                  <a:lnTo>
                    <a:pt x="33959" y="97027"/>
                  </a:lnTo>
                  <a:close/>
                </a:path>
              </a:pathLst>
            </a:custGeom>
            <a:noFill/>
            <a:ln w="76200" cap="rnd">
              <a:solidFill>
                <a:schemeClr val="accent4"/>
              </a:solidFill>
              <a:prstDash val="solid"/>
              <a:round/>
            </a:ln>
          </p:spPr>
          <p:txBody>
            <a:bodyPr rtlCol="0" anchor="ctr"/>
            <a:lstStyle/>
            <a:p>
              <a:endParaRPr/>
            </a:p>
          </p:txBody>
        </p:sp>
        <p:sp>
          <p:nvSpPr>
            <p:cNvPr id="44" name="Freeform 43">
              <a:extLst>
                <a:ext uri="{FF2B5EF4-FFF2-40B4-BE49-F238E27FC236}">
                  <a16:creationId xmlns:a16="http://schemas.microsoft.com/office/drawing/2014/main" id="{BFF7DF17-E0B3-F64F-AC24-0937BECE0019}"/>
                </a:ext>
              </a:extLst>
            </p:cNvPr>
            <p:cNvSpPr/>
            <p:nvPr/>
          </p:nvSpPr>
          <p:spPr>
            <a:xfrm>
              <a:off x="12221090" y="6907833"/>
              <a:ext cx="9525" cy="9525"/>
            </a:xfrm>
            <a:custGeom>
              <a:avLst/>
              <a:gdLst>
                <a:gd name="connsiteX0" fmla="*/ 5058 w 0"/>
                <a:gd name="connsiteY0" fmla="*/ 1049 h 0"/>
                <a:gd name="connsiteX1" fmla="*/ 6 w 0"/>
                <a:gd name="connsiteY1" fmla="*/ 1043 h 0"/>
                <a:gd name="connsiteX2" fmla="*/ 0 w 0"/>
                <a:gd name="connsiteY2" fmla="*/ 1049 h 0"/>
              </a:gdLst>
              <a:ahLst/>
              <a:cxnLst>
                <a:cxn ang="0">
                  <a:pos x="connsiteX0" y="connsiteY0"/>
                </a:cxn>
                <a:cxn ang="0">
                  <a:pos x="connsiteX1" y="connsiteY1"/>
                </a:cxn>
                <a:cxn ang="0">
                  <a:pos x="connsiteX2" y="connsiteY2"/>
                </a:cxn>
              </a:cxnLst>
              <a:rect l="l" t="t" r="r" b="b"/>
              <a:pathLst>
                <a:path>
                  <a:moveTo>
                    <a:pt x="5058" y="1049"/>
                  </a:moveTo>
                  <a:cubicBezTo>
                    <a:pt x="3665" y="-347"/>
                    <a:pt x="1403" y="-350"/>
                    <a:pt x="6" y="1043"/>
                  </a:cubicBezTo>
                  <a:cubicBezTo>
                    <a:pt x="4" y="1045"/>
                    <a:pt x="2" y="1047"/>
                    <a:pt x="0" y="1049"/>
                  </a:cubicBezTo>
                </a:path>
              </a:pathLst>
            </a:custGeom>
            <a:noFill/>
            <a:ln w="76200" cap="rnd">
              <a:solidFill>
                <a:schemeClr val="accent4"/>
              </a:solidFill>
              <a:prstDash val="solid"/>
              <a:round/>
            </a:ln>
          </p:spPr>
          <p:txBody>
            <a:bodyPr rtlCol="0" anchor="ctr"/>
            <a:lstStyle/>
            <a:p>
              <a:endParaRPr/>
            </a:p>
          </p:txBody>
        </p:sp>
        <p:sp>
          <p:nvSpPr>
            <p:cNvPr id="45" name="Freeform 44">
              <a:extLst>
                <a:ext uri="{FF2B5EF4-FFF2-40B4-BE49-F238E27FC236}">
                  <a16:creationId xmlns:a16="http://schemas.microsoft.com/office/drawing/2014/main" id="{80655D55-544C-5A4A-8DE2-31FF84BDB3F2}"/>
                </a:ext>
              </a:extLst>
            </p:cNvPr>
            <p:cNvSpPr/>
            <p:nvPr/>
          </p:nvSpPr>
          <p:spPr>
            <a:xfrm>
              <a:off x="12226147" y="6908883"/>
              <a:ext cx="9525" cy="9525"/>
            </a:xfrm>
            <a:custGeom>
              <a:avLst/>
              <a:gdLst>
                <a:gd name="connsiteX0" fmla="*/ 0 w 0"/>
                <a:gd name="connsiteY0" fmla="*/ 5048 h 0"/>
                <a:gd name="connsiteX1" fmla="*/ 0 w 0"/>
                <a:gd name="connsiteY1" fmla="*/ 0 h 0"/>
              </a:gdLst>
              <a:ahLst/>
              <a:cxnLst>
                <a:cxn ang="0">
                  <a:pos x="connsiteX0" y="connsiteY0"/>
                </a:cxn>
                <a:cxn ang="0">
                  <a:pos x="connsiteX1" y="connsiteY1"/>
                </a:cxn>
              </a:cxnLst>
              <a:rect l="l" t="t" r="r" b="b"/>
              <a:pathLst>
                <a:path>
                  <a:moveTo>
                    <a:pt x="0" y="5048"/>
                  </a:moveTo>
                  <a:cubicBezTo>
                    <a:pt x="1393" y="3654"/>
                    <a:pt x="1393" y="1395"/>
                    <a:pt x="0" y="0"/>
                  </a:cubicBezTo>
                </a:path>
              </a:pathLst>
            </a:custGeom>
            <a:noFill/>
            <a:ln w="76200" cap="rnd">
              <a:solidFill>
                <a:schemeClr val="accent4"/>
              </a:solidFill>
              <a:prstDash val="solid"/>
              <a:round/>
            </a:ln>
          </p:spPr>
          <p:txBody>
            <a:bodyPr rtlCol="0" anchor="ctr"/>
            <a:lstStyle/>
            <a:p>
              <a:endParaRPr/>
            </a:p>
          </p:txBody>
        </p:sp>
        <p:sp>
          <p:nvSpPr>
            <p:cNvPr id="46" name="Freeform 45">
              <a:extLst>
                <a:ext uri="{FF2B5EF4-FFF2-40B4-BE49-F238E27FC236}">
                  <a16:creationId xmlns:a16="http://schemas.microsoft.com/office/drawing/2014/main" id="{D05F04DA-5894-0041-B4B8-C8A99E43271D}"/>
                </a:ext>
              </a:extLst>
            </p:cNvPr>
            <p:cNvSpPr/>
            <p:nvPr/>
          </p:nvSpPr>
          <p:spPr>
            <a:xfrm>
              <a:off x="12221052" y="6913931"/>
              <a:ext cx="9525" cy="9525"/>
            </a:xfrm>
            <a:custGeom>
              <a:avLst/>
              <a:gdLst>
                <a:gd name="connsiteX0" fmla="*/ 0 w 0"/>
                <a:gd name="connsiteY0" fmla="*/ 0 h 0"/>
                <a:gd name="connsiteX1" fmla="*/ 5058 w 0"/>
                <a:gd name="connsiteY1" fmla="*/ 0 h 0"/>
              </a:gdLst>
              <a:ahLst/>
              <a:cxnLst>
                <a:cxn ang="0">
                  <a:pos x="connsiteX0" y="connsiteY0"/>
                </a:cxn>
                <a:cxn ang="0">
                  <a:pos x="connsiteX1" y="connsiteY1"/>
                </a:cxn>
              </a:cxnLst>
              <a:rect l="l" t="t" r="r" b="b"/>
              <a:pathLst>
                <a:path>
                  <a:moveTo>
                    <a:pt x="0" y="0"/>
                  </a:moveTo>
                  <a:cubicBezTo>
                    <a:pt x="1400" y="1389"/>
                    <a:pt x="3658" y="1389"/>
                    <a:pt x="5058" y="0"/>
                  </a:cubicBezTo>
                </a:path>
              </a:pathLst>
            </a:custGeom>
            <a:noFill/>
            <a:ln w="76200" cap="rnd">
              <a:solidFill>
                <a:schemeClr val="accent4"/>
              </a:solidFill>
              <a:prstDash val="solid"/>
              <a:round/>
            </a:ln>
          </p:spPr>
          <p:txBody>
            <a:bodyPr rtlCol="0" anchor="ctr"/>
            <a:lstStyle/>
            <a:p>
              <a:endParaRPr/>
            </a:p>
          </p:txBody>
        </p:sp>
        <p:sp>
          <p:nvSpPr>
            <p:cNvPr id="47" name="Freeform 46">
              <a:extLst>
                <a:ext uri="{FF2B5EF4-FFF2-40B4-BE49-F238E27FC236}">
                  <a16:creationId xmlns:a16="http://schemas.microsoft.com/office/drawing/2014/main" id="{A0D56C54-8B0F-DC4A-AB86-8BF5FC652A62}"/>
                </a:ext>
              </a:extLst>
            </p:cNvPr>
            <p:cNvSpPr/>
            <p:nvPr/>
          </p:nvSpPr>
          <p:spPr>
            <a:xfrm>
              <a:off x="12220007" y="6908883"/>
              <a:ext cx="9525" cy="9525"/>
            </a:xfrm>
            <a:custGeom>
              <a:avLst/>
              <a:gdLst>
                <a:gd name="connsiteX0" fmla="*/ 1045 w 0"/>
                <a:gd name="connsiteY0" fmla="*/ 0 h 0"/>
                <a:gd name="connsiteX1" fmla="*/ 1045 w 0"/>
                <a:gd name="connsiteY1" fmla="*/ 5048 h 0"/>
              </a:gdLst>
              <a:ahLst/>
              <a:cxnLst>
                <a:cxn ang="0">
                  <a:pos x="connsiteX0" y="connsiteY0"/>
                </a:cxn>
                <a:cxn ang="0">
                  <a:pos x="connsiteX1" y="connsiteY1"/>
                </a:cxn>
              </a:cxnLst>
              <a:rect l="l" t="t" r="r" b="b"/>
              <a:pathLst>
                <a:path>
                  <a:moveTo>
                    <a:pt x="1045" y="0"/>
                  </a:moveTo>
                  <a:cubicBezTo>
                    <a:pt x="-348" y="1395"/>
                    <a:pt x="-348" y="3654"/>
                    <a:pt x="1045" y="5048"/>
                  </a:cubicBezTo>
                </a:path>
              </a:pathLst>
            </a:custGeom>
            <a:noFill/>
            <a:ln w="76200" cap="rnd">
              <a:solidFill>
                <a:schemeClr val="accent4"/>
              </a:solidFill>
              <a:prstDash val="solid"/>
              <a:round/>
            </a:ln>
          </p:spPr>
          <p:txBody>
            <a:bodyPr rtlCol="0" anchor="ctr"/>
            <a:lstStyle/>
            <a:p>
              <a:endParaRPr/>
            </a:p>
          </p:txBody>
        </p:sp>
        <p:sp>
          <p:nvSpPr>
            <p:cNvPr id="48" name="Freeform 47">
              <a:extLst>
                <a:ext uri="{FF2B5EF4-FFF2-40B4-BE49-F238E27FC236}">
                  <a16:creationId xmlns:a16="http://schemas.microsoft.com/office/drawing/2014/main" id="{F8140802-046E-7043-8033-833EC0456124}"/>
                </a:ext>
              </a:extLst>
            </p:cNvPr>
            <p:cNvSpPr/>
            <p:nvPr/>
          </p:nvSpPr>
          <p:spPr>
            <a:xfrm>
              <a:off x="12259904" y="6907834"/>
              <a:ext cx="9525" cy="9525"/>
            </a:xfrm>
            <a:custGeom>
              <a:avLst/>
              <a:gdLst>
                <a:gd name="connsiteX0" fmla="*/ 5048 w 0"/>
                <a:gd name="connsiteY0" fmla="*/ 1049 h 0"/>
                <a:gd name="connsiteX1" fmla="*/ 10 w 0"/>
                <a:gd name="connsiteY1" fmla="*/ 1038 h 0"/>
                <a:gd name="connsiteX2" fmla="*/ 0 w 0"/>
                <a:gd name="connsiteY2" fmla="*/ 1049 h 0"/>
              </a:gdLst>
              <a:ahLst/>
              <a:cxnLst>
                <a:cxn ang="0">
                  <a:pos x="connsiteX0" y="connsiteY0"/>
                </a:cxn>
                <a:cxn ang="0">
                  <a:pos x="connsiteX1" y="connsiteY1"/>
                </a:cxn>
                <a:cxn ang="0">
                  <a:pos x="connsiteX2" y="connsiteY2"/>
                </a:cxn>
              </a:cxnLst>
              <a:rect l="l" t="t" r="r" b="b"/>
              <a:pathLst>
                <a:path>
                  <a:moveTo>
                    <a:pt x="5048" y="1049"/>
                  </a:moveTo>
                  <a:cubicBezTo>
                    <a:pt x="3660" y="-345"/>
                    <a:pt x="1404" y="-350"/>
                    <a:pt x="10" y="1038"/>
                  </a:cubicBezTo>
                  <a:cubicBezTo>
                    <a:pt x="7" y="1042"/>
                    <a:pt x="3" y="1045"/>
                    <a:pt x="0" y="1049"/>
                  </a:cubicBezTo>
                </a:path>
              </a:pathLst>
            </a:custGeom>
            <a:noFill/>
            <a:ln w="76200" cap="rnd">
              <a:solidFill>
                <a:schemeClr val="accent4"/>
              </a:solidFill>
              <a:prstDash val="solid"/>
              <a:round/>
            </a:ln>
          </p:spPr>
          <p:txBody>
            <a:bodyPr rtlCol="0" anchor="ctr"/>
            <a:lstStyle/>
            <a:p>
              <a:endParaRPr/>
            </a:p>
          </p:txBody>
        </p:sp>
        <p:sp>
          <p:nvSpPr>
            <p:cNvPr id="49" name="Freeform 48">
              <a:extLst>
                <a:ext uri="{FF2B5EF4-FFF2-40B4-BE49-F238E27FC236}">
                  <a16:creationId xmlns:a16="http://schemas.microsoft.com/office/drawing/2014/main" id="{F6F6A385-03EF-E744-9ED8-2EA2EC55229F}"/>
                </a:ext>
              </a:extLst>
            </p:cNvPr>
            <p:cNvSpPr/>
            <p:nvPr/>
          </p:nvSpPr>
          <p:spPr>
            <a:xfrm>
              <a:off x="12264952" y="6908883"/>
              <a:ext cx="9525" cy="9525"/>
            </a:xfrm>
            <a:custGeom>
              <a:avLst/>
              <a:gdLst>
                <a:gd name="connsiteX0" fmla="*/ 0 w 0"/>
                <a:gd name="connsiteY0" fmla="*/ 5048 h 0"/>
                <a:gd name="connsiteX1" fmla="*/ 10 w 0"/>
                <a:gd name="connsiteY1" fmla="*/ 10 h 0"/>
                <a:gd name="connsiteX2" fmla="*/ 0 w 0"/>
                <a:gd name="connsiteY2" fmla="*/ 0 h 0"/>
              </a:gdLst>
              <a:ahLst/>
              <a:cxnLst>
                <a:cxn ang="0">
                  <a:pos x="connsiteX0" y="connsiteY0"/>
                </a:cxn>
                <a:cxn ang="0">
                  <a:pos x="connsiteX1" y="connsiteY1"/>
                </a:cxn>
                <a:cxn ang="0">
                  <a:pos x="connsiteX2" y="connsiteY2"/>
                </a:cxn>
              </a:cxnLst>
              <a:rect l="l" t="t" r="r" b="b"/>
              <a:pathLst>
                <a:path>
                  <a:moveTo>
                    <a:pt x="0" y="5048"/>
                  </a:moveTo>
                  <a:cubicBezTo>
                    <a:pt x="1394" y="3660"/>
                    <a:pt x="1399" y="1404"/>
                    <a:pt x="10" y="10"/>
                  </a:cubicBezTo>
                  <a:cubicBezTo>
                    <a:pt x="7" y="7"/>
                    <a:pt x="3" y="3"/>
                    <a:pt x="0" y="0"/>
                  </a:cubicBezTo>
                </a:path>
              </a:pathLst>
            </a:custGeom>
            <a:noFill/>
            <a:ln w="76200" cap="rnd">
              <a:solidFill>
                <a:schemeClr val="accent4"/>
              </a:solidFill>
              <a:prstDash val="solid"/>
              <a:round/>
            </a:ln>
          </p:spPr>
          <p:txBody>
            <a:bodyPr rtlCol="0" anchor="ctr"/>
            <a:lstStyle/>
            <a:p>
              <a:endParaRPr/>
            </a:p>
          </p:txBody>
        </p:sp>
        <p:sp>
          <p:nvSpPr>
            <p:cNvPr id="50" name="Freeform 49">
              <a:extLst>
                <a:ext uri="{FF2B5EF4-FFF2-40B4-BE49-F238E27FC236}">
                  <a16:creationId xmlns:a16="http://schemas.microsoft.com/office/drawing/2014/main" id="{AD463965-DD48-B846-B4EA-0BB01E260947}"/>
                </a:ext>
              </a:extLst>
            </p:cNvPr>
            <p:cNvSpPr/>
            <p:nvPr/>
          </p:nvSpPr>
          <p:spPr>
            <a:xfrm>
              <a:off x="12259904" y="6913931"/>
              <a:ext cx="9525" cy="9525"/>
            </a:xfrm>
            <a:custGeom>
              <a:avLst/>
              <a:gdLst>
                <a:gd name="connsiteX0" fmla="*/ 0 w 0"/>
                <a:gd name="connsiteY0" fmla="*/ 0 h 0"/>
                <a:gd name="connsiteX1" fmla="*/ 5048 w 0"/>
                <a:gd name="connsiteY1" fmla="*/ 0 h 0"/>
              </a:gdLst>
              <a:ahLst/>
              <a:cxnLst>
                <a:cxn ang="0">
                  <a:pos x="connsiteX0" y="connsiteY0"/>
                </a:cxn>
                <a:cxn ang="0">
                  <a:pos x="connsiteX1" y="connsiteY1"/>
                </a:cxn>
              </a:cxnLst>
              <a:rect l="l" t="t" r="r" b="b"/>
              <a:pathLst>
                <a:path>
                  <a:moveTo>
                    <a:pt x="0" y="0"/>
                  </a:moveTo>
                  <a:cubicBezTo>
                    <a:pt x="1395" y="1393"/>
                    <a:pt x="3654" y="1393"/>
                    <a:pt x="5048" y="0"/>
                  </a:cubicBezTo>
                </a:path>
              </a:pathLst>
            </a:custGeom>
            <a:noFill/>
            <a:ln w="76200" cap="rnd">
              <a:solidFill>
                <a:schemeClr val="accent4"/>
              </a:solidFill>
              <a:prstDash val="solid"/>
              <a:round/>
            </a:ln>
          </p:spPr>
          <p:txBody>
            <a:bodyPr rtlCol="0" anchor="ctr"/>
            <a:lstStyle/>
            <a:p>
              <a:endParaRPr/>
            </a:p>
          </p:txBody>
        </p:sp>
        <p:sp>
          <p:nvSpPr>
            <p:cNvPr id="51" name="Freeform 50">
              <a:extLst>
                <a:ext uri="{FF2B5EF4-FFF2-40B4-BE49-F238E27FC236}">
                  <a16:creationId xmlns:a16="http://schemas.microsoft.com/office/drawing/2014/main" id="{58D0341B-2EFD-0743-B1B5-A68FCA672741}"/>
                </a:ext>
              </a:extLst>
            </p:cNvPr>
            <p:cNvSpPr/>
            <p:nvPr/>
          </p:nvSpPr>
          <p:spPr>
            <a:xfrm>
              <a:off x="12258855" y="6908883"/>
              <a:ext cx="9525" cy="9525"/>
            </a:xfrm>
            <a:custGeom>
              <a:avLst/>
              <a:gdLst>
                <a:gd name="connsiteX0" fmla="*/ 1049 w 0"/>
                <a:gd name="connsiteY0" fmla="*/ 0 h 0"/>
                <a:gd name="connsiteX1" fmla="*/ 1038 w 0"/>
                <a:gd name="connsiteY1" fmla="*/ 5038 h 0"/>
                <a:gd name="connsiteX2" fmla="*/ 1049 w 0"/>
                <a:gd name="connsiteY2" fmla="*/ 5048 h 0"/>
              </a:gdLst>
              <a:ahLst/>
              <a:cxnLst>
                <a:cxn ang="0">
                  <a:pos x="connsiteX0" y="connsiteY0"/>
                </a:cxn>
                <a:cxn ang="0">
                  <a:pos x="connsiteX1" y="connsiteY1"/>
                </a:cxn>
                <a:cxn ang="0">
                  <a:pos x="connsiteX2" y="connsiteY2"/>
                </a:cxn>
              </a:cxnLst>
              <a:rect l="l" t="t" r="r" b="b"/>
              <a:pathLst>
                <a:path>
                  <a:moveTo>
                    <a:pt x="1049" y="0"/>
                  </a:moveTo>
                  <a:cubicBezTo>
                    <a:pt x="-345" y="1388"/>
                    <a:pt x="-350" y="3644"/>
                    <a:pt x="1038" y="5038"/>
                  </a:cubicBezTo>
                  <a:cubicBezTo>
                    <a:pt x="1042" y="5041"/>
                    <a:pt x="1045" y="5045"/>
                    <a:pt x="1049" y="5048"/>
                  </a:cubicBezTo>
                </a:path>
              </a:pathLst>
            </a:custGeom>
            <a:noFill/>
            <a:ln w="76200" cap="rnd">
              <a:solidFill>
                <a:schemeClr val="accent4"/>
              </a:solidFill>
              <a:prstDash val="solid"/>
              <a:round/>
            </a:ln>
          </p:spPr>
          <p:txBody>
            <a:bodyPr rtlCol="0" anchor="ctr"/>
            <a:lstStyle/>
            <a:p>
              <a:endParaRPr/>
            </a:p>
          </p:txBody>
        </p:sp>
        <p:sp>
          <p:nvSpPr>
            <p:cNvPr id="52" name="Freeform 51">
              <a:extLst>
                <a:ext uri="{FF2B5EF4-FFF2-40B4-BE49-F238E27FC236}">
                  <a16:creationId xmlns:a16="http://schemas.microsoft.com/office/drawing/2014/main" id="{442CC528-4F5D-6D4C-AAC5-7313A2D9D2FD}"/>
                </a:ext>
              </a:extLst>
            </p:cNvPr>
            <p:cNvSpPr/>
            <p:nvPr/>
          </p:nvSpPr>
          <p:spPr>
            <a:xfrm>
              <a:off x="12114362" y="6801101"/>
              <a:ext cx="9525" cy="9525"/>
            </a:xfrm>
            <a:custGeom>
              <a:avLst/>
              <a:gdLst>
                <a:gd name="connsiteX0" fmla="*/ 5048 w 0"/>
                <a:gd name="connsiteY0" fmla="*/ 1045 h 0"/>
                <a:gd name="connsiteX1" fmla="*/ 0 w 0"/>
                <a:gd name="connsiteY1" fmla="*/ 1045 h 0"/>
              </a:gdLst>
              <a:ahLst/>
              <a:cxnLst>
                <a:cxn ang="0">
                  <a:pos x="connsiteX0" y="connsiteY0"/>
                </a:cxn>
                <a:cxn ang="0">
                  <a:pos x="connsiteX1" y="connsiteY1"/>
                </a:cxn>
              </a:cxnLst>
              <a:rect l="l" t="t" r="r" b="b"/>
              <a:pathLst>
                <a:path>
                  <a:moveTo>
                    <a:pt x="5048" y="1045"/>
                  </a:moveTo>
                  <a:cubicBezTo>
                    <a:pt x="3654" y="-348"/>
                    <a:pt x="1395" y="-348"/>
                    <a:pt x="0" y="1045"/>
                  </a:cubicBezTo>
                </a:path>
              </a:pathLst>
            </a:custGeom>
            <a:noFill/>
            <a:ln w="76200" cap="rnd">
              <a:solidFill>
                <a:schemeClr val="accent4"/>
              </a:solidFill>
              <a:prstDash val="solid"/>
              <a:round/>
            </a:ln>
          </p:spPr>
          <p:txBody>
            <a:bodyPr rtlCol="0" anchor="ctr"/>
            <a:lstStyle/>
            <a:p>
              <a:endParaRPr/>
            </a:p>
          </p:txBody>
        </p:sp>
        <p:sp>
          <p:nvSpPr>
            <p:cNvPr id="53" name="Freeform 52">
              <a:extLst>
                <a:ext uri="{FF2B5EF4-FFF2-40B4-BE49-F238E27FC236}">
                  <a16:creationId xmlns:a16="http://schemas.microsoft.com/office/drawing/2014/main" id="{CBCC2E71-95B0-0D44-B9B5-AD7D59A07E38}"/>
                </a:ext>
              </a:extLst>
            </p:cNvPr>
            <p:cNvSpPr/>
            <p:nvPr/>
          </p:nvSpPr>
          <p:spPr>
            <a:xfrm>
              <a:off x="12119410" y="6802145"/>
              <a:ext cx="9525" cy="9525"/>
            </a:xfrm>
            <a:custGeom>
              <a:avLst/>
              <a:gdLst>
                <a:gd name="connsiteX0" fmla="*/ 0 w 0"/>
                <a:gd name="connsiteY0" fmla="*/ 5058 h 0"/>
                <a:gd name="connsiteX1" fmla="*/ 6 w 0"/>
                <a:gd name="connsiteY1" fmla="*/ 6 h 0"/>
                <a:gd name="connsiteX2" fmla="*/ 0 w 0"/>
                <a:gd name="connsiteY2" fmla="*/ 0 h 0"/>
              </a:gdLst>
              <a:ahLst/>
              <a:cxnLst>
                <a:cxn ang="0">
                  <a:pos x="connsiteX0" y="connsiteY0"/>
                </a:cxn>
                <a:cxn ang="0">
                  <a:pos x="connsiteX1" y="connsiteY1"/>
                </a:cxn>
                <a:cxn ang="0">
                  <a:pos x="connsiteX2" y="connsiteY2"/>
                </a:cxn>
              </a:cxnLst>
              <a:rect l="l" t="t" r="r" b="b"/>
              <a:pathLst>
                <a:path>
                  <a:moveTo>
                    <a:pt x="0" y="5058"/>
                  </a:moveTo>
                  <a:cubicBezTo>
                    <a:pt x="1397" y="3665"/>
                    <a:pt x="1400" y="1403"/>
                    <a:pt x="6" y="6"/>
                  </a:cubicBezTo>
                  <a:cubicBezTo>
                    <a:pt x="4" y="4"/>
                    <a:pt x="2" y="2"/>
                    <a:pt x="0" y="0"/>
                  </a:cubicBezTo>
                </a:path>
              </a:pathLst>
            </a:custGeom>
            <a:noFill/>
            <a:ln w="76200" cap="rnd">
              <a:solidFill>
                <a:schemeClr val="accent4"/>
              </a:solidFill>
              <a:prstDash val="solid"/>
              <a:round/>
            </a:ln>
          </p:spPr>
          <p:txBody>
            <a:bodyPr rtlCol="0" anchor="ctr"/>
            <a:lstStyle/>
            <a:p>
              <a:endParaRPr/>
            </a:p>
          </p:txBody>
        </p:sp>
        <p:sp>
          <p:nvSpPr>
            <p:cNvPr id="54" name="Freeform 53">
              <a:extLst>
                <a:ext uri="{FF2B5EF4-FFF2-40B4-BE49-F238E27FC236}">
                  <a16:creationId xmlns:a16="http://schemas.microsoft.com/office/drawing/2014/main" id="{E6B82A70-0F00-B94F-B757-E11CB6193776}"/>
                </a:ext>
              </a:extLst>
            </p:cNvPr>
            <p:cNvSpPr/>
            <p:nvPr/>
          </p:nvSpPr>
          <p:spPr>
            <a:xfrm>
              <a:off x="12114371" y="6807203"/>
              <a:ext cx="9525" cy="9525"/>
            </a:xfrm>
            <a:custGeom>
              <a:avLst/>
              <a:gdLst>
                <a:gd name="connsiteX0" fmla="*/ 0 w 0"/>
                <a:gd name="connsiteY0" fmla="*/ 0 h 0"/>
                <a:gd name="connsiteX1" fmla="*/ 5048 w 0"/>
                <a:gd name="connsiteY1" fmla="*/ 0 h 0"/>
              </a:gdLst>
              <a:ahLst/>
              <a:cxnLst>
                <a:cxn ang="0">
                  <a:pos x="connsiteX0" y="connsiteY0"/>
                </a:cxn>
                <a:cxn ang="0">
                  <a:pos x="connsiteX1" y="connsiteY1"/>
                </a:cxn>
              </a:cxnLst>
              <a:rect l="l" t="t" r="r" b="b"/>
              <a:pathLst>
                <a:path>
                  <a:moveTo>
                    <a:pt x="0" y="0"/>
                  </a:moveTo>
                  <a:cubicBezTo>
                    <a:pt x="1395" y="1393"/>
                    <a:pt x="3654" y="1393"/>
                    <a:pt x="5048" y="0"/>
                  </a:cubicBezTo>
                </a:path>
              </a:pathLst>
            </a:custGeom>
            <a:noFill/>
            <a:ln w="76200" cap="rnd">
              <a:solidFill>
                <a:schemeClr val="accent4"/>
              </a:solidFill>
              <a:prstDash val="solid"/>
              <a:round/>
            </a:ln>
          </p:spPr>
          <p:txBody>
            <a:bodyPr rtlCol="0" anchor="ctr"/>
            <a:lstStyle/>
            <a:p>
              <a:endParaRPr/>
            </a:p>
          </p:txBody>
        </p:sp>
        <p:sp>
          <p:nvSpPr>
            <p:cNvPr id="55" name="Freeform 54">
              <a:extLst>
                <a:ext uri="{FF2B5EF4-FFF2-40B4-BE49-F238E27FC236}">
                  <a16:creationId xmlns:a16="http://schemas.microsoft.com/office/drawing/2014/main" id="{A6937D65-AE5F-9343-A727-240FE908A93F}"/>
                </a:ext>
              </a:extLst>
            </p:cNvPr>
            <p:cNvSpPr/>
            <p:nvPr/>
          </p:nvSpPr>
          <p:spPr>
            <a:xfrm>
              <a:off x="12113322" y="6802145"/>
              <a:ext cx="9525" cy="9525"/>
            </a:xfrm>
            <a:custGeom>
              <a:avLst/>
              <a:gdLst>
                <a:gd name="connsiteX0" fmla="*/ 1049 w 0"/>
                <a:gd name="connsiteY0" fmla="*/ 0 h 0"/>
                <a:gd name="connsiteX1" fmla="*/ 1043 w 0"/>
                <a:gd name="connsiteY1" fmla="*/ 5051 h 0"/>
                <a:gd name="connsiteX2" fmla="*/ 1049 w 0"/>
                <a:gd name="connsiteY2" fmla="*/ 5058 h 0"/>
              </a:gdLst>
              <a:ahLst/>
              <a:cxnLst>
                <a:cxn ang="0">
                  <a:pos x="connsiteX0" y="connsiteY0"/>
                </a:cxn>
                <a:cxn ang="0">
                  <a:pos x="connsiteX1" y="connsiteY1"/>
                </a:cxn>
                <a:cxn ang="0">
                  <a:pos x="connsiteX2" y="connsiteY2"/>
                </a:cxn>
              </a:cxnLst>
              <a:rect l="l" t="t" r="r" b="b"/>
              <a:pathLst>
                <a:path>
                  <a:moveTo>
                    <a:pt x="1049" y="0"/>
                  </a:moveTo>
                  <a:cubicBezTo>
                    <a:pt x="-347" y="1393"/>
                    <a:pt x="-350" y="3655"/>
                    <a:pt x="1043" y="5051"/>
                  </a:cubicBezTo>
                  <a:cubicBezTo>
                    <a:pt x="1045" y="5054"/>
                    <a:pt x="1047" y="5056"/>
                    <a:pt x="1049" y="5058"/>
                  </a:cubicBezTo>
                </a:path>
              </a:pathLst>
            </a:custGeom>
            <a:noFill/>
            <a:ln w="76200" cap="rnd">
              <a:solidFill>
                <a:schemeClr val="accent4"/>
              </a:solidFill>
              <a:prstDash val="solid"/>
              <a:round/>
            </a:ln>
          </p:spPr>
          <p:txBody>
            <a:bodyPr rtlCol="0" anchor="ctr"/>
            <a:lstStyle/>
            <a:p>
              <a:endParaRPr/>
            </a:p>
          </p:txBody>
        </p:sp>
        <p:sp>
          <p:nvSpPr>
            <p:cNvPr id="56" name="Freeform 55">
              <a:extLst>
                <a:ext uri="{FF2B5EF4-FFF2-40B4-BE49-F238E27FC236}">
                  <a16:creationId xmlns:a16="http://schemas.microsoft.com/office/drawing/2014/main" id="{AD6952FC-A029-AC44-A2D4-A0DF52012B04}"/>
                </a:ext>
              </a:extLst>
            </p:cNvPr>
            <p:cNvSpPr/>
            <p:nvPr/>
          </p:nvSpPr>
          <p:spPr>
            <a:xfrm>
              <a:off x="12153138" y="6801101"/>
              <a:ext cx="9525" cy="9525"/>
            </a:xfrm>
            <a:custGeom>
              <a:avLst/>
              <a:gdLst>
                <a:gd name="connsiteX0" fmla="*/ 5048 w 0"/>
                <a:gd name="connsiteY0" fmla="*/ 1045 h 0"/>
                <a:gd name="connsiteX1" fmla="*/ 0 w 0"/>
                <a:gd name="connsiteY1" fmla="*/ 1045 h 0"/>
              </a:gdLst>
              <a:ahLst/>
              <a:cxnLst>
                <a:cxn ang="0">
                  <a:pos x="connsiteX0" y="connsiteY0"/>
                </a:cxn>
                <a:cxn ang="0">
                  <a:pos x="connsiteX1" y="connsiteY1"/>
                </a:cxn>
              </a:cxnLst>
              <a:rect l="l" t="t" r="r" b="b"/>
              <a:pathLst>
                <a:path>
                  <a:moveTo>
                    <a:pt x="5048" y="1045"/>
                  </a:moveTo>
                  <a:cubicBezTo>
                    <a:pt x="3654" y="-348"/>
                    <a:pt x="1395" y="-348"/>
                    <a:pt x="0" y="1045"/>
                  </a:cubicBezTo>
                </a:path>
              </a:pathLst>
            </a:custGeom>
            <a:noFill/>
            <a:ln w="76200" cap="rnd">
              <a:solidFill>
                <a:schemeClr val="accent4"/>
              </a:solidFill>
              <a:prstDash val="solid"/>
              <a:round/>
            </a:ln>
          </p:spPr>
          <p:txBody>
            <a:bodyPr rtlCol="0" anchor="ctr"/>
            <a:lstStyle/>
            <a:p>
              <a:endParaRPr/>
            </a:p>
          </p:txBody>
        </p:sp>
        <p:sp>
          <p:nvSpPr>
            <p:cNvPr id="57" name="Freeform 56">
              <a:extLst>
                <a:ext uri="{FF2B5EF4-FFF2-40B4-BE49-F238E27FC236}">
                  <a16:creationId xmlns:a16="http://schemas.microsoft.com/office/drawing/2014/main" id="{C7FFB5C9-BB45-4045-A7C1-FC324765EC7B}"/>
                </a:ext>
              </a:extLst>
            </p:cNvPr>
            <p:cNvSpPr/>
            <p:nvPr/>
          </p:nvSpPr>
          <p:spPr>
            <a:xfrm>
              <a:off x="12158186" y="6802145"/>
              <a:ext cx="9525" cy="9525"/>
            </a:xfrm>
            <a:custGeom>
              <a:avLst/>
              <a:gdLst>
                <a:gd name="connsiteX0" fmla="*/ 0 w 0"/>
                <a:gd name="connsiteY0" fmla="*/ 5058 h 0"/>
                <a:gd name="connsiteX1" fmla="*/ 0 w 0"/>
                <a:gd name="connsiteY1" fmla="*/ 0 h 0"/>
              </a:gdLst>
              <a:ahLst/>
              <a:cxnLst>
                <a:cxn ang="0">
                  <a:pos x="connsiteX0" y="connsiteY0"/>
                </a:cxn>
                <a:cxn ang="0">
                  <a:pos x="connsiteX1" y="connsiteY1"/>
                </a:cxn>
              </a:cxnLst>
              <a:rect l="l" t="t" r="r" b="b"/>
              <a:pathLst>
                <a:path>
                  <a:moveTo>
                    <a:pt x="0" y="5058"/>
                  </a:moveTo>
                  <a:cubicBezTo>
                    <a:pt x="1389" y="3658"/>
                    <a:pt x="1389" y="1400"/>
                    <a:pt x="0" y="0"/>
                  </a:cubicBezTo>
                </a:path>
              </a:pathLst>
            </a:custGeom>
            <a:noFill/>
            <a:ln w="76200" cap="rnd">
              <a:solidFill>
                <a:schemeClr val="accent4"/>
              </a:solidFill>
              <a:prstDash val="solid"/>
              <a:round/>
            </a:ln>
          </p:spPr>
          <p:txBody>
            <a:bodyPr rtlCol="0" anchor="ctr"/>
            <a:lstStyle/>
            <a:p>
              <a:endParaRPr/>
            </a:p>
          </p:txBody>
        </p:sp>
        <p:sp>
          <p:nvSpPr>
            <p:cNvPr id="58" name="Freeform 57">
              <a:extLst>
                <a:ext uri="{FF2B5EF4-FFF2-40B4-BE49-F238E27FC236}">
                  <a16:creationId xmlns:a16="http://schemas.microsoft.com/office/drawing/2014/main" id="{433DE1F4-48BD-D44A-8704-24A14B896E52}"/>
                </a:ext>
              </a:extLst>
            </p:cNvPr>
            <p:cNvSpPr/>
            <p:nvPr/>
          </p:nvSpPr>
          <p:spPr>
            <a:xfrm>
              <a:off x="12153176" y="6807203"/>
              <a:ext cx="9525" cy="9525"/>
            </a:xfrm>
            <a:custGeom>
              <a:avLst/>
              <a:gdLst>
                <a:gd name="connsiteX0" fmla="*/ 0 w 0"/>
                <a:gd name="connsiteY0" fmla="*/ 0 h 0"/>
                <a:gd name="connsiteX1" fmla="*/ 5048 w 0"/>
                <a:gd name="connsiteY1" fmla="*/ 0 h 0"/>
              </a:gdLst>
              <a:ahLst/>
              <a:cxnLst>
                <a:cxn ang="0">
                  <a:pos x="connsiteX0" y="connsiteY0"/>
                </a:cxn>
                <a:cxn ang="0">
                  <a:pos x="connsiteX1" y="connsiteY1"/>
                </a:cxn>
              </a:cxnLst>
              <a:rect l="l" t="t" r="r" b="b"/>
              <a:pathLst>
                <a:path>
                  <a:moveTo>
                    <a:pt x="0" y="0"/>
                  </a:moveTo>
                  <a:cubicBezTo>
                    <a:pt x="1395" y="1393"/>
                    <a:pt x="3654" y="1393"/>
                    <a:pt x="5048" y="0"/>
                  </a:cubicBezTo>
                </a:path>
              </a:pathLst>
            </a:custGeom>
            <a:noFill/>
            <a:ln w="76200" cap="rnd">
              <a:solidFill>
                <a:schemeClr val="accent4"/>
              </a:solidFill>
              <a:prstDash val="solid"/>
              <a:round/>
            </a:ln>
          </p:spPr>
          <p:txBody>
            <a:bodyPr rtlCol="0" anchor="ctr"/>
            <a:lstStyle/>
            <a:p>
              <a:endParaRPr/>
            </a:p>
          </p:txBody>
        </p:sp>
        <p:sp>
          <p:nvSpPr>
            <p:cNvPr id="59" name="Freeform 58">
              <a:extLst>
                <a:ext uri="{FF2B5EF4-FFF2-40B4-BE49-F238E27FC236}">
                  <a16:creationId xmlns:a16="http://schemas.microsoft.com/office/drawing/2014/main" id="{168ACB0D-79C0-F844-A2A2-D3E482D02E7F}"/>
                </a:ext>
              </a:extLst>
            </p:cNvPr>
            <p:cNvSpPr/>
            <p:nvPr/>
          </p:nvSpPr>
          <p:spPr>
            <a:xfrm>
              <a:off x="12152127" y="6802145"/>
              <a:ext cx="9525" cy="9525"/>
            </a:xfrm>
            <a:custGeom>
              <a:avLst/>
              <a:gdLst>
                <a:gd name="connsiteX0" fmla="*/ 1049 w 0"/>
                <a:gd name="connsiteY0" fmla="*/ 0 h 0"/>
                <a:gd name="connsiteX1" fmla="*/ 1043 w 0"/>
                <a:gd name="connsiteY1" fmla="*/ 5051 h 0"/>
                <a:gd name="connsiteX2" fmla="*/ 1049 w 0"/>
                <a:gd name="connsiteY2" fmla="*/ 5058 h 0"/>
              </a:gdLst>
              <a:ahLst/>
              <a:cxnLst>
                <a:cxn ang="0">
                  <a:pos x="connsiteX0" y="connsiteY0"/>
                </a:cxn>
                <a:cxn ang="0">
                  <a:pos x="connsiteX1" y="connsiteY1"/>
                </a:cxn>
                <a:cxn ang="0">
                  <a:pos x="connsiteX2" y="connsiteY2"/>
                </a:cxn>
              </a:cxnLst>
              <a:rect l="l" t="t" r="r" b="b"/>
              <a:pathLst>
                <a:path>
                  <a:moveTo>
                    <a:pt x="1049" y="0"/>
                  </a:moveTo>
                  <a:cubicBezTo>
                    <a:pt x="-347" y="1393"/>
                    <a:pt x="-350" y="3655"/>
                    <a:pt x="1043" y="5051"/>
                  </a:cubicBezTo>
                  <a:cubicBezTo>
                    <a:pt x="1045" y="5054"/>
                    <a:pt x="1047" y="5056"/>
                    <a:pt x="1049" y="5058"/>
                  </a:cubicBezTo>
                </a:path>
              </a:pathLst>
            </a:custGeom>
            <a:noFill/>
            <a:ln w="76200" cap="rnd">
              <a:solidFill>
                <a:schemeClr val="accent4"/>
              </a:solidFill>
              <a:prstDash val="solid"/>
              <a:round/>
            </a:ln>
          </p:spPr>
          <p:txBody>
            <a:bodyPr rtlCol="0" anchor="ctr"/>
            <a:lstStyle/>
            <a:p>
              <a:endParaRPr/>
            </a:p>
          </p:txBody>
        </p:sp>
      </p:grpSp>
      <p:sp>
        <p:nvSpPr>
          <p:cNvPr id="62" name="TextBox 61">
            <a:extLst>
              <a:ext uri="{FF2B5EF4-FFF2-40B4-BE49-F238E27FC236}">
                <a16:creationId xmlns:a16="http://schemas.microsoft.com/office/drawing/2014/main" id="{DBB57914-038E-7949-857C-3DB984C4FCBA}"/>
              </a:ext>
            </a:extLst>
          </p:cNvPr>
          <p:cNvSpPr txBox="1"/>
          <p:nvPr/>
        </p:nvSpPr>
        <p:spPr>
          <a:xfrm>
            <a:off x="3556266" y="6734721"/>
            <a:ext cx="3979023" cy="646331"/>
          </a:xfrm>
          <a:prstGeom prst="rect">
            <a:avLst/>
          </a:prstGeom>
          <a:noFill/>
          <a:ln>
            <a:noFill/>
          </a:ln>
        </p:spPr>
        <p:txBody>
          <a:bodyPr wrap="square" rtlCol="0">
            <a:spAutoFit/>
          </a:bodyPr>
          <a:lstStyle/>
          <a:p>
            <a:r>
              <a:rPr lang="en-ID" sz="3600" b="1">
                <a:ln w="63500" cap="rnd" cmpd="sng">
                  <a:noFill/>
                  <a:prstDash val="solid"/>
                </a:ln>
                <a:solidFill>
                  <a:schemeClr val="bg1"/>
                </a:solidFill>
                <a:latin typeface="Odibee Sans" pitchFamily="2" charset="77"/>
                <a:cs typeface="Poppins SemiBold" pitchFamily="2" charset="77"/>
              </a:rPr>
              <a:t>MOBILE EDEN LEAGUE</a:t>
            </a:r>
          </a:p>
        </p:txBody>
      </p:sp>
      <p:sp>
        <p:nvSpPr>
          <p:cNvPr id="63" name="TextBox 62">
            <a:extLst>
              <a:ext uri="{FF2B5EF4-FFF2-40B4-BE49-F238E27FC236}">
                <a16:creationId xmlns:a16="http://schemas.microsoft.com/office/drawing/2014/main" id="{CFCC33FE-AD9F-DC46-8114-81EFDC9FBDF0}"/>
              </a:ext>
            </a:extLst>
          </p:cNvPr>
          <p:cNvSpPr txBox="1"/>
          <p:nvPr/>
        </p:nvSpPr>
        <p:spPr>
          <a:xfrm>
            <a:off x="3556267" y="7426402"/>
            <a:ext cx="2095194" cy="646331"/>
          </a:xfrm>
          <a:prstGeom prst="rect">
            <a:avLst/>
          </a:prstGeom>
          <a:noFill/>
          <a:ln>
            <a:noFill/>
          </a:ln>
        </p:spPr>
        <p:txBody>
          <a:bodyPr wrap="square" rtlCol="0">
            <a:spAutoFit/>
          </a:bodyPr>
          <a:lstStyle/>
          <a:p>
            <a:r>
              <a:rPr lang="en-ID" sz="3600" b="1">
                <a:ln w="63500" cap="rnd" cmpd="sng">
                  <a:noFill/>
                  <a:prstDash val="solid"/>
                </a:ln>
                <a:solidFill>
                  <a:schemeClr val="accent2">
                    <a:lumMod val="20000"/>
                    <a:lumOff val="80000"/>
                  </a:schemeClr>
                </a:solidFill>
                <a:latin typeface="Odibee Sans" pitchFamily="2" charset="77"/>
                <a:cs typeface="Poppins SemiBold" pitchFamily="2" charset="77"/>
              </a:rPr>
              <a:t>1</a:t>
            </a:r>
            <a:r>
              <a:rPr lang="en-ID" sz="3600" b="1" baseline="30000">
                <a:ln w="63500" cap="rnd" cmpd="sng">
                  <a:noFill/>
                  <a:prstDash val="solid"/>
                </a:ln>
                <a:solidFill>
                  <a:schemeClr val="accent2">
                    <a:lumMod val="20000"/>
                    <a:lumOff val="80000"/>
                  </a:schemeClr>
                </a:solidFill>
                <a:latin typeface="Odibee Sans" pitchFamily="2" charset="77"/>
                <a:cs typeface="Poppins SemiBold" pitchFamily="2" charset="77"/>
              </a:rPr>
              <a:t>ST</a:t>
            </a:r>
            <a:r>
              <a:rPr lang="en-ID" sz="3600" b="1">
                <a:ln w="63500" cap="rnd" cmpd="sng">
                  <a:noFill/>
                  <a:prstDash val="solid"/>
                </a:ln>
                <a:solidFill>
                  <a:schemeClr val="accent2">
                    <a:lumMod val="20000"/>
                    <a:lumOff val="80000"/>
                  </a:schemeClr>
                </a:solidFill>
                <a:latin typeface="Odibee Sans" pitchFamily="2" charset="77"/>
                <a:cs typeface="Poppins SemiBold" pitchFamily="2" charset="77"/>
              </a:rPr>
              <a:t> PLACE</a:t>
            </a:r>
          </a:p>
        </p:txBody>
      </p:sp>
      <p:sp>
        <p:nvSpPr>
          <p:cNvPr id="64" name="TextBox 63">
            <a:extLst>
              <a:ext uri="{FF2B5EF4-FFF2-40B4-BE49-F238E27FC236}">
                <a16:creationId xmlns:a16="http://schemas.microsoft.com/office/drawing/2014/main" id="{BF9C31EE-6EF2-314A-8017-C5A27D445740}"/>
              </a:ext>
            </a:extLst>
          </p:cNvPr>
          <p:cNvSpPr txBox="1"/>
          <p:nvPr/>
        </p:nvSpPr>
        <p:spPr>
          <a:xfrm>
            <a:off x="10460373" y="6734721"/>
            <a:ext cx="3979023" cy="646331"/>
          </a:xfrm>
          <a:prstGeom prst="rect">
            <a:avLst/>
          </a:prstGeom>
          <a:noFill/>
          <a:ln>
            <a:noFill/>
          </a:ln>
        </p:spPr>
        <p:txBody>
          <a:bodyPr wrap="square" rtlCol="0">
            <a:spAutoFit/>
          </a:bodyPr>
          <a:lstStyle/>
          <a:p>
            <a:r>
              <a:rPr lang="en-ID" sz="3600" b="1">
                <a:ln w="63500" cap="rnd" cmpd="sng">
                  <a:noFill/>
                  <a:prstDash val="solid"/>
                </a:ln>
                <a:solidFill>
                  <a:schemeClr val="bg1"/>
                </a:solidFill>
                <a:latin typeface="Odibee Sans" pitchFamily="2" charset="77"/>
                <a:cs typeface="Poppins SemiBold" pitchFamily="2" charset="77"/>
              </a:rPr>
              <a:t>FASTEST KILL</a:t>
            </a:r>
          </a:p>
        </p:txBody>
      </p:sp>
      <p:sp>
        <p:nvSpPr>
          <p:cNvPr id="65" name="TextBox 64">
            <a:extLst>
              <a:ext uri="{FF2B5EF4-FFF2-40B4-BE49-F238E27FC236}">
                <a16:creationId xmlns:a16="http://schemas.microsoft.com/office/drawing/2014/main" id="{68C9E228-BF16-234A-ADCC-479856D4D6CF}"/>
              </a:ext>
            </a:extLst>
          </p:cNvPr>
          <p:cNvSpPr txBox="1"/>
          <p:nvPr/>
        </p:nvSpPr>
        <p:spPr>
          <a:xfrm>
            <a:off x="10460374" y="7426402"/>
            <a:ext cx="4046140" cy="646331"/>
          </a:xfrm>
          <a:prstGeom prst="rect">
            <a:avLst/>
          </a:prstGeom>
          <a:noFill/>
          <a:ln>
            <a:noFill/>
          </a:ln>
        </p:spPr>
        <p:txBody>
          <a:bodyPr wrap="square" rtlCol="0">
            <a:spAutoFit/>
          </a:bodyPr>
          <a:lstStyle/>
          <a:p>
            <a:r>
              <a:rPr lang="en-ID" sz="3600" b="1">
                <a:ln w="63500" cap="rnd" cmpd="sng">
                  <a:noFill/>
                  <a:prstDash val="solid"/>
                </a:ln>
                <a:solidFill>
                  <a:schemeClr val="accent4"/>
                </a:solidFill>
                <a:latin typeface="Odibee Sans" pitchFamily="2" charset="77"/>
                <a:cs typeface="Poppins SemiBold" pitchFamily="2" charset="77"/>
              </a:rPr>
              <a:t>KILLED ENEMY IN 0.10 S</a:t>
            </a:r>
          </a:p>
        </p:txBody>
      </p:sp>
      <p:grpSp>
        <p:nvGrpSpPr>
          <p:cNvPr id="66" name="Group 65">
            <a:extLst>
              <a:ext uri="{FF2B5EF4-FFF2-40B4-BE49-F238E27FC236}">
                <a16:creationId xmlns:a16="http://schemas.microsoft.com/office/drawing/2014/main" id="{BA0E379F-FC5E-4F4A-B5E2-F723705045E9}"/>
              </a:ext>
            </a:extLst>
          </p:cNvPr>
          <p:cNvGrpSpPr/>
          <p:nvPr/>
        </p:nvGrpSpPr>
        <p:grpSpPr>
          <a:xfrm>
            <a:off x="2773220" y="9760660"/>
            <a:ext cx="2491869" cy="1250560"/>
            <a:chOff x="1910725" y="10585659"/>
            <a:chExt cx="2491869" cy="1356150"/>
          </a:xfrm>
        </p:grpSpPr>
        <p:sp>
          <p:nvSpPr>
            <p:cNvPr id="67" name="TextBox 66">
              <a:extLst>
                <a:ext uri="{FF2B5EF4-FFF2-40B4-BE49-F238E27FC236}">
                  <a16:creationId xmlns:a16="http://schemas.microsoft.com/office/drawing/2014/main" id="{0B092A77-0405-394C-9820-361646D41DBC}"/>
                </a:ext>
              </a:extLst>
            </p:cNvPr>
            <p:cNvSpPr txBox="1"/>
            <p:nvPr/>
          </p:nvSpPr>
          <p:spPr>
            <a:xfrm>
              <a:off x="1910725" y="11418589"/>
              <a:ext cx="2372012" cy="523220"/>
            </a:xfrm>
            <a:prstGeom prst="rect">
              <a:avLst/>
            </a:prstGeom>
            <a:noFill/>
            <a:ln>
              <a:noFill/>
            </a:ln>
          </p:spPr>
          <p:txBody>
            <a:bodyPr wrap="square" rtlCol="0">
              <a:spAutoFit/>
            </a:bodyPr>
            <a:lstStyle/>
            <a:p>
              <a:r>
                <a:rPr lang="en-US"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rPr>
                <a:t>RECORD KILLS</a:t>
              </a:r>
              <a:endParaRPr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endParaRPr>
            </a:p>
          </p:txBody>
        </p:sp>
        <p:sp>
          <p:nvSpPr>
            <p:cNvPr id="68" name="TextBox 67">
              <a:extLst>
                <a:ext uri="{FF2B5EF4-FFF2-40B4-BE49-F238E27FC236}">
                  <a16:creationId xmlns:a16="http://schemas.microsoft.com/office/drawing/2014/main" id="{C7A9D037-6CEB-5A4D-A8BD-99153CA6ECBD}"/>
                </a:ext>
              </a:extLst>
            </p:cNvPr>
            <p:cNvSpPr txBox="1"/>
            <p:nvPr/>
          </p:nvSpPr>
          <p:spPr>
            <a:xfrm>
              <a:off x="1910726" y="10585659"/>
              <a:ext cx="2491868" cy="830997"/>
            </a:xfrm>
            <a:prstGeom prst="rect">
              <a:avLst/>
            </a:prstGeom>
            <a:noFill/>
            <a:ln>
              <a:noFill/>
            </a:ln>
          </p:spPr>
          <p:txBody>
            <a:bodyPr wrap="square" rtlCol="0">
              <a:spAutoFit/>
            </a:bodyPr>
            <a:lstStyle/>
            <a:p>
              <a:r>
                <a:rPr lang="en-US" sz="4800" b="1">
                  <a:ln w="63500" cap="rnd" cmpd="sng">
                    <a:noFill/>
                    <a:prstDash val="solid"/>
                  </a:ln>
                  <a:solidFill>
                    <a:schemeClr val="bg1"/>
                  </a:solidFill>
                  <a:latin typeface="Odibee Sans" pitchFamily="2" charset="77"/>
                  <a:ea typeface="Open Sans" panose="020B0606030504020204" pitchFamily="34" charset="0"/>
                  <a:cs typeface="Poppins" pitchFamily="2" charset="77"/>
                </a:rPr>
                <a:t>30 KILLS</a:t>
              </a:r>
              <a:endParaRPr sz="4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grpSp>
      <p:grpSp>
        <p:nvGrpSpPr>
          <p:cNvPr id="69" name="Group 68">
            <a:extLst>
              <a:ext uri="{FF2B5EF4-FFF2-40B4-BE49-F238E27FC236}">
                <a16:creationId xmlns:a16="http://schemas.microsoft.com/office/drawing/2014/main" id="{16686DD4-E7B5-F540-8309-EC5AA062BE3E}"/>
              </a:ext>
            </a:extLst>
          </p:cNvPr>
          <p:cNvGrpSpPr/>
          <p:nvPr/>
        </p:nvGrpSpPr>
        <p:grpSpPr>
          <a:xfrm>
            <a:off x="7345377" y="9760658"/>
            <a:ext cx="2491869" cy="1291298"/>
            <a:chOff x="1910725" y="10585659"/>
            <a:chExt cx="2491869" cy="1400328"/>
          </a:xfrm>
        </p:grpSpPr>
        <p:sp>
          <p:nvSpPr>
            <p:cNvPr id="70" name="TextBox 69">
              <a:extLst>
                <a:ext uri="{FF2B5EF4-FFF2-40B4-BE49-F238E27FC236}">
                  <a16:creationId xmlns:a16="http://schemas.microsoft.com/office/drawing/2014/main" id="{BE4ABA3E-06C4-8A49-9552-6A2093CFA009}"/>
                </a:ext>
              </a:extLst>
            </p:cNvPr>
            <p:cNvSpPr txBox="1"/>
            <p:nvPr/>
          </p:nvSpPr>
          <p:spPr>
            <a:xfrm>
              <a:off x="1910725" y="11418589"/>
              <a:ext cx="2372012" cy="567398"/>
            </a:xfrm>
            <a:prstGeom prst="rect">
              <a:avLst/>
            </a:prstGeom>
            <a:noFill/>
            <a:ln>
              <a:noFill/>
            </a:ln>
          </p:spPr>
          <p:txBody>
            <a:bodyPr wrap="square" rtlCol="0">
              <a:spAutoFit/>
            </a:bodyPr>
            <a:lstStyle/>
            <a:p>
              <a:r>
                <a:rPr lang="en-US"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rPr>
                <a:t>RECORD DAMAGE</a:t>
              </a:r>
              <a:endParaRPr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endParaRPr>
            </a:p>
          </p:txBody>
        </p:sp>
        <p:sp>
          <p:nvSpPr>
            <p:cNvPr id="71" name="TextBox 70">
              <a:extLst>
                <a:ext uri="{FF2B5EF4-FFF2-40B4-BE49-F238E27FC236}">
                  <a16:creationId xmlns:a16="http://schemas.microsoft.com/office/drawing/2014/main" id="{6F154EA1-1834-8845-919E-4944F00AD715}"/>
                </a:ext>
              </a:extLst>
            </p:cNvPr>
            <p:cNvSpPr txBox="1"/>
            <p:nvPr/>
          </p:nvSpPr>
          <p:spPr>
            <a:xfrm>
              <a:off x="1910726" y="10585659"/>
              <a:ext cx="2491868" cy="901162"/>
            </a:xfrm>
            <a:prstGeom prst="rect">
              <a:avLst/>
            </a:prstGeom>
            <a:noFill/>
            <a:ln>
              <a:noFill/>
            </a:ln>
          </p:spPr>
          <p:txBody>
            <a:bodyPr wrap="square" rtlCol="0">
              <a:spAutoFit/>
            </a:bodyPr>
            <a:lstStyle/>
            <a:p>
              <a:r>
                <a:rPr lang="en-US" sz="4800" b="1">
                  <a:ln w="63500" cap="rnd" cmpd="sng">
                    <a:noFill/>
                    <a:prstDash val="solid"/>
                  </a:ln>
                  <a:solidFill>
                    <a:schemeClr val="bg1"/>
                  </a:solidFill>
                  <a:latin typeface="Odibee Sans" pitchFamily="2" charset="77"/>
                  <a:ea typeface="Open Sans" panose="020B0606030504020204" pitchFamily="34" charset="0"/>
                  <a:cs typeface="Poppins" pitchFamily="2" charset="77"/>
                </a:rPr>
                <a:t>40.398</a:t>
              </a:r>
              <a:endParaRPr sz="4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grpSp>
      <p:grpSp>
        <p:nvGrpSpPr>
          <p:cNvPr id="72" name="Group 71">
            <a:extLst>
              <a:ext uri="{FF2B5EF4-FFF2-40B4-BE49-F238E27FC236}">
                <a16:creationId xmlns:a16="http://schemas.microsoft.com/office/drawing/2014/main" id="{0D782DE2-9EDE-E24C-A4D6-FBA5E17F2A72}"/>
              </a:ext>
            </a:extLst>
          </p:cNvPr>
          <p:cNvGrpSpPr/>
          <p:nvPr/>
        </p:nvGrpSpPr>
        <p:grpSpPr>
          <a:xfrm>
            <a:off x="11921621" y="9760658"/>
            <a:ext cx="2827981" cy="1291298"/>
            <a:chOff x="1910725" y="10585659"/>
            <a:chExt cx="2827981" cy="1400328"/>
          </a:xfrm>
        </p:grpSpPr>
        <p:sp>
          <p:nvSpPr>
            <p:cNvPr id="73" name="TextBox 72">
              <a:extLst>
                <a:ext uri="{FF2B5EF4-FFF2-40B4-BE49-F238E27FC236}">
                  <a16:creationId xmlns:a16="http://schemas.microsoft.com/office/drawing/2014/main" id="{5C9BC56E-37A5-884C-85ED-8E0EF31322C3}"/>
                </a:ext>
              </a:extLst>
            </p:cNvPr>
            <p:cNvSpPr txBox="1"/>
            <p:nvPr/>
          </p:nvSpPr>
          <p:spPr>
            <a:xfrm>
              <a:off x="1910725" y="11418589"/>
              <a:ext cx="2743104" cy="567398"/>
            </a:xfrm>
            <a:prstGeom prst="rect">
              <a:avLst/>
            </a:prstGeom>
            <a:noFill/>
            <a:ln>
              <a:noFill/>
            </a:ln>
          </p:spPr>
          <p:txBody>
            <a:bodyPr wrap="square" rtlCol="0">
              <a:spAutoFit/>
            </a:bodyPr>
            <a:lstStyle/>
            <a:p>
              <a:r>
                <a:rPr lang="en-US"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rPr>
                <a:t>RECORD HEALING</a:t>
              </a:r>
              <a:endParaRPr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endParaRPr>
            </a:p>
          </p:txBody>
        </p:sp>
        <p:sp>
          <p:nvSpPr>
            <p:cNvPr id="74" name="TextBox 73">
              <a:extLst>
                <a:ext uri="{FF2B5EF4-FFF2-40B4-BE49-F238E27FC236}">
                  <a16:creationId xmlns:a16="http://schemas.microsoft.com/office/drawing/2014/main" id="{43657976-7EED-7B4C-9A16-07427B748C84}"/>
                </a:ext>
              </a:extLst>
            </p:cNvPr>
            <p:cNvSpPr txBox="1"/>
            <p:nvPr/>
          </p:nvSpPr>
          <p:spPr>
            <a:xfrm>
              <a:off x="1910726" y="10585659"/>
              <a:ext cx="2827980" cy="901162"/>
            </a:xfrm>
            <a:prstGeom prst="rect">
              <a:avLst/>
            </a:prstGeom>
            <a:noFill/>
            <a:ln>
              <a:noFill/>
            </a:ln>
          </p:spPr>
          <p:txBody>
            <a:bodyPr wrap="square" rtlCol="0">
              <a:spAutoFit/>
            </a:bodyPr>
            <a:lstStyle/>
            <a:p>
              <a:r>
                <a:rPr lang="en-US" sz="4800" b="1">
                  <a:ln w="63500" cap="rnd" cmpd="sng">
                    <a:noFill/>
                    <a:prstDash val="solid"/>
                  </a:ln>
                  <a:solidFill>
                    <a:schemeClr val="bg1"/>
                  </a:solidFill>
                  <a:latin typeface="Odibee Sans" pitchFamily="2" charset="77"/>
                  <a:ea typeface="Open Sans" panose="020B0606030504020204" pitchFamily="34" charset="0"/>
                  <a:cs typeface="Poppins" pitchFamily="2" charset="77"/>
                </a:rPr>
                <a:t>39 PEOPLE</a:t>
              </a:r>
              <a:endParaRPr sz="4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grpSp>
      <p:grpSp>
        <p:nvGrpSpPr>
          <p:cNvPr id="97" name="Group 96">
            <a:extLst>
              <a:ext uri="{FF2B5EF4-FFF2-40B4-BE49-F238E27FC236}">
                <a16:creationId xmlns:a16="http://schemas.microsoft.com/office/drawing/2014/main" id="{613D076E-3C73-A54F-A122-6E1AD96E5391}"/>
              </a:ext>
            </a:extLst>
          </p:cNvPr>
          <p:cNvGrpSpPr/>
          <p:nvPr/>
        </p:nvGrpSpPr>
        <p:grpSpPr>
          <a:xfrm>
            <a:off x="15259339" y="11508094"/>
            <a:ext cx="1127149" cy="964589"/>
            <a:chOff x="9157648" y="5459104"/>
            <a:chExt cx="1851716" cy="1584657"/>
          </a:xfrm>
        </p:grpSpPr>
        <p:grpSp>
          <p:nvGrpSpPr>
            <p:cNvPr id="98" name="Group 97">
              <a:extLst>
                <a:ext uri="{FF2B5EF4-FFF2-40B4-BE49-F238E27FC236}">
                  <a16:creationId xmlns:a16="http://schemas.microsoft.com/office/drawing/2014/main" id="{5697A7BE-71A3-B043-8D06-868EDBD9039B}"/>
                </a:ext>
              </a:extLst>
            </p:cNvPr>
            <p:cNvGrpSpPr/>
            <p:nvPr/>
          </p:nvGrpSpPr>
          <p:grpSpPr>
            <a:xfrm>
              <a:off x="9157648" y="5459104"/>
              <a:ext cx="1851716" cy="150125"/>
              <a:chOff x="9157648" y="5459104"/>
              <a:chExt cx="1851716" cy="150125"/>
            </a:xfrm>
          </p:grpSpPr>
          <p:sp>
            <p:nvSpPr>
              <p:cNvPr id="123" name="Oval 122">
                <a:extLst>
                  <a:ext uri="{FF2B5EF4-FFF2-40B4-BE49-F238E27FC236}">
                    <a16:creationId xmlns:a16="http://schemas.microsoft.com/office/drawing/2014/main" id="{0828A2E0-39CA-F34C-B098-C7163CC2874D}"/>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4" name="Oval 123">
                <a:extLst>
                  <a:ext uri="{FF2B5EF4-FFF2-40B4-BE49-F238E27FC236}">
                    <a16:creationId xmlns:a16="http://schemas.microsoft.com/office/drawing/2014/main" id="{8F7D0A91-BC72-234B-9A6A-09F4AC28D836}"/>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5" name="Oval 124">
                <a:extLst>
                  <a:ext uri="{FF2B5EF4-FFF2-40B4-BE49-F238E27FC236}">
                    <a16:creationId xmlns:a16="http://schemas.microsoft.com/office/drawing/2014/main" id="{76218380-FC20-ED40-B46C-054BC4E12036}"/>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6" name="Oval 125">
                <a:extLst>
                  <a:ext uri="{FF2B5EF4-FFF2-40B4-BE49-F238E27FC236}">
                    <a16:creationId xmlns:a16="http://schemas.microsoft.com/office/drawing/2014/main" id="{A3DE1EC7-02D7-2D48-96C6-DB778D2E0D41}"/>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7" name="Oval 126">
                <a:extLst>
                  <a:ext uri="{FF2B5EF4-FFF2-40B4-BE49-F238E27FC236}">
                    <a16:creationId xmlns:a16="http://schemas.microsoft.com/office/drawing/2014/main" id="{7726B4D1-266B-954E-9012-B0E93DF15733}"/>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99" name="Group 98">
              <a:extLst>
                <a:ext uri="{FF2B5EF4-FFF2-40B4-BE49-F238E27FC236}">
                  <a16:creationId xmlns:a16="http://schemas.microsoft.com/office/drawing/2014/main" id="{EC55C978-C993-7340-B1DA-534F9ACEE462}"/>
                </a:ext>
              </a:extLst>
            </p:cNvPr>
            <p:cNvGrpSpPr/>
            <p:nvPr/>
          </p:nvGrpSpPr>
          <p:grpSpPr>
            <a:xfrm>
              <a:off x="9157648" y="5817737"/>
              <a:ext cx="1851716" cy="150125"/>
              <a:chOff x="9157648" y="5459104"/>
              <a:chExt cx="1851716" cy="150125"/>
            </a:xfrm>
          </p:grpSpPr>
          <p:sp>
            <p:nvSpPr>
              <p:cNvPr id="118" name="Oval 117">
                <a:extLst>
                  <a:ext uri="{FF2B5EF4-FFF2-40B4-BE49-F238E27FC236}">
                    <a16:creationId xmlns:a16="http://schemas.microsoft.com/office/drawing/2014/main" id="{84A18897-547F-7F41-9BC4-CA6F1176407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9" name="Oval 118">
                <a:extLst>
                  <a:ext uri="{FF2B5EF4-FFF2-40B4-BE49-F238E27FC236}">
                    <a16:creationId xmlns:a16="http://schemas.microsoft.com/office/drawing/2014/main" id="{F9E54CAC-5F10-D049-A02D-9AD4CA7BB89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0" name="Oval 119">
                <a:extLst>
                  <a:ext uri="{FF2B5EF4-FFF2-40B4-BE49-F238E27FC236}">
                    <a16:creationId xmlns:a16="http://schemas.microsoft.com/office/drawing/2014/main" id="{39ABD235-904E-704D-85C2-D89C4688BDD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1" name="Oval 120">
                <a:extLst>
                  <a:ext uri="{FF2B5EF4-FFF2-40B4-BE49-F238E27FC236}">
                    <a16:creationId xmlns:a16="http://schemas.microsoft.com/office/drawing/2014/main" id="{D0034C41-4FC2-0349-8A23-350562EEFA3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2" name="Oval 121">
                <a:extLst>
                  <a:ext uri="{FF2B5EF4-FFF2-40B4-BE49-F238E27FC236}">
                    <a16:creationId xmlns:a16="http://schemas.microsoft.com/office/drawing/2014/main" id="{BD342116-11E7-3D46-9AFA-FD84957E4B1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00" name="Group 99">
              <a:extLst>
                <a:ext uri="{FF2B5EF4-FFF2-40B4-BE49-F238E27FC236}">
                  <a16:creationId xmlns:a16="http://schemas.microsoft.com/office/drawing/2014/main" id="{24F2165F-FA81-B04C-81D0-517E54061E2E}"/>
                </a:ext>
              </a:extLst>
            </p:cNvPr>
            <p:cNvGrpSpPr/>
            <p:nvPr/>
          </p:nvGrpSpPr>
          <p:grpSpPr>
            <a:xfrm>
              <a:off x="9157648" y="6176370"/>
              <a:ext cx="1851716" cy="150125"/>
              <a:chOff x="9157648" y="5459104"/>
              <a:chExt cx="1851716" cy="150125"/>
            </a:xfrm>
          </p:grpSpPr>
          <p:sp>
            <p:nvSpPr>
              <p:cNvPr id="113" name="Oval 112">
                <a:extLst>
                  <a:ext uri="{FF2B5EF4-FFF2-40B4-BE49-F238E27FC236}">
                    <a16:creationId xmlns:a16="http://schemas.microsoft.com/office/drawing/2014/main" id="{911CA292-BE00-484A-859B-623F078D2F69}"/>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4" name="Oval 113">
                <a:extLst>
                  <a:ext uri="{FF2B5EF4-FFF2-40B4-BE49-F238E27FC236}">
                    <a16:creationId xmlns:a16="http://schemas.microsoft.com/office/drawing/2014/main" id="{DB2AB45D-AC4A-9A45-917F-0B1B22C65B6E}"/>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5" name="Oval 114">
                <a:extLst>
                  <a:ext uri="{FF2B5EF4-FFF2-40B4-BE49-F238E27FC236}">
                    <a16:creationId xmlns:a16="http://schemas.microsoft.com/office/drawing/2014/main" id="{DEE496C9-A612-8641-AB72-5354182A9C7C}"/>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6" name="Oval 115">
                <a:extLst>
                  <a:ext uri="{FF2B5EF4-FFF2-40B4-BE49-F238E27FC236}">
                    <a16:creationId xmlns:a16="http://schemas.microsoft.com/office/drawing/2014/main" id="{90855C94-6CFD-AF45-A296-AA4E7B877F08}"/>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7" name="Oval 116">
                <a:extLst>
                  <a:ext uri="{FF2B5EF4-FFF2-40B4-BE49-F238E27FC236}">
                    <a16:creationId xmlns:a16="http://schemas.microsoft.com/office/drawing/2014/main" id="{0DA75BB3-BF1E-814D-8249-B1AB3836B463}"/>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01" name="Group 100">
              <a:extLst>
                <a:ext uri="{FF2B5EF4-FFF2-40B4-BE49-F238E27FC236}">
                  <a16:creationId xmlns:a16="http://schemas.microsoft.com/office/drawing/2014/main" id="{BD24CAA8-D303-3948-9F5F-9B4D3DD6B4B5}"/>
                </a:ext>
              </a:extLst>
            </p:cNvPr>
            <p:cNvGrpSpPr/>
            <p:nvPr/>
          </p:nvGrpSpPr>
          <p:grpSpPr>
            <a:xfrm>
              <a:off x="9157648" y="6535003"/>
              <a:ext cx="1851716" cy="150125"/>
              <a:chOff x="9157648" y="5459104"/>
              <a:chExt cx="1851716" cy="150125"/>
            </a:xfrm>
          </p:grpSpPr>
          <p:sp>
            <p:nvSpPr>
              <p:cNvPr id="108" name="Oval 107">
                <a:extLst>
                  <a:ext uri="{FF2B5EF4-FFF2-40B4-BE49-F238E27FC236}">
                    <a16:creationId xmlns:a16="http://schemas.microsoft.com/office/drawing/2014/main" id="{772479AD-8ED6-EE47-9EBF-AE022E18CCC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9" name="Oval 108">
                <a:extLst>
                  <a:ext uri="{FF2B5EF4-FFF2-40B4-BE49-F238E27FC236}">
                    <a16:creationId xmlns:a16="http://schemas.microsoft.com/office/drawing/2014/main" id="{EF502399-371C-4641-9C5F-4C7D426A15B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0" name="Oval 109">
                <a:extLst>
                  <a:ext uri="{FF2B5EF4-FFF2-40B4-BE49-F238E27FC236}">
                    <a16:creationId xmlns:a16="http://schemas.microsoft.com/office/drawing/2014/main" id="{FF6DD13D-C9B8-3945-9FEA-2B30D33E7592}"/>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1" name="Oval 110">
                <a:extLst>
                  <a:ext uri="{FF2B5EF4-FFF2-40B4-BE49-F238E27FC236}">
                    <a16:creationId xmlns:a16="http://schemas.microsoft.com/office/drawing/2014/main" id="{4D199525-54DC-594B-8A9B-092B83A1227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2" name="Oval 111">
                <a:extLst>
                  <a:ext uri="{FF2B5EF4-FFF2-40B4-BE49-F238E27FC236}">
                    <a16:creationId xmlns:a16="http://schemas.microsoft.com/office/drawing/2014/main" id="{3E043F7C-5373-9B46-A30E-68B393BC874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02" name="Group 101">
              <a:extLst>
                <a:ext uri="{FF2B5EF4-FFF2-40B4-BE49-F238E27FC236}">
                  <a16:creationId xmlns:a16="http://schemas.microsoft.com/office/drawing/2014/main" id="{9BD7EE80-E6C5-BA4D-A142-0003AF292C95}"/>
                </a:ext>
              </a:extLst>
            </p:cNvPr>
            <p:cNvGrpSpPr/>
            <p:nvPr/>
          </p:nvGrpSpPr>
          <p:grpSpPr>
            <a:xfrm>
              <a:off x="9157648" y="6893636"/>
              <a:ext cx="1851716" cy="150125"/>
              <a:chOff x="9157648" y="5459104"/>
              <a:chExt cx="1851716" cy="150125"/>
            </a:xfrm>
          </p:grpSpPr>
          <p:sp>
            <p:nvSpPr>
              <p:cNvPr id="103" name="Oval 102">
                <a:extLst>
                  <a:ext uri="{FF2B5EF4-FFF2-40B4-BE49-F238E27FC236}">
                    <a16:creationId xmlns:a16="http://schemas.microsoft.com/office/drawing/2014/main" id="{AE566014-D125-9342-B38E-1DA273FC3F5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4" name="Oval 103">
                <a:extLst>
                  <a:ext uri="{FF2B5EF4-FFF2-40B4-BE49-F238E27FC236}">
                    <a16:creationId xmlns:a16="http://schemas.microsoft.com/office/drawing/2014/main" id="{E9E79885-6D73-D64C-B9CD-93BF9F6A843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5" name="Oval 104">
                <a:extLst>
                  <a:ext uri="{FF2B5EF4-FFF2-40B4-BE49-F238E27FC236}">
                    <a16:creationId xmlns:a16="http://schemas.microsoft.com/office/drawing/2014/main" id="{75855995-570B-8F4E-B1BE-DAB33F9AD4C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6" name="Oval 105">
                <a:extLst>
                  <a:ext uri="{FF2B5EF4-FFF2-40B4-BE49-F238E27FC236}">
                    <a16:creationId xmlns:a16="http://schemas.microsoft.com/office/drawing/2014/main" id="{EA5C897D-CF56-8B46-9CAC-B54236430A7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7" name="Oval 106">
                <a:extLst>
                  <a:ext uri="{FF2B5EF4-FFF2-40B4-BE49-F238E27FC236}">
                    <a16:creationId xmlns:a16="http://schemas.microsoft.com/office/drawing/2014/main" id="{3246B96D-8080-0045-BB3E-A79065F01CB8}"/>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128" name="Oval 127">
            <a:extLst>
              <a:ext uri="{FF2B5EF4-FFF2-40B4-BE49-F238E27FC236}">
                <a16:creationId xmlns:a16="http://schemas.microsoft.com/office/drawing/2014/main" id="{78153B4C-1257-ED47-8F51-E8ED24A12592}"/>
              </a:ext>
            </a:extLst>
          </p:cNvPr>
          <p:cNvSpPr/>
          <p:nvPr/>
        </p:nvSpPr>
        <p:spPr>
          <a:xfrm>
            <a:off x="9360300" y="1906205"/>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29" name="Group 128">
            <a:extLst>
              <a:ext uri="{FF2B5EF4-FFF2-40B4-BE49-F238E27FC236}">
                <a16:creationId xmlns:a16="http://schemas.microsoft.com/office/drawing/2014/main" id="{16DD9905-FD6B-7744-A81F-FCCE3054B7DE}"/>
              </a:ext>
            </a:extLst>
          </p:cNvPr>
          <p:cNvGrpSpPr/>
          <p:nvPr/>
        </p:nvGrpSpPr>
        <p:grpSpPr>
          <a:xfrm>
            <a:off x="158413" y="12431913"/>
            <a:ext cx="457200" cy="457200"/>
            <a:chOff x="13104019" y="8686800"/>
            <a:chExt cx="457200" cy="457200"/>
          </a:xfrm>
          <a:solidFill>
            <a:schemeClr val="accent2"/>
          </a:solidFill>
        </p:grpSpPr>
        <p:sp>
          <p:nvSpPr>
            <p:cNvPr id="130" name="Freeform 129">
              <a:extLst>
                <a:ext uri="{FF2B5EF4-FFF2-40B4-BE49-F238E27FC236}">
                  <a16:creationId xmlns:a16="http://schemas.microsoft.com/office/drawing/2014/main" id="{CBFFCDE8-16C0-6B44-822E-50456A063412}"/>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31" name="Freeform 130">
              <a:extLst>
                <a:ext uri="{FF2B5EF4-FFF2-40B4-BE49-F238E27FC236}">
                  <a16:creationId xmlns:a16="http://schemas.microsoft.com/office/drawing/2014/main" id="{D541FCA1-2ED1-7B49-B18E-193383F9443B}"/>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32" name="Freeform 131">
              <a:extLst>
                <a:ext uri="{FF2B5EF4-FFF2-40B4-BE49-F238E27FC236}">
                  <a16:creationId xmlns:a16="http://schemas.microsoft.com/office/drawing/2014/main" id="{F69EE0F9-EE1C-0340-9A05-ECBE4C80C2BE}"/>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33" name="Freeform 132">
              <a:extLst>
                <a:ext uri="{FF2B5EF4-FFF2-40B4-BE49-F238E27FC236}">
                  <a16:creationId xmlns:a16="http://schemas.microsoft.com/office/drawing/2014/main" id="{7C24D4D1-548A-F24F-B344-40796D3C3C27}"/>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134" name="Freeform 133">
            <a:extLst>
              <a:ext uri="{FF2B5EF4-FFF2-40B4-BE49-F238E27FC236}">
                <a16:creationId xmlns:a16="http://schemas.microsoft.com/office/drawing/2014/main" id="{8D70E930-E894-644D-A60F-5D6515E4C0FF}"/>
              </a:ext>
            </a:extLst>
          </p:cNvPr>
          <p:cNvSpPr/>
          <p:nvPr/>
        </p:nvSpPr>
        <p:spPr>
          <a:xfrm>
            <a:off x="14257694" y="1601111"/>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135" name="Freeform 134">
            <a:extLst>
              <a:ext uri="{FF2B5EF4-FFF2-40B4-BE49-F238E27FC236}">
                <a16:creationId xmlns:a16="http://schemas.microsoft.com/office/drawing/2014/main" id="{E39EE986-31EE-614F-B1FC-BD5D76934135}"/>
              </a:ext>
            </a:extLst>
          </p:cNvPr>
          <p:cNvSpPr/>
          <p:nvPr/>
        </p:nvSpPr>
        <p:spPr>
          <a:xfrm>
            <a:off x="17500873" y="5440121"/>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Tree>
    <p:extLst>
      <p:ext uri="{BB962C8B-B14F-4D97-AF65-F5344CB8AC3E}">
        <p14:creationId xmlns:p14="http://schemas.microsoft.com/office/powerpoint/2010/main" val="2393591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aphic 2">
            <a:extLst>
              <a:ext uri="{FF2B5EF4-FFF2-40B4-BE49-F238E27FC236}">
                <a16:creationId xmlns:a16="http://schemas.microsoft.com/office/drawing/2014/main" id="{16690DFA-D369-1A4C-A772-5A910C6247CB}"/>
              </a:ext>
            </a:extLst>
          </p:cNvPr>
          <p:cNvGrpSpPr/>
          <p:nvPr/>
        </p:nvGrpSpPr>
        <p:grpSpPr>
          <a:xfrm>
            <a:off x="8610077" y="8884003"/>
            <a:ext cx="2634410" cy="2113654"/>
            <a:chOff x="11643519" y="6419850"/>
            <a:chExt cx="1092200" cy="876300"/>
          </a:xfrm>
        </p:grpSpPr>
        <p:sp>
          <p:nvSpPr>
            <p:cNvPr id="15" name="Freeform 14">
              <a:extLst>
                <a:ext uri="{FF2B5EF4-FFF2-40B4-BE49-F238E27FC236}">
                  <a16:creationId xmlns:a16="http://schemas.microsoft.com/office/drawing/2014/main" id="{F4C16BDD-89DE-5047-A709-DE8AAC7EB967}"/>
                </a:ext>
              </a:extLst>
            </p:cNvPr>
            <p:cNvSpPr/>
            <p:nvPr/>
          </p:nvSpPr>
          <p:spPr>
            <a:xfrm>
              <a:off x="11643521" y="6419845"/>
              <a:ext cx="1082703" cy="866877"/>
            </a:xfrm>
            <a:custGeom>
              <a:avLst/>
              <a:gdLst>
                <a:gd name="connsiteX0" fmla="*/ 630722 w 1082702"/>
                <a:gd name="connsiteY0" fmla="*/ 874133 h 866877"/>
                <a:gd name="connsiteX1" fmla="*/ 624634 w 1082702"/>
                <a:gd name="connsiteY1" fmla="*/ 873944 h 866877"/>
                <a:gd name="connsiteX2" fmla="*/ 616647 w 1082702"/>
                <a:gd name="connsiteY2" fmla="*/ 873944 h 866877"/>
                <a:gd name="connsiteX3" fmla="*/ 616257 w 1082702"/>
                <a:gd name="connsiteY3" fmla="*/ 873822 h 866877"/>
                <a:gd name="connsiteX4" fmla="*/ 456103 w 1082702"/>
                <a:gd name="connsiteY4" fmla="*/ 814884 h 866877"/>
                <a:gd name="connsiteX5" fmla="*/ 365175 w 1082702"/>
                <a:gd name="connsiteY5" fmla="*/ 873191 h 866877"/>
                <a:gd name="connsiteX6" fmla="*/ 173517 w 1082702"/>
                <a:gd name="connsiteY6" fmla="*/ 873191 h 866877"/>
                <a:gd name="connsiteX7" fmla="*/ 0 w 1082702"/>
                <a:gd name="connsiteY7" fmla="*/ 701040 h 866877"/>
                <a:gd name="connsiteX8" fmla="*/ 173517 w 1082702"/>
                <a:gd name="connsiteY8" fmla="*/ 528984 h 866877"/>
                <a:gd name="connsiteX9" fmla="*/ 413156 w 1082702"/>
                <a:gd name="connsiteY9" fmla="*/ 528984 h 866877"/>
                <a:gd name="connsiteX10" fmla="*/ 344204 w 1082702"/>
                <a:gd name="connsiteY10" fmla="*/ 460368 h 866877"/>
                <a:gd name="connsiteX11" fmla="*/ 160791 w 1082702"/>
                <a:gd name="connsiteY11" fmla="*/ 232172 h 866877"/>
                <a:gd name="connsiteX12" fmla="*/ 394712 w 1082702"/>
                <a:gd name="connsiteY12" fmla="*/ 0 h 866877"/>
                <a:gd name="connsiteX13" fmla="*/ 719142 w 1082702"/>
                <a:gd name="connsiteY13" fmla="*/ 0 h 866877"/>
                <a:gd name="connsiteX14" fmla="*/ 953158 w 1082702"/>
                <a:gd name="connsiteY14" fmla="*/ 232172 h 866877"/>
                <a:gd name="connsiteX15" fmla="*/ 769640 w 1082702"/>
                <a:gd name="connsiteY15" fmla="*/ 460368 h 866877"/>
                <a:gd name="connsiteX16" fmla="*/ 700870 w 1082702"/>
                <a:gd name="connsiteY16" fmla="*/ 528984 h 866877"/>
                <a:gd name="connsiteX17" fmla="*/ 910895 w 1082702"/>
                <a:gd name="connsiteY17" fmla="*/ 528984 h 866877"/>
                <a:gd name="connsiteX18" fmla="*/ 1084317 w 1082702"/>
                <a:gd name="connsiteY18" fmla="*/ 701511 h 866877"/>
                <a:gd name="connsiteX19" fmla="*/ 910895 w 1082702"/>
                <a:gd name="connsiteY19" fmla="*/ 874133 h 866877"/>
                <a:gd name="connsiteX20" fmla="*/ 630722 w 1082702"/>
                <a:gd name="connsiteY20" fmla="*/ 874133 h 86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82702" h="866877">
                  <a:moveTo>
                    <a:pt x="630722" y="874133"/>
                  </a:moveTo>
                  <a:cubicBezTo>
                    <a:pt x="628623" y="874133"/>
                    <a:pt x="626609" y="874057"/>
                    <a:pt x="624634" y="873944"/>
                  </a:cubicBezTo>
                  <a:lnTo>
                    <a:pt x="616647" y="873944"/>
                  </a:lnTo>
                  <a:lnTo>
                    <a:pt x="616257" y="873822"/>
                  </a:lnTo>
                  <a:cubicBezTo>
                    <a:pt x="537002" y="872050"/>
                    <a:pt x="485279" y="853893"/>
                    <a:pt x="456103" y="814884"/>
                  </a:cubicBezTo>
                  <a:cubicBezTo>
                    <a:pt x="440442" y="849229"/>
                    <a:pt x="405577" y="873191"/>
                    <a:pt x="365175" y="873191"/>
                  </a:cubicBezTo>
                  <a:lnTo>
                    <a:pt x="173517" y="873191"/>
                  </a:lnTo>
                  <a:cubicBezTo>
                    <a:pt x="77841" y="873191"/>
                    <a:pt x="0" y="795963"/>
                    <a:pt x="0" y="701040"/>
                  </a:cubicBezTo>
                  <a:cubicBezTo>
                    <a:pt x="0" y="606173"/>
                    <a:pt x="77841" y="528984"/>
                    <a:pt x="173517" y="528984"/>
                  </a:cubicBezTo>
                  <a:lnTo>
                    <a:pt x="413156" y="528984"/>
                  </a:lnTo>
                  <a:cubicBezTo>
                    <a:pt x="399185" y="499114"/>
                    <a:pt x="374910" y="474615"/>
                    <a:pt x="344204" y="460368"/>
                  </a:cubicBezTo>
                  <a:cubicBezTo>
                    <a:pt x="222495" y="419277"/>
                    <a:pt x="160791" y="342501"/>
                    <a:pt x="160791" y="232172"/>
                  </a:cubicBezTo>
                  <a:cubicBezTo>
                    <a:pt x="160791" y="104157"/>
                    <a:pt x="265728" y="0"/>
                    <a:pt x="394712" y="0"/>
                  </a:cubicBezTo>
                  <a:lnTo>
                    <a:pt x="719142" y="0"/>
                  </a:lnTo>
                  <a:cubicBezTo>
                    <a:pt x="848174" y="0"/>
                    <a:pt x="953158" y="104157"/>
                    <a:pt x="953158" y="232172"/>
                  </a:cubicBezTo>
                  <a:cubicBezTo>
                    <a:pt x="953158" y="342530"/>
                    <a:pt x="891416" y="419295"/>
                    <a:pt x="769640" y="460368"/>
                  </a:cubicBezTo>
                  <a:cubicBezTo>
                    <a:pt x="739059" y="474568"/>
                    <a:pt x="714850" y="499067"/>
                    <a:pt x="700870" y="528984"/>
                  </a:cubicBezTo>
                  <a:lnTo>
                    <a:pt x="910895" y="528984"/>
                  </a:lnTo>
                  <a:cubicBezTo>
                    <a:pt x="1006515" y="528984"/>
                    <a:pt x="1084317" y="606381"/>
                    <a:pt x="1084317" y="701511"/>
                  </a:cubicBezTo>
                  <a:cubicBezTo>
                    <a:pt x="1084317" y="796689"/>
                    <a:pt x="1006515" y="874133"/>
                    <a:pt x="910895" y="874133"/>
                  </a:cubicBezTo>
                  <a:lnTo>
                    <a:pt x="630722" y="874133"/>
                  </a:lnTo>
                  <a:close/>
                </a:path>
              </a:pathLst>
            </a:custGeom>
            <a:solidFill>
              <a:srgbClr val="400768"/>
            </a:solidFill>
            <a:ln w="63500" cap="flat">
              <a:solidFill>
                <a:schemeClr val="bg1"/>
              </a:solidFill>
              <a:prstDash val="solid"/>
              <a:miter/>
            </a:ln>
          </p:spPr>
          <p:txBody>
            <a:bodyPr rtlCol="0" anchor="ctr"/>
            <a:lstStyle/>
            <a:p>
              <a:endParaRPr/>
            </a:p>
          </p:txBody>
        </p:sp>
        <p:sp>
          <p:nvSpPr>
            <p:cNvPr id="16" name="Freeform 15">
              <a:extLst>
                <a:ext uri="{FF2B5EF4-FFF2-40B4-BE49-F238E27FC236}">
                  <a16:creationId xmlns:a16="http://schemas.microsoft.com/office/drawing/2014/main" id="{5BA7489E-8B19-B541-B170-49547BDB6BF1}"/>
                </a:ext>
              </a:extLst>
            </p:cNvPr>
            <p:cNvSpPr/>
            <p:nvPr/>
          </p:nvSpPr>
          <p:spPr>
            <a:xfrm>
              <a:off x="11672013" y="6448113"/>
              <a:ext cx="1025718" cy="810342"/>
            </a:xfrm>
            <a:custGeom>
              <a:avLst/>
              <a:gdLst>
                <a:gd name="connsiteX0" fmla="*/ 882403 w 1025718"/>
                <a:gd name="connsiteY0" fmla="*/ 676259 h 810341"/>
                <a:gd name="connsiteX1" fmla="*/ 884872 w 1025718"/>
                <a:gd name="connsiteY1" fmla="*/ 673243 h 810341"/>
                <a:gd name="connsiteX2" fmla="*/ 882403 w 1025718"/>
                <a:gd name="connsiteY2" fmla="*/ 670322 h 810341"/>
                <a:gd name="connsiteX3" fmla="*/ 630722 w 1025718"/>
                <a:gd name="connsiteY3" fmla="*/ 670322 h 810341"/>
                <a:gd name="connsiteX4" fmla="*/ 630722 w 1025718"/>
                <a:gd name="connsiteY4" fmla="*/ 676259 h 810341"/>
                <a:gd name="connsiteX5" fmla="*/ 882403 w 1025718"/>
                <a:gd name="connsiteY5" fmla="*/ 676259 h 810341"/>
                <a:gd name="connsiteX6" fmla="*/ 602230 w 1025718"/>
                <a:gd name="connsiteY6" fmla="*/ 817597 h 810341"/>
                <a:gd name="connsiteX7" fmla="*/ 596959 w 1025718"/>
                <a:gd name="connsiteY7" fmla="*/ 817409 h 810341"/>
                <a:gd name="connsiteX8" fmla="*/ 592932 w 1025718"/>
                <a:gd name="connsiteY8" fmla="*/ 817409 h 810341"/>
                <a:gd name="connsiteX9" fmla="*/ 592799 w 1025718"/>
                <a:gd name="connsiteY9" fmla="*/ 817371 h 810341"/>
                <a:gd name="connsiteX10" fmla="*/ 426243 w 1025718"/>
                <a:gd name="connsiteY10" fmla="*/ 672122 h 810341"/>
                <a:gd name="connsiteX11" fmla="*/ 426243 w 1025718"/>
                <a:gd name="connsiteY11" fmla="*/ 670322 h 810341"/>
                <a:gd name="connsiteX12" fmla="*/ 145025 w 1025718"/>
                <a:gd name="connsiteY12" fmla="*/ 670322 h 810341"/>
                <a:gd name="connsiteX13" fmla="*/ 142461 w 1025718"/>
                <a:gd name="connsiteY13" fmla="*/ 672772 h 810341"/>
                <a:gd name="connsiteX14" fmla="*/ 145025 w 1025718"/>
                <a:gd name="connsiteY14" fmla="*/ 675316 h 810341"/>
                <a:gd name="connsiteX15" fmla="*/ 336683 w 1025718"/>
                <a:gd name="connsiteY15" fmla="*/ 675316 h 810341"/>
                <a:gd name="connsiteX16" fmla="*/ 407913 w 1025718"/>
                <a:gd name="connsiteY16" fmla="*/ 745986 h 810341"/>
                <a:gd name="connsiteX17" fmla="*/ 336683 w 1025718"/>
                <a:gd name="connsiteY17" fmla="*/ 816655 h 810341"/>
                <a:gd name="connsiteX18" fmla="*/ 145025 w 1025718"/>
                <a:gd name="connsiteY18" fmla="*/ 816655 h 810341"/>
                <a:gd name="connsiteX19" fmla="*/ 0 w 1025718"/>
                <a:gd name="connsiteY19" fmla="*/ 672772 h 810341"/>
                <a:gd name="connsiteX20" fmla="*/ 145025 w 1025718"/>
                <a:gd name="connsiteY20" fmla="*/ 528984 h 810341"/>
                <a:gd name="connsiteX21" fmla="*/ 423470 w 1025718"/>
                <a:gd name="connsiteY21" fmla="*/ 528984 h 810341"/>
                <a:gd name="connsiteX22" fmla="*/ 326273 w 1025718"/>
                <a:gd name="connsiteY22" fmla="*/ 405802 h 810341"/>
                <a:gd name="connsiteX23" fmla="*/ 160791 w 1025718"/>
                <a:gd name="connsiteY23" fmla="*/ 203905 h 810341"/>
                <a:gd name="connsiteX24" fmla="*/ 366219 w 1025718"/>
                <a:gd name="connsiteY24" fmla="*/ 0 h 810341"/>
                <a:gd name="connsiteX25" fmla="*/ 690650 w 1025718"/>
                <a:gd name="connsiteY25" fmla="*/ 0 h 810341"/>
                <a:gd name="connsiteX26" fmla="*/ 896174 w 1025718"/>
                <a:gd name="connsiteY26" fmla="*/ 203905 h 810341"/>
                <a:gd name="connsiteX27" fmla="*/ 730587 w 1025718"/>
                <a:gd name="connsiteY27" fmla="*/ 405802 h 810341"/>
                <a:gd name="connsiteX28" fmla="*/ 633571 w 1025718"/>
                <a:gd name="connsiteY28" fmla="*/ 528984 h 810341"/>
                <a:gd name="connsiteX29" fmla="*/ 882403 w 1025718"/>
                <a:gd name="connsiteY29" fmla="*/ 528984 h 810341"/>
                <a:gd name="connsiteX30" fmla="*/ 1027333 w 1025718"/>
                <a:gd name="connsiteY30" fmla="*/ 673243 h 810341"/>
                <a:gd name="connsiteX31" fmla="*/ 882403 w 1025718"/>
                <a:gd name="connsiteY31" fmla="*/ 817597 h 810341"/>
                <a:gd name="connsiteX32" fmla="*/ 602230 w 1025718"/>
                <a:gd name="connsiteY32" fmla="*/ 817597 h 81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25718" h="810341">
                  <a:moveTo>
                    <a:pt x="882403" y="676259"/>
                  </a:moveTo>
                  <a:cubicBezTo>
                    <a:pt x="883571" y="676259"/>
                    <a:pt x="884872" y="675015"/>
                    <a:pt x="884872" y="673243"/>
                  </a:cubicBezTo>
                  <a:cubicBezTo>
                    <a:pt x="884872" y="671689"/>
                    <a:pt x="883713" y="670322"/>
                    <a:pt x="882403" y="670322"/>
                  </a:cubicBezTo>
                  <a:lnTo>
                    <a:pt x="630722" y="670322"/>
                  </a:lnTo>
                  <a:lnTo>
                    <a:pt x="630722" y="676259"/>
                  </a:lnTo>
                  <a:lnTo>
                    <a:pt x="882403" y="676259"/>
                  </a:lnTo>
                  <a:close/>
                  <a:moveTo>
                    <a:pt x="602230" y="817597"/>
                  </a:moveTo>
                  <a:cubicBezTo>
                    <a:pt x="600406" y="817597"/>
                    <a:pt x="598668" y="817513"/>
                    <a:pt x="596959" y="817409"/>
                  </a:cubicBezTo>
                  <a:lnTo>
                    <a:pt x="592932" y="817409"/>
                  </a:lnTo>
                  <a:lnTo>
                    <a:pt x="592799" y="817371"/>
                  </a:lnTo>
                  <a:cubicBezTo>
                    <a:pt x="469940" y="815637"/>
                    <a:pt x="426243" y="777259"/>
                    <a:pt x="426243" y="672122"/>
                  </a:cubicBezTo>
                  <a:lnTo>
                    <a:pt x="426243" y="670322"/>
                  </a:lnTo>
                  <a:lnTo>
                    <a:pt x="145025" y="670322"/>
                  </a:lnTo>
                  <a:cubicBezTo>
                    <a:pt x="143629" y="670322"/>
                    <a:pt x="142461" y="671444"/>
                    <a:pt x="142461" y="672772"/>
                  </a:cubicBezTo>
                  <a:cubicBezTo>
                    <a:pt x="142461" y="674129"/>
                    <a:pt x="143658" y="675316"/>
                    <a:pt x="145025" y="675316"/>
                  </a:cubicBezTo>
                  <a:lnTo>
                    <a:pt x="336683" y="675316"/>
                  </a:lnTo>
                  <a:cubicBezTo>
                    <a:pt x="375964" y="675316"/>
                    <a:pt x="407913" y="707023"/>
                    <a:pt x="407913" y="745986"/>
                  </a:cubicBezTo>
                  <a:cubicBezTo>
                    <a:pt x="407913" y="784957"/>
                    <a:pt x="375964" y="816655"/>
                    <a:pt x="336683" y="816655"/>
                  </a:cubicBezTo>
                  <a:lnTo>
                    <a:pt x="145025" y="816655"/>
                  </a:lnTo>
                  <a:cubicBezTo>
                    <a:pt x="65057" y="816655"/>
                    <a:pt x="0" y="752110"/>
                    <a:pt x="0" y="672772"/>
                  </a:cubicBezTo>
                  <a:cubicBezTo>
                    <a:pt x="0" y="593491"/>
                    <a:pt x="65057" y="528984"/>
                    <a:pt x="145025" y="528984"/>
                  </a:cubicBezTo>
                  <a:lnTo>
                    <a:pt x="423470" y="528984"/>
                  </a:lnTo>
                  <a:cubicBezTo>
                    <a:pt x="413431" y="475671"/>
                    <a:pt x="377265" y="428869"/>
                    <a:pt x="326273" y="405802"/>
                  </a:cubicBezTo>
                  <a:cubicBezTo>
                    <a:pt x="214916" y="368621"/>
                    <a:pt x="160791" y="302569"/>
                    <a:pt x="160791" y="203905"/>
                  </a:cubicBezTo>
                  <a:cubicBezTo>
                    <a:pt x="160791" y="91465"/>
                    <a:pt x="252944" y="0"/>
                    <a:pt x="366219" y="0"/>
                  </a:cubicBezTo>
                  <a:lnTo>
                    <a:pt x="690650" y="0"/>
                  </a:lnTo>
                  <a:cubicBezTo>
                    <a:pt x="803973" y="0"/>
                    <a:pt x="896174" y="91465"/>
                    <a:pt x="896174" y="203905"/>
                  </a:cubicBezTo>
                  <a:cubicBezTo>
                    <a:pt x="896174" y="302587"/>
                    <a:pt x="842001" y="368640"/>
                    <a:pt x="730587" y="405802"/>
                  </a:cubicBezTo>
                  <a:cubicBezTo>
                    <a:pt x="679785" y="428784"/>
                    <a:pt x="643724" y="475397"/>
                    <a:pt x="633571" y="528984"/>
                  </a:cubicBezTo>
                  <a:lnTo>
                    <a:pt x="882403" y="528984"/>
                  </a:lnTo>
                  <a:cubicBezTo>
                    <a:pt x="962314" y="528984"/>
                    <a:pt x="1027333" y="593698"/>
                    <a:pt x="1027333" y="673243"/>
                  </a:cubicBezTo>
                  <a:cubicBezTo>
                    <a:pt x="1027333" y="752836"/>
                    <a:pt x="962314" y="817597"/>
                    <a:pt x="882403" y="817597"/>
                  </a:cubicBezTo>
                  <a:lnTo>
                    <a:pt x="602230" y="817597"/>
                  </a:lnTo>
                  <a:close/>
                </a:path>
              </a:pathLst>
            </a:custGeom>
            <a:solidFill>
              <a:srgbClr val="400768"/>
            </a:solidFill>
            <a:ln w="9442" cap="flat">
              <a:noFill/>
              <a:prstDash val="solid"/>
              <a:miter/>
            </a:ln>
          </p:spPr>
          <p:txBody>
            <a:bodyPr rtlCol="0" anchor="ctr"/>
            <a:lstStyle/>
            <a:p>
              <a:endParaRPr/>
            </a:p>
          </p:txBody>
        </p:sp>
        <p:sp>
          <p:nvSpPr>
            <p:cNvPr id="17" name="Freeform 16">
              <a:extLst>
                <a:ext uri="{FF2B5EF4-FFF2-40B4-BE49-F238E27FC236}">
                  <a16:creationId xmlns:a16="http://schemas.microsoft.com/office/drawing/2014/main" id="{3029E8EC-3F7B-044F-B440-D4375FB6D66A}"/>
                </a:ext>
              </a:extLst>
            </p:cNvPr>
            <p:cNvSpPr/>
            <p:nvPr/>
          </p:nvSpPr>
          <p:spPr>
            <a:xfrm>
              <a:off x="11700505" y="6476381"/>
              <a:ext cx="968734" cy="753806"/>
            </a:xfrm>
            <a:custGeom>
              <a:avLst/>
              <a:gdLst>
                <a:gd name="connsiteX0" fmla="*/ 853911 w 968733"/>
                <a:gd name="connsiteY0" fmla="*/ 676259 h 753806"/>
                <a:gd name="connsiteX1" fmla="*/ 573737 w 968733"/>
                <a:gd name="connsiteY1" fmla="*/ 676259 h 753806"/>
                <a:gd name="connsiteX2" fmla="*/ 573737 w 968733"/>
                <a:gd name="connsiteY2" fmla="*/ 613787 h 753806"/>
                <a:gd name="connsiteX3" fmla="*/ 853911 w 968733"/>
                <a:gd name="connsiteY3" fmla="*/ 613787 h 753806"/>
                <a:gd name="connsiteX4" fmla="*/ 884872 w 968733"/>
                <a:gd name="connsiteY4" fmla="*/ 644976 h 753806"/>
                <a:gd name="connsiteX5" fmla="*/ 853911 w 968733"/>
                <a:gd name="connsiteY5" fmla="*/ 676259 h 753806"/>
                <a:gd name="connsiteX6" fmla="*/ 853911 w 968733"/>
                <a:gd name="connsiteY6" fmla="*/ 528984 h 753806"/>
                <a:gd name="connsiteX7" fmla="*/ 573737 w 968733"/>
                <a:gd name="connsiteY7" fmla="*/ 528984 h 753806"/>
                <a:gd name="connsiteX8" fmla="*/ 573737 w 968733"/>
                <a:gd name="connsiteY8" fmla="*/ 526817 h 753806"/>
                <a:gd name="connsiteX9" fmla="*/ 691695 w 968733"/>
                <a:gd name="connsiteY9" fmla="*/ 351180 h 753806"/>
                <a:gd name="connsiteX10" fmla="*/ 731964 w 968733"/>
                <a:gd name="connsiteY10" fmla="*/ 335350 h 753806"/>
                <a:gd name="connsiteX11" fmla="*/ 839190 w 968733"/>
                <a:gd name="connsiteY11" fmla="*/ 175637 h 753806"/>
                <a:gd name="connsiteX12" fmla="*/ 662158 w 968733"/>
                <a:gd name="connsiteY12" fmla="*/ 0 h 753806"/>
                <a:gd name="connsiteX13" fmla="*/ 337727 w 968733"/>
                <a:gd name="connsiteY13" fmla="*/ 0 h 753806"/>
                <a:gd name="connsiteX14" fmla="*/ 309045 w 968733"/>
                <a:gd name="connsiteY14" fmla="*/ 2356 h 753806"/>
                <a:gd name="connsiteX15" fmla="*/ 232306 w 968733"/>
                <a:gd name="connsiteY15" fmla="*/ 34581 h 753806"/>
                <a:gd name="connsiteX16" fmla="*/ 230217 w 968733"/>
                <a:gd name="connsiteY16" fmla="*/ 36183 h 753806"/>
                <a:gd name="connsiteX17" fmla="*/ 160791 w 968733"/>
                <a:gd name="connsiteY17" fmla="*/ 175637 h 753806"/>
                <a:gd name="connsiteX18" fmla="*/ 308190 w 968733"/>
                <a:gd name="connsiteY18" fmla="*/ 351180 h 753806"/>
                <a:gd name="connsiteX19" fmla="*/ 426243 w 968733"/>
                <a:gd name="connsiteY19" fmla="*/ 526817 h 753806"/>
                <a:gd name="connsiteX20" fmla="*/ 426243 w 968733"/>
                <a:gd name="connsiteY20" fmla="*/ 528984 h 753806"/>
                <a:gd name="connsiteX21" fmla="*/ 116533 w 968733"/>
                <a:gd name="connsiteY21" fmla="*/ 528984 h 753806"/>
                <a:gd name="connsiteX22" fmla="*/ 50621 w 968733"/>
                <a:gd name="connsiteY22" fmla="*/ 549252 h 753806"/>
                <a:gd name="connsiteX23" fmla="*/ 0 w 968733"/>
                <a:gd name="connsiteY23" fmla="*/ 644505 h 753806"/>
                <a:gd name="connsiteX24" fmla="*/ 116533 w 968733"/>
                <a:gd name="connsiteY24" fmla="*/ 760120 h 753806"/>
                <a:gd name="connsiteX25" fmla="*/ 308190 w 968733"/>
                <a:gd name="connsiteY25" fmla="*/ 760120 h 753806"/>
                <a:gd name="connsiteX26" fmla="*/ 350929 w 968733"/>
                <a:gd name="connsiteY26" fmla="*/ 717718 h 753806"/>
                <a:gd name="connsiteX27" fmla="*/ 308190 w 968733"/>
                <a:gd name="connsiteY27" fmla="*/ 675316 h 753806"/>
                <a:gd name="connsiteX28" fmla="*/ 116533 w 968733"/>
                <a:gd name="connsiteY28" fmla="*/ 675316 h 753806"/>
                <a:gd name="connsiteX29" fmla="*/ 101147 w 968733"/>
                <a:gd name="connsiteY29" fmla="*/ 671170 h 753806"/>
                <a:gd name="connsiteX30" fmla="*/ 85477 w 968733"/>
                <a:gd name="connsiteY30" fmla="*/ 644505 h 753806"/>
                <a:gd name="connsiteX31" fmla="*/ 86521 w 968733"/>
                <a:gd name="connsiteY31" fmla="*/ 636684 h 753806"/>
                <a:gd name="connsiteX32" fmla="*/ 116533 w 968733"/>
                <a:gd name="connsiteY32" fmla="*/ 613787 h 753806"/>
                <a:gd name="connsiteX33" fmla="*/ 426243 w 968733"/>
                <a:gd name="connsiteY33" fmla="*/ 613787 h 753806"/>
                <a:gd name="connsiteX34" fmla="*/ 426243 w 968733"/>
                <a:gd name="connsiteY34" fmla="*/ 643854 h 753806"/>
                <a:gd name="connsiteX35" fmla="*/ 569084 w 968733"/>
                <a:gd name="connsiteY35" fmla="*/ 760873 h 753806"/>
                <a:gd name="connsiteX36" fmla="*/ 569369 w 968733"/>
                <a:gd name="connsiteY36" fmla="*/ 760873 h 753806"/>
                <a:gd name="connsiteX37" fmla="*/ 573737 w 968733"/>
                <a:gd name="connsiteY37" fmla="*/ 761062 h 753806"/>
                <a:gd name="connsiteX38" fmla="*/ 853911 w 968733"/>
                <a:gd name="connsiteY38" fmla="*/ 761062 h 753806"/>
                <a:gd name="connsiteX39" fmla="*/ 956387 w 968733"/>
                <a:gd name="connsiteY39" fmla="*/ 700098 h 753806"/>
                <a:gd name="connsiteX40" fmla="*/ 970348 w 968733"/>
                <a:gd name="connsiteY40" fmla="*/ 644976 h 753806"/>
                <a:gd name="connsiteX41" fmla="*/ 853911 w 968733"/>
                <a:gd name="connsiteY41" fmla="*/ 528984 h 75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68733" h="753806">
                  <a:moveTo>
                    <a:pt x="853911" y="676259"/>
                  </a:moveTo>
                  <a:lnTo>
                    <a:pt x="573737" y="676259"/>
                  </a:lnTo>
                  <a:lnTo>
                    <a:pt x="573737" y="613787"/>
                  </a:lnTo>
                  <a:lnTo>
                    <a:pt x="853911" y="613787"/>
                  </a:lnTo>
                  <a:cubicBezTo>
                    <a:pt x="871006" y="613787"/>
                    <a:pt x="884872" y="627827"/>
                    <a:pt x="884872" y="644976"/>
                  </a:cubicBezTo>
                  <a:cubicBezTo>
                    <a:pt x="884872" y="662219"/>
                    <a:pt x="871006" y="676259"/>
                    <a:pt x="853911" y="676259"/>
                  </a:cubicBezTo>
                  <a:moveTo>
                    <a:pt x="853911" y="528984"/>
                  </a:moveTo>
                  <a:lnTo>
                    <a:pt x="573737" y="528984"/>
                  </a:lnTo>
                  <a:lnTo>
                    <a:pt x="573737" y="526817"/>
                  </a:lnTo>
                  <a:cubicBezTo>
                    <a:pt x="575637" y="450588"/>
                    <a:pt x="621509" y="382274"/>
                    <a:pt x="691695" y="351180"/>
                  </a:cubicBezTo>
                  <a:cubicBezTo>
                    <a:pt x="705941" y="346468"/>
                    <a:pt x="719427" y="341286"/>
                    <a:pt x="731964" y="335350"/>
                  </a:cubicBezTo>
                  <a:cubicBezTo>
                    <a:pt x="797686" y="304820"/>
                    <a:pt x="839190" y="257048"/>
                    <a:pt x="839190" y="175637"/>
                  </a:cubicBezTo>
                  <a:cubicBezTo>
                    <a:pt x="839190" y="78584"/>
                    <a:pt x="759886" y="0"/>
                    <a:pt x="662158" y="0"/>
                  </a:cubicBezTo>
                  <a:lnTo>
                    <a:pt x="337727" y="0"/>
                  </a:lnTo>
                  <a:cubicBezTo>
                    <a:pt x="327945" y="0"/>
                    <a:pt x="318353" y="763"/>
                    <a:pt x="309045" y="2356"/>
                  </a:cubicBezTo>
                  <a:cubicBezTo>
                    <a:pt x="280553" y="6973"/>
                    <a:pt x="254435" y="18280"/>
                    <a:pt x="232306" y="34581"/>
                  </a:cubicBezTo>
                  <a:cubicBezTo>
                    <a:pt x="231641" y="35146"/>
                    <a:pt x="230882" y="35617"/>
                    <a:pt x="230217" y="36183"/>
                  </a:cubicBezTo>
                  <a:cubicBezTo>
                    <a:pt x="187953" y="68314"/>
                    <a:pt x="160791" y="118819"/>
                    <a:pt x="160791" y="175637"/>
                  </a:cubicBezTo>
                  <a:cubicBezTo>
                    <a:pt x="160791" y="272595"/>
                    <a:pt x="219770" y="321970"/>
                    <a:pt x="308190" y="351180"/>
                  </a:cubicBezTo>
                  <a:cubicBezTo>
                    <a:pt x="378376" y="382274"/>
                    <a:pt x="424343" y="450588"/>
                    <a:pt x="426243" y="526817"/>
                  </a:cubicBezTo>
                  <a:lnTo>
                    <a:pt x="426243" y="528984"/>
                  </a:lnTo>
                  <a:lnTo>
                    <a:pt x="116533" y="528984"/>
                  </a:lnTo>
                  <a:cubicBezTo>
                    <a:pt x="92030" y="528984"/>
                    <a:pt x="69426" y="536428"/>
                    <a:pt x="50621" y="549252"/>
                  </a:cubicBezTo>
                  <a:cubicBezTo>
                    <a:pt x="20039" y="570066"/>
                    <a:pt x="0" y="605024"/>
                    <a:pt x="0" y="644505"/>
                  </a:cubicBezTo>
                  <a:cubicBezTo>
                    <a:pt x="0" y="708295"/>
                    <a:pt x="52236" y="760120"/>
                    <a:pt x="116533" y="760120"/>
                  </a:cubicBezTo>
                  <a:lnTo>
                    <a:pt x="308190" y="760120"/>
                  </a:lnTo>
                  <a:cubicBezTo>
                    <a:pt x="331839" y="760120"/>
                    <a:pt x="350929" y="741086"/>
                    <a:pt x="350929" y="717718"/>
                  </a:cubicBezTo>
                  <a:cubicBezTo>
                    <a:pt x="350929" y="694256"/>
                    <a:pt x="331839" y="675316"/>
                    <a:pt x="308190" y="675316"/>
                  </a:cubicBezTo>
                  <a:lnTo>
                    <a:pt x="116533" y="675316"/>
                  </a:lnTo>
                  <a:cubicBezTo>
                    <a:pt x="110930" y="675316"/>
                    <a:pt x="105706" y="673809"/>
                    <a:pt x="101147" y="671170"/>
                  </a:cubicBezTo>
                  <a:cubicBezTo>
                    <a:pt x="91840" y="665988"/>
                    <a:pt x="85477" y="655906"/>
                    <a:pt x="85477" y="644505"/>
                  </a:cubicBezTo>
                  <a:cubicBezTo>
                    <a:pt x="85477" y="641772"/>
                    <a:pt x="85856" y="639228"/>
                    <a:pt x="86521" y="636684"/>
                  </a:cubicBezTo>
                  <a:cubicBezTo>
                    <a:pt x="90035" y="623492"/>
                    <a:pt x="102192" y="613787"/>
                    <a:pt x="116533" y="613787"/>
                  </a:cubicBezTo>
                  <a:lnTo>
                    <a:pt x="426243" y="613787"/>
                  </a:lnTo>
                  <a:lnTo>
                    <a:pt x="426243" y="643854"/>
                  </a:lnTo>
                  <a:cubicBezTo>
                    <a:pt x="426243" y="730533"/>
                    <a:pt x="454925" y="760120"/>
                    <a:pt x="569084" y="760873"/>
                  </a:cubicBezTo>
                  <a:cubicBezTo>
                    <a:pt x="569179" y="760779"/>
                    <a:pt x="569274" y="760873"/>
                    <a:pt x="569369" y="760873"/>
                  </a:cubicBezTo>
                  <a:cubicBezTo>
                    <a:pt x="570793" y="760968"/>
                    <a:pt x="572218" y="761062"/>
                    <a:pt x="573737" y="761062"/>
                  </a:cubicBezTo>
                  <a:lnTo>
                    <a:pt x="853911" y="761062"/>
                  </a:lnTo>
                  <a:cubicBezTo>
                    <a:pt x="898168" y="761062"/>
                    <a:pt x="936633" y="736375"/>
                    <a:pt x="956387" y="700098"/>
                  </a:cubicBezTo>
                  <a:cubicBezTo>
                    <a:pt x="965315" y="683703"/>
                    <a:pt x="970348" y="664952"/>
                    <a:pt x="970348" y="644976"/>
                  </a:cubicBezTo>
                  <a:cubicBezTo>
                    <a:pt x="970348" y="580996"/>
                    <a:pt x="918113" y="528984"/>
                    <a:pt x="853911" y="528984"/>
                  </a:cubicBezTo>
                </a:path>
              </a:pathLst>
            </a:custGeom>
            <a:solidFill>
              <a:srgbClr val="A930E2"/>
            </a:solidFill>
            <a:ln w="9442"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99CF87D9-2954-7444-A156-8783C3A6BBA2}"/>
                </a:ext>
              </a:extLst>
            </p:cNvPr>
            <p:cNvSpPr/>
            <p:nvPr/>
          </p:nvSpPr>
          <p:spPr>
            <a:xfrm>
              <a:off x="12038227" y="6476394"/>
              <a:ext cx="322911" cy="169606"/>
            </a:xfrm>
            <a:custGeom>
              <a:avLst/>
              <a:gdLst>
                <a:gd name="connsiteX0" fmla="*/ 0 w 322911"/>
                <a:gd name="connsiteY0" fmla="*/ 0 h 169606"/>
                <a:gd name="connsiteX1" fmla="*/ 162234 w 322911"/>
                <a:gd name="connsiteY1" fmla="*/ 175590 h 169606"/>
                <a:gd name="connsiteX2" fmla="*/ 324469 w 322911"/>
                <a:gd name="connsiteY2" fmla="*/ 0 h 169606"/>
              </a:gdLst>
              <a:ahLst/>
              <a:cxnLst>
                <a:cxn ang="0">
                  <a:pos x="connsiteX0" y="connsiteY0"/>
                </a:cxn>
                <a:cxn ang="0">
                  <a:pos x="connsiteX1" y="connsiteY1"/>
                </a:cxn>
                <a:cxn ang="0">
                  <a:pos x="connsiteX2" y="connsiteY2"/>
                </a:cxn>
              </a:cxnLst>
              <a:rect l="l" t="t" r="r" b="b"/>
              <a:pathLst>
                <a:path w="322911" h="169606">
                  <a:moveTo>
                    <a:pt x="0" y="0"/>
                  </a:moveTo>
                  <a:lnTo>
                    <a:pt x="162234" y="175590"/>
                  </a:lnTo>
                  <a:lnTo>
                    <a:pt x="324469" y="0"/>
                  </a:lnTo>
                  <a:close/>
                </a:path>
              </a:pathLst>
            </a:custGeom>
            <a:solidFill>
              <a:srgbClr val="C163F7"/>
            </a:solidFill>
            <a:ln w="9442" cap="flat">
              <a:noFill/>
              <a:prstDash val="solid"/>
              <a:miter/>
            </a:ln>
          </p:spPr>
          <p:txBody>
            <a:bodyPr rtlCol="0" anchor="ctr"/>
            <a:lstStyle/>
            <a:p>
              <a:endParaRPr/>
            </a:p>
          </p:txBody>
        </p:sp>
        <p:sp>
          <p:nvSpPr>
            <p:cNvPr id="19" name="Freeform 18">
              <a:extLst>
                <a:ext uri="{FF2B5EF4-FFF2-40B4-BE49-F238E27FC236}">
                  <a16:creationId xmlns:a16="http://schemas.microsoft.com/office/drawing/2014/main" id="{73409B84-17CD-7B43-9267-CF6641C6550C}"/>
                </a:ext>
              </a:extLst>
            </p:cNvPr>
            <p:cNvSpPr/>
            <p:nvPr/>
          </p:nvSpPr>
          <p:spPr>
            <a:xfrm>
              <a:off x="12190968" y="6616617"/>
              <a:ext cx="18995" cy="56535"/>
            </a:xfrm>
            <a:custGeom>
              <a:avLst/>
              <a:gdLst>
                <a:gd name="connsiteX0" fmla="*/ 0 w 18994"/>
                <a:gd name="connsiteY0" fmla="*/ 58524 h 56535"/>
                <a:gd name="connsiteX1" fmla="*/ 18995 w 18994"/>
                <a:gd name="connsiteY1" fmla="*/ 58524 h 56535"/>
                <a:gd name="connsiteX2" fmla="*/ 18995 w 18994"/>
                <a:gd name="connsiteY2" fmla="*/ 0 h 56535"/>
                <a:gd name="connsiteX3" fmla="*/ 0 w 18994"/>
                <a:gd name="connsiteY3" fmla="*/ 0 h 56535"/>
              </a:gdLst>
              <a:ahLst/>
              <a:cxnLst>
                <a:cxn ang="0">
                  <a:pos x="connsiteX0" y="connsiteY0"/>
                </a:cxn>
                <a:cxn ang="0">
                  <a:pos x="connsiteX1" y="connsiteY1"/>
                </a:cxn>
                <a:cxn ang="0">
                  <a:pos x="connsiteX2" y="connsiteY2"/>
                </a:cxn>
                <a:cxn ang="0">
                  <a:pos x="connsiteX3" y="connsiteY3"/>
                </a:cxn>
              </a:cxnLst>
              <a:rect l="l" t="t" r="r" b="b"/>
              <a:pathLst>
                <a:path w="18994" h="56535">
                  <a:moveTo>
                    <a:pt x="0" y="58524"/>
                  </a:moveTo>
                  <a:lnTo>
                    <a:pt x="18995" y="58524"/>
                  </a:lnTo>
                  <a:lnTo>
                    <a:pt x="18995" y="0"/>
                  </a:lnTo>
                  <a:lnTo>
                    <a:pt x="0" y="0"/>
                  </a:lnTo>
                  <a:close/>
                </a:path>
              </a:pathLst>
            </a:custGeom>
            <a:solidFill>
              <a:srgbClr val="C163F7"/>
            </a:solidFill>
            <a:ln w="9442" cap="flat">
              <a:noFill/>
              <a:prstDash val="solid"/>
              <a:miter/>
            </a:ln>
          </p:spPr>
          <p:txBody>
            <a:bodyPr rtlCol="0" anchor="ctr"/>
            <a:lstStyle/>
            <a:p>
              <a:endParaRPr/>
            </a:p>
          </p:txBody>
        </p:sp>
        <p:sp>
          <p:nvSpPr>
            <p:cNvPr id="20" name="Freeform 19">
              <a:extLst>
                <a:ext uri="{FF2B5EF4-FFF2-40B4-BE49-F238E27FC236}">
                  <a16:creationId xmlns:a16="http://schemas.microsoft.com/office/drawing/2014/main" id="{D03A531A-40F5-C240-A2D8-D61AD46D6B24}"/>
                </a:ext>
              </a:extLst>
            </p:cNvPr>
            <p:cNvSpPr/>
            <p:nvPr/>
          </p:nvSpPr>
          <p:spPr>
            <a:xfrm>
              <a:off x="12129172" y="6662405"/>
              <a:ext cx="142461" cy="75381"/>
            </a:xfrm>
            <a:custGeom>
              <a:avLst/>
              <a:gdLst>
                <a:gd name="connsiteX0" fmla="*/ 12783 w 142460"/>
                <a:gd name="connsiteY0" fmla="*/ 78245 h 75380"/>
                <a:gd name="connsiteX1" fmla="*/ 0 w 142460"/>
                <a:gd name="connsiteY1" fmla="*/ 64300 h 75380"/>
                <a:gd name="connsiteX2" fmla="*/ 71287 w 142460"/>
                <a:gd name="connsiteY2" fmla="*/ 0 h 75380"/>
                <a:gd name="connsiteX3" fmla="*/ 142575 w 142460"/>
                <a:gd name="connsiteY3" fmla="*/ 64300 h 75380"/>
                <a:gd name="connsiteX4" fmla="*/ 129791 w 142460"/>
                <a:gd name="connsiteY4" fmla="*/ 78245 h 75380"/>
                <a:gd name="connsiteX5" fmla="*/ 71287 w 142460"/>
                <a:gd name="connsiteY5" fmla="*/ 25469 h 75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460" h="75380">
                  <a:moveTo>
                    <a:pt x="12783" y="78245"/>
                  </a:moveTo>
                  <a:lnTo>
                    <a:pt x="0" y="64300"/>
                  </a:lnTo>
                  <a:lnTo>
                    <a:pt x="71287" y="0"/>
                  </a:lnTo>
                  <a:lnTo>
                    <a:pt x="142575" y="64300"/>
                  </a:lnTo>
                  <a:lnTo>
                    <a:pt x="129791" y="78245"/>
                  </a:lnTo>
                  <a:lnTo>
                    <a:pt x="71287" y="25469"/>
                  </a:lnTo>
                  <a:close/>
                </a:path>
              </a:pathLst>
            </a:custGeom>
            <a:solidFill>
              <a:srgbClr val="C163F7"/>
            </a:solidFill>
            <a:ln w="9442" cap="flat">
              <a:noFill/>
              <a:prstDash val="solid"/>
              <a:miter/>
            </a:ln>
          </p:spPr>
          <p:txBody>
            <a:bodyPr rtlCol="0" anchor="ctr"/>
            <a:lstStyle/>
            <a:p>
              <a:endParaRPr/>
            </a:p>
          </p:txBody>
        </p:sp>
        <p:sp>
          <p:nvSpPr>
            <p:cNvPr id="21" name="Freeform 20">
              <a:extLst>
                <a:ext uri="{FF2B5EF4-FFF2-40B4-BE49-F238E27FC236}">
                  <a16:creationId xmlns:a16="http://schemas.microsoft.com/office/drawing/2014/main" id="{D99B1AA0-A174-4846-BBE2-31D237C8BB79}"/>
                </a:ext>
              </a:extLst>
            </p:cNvPr>
            <p:cNvSpPr/>
            <p:nvPr/>
          </p:nvSpPr>
          <p:spPr>
            <a:xfrm>
              <a:off x="11861296" y="6512563"/>
              <a:ext cx="683812" cy="716116"/>
            </a:xfrm>
            <a:custGeom>
              <a:avLst/>
              <a:gdLst>
                <a:gd name="connsiteX0" fmla="*/ 693120 w 683812"/>
                <a:gd name="connsiteY0" fmla="*/ 724879 h 716116"/>
                <a:gd name="connsiteX1" fmla="*/ 412947 w 683812"/>
                <a:gd name="connsiteY1" fmla="*/ 724879 h 716116"/>
                <a:gd name="connsiteX2" fmla="*/ 408578 w 683812"/>
                <a:gd name="connsiteY2" fmla="*/ 724691 h 716116"/>
                <a:gd name="connsiteX3" fmla="*/ 408293 w 683812"/>
                <a:gd name="connsiteY3" fmla="*/ 724691 h 716116"/>
                <a:gd name="connsiteX4" fmla="*/ 265452 w 683812"/>
                <a:gd name="connsiteY4" fmla="*/ 607672 h 716116"/>
                <a:gd name="connsiteX5" fmla="*/ 265452 w 683812"/>
                <a:gd name="connsiteY5" fmla="*/ 577604 h 716116"/>
                <a:gd name="connsiteX6" fmla="*/ 237815 w 683812"/>
                <a:gd name="connsiteY6" fmla="*/ 577604 h 716116"/>
                <a:gd name="connsiteX7" fmla="*/ 233636 w 683812"/>
                <a:gd name="connsiteY7" fmla="*/ 492801 h 716116"/>
                <a:gd name="connsiteX8" fmla="*/ 265452 w 683812"/>
                <a:gd name="connsiteY8" fmla="*/ 492801 h 716116"/>
                <a:gd name="connsiteX9" fmla="*/ 265452 w 683812"/>
                <a:gd name="connsiteY9" fmla="*/ 490634 h 716116"/>
                <a:gd name="connsiteX10" fmla="*/ 147400 w 683812"/>
                <a:gd name="connsiteY10" fmla="*/ 314997 h 716116"/>
                <a:gd name="connsiteX11" fmla="*/ 0 w 683812"/>
                <a:gd name="connsiteY11" fmla="*/ 139454 h 716116"/>
                <a:gd name="connsiteX12" fmla="*/ 18900 w 683812"/>
                <a:gd name="connsiteY12" fmla="*/ 60493 h 716116"/>
                <a:gd name="connsiteX13" fmla="*/ 22794 w 683812"/>
                <a:gd name="connsiteY13" fmla="*/ 53238 h 716116"/>
                <a:gd name="connsiteX14" fmla="*/ 34665 w 683812"/>
                <a:gd name="connsiteY14" fmla="*/ 35146 h 716116"/>
                <a:gd name="connsiteX15" fmla="*/ 39984 w 683812"/>
                <a:gd name="connsiteY15" fmla="*/ 28362 h 716116"/>
                <a:gd name="connsiteX16" fmla="*/ 41029 w 683812"/>
                <a:gd name="connsiteY16" fmla="*/ 27043 h 716116"/>
                <a:gd name="connsiteX17" fmla="*/ 47392 w 683812"/>
                <a:gd name="connsiteY17" fmla="*/ 19976 h 716116"/>
                <a:gd name="connsiteX18" fmla="*/ 52521 w 683812"/>
                <a:gd name="connsiteY18" fmla="*/ 14699 h 716116"/>
                <a:gd name="connsiteX19" fmla="*/ 61828 w 683812"/>
                <a:gd name="connsiteY19" fmla="*/ 6125 h 716116"/>
                <a:gd name="connsiteX20" fmla="*/ 68476 w 683812"/>
                <a:gd name="connsiteY20" fmla="*/ 754 h 716116"/>
                <a:gd name="connsiteX21" fmla="*/ 69426 w 683812"/>
                <a:gd name="connsiteY21" fmla="*/ 0 h 716116"/>
                <a:gd name="connsiteX22" fmla="*/ 68856 w 683812"/>
                <a:gd name="connsiteY22" fmla="*/ 2648 h 716116"/>
                <a:gd name="connsiteX23" fmla="*/ 68761 w 683812"/>
                <a:gd name="connsiteY23" fmla="*/ 2733 h 716116"/>
                <a:gd name="connsiteX24" fmla="*/ 238479 w 683812"/>
                <a:gd name="connsiteY24" fmla="*/ 238391 h 716116"/>
                <a:gd name="connsiteX25" fmla="*/ 188618 w 683812"/>
                <a:gd name="connsiteY25" fmla="*/ 238391 h 716116"/>
                <a:gd name="connsiteX26" fmla="*/ 361946 w 683812"/>
                <a:gd name="connsiteY26" fmla="*/ 471600 h 716116"/>
                <a:gd name="connsiteX27" fmla="*/ 455590 w 683812"/>
                <a:gd name="connsiteY27" fmla="*/ 681441 h 716116"/>
                <a:gd name="connsiteX28" fmla="*/ 693120 w 683812"/>
                <a:gd name="connsiteY28" fmla="*/ 724879 h 71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83812" h="716116">
                  <a:moveTo>
                    <a:pt x="693120" y="724879"/>
                  </a:moveTo>
                  <a:lnTo>
                    <a:pt x="412947" y="724879"/>
                  </a:lnTo>
                  <a:cubicBezTo>
                    <a:pt x="411427" y="724879"/>
                    <a:pt x="410002" y="724785"/>
                    <a:pt x="408578" y="724691"/>
                  </a:cubicBezTo>
                  <a:cubicBezTo>
                    <a:pt x="408483" y="724691"/>
                    <a:pt x="408388" y="724596"/>
                    <a:pt x="408293" y="724691"/>
                  </a:cubicBezTo>
                  <a:cubicBezTo>
                    <a:pt x="294134" y="723937"/>
                    <a:pt x="265452" y="694350"/>
                    <a:pt x="265452" y="607672"/>
                  </a:cubicBezTo>
                  <a:lnTo>
                    <a:pt x="265452" y="577604"/>
                  </a:lnTo>
                  <a:lnTo>
                    <a:pt x="237815" y="577604"/>
                  </a:lnTo>
                  <a:cubicBezTo>
                    <a:pt x="238290" y="545002"/>
                    <a:pt x="236770" y="516923"/>
                    <a:pt x="233636" y="492801"/>
                  </a:cubicBezTo>
                  <a:lnTo>
                    <a:pt x="265452" y="492801"/>
                  </a:lnTo>
                  <a:lnTo>
                    <a:pt x="265452" y="490634"/>
                  </a:lnTo>
                  <a:cubicBezTo>
                    <a:pt x="263553" y="414405"/>
                    <a:pt x="217585" y="346091"/>
                    <a:pt x="147400" y="314997"/>
                  </a:cubicBezTo>
                  <a:cubicBezTo>
                    <a:pt x="58979" y="285787"/>
                    <a:pt x="0" y="236413"/>
                    <a:pt x="0" y="139454"/>
                  </a:cubicBezTo>
                  <a:cubicBezTo>
                    <a:pt x="0" y="111092"/>
                    <a:pt x="6838" y="84238"/>
                    <a:pt x="18900" y="60493"/>
                  </a:cubicBezTo>
                  <a:cubicBezTo>
                    <a:pt x="20134" y="58043"/>
                    <a:pt x="21464" y="55593"/>
                    <a:pt x="22794" y="53238"/>
                  </a:cubicBezTo>
                  <a:cubicBezTo>
                    <a:pt x="26308" y="46924"/>
                    <a:pt x="30297" y="40894"/>
                    <a:pt x="34665" y="35146"/>
                  </a:cubicBezTo>
                  <a:cubicBezTo>
                    <a:pt x="36375" y="32894"/>
                    <a:pt x="38180" y="30623"/>
                    <a:pt x="39984" y="28362"/>
                  </a:cubicBezTo>
                  <a:cubicBezTo>
                    <a:pt x="40269" y="27891"/>
                    <a:pt x="40649" y="27514"/>
                    <a:pt x="41029" y="27043"/>
                  </a:cubicBezTo>
                  <a:cubicBezTo>
                    <a:pt x="43118" y="24593"/>
                    <a:pt x="45208" y="22237"/>
                    <a:pt x="47392" y="19976"/>
                  </a:cubicBezTo>
                  <a:cubicBezTo>
                    <a:pt x="49007" y="18186"/>
                    <a:pt x="50811" y="16405"/>
                    <a:pt x="52521" y="14699"/>
                  </a:cubicBezTo>
                  <a:cubicBezTo>
                    <a:pt x="55465" y="11693"/>
                    <a:pt x="58599" y="8857"/>
                    <a:pt x="61828" y="6125"/>
                  </a:cubicBezTo>
                  <a:cubicBezTo>
                    <a:pt x="64012" y="4334"/>
                    <a:pt x="66197" y="2544"/>
                    <a:pt x="68476" y="754"/>
                  </a:cubicBezTo>
                  <a:cubicBezTo>
                    <a:pt x="68761" y="471"/>
                    <a:pt x="69046" y="188"/>
                    <a:pt x="69426" y="0"/>
                  </a:cubicBezTo>
                  <a:cubicBezTo>
                    <a:pt x="69236" y="848"/>
                    <a:pt x="68951" y="1696"/>
                    <a:pt x="68856" y="2648"/>
                  </a:cubicBezTo>
                  <a:cubicBezTo>
                    <a:pt x="68856" y="2648"/>
                    <a:pt x="68761" y="2648"/>
                    <a:pt x="68761" y="2733"/>
                  </a:cubicBezTo>
                  <a:cubicBezTo>
                    <a:pt x="54515" y="63518"/>
                    <a:pt x="84907" y="144071"/>
                    <a:pt x="238479" y="238391"/>
                  </a:cubicBezTo>
                  <a:lnTo>
                    <a:pt x="188618" y="238391"/>
                  </a:lnTo>
                  <a:cubicBezTo>
                    <a:pt x="188618" y="238391"/>
                    <a:pt x="371443" y="297282"/>
                    <a:pt x="361946" y="471600"/>
                  </a:cubicBezTo>
                  <a:cubicBezTo>
                    <a:pt x="356247" y="575343"/>
                    <a:pt x="379231" y="642432"/>
                    <a:pt x="455590" y="681441"/>
                  </a:cubicBezTo>
                  <a:cubicBezTo>
                    <a:pt x="507446" y="708013"/>
                    <a:pt x="584090" y="721581"/>
                    <a:pt x="693120" y="724879"/>
                  </a:cubicBezTo>
                </a:path>
              </a:pathLst>
            </a:custGeom>
            <a:solidFill>
              <a:srgbClr val="9733D1"/>
            </a:solidFill>
            <a:ln w="9442" cap="flat">
              <a:noFill/>
              <a:prstDash val="solid"/>
              <a:miter/>
            </a:ln>
          </p:spPr>
          <p:txBody>
            <a:bodyPr rtlCol="0" anchor="ctr"/>
            <a:lstStyle/>
            <a:p>
              <a:endParaRPr/>
            </a:p>
          </p:txBody>
        </p:sp>
        <p:sp>
          <p:nvSpPr>
            <p:cNvPr id="22" name="Freeform 21">
              <a:extLst>
                <a:ext uri="{FF2B5EF4-FFF2-40B4-BE49-F238E27FC236}">
                  <a16:creationId xmlns:a16="http://schemas.microsoft.com/office/drawing/2014/main" id="{CB324140-C100-884A-A625-30E791CFA0E2}"/>
                </a:ext>
              </a:extLst>
            </p:cNvPr>
            <p:cNvSpPr/>
            <p:nvPr/>
          </p:nvSpPr>
          <p:spPr>
            <a:xfrm>
              <a:off x="11861296" y="6510964"/>
              <a:ext cx="788283" cy="725539"/>
            </a:xfrm>
            <a:custGeom>
              <a:avLst/>
              <a:gdLst>
                <a:gd name="connsiteX0" fmla="*/ 795597 w 788283"/>
                <a:gd name="connsiteY0" fmla="*/ 665517 h 725538"/>
                <a:gd name="connsiteX1" fmla="*/ 693120 w 788283"/>
                <a:gd name="connsiteY1" fmla="*/ 726481 h 725538"/>
                <a:gd name="connsiteX2" fmla="*/ 412947 w 788283"/>
                <a:gd name="connsiteY2" fmla="*/ 726481 h 725538"/>
                <a:gd name="connsiteX3" fmla="*/ 408578 w 788283"/>
                <a:gd name="connsiteY3" fmla="*/ 726293 h 725538"/>
                <a:gd name="connsiteX4" fmla="*/ 408293 w 788283"/>
                <a:gd name="connsiteY4" fmla="*/ 726293 h 725538"/>
                <a:gd name="connsiteX5" fmla="*/ 265452 w 788283"/>
                <a:gd name="connsiteY5" fmla="*/ 609264 h 725538"/>
                <a:gd name="connsiteX6" fmla="*/ 265452 w 788283"/>
                <a:gd name="connsiteY6" fmla="*/ 579206 h 725538"/>
                <a:gd name="connsiteX7" fmla="*/ 237815 w 788283"/>
                <a:gd name="connsiteY7" fmla="*/ 579206 h 725538"/>
                <a:gd name="connsiteX8" fmla="*/ 233636 w 788283"/>
                <a:gd name="connsiteY8" fmla="*/ 494403 h 725538"/>
                <a:gd name="connsiteX9" fmla="*/ 265452 w 788283"/>
                <a:gd name="connsiteY9" fmla="*/ 494403 h 725538"/>
                <a:gd name="connsiteX10" fmla="*/ 265452 w 788283"/>
                <a:gd name="connsiteY10" fmla="*/ 492226 h 725538"/>
                <a:gd name="connsiteX11" fmla="*/ 147400 w 788283"/>
                <a:gd name="connsiteY11" fmla="*/ 316599 h 725538"/>
                <a:gd name="connsiteX12" fmla="*/ 0 w 788283"/>
                <a:gd name="connsiteY12" fmla="*/ 141056 h 725538"/>
                <a:gd name="connsiteX13" fmla="*/ 18900 w 788283"/>
                <a:gd name="connsiteY13" fmla="*/ 62095 h 725538"/>
                <a:gd name="connsiteX14" fmla="*/ 22794 w 788283"/>
                <a:gd name="connsiteY14" fmla="*/ 54830 h 725538"/>
                <a:gd name="connsiteX15" fmla="*/ 34665 w 788283"/>
                <a:gd name="connsiteY15" fmla="*/ 36748 h 725538"/>
                <a:gd name="connsiteX16" fmla="*/ 39984 w 788283"/>
                <a:gd name="connsiteY16" fmla="*/ 29964 h 725538"/>
                <a:gd name="connsiteX17" fmla="*/ 41029 w 788283"/>
                <a:gd name="connsiteY17" fmla="*/ 28645 h 725538"/>
                <a:gd name="connsiteX18" fmla="*/ 47392 w 788283"/>
                <a:gd name="connsiteY18" fmla="*/ 21578 h 725538"/>
                <a:gd name="connsiteX19" fmla="*/ 52521 w 788283"/>
                <a:gd name="connsiteY19" fmla="*/ 16301 h 725538"/>
                <a:gd name="connsiteX20" fmla="*/ 61828 w 788283"/>
                <a:gd name="connsiteY20" fmla="*/ 7717 h 725538"/>
                <a:gd name="connsiteX21" fmla="*/ 68476 w 788283"/>
                <a:gd name="connsiteY21" fmla="*/ 2356 h 725538"/>
                <a:gd name="connsiteX22" fmla="*/ 69426 w 788283"/>
                <a:gd name="connsiteY22" fmla="*/ 1602 h 725538"/>
                <a:gd name="connsiteX23" fmla="*/ 71515 w 788283"/>
                <a:gd name="connsiteY23" fmla="*/ 0 h 725538"/>
                <a:gd name="connsiteX24" fmla="*/ 68856 w 788283"/>
                <a:gd name="connsiteY24" fmla="*/ 4240 h 725538"/>
                <a:gd name="connsiteX25" fmla="*/ 68761 w 788283"/>
                <a:gd name="connsiteY25" fmla="*/ 4334 h 725538"/>
                <a:gd name="connsiteX26" fmla="*/ 267921 w 788283"/>
                <a:gd name="connsiteY26" fmla="*/ 345997 h 725538"/>
                <a:gd name="connsiteX27" fmla="*/ 324336 w 788283"/>
                <a:gd name="connsiteY27" fmla="*/ 607474 h 725538"/>
                <a:gd name="connsiteX28" fmla="*/ 455590 w 788283"/>
                <a:gd name="connsiteY28" fmla="*/ 683033 h 725538"/>
                <a:gd name="connsiteX29" fmla="*/ 724081 w 788283"/>
                <a:gd name="connsiteY29" fmla="*/ 678143 h 725538"/>
                <a:gd name="connsiteX30" fmla="*/ 795597 w 788283"/>
                <a:gd name="connsiteY30" fmla="*/ 665517 h 725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88283" h="725538">
                  <a:moveTo>
                    <a:pt x="795597" y="665517"/>
                  </a:moveTo>
                  <a:cubicBezTo>
                    <a:pt x="775842" y="701794"/>
                    <a:pt x="737377" y="726481"/>
                    <a:pt x="693120" y="726481"/>
                  </a:cubicBezTo>
                  <a:lnTo>
                    <a:pt x="412947" y="726481"/>
                  </a:lnTo>
                  <a:cubicBezTo>
                    <a:pt x="411427" y="726481"/>
                    <a:pt x="410002" y="726387"/>
                    <a:pt x="408578" y="726293"/>
                  </a:cubicBezTo>
                  <a:cubicBezTo>
                    <a:pt x="408483" y="726293"/>
                    <a:pt x="408388" y="726189"/>
                    <a:pt x="408293" y="726293"/>
                  </a:cubicBezTo>
                  <a:cubicBezTo>
                    <a:pt x="294134" y="725539"/>
                    <a:pt x="265452" y="695942"/>
                    <a:pt x="265452" y="609264"/>
                  </a:cubicBezTo>
                  <a:lnTo>
                    <a:pt x="265452" y="579206"/>
                  </a:lnTo>
                  <a:lnTo>
                    <a:pt x="237815" y="579206"/>
                  </a:lnTo>
                  <a:cubicBezTo>
                    <a:pt x="238290" y="546604"/>
                    <a:pt x="236770" y="518515"/>
                    <a:pt x="233636" y="494403"/>
                  </a:cubicBezTo>
                  <a:lnTo>
                    <a:pt x="265452" y="494403"/>
                  </a:lnTo>
                  <a:lnTo>
                    <a:pt x="265452" y="492226"/>
                  </a:lnTo>
                  <a:cubicBezTo>
                    <a:pt x="263553" y="416007"/>
                    <a:pt x="217585" y="347693"/>
                    <a:pt x="147400" y="316599"/>
                  </a:cubicBezTo>
                  <a:cubicBezTo>
                    <a:pt x="58979" y="287389"/>
                    <a:pt x="0" y="238014"/>
                    <a:pt x="0" y="141056"/>
                  </a:cubicBezTo>
                  <a:cubicBezTo>
                    <a:pt x="0" y="112694"/>
                    <a:pt x="6838" y="85830"/>
                    <a:pt x="18900" y="62095"/>
                  </a:cubicBezTo>
                  <a:cubicBezTo>
                    <a:pt x="20134" y="59645"/>
                    <a:pt x="21464" y="57186"/>
                    <a:pt x="22794" y="54830"/>
                  </a:cubicBezTo>
                  <a:cubicBezTo>
                    <a:pt x="26308" y="48526"/>
                    <a:pt x="30297" y="42496"/>
                    <a:pt x="34665" y="36748"/>
                  </a:cubicBezTo>
                  <a:cubicBezTo>
                    <a:pt x="36375" y="34487"/>
                    <a:pt x="38180" y="32225"/>
                    <a:pt x="39984" y="29964"/>
                  </a:cubicBezTo>
                  <a:cubicBezTo>
                    <a:pt x="40269" y="29493"/>
                    <a:pt x="40649" y="29116"/>
                    <a:pt x="41029" y="28645"/>
                  </a:cubicBezTo>
                  <a:cubicBezTo>
                    <a:pt x="43118" y="26185"/>
                    <a:pt x="45208" y="23830"/>
                    <a:pt x="47392" y="21578"/>
                  </a:cubicBezTo>
                  <a:cubicBezTo>
                    <a:pt x="49007" y="19787"/>
                    <a:pt x="50811" y="17997"/>
                    <a:pt x="52521" y="16301"/>
                  </a:cubicBezTo>
                  <a:cubicBezTo>
                    <a:pt x="55465" y="13286"/>
                    <a:pt x="58599" y="10450"/>
                    <a:pt x="61828" y="7717"/>
                  </a:cubicBezTo>
                  <a:cubicBezTo>
                    <a:pt x="64012" y="5936"/>
                    <a:pt x="66197" y="4146"/>
                    <a:pt x="68476" y="2356"/>
                  </a:cubicBezTo>
                  <a:cubicBezTo>
                    <a:pt x="68761" y="2073"/>
                    <a:pt x="69046" y="1790"/>
                    <a:pt x="69426" y="1602"/>
                  </a:cubicBezTo>
                  <a:cubicBezTo>
                    <a:pt x="70091" y="1027"/>
                    <a:pt x="70851" y="565"/>
                    <a:pt x="71515" y="0"/>
                  </a:cubicBezTo>
                  <a:cubicBezTo>
                    <a:pt x="70566" y="1413"/>
                    <a:pt x="69711" y="2733"/>
                    <a:pt x="68856" y="4240"/>
                  </a:cubicBezTo>
                  <a:cubicBezTo>
                    <a:pt x="68856" y="4240"/>
                    <a:pt x="68761" y="4240"/>
                    <a:pt x="68761" y="4334"/>
                  </a:cubicBezTo>
                  <a:cubicBezTo>
                    <a:pt x="28587" y="68408"/>
                    <a:pt x="-5508" y="203151"/>
                    <a:pt x="267921" y="345997"/>
                  </a:cubicBezTo>
                  <a:cubicBezTo>
                    <a:pt x="267921" y="345997"/>
                    <a:pt x="324336" y="402533"/>
                    <a:pt x="324336" y="607474"/>
                  </a:cubicBezTo>
                  <a:cubicBezTo>
                    <a:pt x="324336" y="648651"/>
                    <a:pt x="366124" y="673809"/>
                    <a:pt x="455590" y="683033"/>
                  </a:cubicBezTo>
                  <a:cubicBezTo>
                    <a:pt x="519792" y="689639"/>
                    <a:pt x="608498" y="687943"/>
                    <a:pt x="724081" y="678143"/>
                  </a:cubicBezTo>
                  <a:cubicBezTo>
                    <a:pt x="749534" y="675967"/>
                    <a:pt x="773373" y="671632"/>
                    <a:pt x="795597" y="665517"/>
                  </a:cubicBezTo>
                </a:path>
              </a:pathLst>
            </a:custGeom>
            <a:solidFill>
              <a:srgbClr val="7F23B5"/>
            </a:solidFill>
            <a:ln w="9442" cap="flat">
              <a:noFill/>
              <a:prstDash val="solid"/>
              <a:miter/>
            </a:ln>
          </p:spPr>
          <p:txBody>
            <a:bodyPr rtlCol="0" anchor="ctr"/>
            <a:lstStyle/>
            <a:p>
              <a:endParaRPr/>
            </a:p>
          </p:txBody>
        </p:sp>
        <p:sp>
          <p:nvSpPr>
            <p:cNvPr id="23" name="Freeform 22">
              <a:extLst>
                <a:ext uri="{FF2B5EF4-FFF2-40B4-BE49-F238E27FC236}">
                  <a16:creationId xmlns:a16="http://schemas.microsoft.com/office/drawing/2014/main" id="{1B423015-6784-854E-B7C0-95EB84DAAED5}"/>
                </a:ext>
              </a:extLst>
            </p:cNvPr>
            <p:cNvSpPr/>
            <p:nvPr/>
          </p:nvSpPr>
          <p:spPr>
            <a:xfrm>
              <a:off x="11801652" y="7147555"/>
              <a:ext cx="246932" cy="84803"/>
            </a:xfrm>
            <a:custGeom>
              <a:avLst/>
              <a:gdLst>
                <a:gd name="connsiteX0" fmla="*/ 249781 w 246932"/>
                <a:gd name="connsiteY0" fmla="*/ 46548 h 84803"/>
                <a:gd name="connsiteX1" fmla="*/ 207043 w 246932"/>
                <a:gd name="connsiteY1" fmla="*/ 88949 h 84803"/>
                <a:gd name="connsiteX2" fmla="*/ 38369 w 246932"/>
                <a:gd name="connsiteY2" fmla="*/ 88949 h 84803"/>
                <a:gd name="connsiteX3" fmla="*/ 0 w 246932"/>
                <a:gd name="connsiteY3" fmla="*/ 0 h 84803"/>
                <a:gd name="connsiteX4" fmla="*/ 15386 w 246932"/>
                <a:gd name="connsiteY4" fmla="*/ 4146 h 84803"/>
                <a:gd name="connsiteX5" fmla="*/ 207043 w 246932"/>
                <a:gd name="connsiteY5" fmla="*/ 4146 h 84803"/>
                <a:gd name="connsiteX6" fmla="*/ 249781 w 246932"/>
                <a:gd name="connsiteY6" fmla="*/ 46548 h 84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6932" h="84803">
                  <a:moveTo>
                    <a:pt x="249781" y="46548"/>
                  </a:moveTo>
                  <a:cubicBezTo>
                    <a:pt x="249781" y="69906"/>
                    <a:pt x="230692" y="88949"/>
                    <a:pt x="207043" y="88949"/>
                  </a:cubicBezTo>
                  <a:lnTo>
                    <a:pt x="38369" y="88949"/>
                  </a:lnTo>
                  <a:cubicBezTo>
                    <a:pt x="25738" y="60210"/>
                    <a:pt x="12821" y="30331"/>
                    <a:pt x="0" y="0"/>
                  </a:cubicBezTo>
                  <a:cubicBezTo>
                    <a:pt x="4559" y="2638"/>
                    <a:pt x="9782" y="4146"/>
                    <a:pt x="15386" y="4146"/>
                  </a:cubicBezTo>
                  <a:lnTo>
                    <a:pt x="207043" y="4146"/>
                  </a:lnTo>
                  <a:cubicBezTo>
                    <a:pt x="230692" y="4146"/>
                    <a:pt x="249781" y="23085"/>
                    <a:pt x="249781" y="46548"/>
                  </a:cubicBezTo>
                </a:path>
              </a:pathLst>
            </a:custGeom>
            <a:solidFill>
              <a:srgbClr val="7F23B5"/>
            </a:solidFill>
            <a:ln w="9442" cap="flat">
              <a:noFill/>
              <a:prstDash val="solid"/>
              <a:miter/>
            </a:ln>
          </p:spPr>
          <p:txBody>
            <a:bodyPr rtlCol="0" anchor="ctr"/>
            <a:lstStyle/>
            <a:p>
              <a:endParaRPr/>
            </a:p>
          </p:txBody>
        </p:sp>
        <p:sp>
          <p:nvSpPr>
            <p:cNvPr id="24" name="Freeform 23">
              <a:extLst>
                <a:ext uri="{FF2B5EF4-FFF2-40B4-BE49-F238E27FC236}">
                  <a16:creationId xmlns:a16="http://schemas.microsoft.com/office/drawing/2014/main" id="{C0D67709-BC37-F948-8F71-D156C7FB21CC}"/>
                </a:ext>
              </a:extLst>
            </p:cNvPr>
            <p:cNvSpPr/>
            <p:nvPr/>
          </p:nvSpPr>
          <p:spPr>
            <a:xfrm>
              <a:off x="12009548" y="6476382"/>
              <a:ext cx="522357" cy="329790"/>
            </a:xfrm>
            <a:custGeom>
              <a:avLst/>
              <a:gdLst>
                <a:gd name="connsiteX0" fmla="*/ 530144 w 522356"/>
                <a:gd name="connsiteY0" fmla="*/ 175637 h 329790"/>
                <a:gd name="connsiteX1" fmla="*/ 422919 w 522356"/>
                <a:gd name="connsiteY1" fmla="*/ 335350 h 329790"/>
                <a:gd name="connsiteX2" fmla="*/ 462903 w 522356"/>
                <a:gd name="connsiteY2" fmla="*/ 92690 h 329790"/>
                <a:gd name="connsiteX3" fmla="*/ 337528 w 522356"/>
                <a:gd name="connsiteY3" fmla="*/ 35975 h 329790"/>
                <a:gd name="connsiteX4" fmla="*/ 0 w 522356"/>
                <a:gd name="connsiteY4" fmla="*/ 2356 h 329790"/>
                <a:gd name="connsiteX5" fmla="*/ 28682 w 522356"/>
                <a:gd name="connsiteY5" fmla="*/ 0 h 329790"/>
                <a:gd name="connsiteX6" fmla="*/ 353113 w 522356"/>
                <a:gd name="connsiteY6" fmla="*/ 0 h 329790"/>
                <a:gd name="connsiteX7" fmla="*/ 530144 w 522356"/>
                <a:gd name="connsiteY7" fmla="*/ 175637 h 329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56" h="329790">
                  <a:moveTo>
                    <a:pt x="530144" y="175637"/>
                  </a:moveTo>
                  <a:cubicBezTo>
                    <a:pt x="530144" y="257048"/>
                    <a:pt x="488641" y="304821"/>
                    <a:pt x="422919" y="335350"/>
                  </a:cubicBezTo>
                  <a:cubicBezTo>
                    <a:pt x="479143" y="267809"/>
                    <a:pt x="529413" y="172706"/>
                    <a:pt x="462903" y="92690"/>
                  </a:cubicBezTo>
                  <a:cubicBezTo>
                    <a:pt x="432331" y="55914"/>
                    <a:pt x="385585" y="36164"/>
                    <a:pt x="337528" y="35975"/>
                  </a:cubicBezTo>
                  <a:lnTo>
                    <a:pt x="0" y="2356"/>
                  </a:lnTo>
                  <a:cubicBezTo>
                    <a:pt x="9307" y="754"/>
                    <a:pt x="18900" y="0"/>
                    <a:pt x="28682" y="0"/>
                  </a:cubicBezTo>
                  <a:lnTo>
                    <a:pt x="353113" y="0"/>
                  </a:lnTo>
                  <a:cubicBezTo>
                    <a:pt x="450841" y="0"/>
                    <a:pt x="530144" y="78584"/>
                    <a:pt x="530144" y="175637"/>
                  </a:cubicBezTo>
                </a:path>
              </a:pathLst>
            </a:custGeom>
            <a:solidFill>
              <a:srgbClr val="E6C2FF"/>
            </a:solidFill>
            <a:ln w="9442" cap="flat">
              <a:noFill/>
              <a:prstDash val="solid"/>
              <a:miter/>
            </a:ln>
          </p:spPr>
          <p:txBody>
            <a:bodyPr rtlCol="0" anchor="ctr"/>
            <a:lstStyle/>
            <a:p>
              <a:endParaRPr/>
            </a:p>
          </p:txBody>
        </p:sp>
      </p:grpSp>
      <p:grpSp>
        <p:nvGrpSpPr>
          <p:cNvPr id="25" name="Graphic 4">
            <a:extLst>
              <a:ext uri="{FF2B5EF4-FFF2-40B4-BE49-F238E27FC236}">
                <a16:creationId xmlns:a16="http://schemas.microsoft.com/office/drawing/2014/main" id="{D2201148-B0A4-654A-B89A-53B1771A9676}"/>
              </a:ext>
            </a:extLst>
          </p:cNvPr>
          <p:cNvGrpSpPr/>
          <p:nvPr/>
        </p:nvGrpSpPr>
        <p:grpSpPr>
          <a:xfrm>
            <a:off x="2785235" y="8841099"/>
            <a:ext cx="3089721" cy="2199463"/>
            <a:chOff x="11440319" y="6324600"/>
            <a:chExt cx="1498600" cy="1066800"/>
          </a:xfrm>
        </p:grpSpPr>
        <p:sp>
          <p:nvSpPr>
            <p:cNvPr id="26" name="Freeform 25">
              <a:extLst>
                <a:ext uri="{FF2B5EF4-FFF2-40B4-BE49-F238E27FC236}">
                  <a16:creationId xmlns:a16="http://schemas.microsoft.com/office/drawing/2014/main" id="{2D8138E1-D02E-5545-831B-5BCD7A53EE01}"/>
                </a:ext>
              </a:extLst>
            </p:cNvPr>
            <p:cNvSpPr/>
            <p:nvPr/>
          </p:nvSpPr>
          <p:spPr>
            <a:xfrm>
              <a:off x="11440319" y="6324600"/>
              <a:ext cx="1489115" cy="1057359"/>
            </a:xfrm>
            <a:custGeom>
              <a:avLst/>
              <a:gdLst>
                <a:gd name="connsiteX0" fmla="*/ 551322 w 1489115"/>
                <a:gd name="connsiteY0" fmla="*/ 1065639 h 1057359"/>
                <a:gd name="connsiteX1" fmla="*/ 477378 w 1489115"/>
                <a:gd name="connsiteY1" fmla="*/ 1031218 h 1057359"/>
                <a:gd name="connsiteX2" fmla="*/ 395373 w 1489115"/>
                <a:gd name="connsiteY2" fmla="*/ 899237 h 1057359"/>
                <a:gd name="connsiteX3" fmla="*/ 383801 w 1489115"/>
                <a:gd name="connsiteY3" fmla="*/ 872897 h 1057359"/>
                <a:gd name="connsiteX4" fmla="*/ 367307 w 1489115"/>
                <a:gd name="connsiteY4" fmla="*/ 691060 h 1057359"/>
                <a:gd name="connsiteX5" fmla="*/ 341803 w 1489115"/>
                <a:gd name="connsiteY5" fmla="*/ 588826 h 1057359"/>
                <a:gd name="connsiteX6" fmla="*/ 337819 w 1489115"/>
                <a:gd name="connsiteY6" fmla="*/ 611796 h 1057359"/>
                <a:gd name="connsiteX7" fmla="*/ 319589 w 1489115"/>
                <a:gd name="connsiteY7" fmla="*/ 660604 h 1057359"/>
                <a:gd name="connsiteX8" fmla="*/ 203732 w 1489115"/>
                <a:gd name="connsiteY8" fmla="*/ 725112 h 1057359"/>
                <a:gd name="connsiteX9" fmla="*/ 132928 w 1489115"/>
                <a:gd name="connsiteY9" fmla="*/ 705174 h 1057359"/>
                <a:gd name="connsiteX10" fmla="*/ 94828 w 1489115"/>
                <a:gd name="connsiteY10" fmla="*/ 682025 h 1057359"/>
                <a:gd name="connsiteX11" fmla="*/ 69626 w 1489115"/>
                <a:gd name="connsiteY11" fmla="*/ 666807 h 1057359"/>
                <a:gd name="connsiteX12" fmla="*/ 65605 w 1489115"/>
                <a:gd name="connsiteY12" fmla="*/ 664305 h 1057359"/>
                <a:gd name="connsiteX13" fmla="*/ 1649 w 1489115"/>
                <a:gd name="connsiteY13" fmla="*/ 560382 h 1057359"/>
                <a:gd name="connsiteX14" fmla="*/ 349 w 1489115"/>
                <a:gd name="connsiteY14" fmla="*/ 499064 h 1057359"/>
                <a:gd name="connsiteX15" fmla="*/ 3527 w 1489115"/>
                <a:gd name="connsiteY15" fmla="*/ 457251 h 1057359"/>
                <a:gd name="connsiteX16" fmla="*/ 11475 w 1489115"/>
                <a:gd name="connsiteY16" fmla="*/ 408216 h 1057359"/>
                <a:gd name="connsiteX17" fmla="*/ 79234 w 1489115"/>
                <a:gd name="connsiteY17" fmla="*/ 238312 h 1057359"/>
                <a:gd name="connsiteX18" fmla="*/ 372344 w 1489115"/>
                <a:gd name="connsiteY18" fmla="*/ 8412 h 1057359"/>
                <a:gd name="connsiteX19" fmla="*/ 377987 w 1489115"/>
                <a:gd name="connsiteY19" fmla="*/ 6608 h 1057359"/>
                <a:gd name="connsiteX20" fmla="*/ 401690 w 1489115"/>
                <a:gd name="connsiteY20" fmla="*/ 0 h 1057359"/>
                <a:gd name="connsiteX21" fmla="*/ 514758 w 1489115"/>
                <a:gd name="connsiteY21" fmla="*/ 68757 h 1057359"/>
                <a:gd name="connsiteX22" fmla="*/ 556501 w 1489115"/>
                <a:gd name="connsiteY22" fmla="*/ 108483 h 1057359"/>
                <a:gd name="connsiteX23" fmla="*/ 577263 w 1489115"/>
                <a:gd name="connsiteY23" fmla="*/ 209924 h 1057359"/>
                <a:gd name="connsiteX24" fmla="*/ 520724 w 1489115"/>
                <a:gd name="connsiteY24" fmla="*/ 295598 h 1057359"/>
                <a:gd name="connsiteX25" fmla="*/ 518770 w 1489115"/>
                <a:gd name="connsiteY25" fmla="*/ 297042 h 1057359"/>
                <a:gd name="connsiteX26" fmla="*/ 516987 w 1489115"/>
                <a:gd name="connsiteY26" fmla="*/ 298090 h 1057359"/>
                <a:gd name="connsiteX27" fmla="*/ 510376 w 1489115"/>
                <a:gd name="connsiteY27" fmla="*/ 302622 h 1057359"/>
                <a:gd name="connsiteX28" fmla="*/ 505928 w 1489115"/>
                <a:gd name="connsiteY28" fmla="*/ 305737 h 1057359"/>
                <a:gd name="connsiteX29" fmla="*/ 513060 w 1489115"/>
                <a:gd name="connsiteY29" fmla="*/ 305794 h 1057359"/>
                <a:gd name="connsiteX30" fmla="*/ 660938 w 1489115"/>
                <a:gd name="connsiteY30" fmla="*/ 238982 h 1057359"/>
                <a:gd name="connsiteX31" fmla="*/ 847884 w 1489115"/>
                <a:gd name="connsiteY31" fmla="*/ 135493 h 1057359"/>
                <a:gd name="connsiteX32" fmla="*/ 853309 w 1489115"/>
                <a:gd name="connsiteY32" fmla="*/ 135333 h 1057359"/>
                <a:gd name="connsiteX33" fmla="*/ 882029 w 1489115"/>
                <a:gd name="connsiteY33" fmla="*/ 139675 h 1057359"/>
                <a:gd name="connsiteX34" fmla="*/ 892026 w 1489115"/>
                <a:gd name="connsiteY34" fmla="*/ 143470 h 1057359"/>
                <a:gd name="connsiteX35" fmla="*/ 921865 w 1489115"/>
                <a:gd name="connsiteY35" fmla="*/ 163976 h 1057359"/>
                <a:gd name="connsiteX36" fmla="*/ 941584 w 1489115"/>
                <a:gd name="connsiteY36" fmla="*/ 269041 h 1057359"/>
                <a:gd name="connsiteX37" fmla="*/ 865924 w 1489115"/>
                <a:gd name="connsiteY37" fmla="*/ 443978 h 1057359"/>
                <a:gd name="connsiteX38" fmla="*/ 1019037 w 1489115"/>
                <a:gd name="connsiteY38" fmla="*/ 544200 h 1057359"/>
                <a:gd name="connsiteX39" fmla="*/ 1061747 w 1489115"/>
                <a:gd name="connsiteY39" fmla="*/ 530521 h 1057359"/>
                <a:gd name="connsiteX40" fmla="*/ 1063957 w 1489115"/>
                <a:gd name="connsiteY40" fmla="*/ 529152 h 1057359"/>
                <a:gd name="connsiteX41" fmla="*/ 1066262 w 1489115"/>
                <a:gd name="connsiteY41" fmla="*/ 528000 h 1057359"/>
                <a:gd name="connsiteX42" fmla="*/ 1078611 w 1489115"/>
                <a:gd name="connsiteY42" fmla="*/ 519248 h 1057359"/>
                <a:gd name="connsiteX43" fmla="*/ 984531 w 1489115"/>
                <a:gd name="connsiteY43" fmla="*/ 293757 h 1057359"/>
                <a:gd name="connsiteX44" fmla="*/ 985660 w 1489115"/>
                <a:gd name="connsiteY44" fmla="*/ 285213 h 1057359"/>
                <a:gd name="connsiteX45" fmla="*/ 995477 w 1489115"/>
                <a:gd name="connsiteY45" fmla="*/ 231363 h 1057359"/>
                <a:gd name="connsiteX46" fmla="*/ 1053865 w 1489115"/>
                <a:gd name="connsiteY46" fmla="*/ 239851 h 1057359"/>
                <a:gd name="connsiteX47" fmla="*/ 1065256 w 1489115"/>
                <a:gd name="connsiteY47" fmla="*/ 241437 h 1057359"/>
                <a:gd name="connsiteX48" fmla="*/ 1101716 w 1489115"/>
                <a:gd name="connsiteY48" fmla="*/ 248423 h 1057359"/>
                <a:gd name="connsiteX49" fmla="*/ 1239644 w 1489115"/>
                <a:gd name="connsiteY49" fmla="*/ 300517 h 1057359"/>
                <a:gd name="connsiteX50" fmla="*/ 1358612 w 1489115"/>
                <a:gd name="connsiteY50" fmla="*/ 287139 h 1057359"/>
                <a:gd name="connsiteX51" fmla="*/ 1393317 w 1489115"/>
                <a:gd name="connsiteY51" fmla="*/ 288281 h 1057359"/>
                <a:gd name="connsiteX52" fmla="*/ 1440106 w 1489115"/>
                <a:gd name="connsiteY52" fmla="*/ 293106 h 1057359"/>
                <a:gd name="connsiteX53" fmla="*/ 1495838 w 1489115"/>
                <a:gd name="connsiteY53" fmla="*/ 301347 h 1057359"/>
                <a:gd name="connsiteX54" fmla="*/ 1488137 w 1489115"/>
                <a:gd name="connsiteY54" fmla="*/ 356887 h 1057359"/>
                <a:gd name="connsiteX55" fmla="*/ 1463154 w 1489115"/>
                <a:gd name="connsiteY55" fmla="*/ 436227 h 1057359"/>
                <a:gd name="connsiteX56" fmla="*/ 1463154 w 1489115"/>
                <a:gd name="connsiteY56" fmla="*/ 436803 h 1057359"/>
                <a:gd name="connsiteX57" fmla="*/ 1459312 w 1489115"/>
                <a:gd name="connsiteY57" fmla="*/ 443553 h 1057359"/>
                <a:gd name="connsiteX58" fmla="*/ 1455386 w 1489115"/>
                <a:gd name="connsiteY58" fmla="*/ 450293 h 1057359"/>
                <a:gd name="connsiteX59" fmla="*/ 1373769 w 1489115"/>
                <a:gd name="connsiteY59" fmla="*/ 534750 h 1057359"/>
                <a:gd name="connsiteX60" fmla="*/ 1286935 w 1489115"/>
                <a:gd name="connsiteY60" fmla="*/ 745240 h 1057359"/>
                <a:gd name="connsiteX61" fmla="*/ 937600 w 1489115"/>
                <a:gd name="connsiteY61" fmla="*/ 937462 h 1057359"/>
                <a:gd name="connsiteX62" fmla="*/ 671295 w 1489115"/>
                <a:gd name="connsiteY62" fmla="*/ 878392 h 1057359"/>
                <a:gd name="connsiteX63" fmla="*/ 645155 w 1489115"/>
                <a:gd name="connsiteY63" fmla="*/ 991274 h 1057359"/>
                <a:gd name="connsiteX64" fmla="*/ 619679 w 1489115"/>
                <a:gd name="connsiteY64" fmla="*/ 1037317 h 1057359"/>
                <a:gd name="connsiteX65" fmla="*/ 614225 w 1489115"/>
                <a:gd name="connsiteY65" fmla="*/ 1042377 h 1057359"/>
                <a:gd name="connsiteX66" fmla="*/ 551322 w 1489115"/>
                <a:gd name="connsiteY66" fmla="*/ 1065639 h 105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489115" h="1057359">
                  <a:moveTo>
                    <a:pt x="551322" y="1065639"/>
                  </a:moveTo>
                  <a:cubicBezTo>
                    <a:pt x="522706" y="1065639"/>
                    <a:pt x="495750" y="1053092"/>
                    <a:pt x="477378" y="1031218"/>
                  </a:cubicBezTo>
                  <a:cubicBezTo>
                    <a:pt x="444362" y="990916"/>
                    <a:pt x="416846" y="946601"/>
                    <a:pt x="395373" y="899237"/>
                  </a:cubicBezTo>
                  <a:cubicBezTo>
                    <a:pt x="390820" y="889419"/>
                    <a:pt x="387007" y="880733"/>
                    <a:pt x="383801" y="872897"/>
                  </a:cubicBezTo>
                  <a:cubicBezTo>
                    <a:pt x="341338" y="771211"/>
                    <a:pt x="356352" y="724886"/>
                    <a:pt x="367307" y="691060"/>
                  </a:cubicBezTo>
                  <a:cubicBezTo>
                    <a:pt x="373615" y="671640"/>
                    <a:pt x="379182" y="654439"/>
                    <a:pt x="341803" y="588826"/>
                  </a:cubicBezTo>
                  <a:cubicBezTo>
                    <a:pt x="340418" y="596294"/>
                    <a:pt x="339090" y="603979"/>
                    <a:pt x="337819" y="611796"/>
                  </a:cubicBezTo>
                  <a:cubicBezTo>
                    <a:pt x="334746" y="629639"/>
                    <a:pt x="328628" y="645962"/>
                    <a:pt x="319589" y="660604"/>
                  </a:cubicBezTo>
                  <a:cubicBezTo>
                    <a:pt x="294691" y="700982"/>
                    <a:pt x="251365" y="725103"/>
                    <a:pt x="203732" y="725112"/>
                  </a:cubicBezTo>
                  <a:cubicBezTo>
                    <a:pt x="178749" y="725112"/>
                    <a:pt x="154269" y="718211"/>
                    <a:pt x="132928" y="705174"/>
                  </a:cubicBezTo>
                  <a:lnTo>
                    <a:pt x="94828" y="682025"/>
                  </a:lnTo>
                  <a:lnTo>
                    <a:pt x="69626" y="666807"/>
                  </a:lnTo>
                  <a:lnTo>
                    <a:pt x="65605" y="664305"/>
                  </a:lnTo>
                  <a:cubicBezTo>
                    <a:pt x="29193" y="642034"/>
                    <a:pt x="5215" y="603139"/>
                    <a:pt x="1649" y="560382"/>
                  </a:cubicBezTo>
                  <a:cubicBezTo>
                    <a:pt x="46" y="539857"/>
                    <a:pt x="-390" y="519277"/>
                    <a:pt x="349" y="499064"/>
                  </a:cubicBezTo>
                  <a:cubicBezTo>
                    <a:pt x="880" y="485111"/>
                    <a:pt x="1952" y="471054"/>
                    <a:pt x="3527" y="457251"/>
                  </a:cubicBezTo>
                  <a:cubicBezTo>
                    <a:pt x="5424" y="440824"/>
                    <a:pt x="8098" y="424341"/>
                    <a:pt x="11475" y="408216"/>
                  </a:cubicBezTo>
                  <a:cubicBezTo>
                    <a:pt x="24232" y="347900"/>
                    <a:pt x="47034" y="290755"/>
                    <a:pt x="79234" y="238312"/>
                  </a:cubicBezTo>
                  <a:cubicBezTo>
                    <a:pt x="145562" y="128771"/>
                    <a:pt x="249667" y="47090"/>
                    <a:pt x="372344" y="8412"/>
                  </a:cubicBezTo>
                  <a:cubicBezTo>
                    <a:pt x="374193" y="7732"/>
                    <a:pt x="376005" y="7156"/>
                    <a:pt x="377987" y="6608"/>
                  </a:cubicBezTo>
                  <a:lnTo>
                    <a:pt x="401690" y="0"/>
                  </a:lnTo>
                  <a:lnTo>
                    <a:pt x="514758" y="68757"/>
                  </a:lnTo>
                  <a:cubicBezTo>
                    <a:pt x="531442" y="78896"/>
                    <a:pt x="545479" y="92264"/>
                    <a:pt x="556501" y="108483"/>
                  </a:cubicBezTo>
                  <a:cubicBezTo>
                    <a:pt x="576817" y="138457"/>
                    <a:pt x="584187" y="174474"/>
                    <a:pt x="577263" y="209924"/>
                  </a:cubicBezTo>
                  <a:cubicBezTo>
                    <a:pt x="570396" y="245043"/>
                    <a:pt x="550326" y="275442"/>
                    <a:pt x="520724" y="295598"/>
                  </a:cubicBezTo>
                  <a:lnTo>
                    <a:pt x="518770" y="297042"/>
                  </a:lnTo>
                  <a:lnTo>
                    <a:pt x="516987" y="298090"/>
                  </a:lnTo>
                  <a:cubicBezTo>
                    <a:pt x="514236" y="299941"/>
                    <a:pt x="512264" y="301253"/>
                    <a:pt x="510376" y="302622"/>
                  </a:cubicBezTo>
                  <a:cubicBezTo>
                    <a:pt x="508877" y="303651"/>
                    <a:pt x="507398" y="304689"/>
                    <a:pt x="505928" y="305737"/>
                  </a:cubicBezTo>
                  <a:cubicBezTo>
                    <a:pt x="508337" y="305775"/>
                    <a:pt x="510717" y="305794"/>
                    <a:pt x="513060" y="305794"/>
                  </a:cubicBezTo>
                  <a:cubicBezTo>
                    <a:pt x="611200" y="305794"/>
                    <a:pt x="630985" y="279209"/>
                    <a:pt x="660938" y="238982"/>
                  </a:cubicBezTo>
                  <a:cubicBezTo>
                    <a:pt x="691470" y="197943"/>
                    <a:pt x="733288" y="141752"/>
                    <a:pt x="847884" y="135493"/>
                  </a:cubicBezTo>
                  <a:cubicBezTo>
                    <a:pt x="849411" y="135389"/>
                    <a:pt x="851364" y="135333"/>
                    <a:pt x="853309" y="135333"/>
                  </a:cubicBezTo>
                  <a:cubicBezTo>
                    <a:pt x="863078" y="135333"/>
                    <a:pt x="872743" y="136796"/>
                    <a:pt x="882029" y="139675"/>
                  </a:cubicBezTo>
                  <a:cubicBezTo>
                    <a:pt x="885282" y="140676"/>
                    <a:pt x="888668" y="141960"/>
                    <a:pt x="892026" y="143470"/>
                  </a:cubicBezTo>
                  <a:cubicBezTo>
                    <a:pt x="902952" y="148087"/>
                    <a:pt x="913262" y="155167"/>
                    <a:pt x="921865" y="163976"/>
                  </a:cubicBezTo>
                  <a:cubicBezTo>
                    <a:pt x="949020" y="190986"/>
                    <a:pt x="957054" y="233318"/>
                    <a:pt x="941584" y="269041"/>
                  </a:cubicBezTo>
                  <a:lnTo>
                    <a:pt x="865924" y="443978"/>
                  </a:lnTo>
                  <a:cubicBezTo>
                    <a:pt x="917739" y="493551"/>
                    <a:pt x="971214" y="544200"/>
                    <a:pt x="1019037" y="544200"/>
                  </a:cubicBezTo>
                  <a:cubicBezTo>
                    <a:pt x="1032999" y="544200"/>
                    <a:pt x="1046970" y="539725"/>
                    <a:pt x="1061747" y="530521"/>
                  </a:cubicBezTo>
                  <a:lnTo>
                    <a:pt x="1063957" y="529152"/>
                  </a:lnTo>
                  <a:lnTo>
                    <a:pt x="1066262" y="528000"/>
                  </a:lnTo>
                  <a:cubicBezTo>
                    <a:pt x="1070843" y="525687"/>
                    <a:pt x="1074997" y="522723"/>
                    <a:pt x="1078611" y="519248"/>
                  </a:cubicBezTo>
                  <a:cubicBezTo>
                    <a:pt x="1011089" y="465833"/>
                    <a:pt x="974686" y="380243"/>
                    <a:pt x="984531" y="293757"/>
                  </a:cubicBezTo>
                  <a:cubicBezTo>
                    <a:pt x="984768" y="290528"/>
                    <a:pt x="985214" y="287687"/>
                    <a:pt x="985660" y="285213"/>
                  </a:cubicBezTo>
                  <a:lnTo>
                    <a:pt x="995477" y="231363"/>
                  </a:lnTo>
                  <a:lnTo>
                    <a:pt x="1053865" y="239851"/>
                  </a:lnTo>
                  <a:cubicBezTo>
                    <a:pt x="1057014" y="240247"/>
                    <a:pt x="1061131" y="240795"/>
                    <a:pt x="1065256" y="241437"/>
                  </a:cubicBezTo>
                  <a:cubicBezTo>
                    <a:pt x="1077558" y="243353"/>
                    <a:pt x="1089822" y="245704"/>
                    <a:pt x="1101716" y="248423"/>
                  </a:cubicBezTo>
                  <a:cubicBezTo>
                    <a:pt x="1149823" y="259317"/>
                    <a:pt x="1196185" y="276820"/>
                    <a:pt x="1239644" y="300517"/>
                  </a:cubicBezTo>
                  <a:cubicBezTo>
                    <a:pt x="1278826" y="291642"/>
                    <a:pt x="1318785" y="287139"/>
                    <a:pt x="1358612" y="287139"/>
                  </a:cubicBezTo>
                  <a:cubicBezTo>
                    <a:pt x="1370193" y="287139"/>
                    <a:pt x="1381878" y="287526"/>
                    <a:pt x="1393317" y="288281"/>
                  </a:cubicBezTo>
                  <a:cubicBezTo>
                    <a:pt x="1407952" y="289056"/>
                    <a:pt x="1423374" y="290642"/>
                    <a:pt x="1440106" y="293106"/>
                  </a:cubicBezTo>
                  <a:lnTo>
                    <a:pt x="1495838" y="301347"/>
                  </a:lnTo>
                  <a:lnTo>
                    <a:pt x="1488137" y="356887"/>
                  </a:lnTo>
                  <a:cubicBezTo>
                    <a:pt x="1484248" y="384860"/>
                    <a:pt x="1475854" y="411511"/>
                    <a:pt x="1463154" y="436227"/>
                  </a:cubicBezTo>
                  <a:lnTo>
                    <a:pt x="1463154" y="436803"/>
                  </a:lnTo>
                  <a:lnTo>
                    <a:pt x="1459312" y="443553"/>
                  </a:lnTo>
                  <a:lnTo>
                    <a:pt x="1455386" y="450293"/>
                  </a:lnTo>
                  <a:cubicBezTo>
                    <a:pt x="1435155" y="484554"/>
                    <a:pt x="1407136" y="513490"/>
                    <a:pt x="1373769" y="534750"/>
                  </a:cubicBezTo>
                  <a:cubicBezTo>
                    <a:pt x="1361069" y="610285"/>
                    <a:pt x="1331191" y="682780"/>
                    <a:pt x="1286935" y="745240"/>
                  </a:cubicBezTo>
                  <a:cubicBezTo>
                    <a:pt x="1209065" y="871000"/>
                    <a:pt x="1088286" y="937462"/>
                    <a:pt x="937600" y="937462"/>
                  </a:cubicBezTo>
                  <a:cubicBezTo>
                    <a:pt x="855870" y="937462"/>
                    <a:pt x="766428" y="917599"/>
                    <a:pt x="671295" y="878392"/>
                  </a:cubicBezTo>
                  <a:lnTo>
                    <a:pt x="645155" y="991274"/>
                  </a:lnTo>
                  <a:cubicBezTo>
                    <a:pt x="641399" y="1008239"/>
                    <a:pt x="632559" y="1024251"/>
                    <a:pt x="619679" y="1037317"/>
                  </a:cubicBezTo>
                  <a:cubicBezTo>
                    <a:pt x="617640" y="1039346"/>
                    <a:pt x="615847" y="1040970"/>
                    <a:pt x="614225" y="1042377"/>
                  </a:cubicBezTo>
                  <a:cubicBezTo>
                    <a:pt x="596062" y="1057529"/>
                    <a:pt x="573896" y="1065639"/>
                    <a:pt x="551322" y="1065639"/>
                  </a:cubicBezTo>
                </a:path>
              </a:pathLst>
            </a:custGeom>
            <a:solidFill>
              <a:srgbClr val="0E3768"/>
            </a:solidFill>
            <a:ln w="63500" cap="flat">
              <a:solidFill>
                <a:schemeClr val="bg1"/>
              </a:solidFill>
              <a:prstDash val="solid"/>
              <a:miter/>
            </a:ln>
          </p:spPr>
          <p:txBody>
            <a:bodyPr rtlCol="0" anchor="ctr"/>
            <a:lstStyle/>
            <a:p>
              <a:endParaRPr/>
            </a:p>
          </p:txBody>
        </p:sp>
        <p:sp>
          <p:nvSpPr>
            <p:cNvPr id="27" name="Freeform 26">
              <a:extLst>
                <a:ext uri="{FF2B5EF4-FFF2-40B4-BE49-F238E27FC236}">
                  <a16:creationId xmlns:a16="http://schemas.microsoft.com/office/drawing/2014/main" id="{1D63A5EC-4766-764B-9D12-F9FE927E69E4}"/>
                </a:ext>
              </a:extLst>
            </p:cNvPr>
            <p:cNvSpPr/>
            <p:nvPr/>
          </p:nvSpPr>
          <p:spPr>
            <a:xfrm>
              <a:off x="11468771" y="6355197"/>
              <a:ext cx="1432206" cy="1000715"/>
            </a:xfrm>
            <a:custGeom>
              <a:avLst/>
              <a:gdLst>
                <a:gd name="connsiteX0" fmla="*/ 522870 w 1432206"/>
                <a:gd name="connsiteY0" fmla="*/ 1006719 h 1000715"/>
                <a:gd name="connsiteX1" fmla="*/ 470751 w 1432206"/>
                <a:gd name="connsiteY1" fmla="*/ 982457 h 1000715"/>
                <a:gd name="connsiteX2" fmla="*/ 392852 w 1432206"/>
                <a:gd name="connsiteY2" fmla="*/ 856990 h 1000715"/>
                <a:gd name="connsiteX3" fmla="*/ 381717 w 1432206"/>
                <a:gd name="connsiteY3" fmla="*/ 831641 h 1000715"/>
                <a:gd name="connsiteX4" fmla="*/ 365944 w 1432206"/>
                <a:gd name="connsiteY4" fmla="*/ 669157 h 1000715"/>
                <a:gd name="connsiteX5" fmla="*/ 311719 w 1432206"/>
                <a:gd name="connsiteY5" fmla="*/ 500990 h 1000715"/>
                <a:gd name="connsiteX6" fmla="*/ 306303 w 1432206"/>
                <a:gd name="connsiteY6" fmla="*/ 496846 h 1000715"/>
                <a:gd name="connsiteX7" fmla="*/ 304388 w 1432206"/>
                <a:gd name="connsiteY7" fmla="*/ 496628 h 1000715"/>
                <a:gd name="connsiteX8" fmla="*/ 296278 w 1432206"/>
                <a:gd name="connsiteY8" fmla="*/ 503029 h 1000715"/>
                <a:gd name="connsiteX9" fmla="*/ 281273 w 1432206"/>
                <a:gd name="connsiteY9" fmla="*/ 576705 h 1000715"/>
                <a:gd name="connsiteX10" fmla="*/ 266894 w 1432206"/>
                <a:gd name="connsiteY10" fmla="*/ 615175 h 1000715"/>
                <a:gd name="connsiteX11" fmla="*/ 175271 w 1432206"/>
                <a:gd name="connsiteY11" fmla="*/ 666193 h 1000715"/>
                <a:gd name="connsiteX12" fmla="*/ 119358 w 1432206"/>
                <a:gd name="connsiteY12" fmla="*/ 650446 h 1000715"/>
                <a:gd name="connsiteX13" fmla="*/ 81200 w 1432206"/>
                <a:gd name="connsiteY13" fmla="*/ 627260 h 1000715"/>
                <a:gd name="connsiteX14" fmla="*/ 55933 w 1432206"/>
                <a:gd name="connsiteY14" fmla="*/ 611994 h 1000715"/>
                <a:gd name="connsiteX15" fmla="*/ 52243 w 1432206"/>
                <a:gd name="connsiteY15" fmla="*/ 609700 h 1000715"/>
                <a:gd name="connsiteX16" fmla="*/ 1556 w 1432206"/>
                <a:gd name="connsiteY16" fmla="*/ 527443 h 1000715"/>
                <a:gd name="connsiteX17" fmla="*/ 333 w 1432206"/>
                <a:gd name="connsiteY17" fmla="*/ 469505 h 1000715"/>
                <a:gd name="connsiteX18" fmla="*/ 3349 w 1432206"/>
                <a:gd name="connsiteY18" fmla="*/ 429854 h 1000715"/>
                <a:gd name="connsiteX19" fmla="*/ 10880 w 1432206"/>
                <a:gd name="connsiteY19" fmla="*/ 383387 h 1000715"/>
                <a:gd name="connsiteX20" fmla="*/ 75064 w 1432206"/>
                <a:gd name="connsiteY20" fmla="*/ 222489 h 1000715"/>
                <a:gd name="connsiteX21" fmla="*/ 353215 w 1432206"/>
                <a:gd name="connsiteY21" fmla="*/ 4588 h 1000715"/>
                <a:gd name="connsiteX22" fmla="*/ 357057 w 1432206"/>
                <a:gd name="connsiteY22" fmla="*/ 3333 h 1000715"/>
                <a:gd name="connsiteX23" fmla="*/ 368979 w 1432206"/>
                <a:gd name="connsiteY23" fmla="*/ 0 h 1000715"/>
                <a:gd name="connsiteX24" fmla="*/ 471472 w 1432206"/>
                <a:gd name="connsiteY24" fmla="*/ 62328 h 1000715"/>
                <a:gd name="connsiteX25" fmla="*/ 504479 w 1432206"/>
                <a:gd name="connsiteY25" fmla="*/ 93756 h 1000715"/>
                <a:gd name="connsiteX26" fmla="*/ 520878 w 1432206"/>
                <a:gd name="connsiteY26" fmla="*/ 173926 h 1000715"/>
                <a:gd name="connsiteX27" fmla="*/ 475759 w 1432206"/>
                <a:gd name="connsiteY27" fmla="*/ 241918 h 1000715"/>
                <a:gd name="connsiteX28" fmla="*/ 474687 w 1432206"/>
                <a:gd name="connsiteY28" fmla="*/ 242711 h 1000715"/>
                <a:gd name="connsiteX29" fmla="*/ 473900 w 1432206"/>
                <a:gd name="connsiteY29" fmla="*/ 243164 h 1000715"/>
                <a:gd name="connsiteX30" fmla="*/ 472639 w 1432206"/>
                <a:gd name="connsiteY30" fmla="*/ 244014 h 1000715"/>
                <a:gd name="connsiteX31" fmla="*/ 465221 w 1432206"/>
                <a:gd name="connsiteY31" fmla="*/ 249084 h 1000715"/>
                <a:gd name="connsiteX32" fmla="*/ 418101 w 1432206"/>
                <a:gd name="connsiteY32" fmla="*/ 285440 h 1000715"/>
                <a:gd name="connsiteX33" fmla="*/ 415350 w 1432206"/>
                <a:gd name="connsiteY33" fmla="*/ 290963 h 1000715"/>
                <a:gd name="connsiteX34" fmla="*/ 417020 w 1432206"/>
                <a:gd name="connsiteY34" fmla="*/ 296967 h 1000715"/>
                <a:gd name="connsiteX35" fmla="*/ 423118 w 1432206"/>
                <a:gd name="connsiteY35" fmla="*/ 300356 h 1000715"/>
                <a:gd name="connsiteX36" fmla="*/ 484608 w 1432206"/>
                <a:gd name="connsiteY36" fmla="*/ 303519 h 1000715"/>
                <a:gd name="connsiteX37" fmla="*/ 655354 w 1432206"/>
                <a:gd name="connsiteY37" fmla="*/ 225236 h 1000715"/>
                <a:gd name="connsiteX38" fmla="*/ 820997 w 1432206"/>
                <a:gd name="connsiteY38" fmla="*/ 133171 h 1000715"/>
                <a:gd name="connsiteX39" fmla="*/ 824857 w 1432206"/>
                <a:gd name="connsiteY39" fmla="*/ 133057 h 1000715"/>
                <a:gd name="connsiteX40" fmla="*/ 845098 w 1432206"/>
                <a:gd name="connsiteY40" fmla="*/ 136116 h 1000715"/>
                <a:gd name="connsiteX41" fmla="*/ 852154 w 1432206"/>
                <a:gd name="connsiteY41" fmla="*/ 138816 h 1000715"/>
                <a:gd name="connsiteX42" fmla="*/ 873021 w 1432206"/>
                <a:gd name="connsiteY42" fmla="*/ 153128 h 1000715"/>
                <a:gd name="connsiteX43" fmla="*/ 887001 w 1432206"/>
                <a:gd name="connsiteY43" fmla="*/ 227238 h 1000715"/>
                <a:gd name="connsiteX44" fmla="*/ 803535 w 1432206"/>
                <a:gd name="connsiteY44" fmla="*/ 420225 h 1000715"/>
                <a:gd name="connsiteX45" fmla="*/ 816017 w 1432206"/>
                <a:gd name="connsiteY45" fmla="*/ 432148 h 1000715"/>
                <a:gd name="connsiteX46" fmla="*/ 990585 w 1432206"/>
                <a:gd name="connsiteY46" fmla="*/ 541925 h 1000715"/>
                <a:gd name="connsiteX47" fmla="*/ 1048386 w 1432206"/>
                <a:gd name="connsiteY47" fmla="*/ 523931 h 1000715"/>
                <a:gd name="connsiteX48" fmla="*/ 1049476 w 1432206"/>
                <a:gd name="connsiteY48" fmla="*/ 523261 h 1000715"/>
                <a:gd name="connsiteX49" fmla="*/ 1050614 w 1432206"/>
                <a:gd name="connsiteY49" fmla="*/ 522685 h 1000715"/>
                <a:gd name="connsiteX50" fmla="*/ 1088554 w 1432206"/>
                <a:gd name="connsiteY50" fmla="*/ 480995 h 1000715"/>
                <a:gd name="connsiteX51" fmla="*/ 984429 w 1432206"/>
                <a:gd name="connsiteY51" fmla="*/ 265709 h 1000715"/>
                <a:gd name="connsiteX52" fmla="*/ 985207 w 1432206"/>
                <a:gd name="connsiteY52" fmla="*/ 259676 h 1000715"/>
                <a:gd name="connsiteX53" fmla="*/ 990111 w 1432206"/>
                <a:gd name="connsiteY53" fmla="*/ 232751 h 1000715"/>
                <a:gd name="connsiteX54" fmla="*/ 1021306 w 1432206"/>
                <a:gd name="connsiteY54" fmla="*/ 237283 h 1000715"/>
                <a:gd name="connsiteX55" fmla="*/ 1032404 w 1432206"/>
                <a:gd name="connsiteY55" fmla="*/ 238822 h 1000715"/>
                <a:gd name="connsiteX56" fmla="*/ 1066900 w 1432206"/>
                <a:gd name="connsiteY56" fmla="*/ 245430 h 1000715"/>
                <a:gd name="connsiteX57" fmla="*/ 1206972 w 1432206"/>
                <a:gd name="connsiteY57" fmla="*/ 300045 h 1000715"/>
                <a:gd name="connsiteX58" fmla="*/ 1330160 w 1432206"/>
                <a:gd name="connsiteY58" fmla="*/ 284864 h 1000715"/>
                <a:gd name="connsiteX59" fmla="*/ 1362978 w 1432206"/>
                <a:gd name="connsiteY59" fmla="*/ 285940 h 1000715"/>
                <a:gd name="connsiteX60" fmla="*/ 1407490 w 1432206"/>
                <a:gd name="connsiteY60" fmla="*/ 290528 h 1000715"/>
                <a:gd name="connsiteX61" fmla="*/ 1435347 w 1432206"/>
                <a:gd name="connsiteY61" fmla="*/ 294645 h 1000715"/>
                <a:gd name="connsiteX62" fmla="*/ 1431496 w 1432206"/>
                <a:gd name="connsiteY62" fmla="*/ 322419 h 1000715"/>
                <a:gd name="connsiteX63" fmla="*/ 1406247 w 1432206"/>
                <a:gd name="connsiteY63" fmla="*/ 398587 h 1000715"/>
                <a:gd name="connsiteX64" fmla="*/ 1406247 w 1432206"/>
                <a:gd name="connsiteY64" fmla="*/ 398757 h 1000715"/>
                <a:gd name="connsiteX65" fmla="*/ 1402321 w 1432206"/>
                <a:gd name="connsiteY65" fmla="*/ 405488 h 1000715"/>
                <a:gd name="connsiteX66" fmla="*/ 1319215 w 1432206"/>
                <a:gd name="connsiteY66" fmla="*/ 486735 h 1000715"/>
                <a:gd name="connsiteX67" fmla="*/ 1234724 w 1432206"/>
                <a:gd name="connsiteY67" fmla="*/ 699028 h 1000715"/>
                <a:gd name="connsiteX68" fmla="*/ 909148 w 1432206"/>
                <a:gd name="connsiteY68" fmla="*/ 878543 h 1000715"/>
                <a:gd name="connsiteX69" fmla="*/ 622802 w 1432206"/>
                <a:gd name="connsiteY69" fmla="*/ 808266 h 1000715"/>
                <a:gd name="connsiteX70" fmla="*/ 588979 w 1432206"/>
                <a:gd name="connsiteY70" fmla="*/ 954314 h 1000715"/>
                <a:gd name="connsiteX71" fmla="*/ 570920 w 1432206"/>
                <a:gd name="connsiteY71" fmla="*/ 986866 h 1000715"/>
                <a:gd name="connsiteX72" fmla="*/ 567031 w 1432206"/>
                <a:gd name="connsiteY72" fmla="*/ 990472 h 1000715"/>
                <a:gd name="connsiteX73" fmla="*/ 522870 w 1432206"/>
                <a:gd name="connsiteY73" fmla="*/ 1006719 h 100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432206" h="1000715">
                  <a:moveTo>
                    <a:pt x="522870" y="1006719"/>
                  </a:moveTo>
                  <a:cubicBezTo>
                    <a:pt x="502705" y="1006719"/>
                    <a:pt x="483707" y="997873"/>
                    <a:pt x="470751" y="982457"/>
                  </a:cubicBezTo>
                  <a:cubicBezTo>
                    <a:pt x="439442" y="944222"/>
                    <a:pt x="413311" y="902097"/>
                    <a:pt x="392852" y="856990"/>
                  </a:cubicBezTo>
                  <a:cubicBezTo>
                    <a:pt x="388423" y="847426"/>
                    <a:pt x="384743" y="839071"/>
                    <a:pt x="381717" y="831641"/>
                  </a:cubicBezTo>
                  <a:cubicBezTo>
                    <a:pt x="343180" y="739377"/>
                    <a:pt x="355805" y="700444"/>
                    <a:pt x="365944" y="669157"/>
                  </a:cubicBezTo>
                  <a:cubicBezTo>
                    <a:pt x="375618" y="639306"/>
                    <a:pt x="383975" y="613523"/>
                    <a:pt x="311719" y="500990"/>
                  </a:cubicBezTo>
                  <a:cubicBezTo>
                    <a:pt x="310297" y="498658"/>
                    <a:pt x="308371" y="497308"/>
                    <a:pt x="306303" y="496846"/>
                  </a:cubicBezTo>
                  <a:cubicBezTo>
                    <a:pt x="305658" y="496704"/>
                    <a:pt x="305014" y="496628"/>
                    <a:pt x="304388" y="496628"/>
                  </a:cubicBezTo>
                  <a:cubicBezTo>
                    <a:pt x="301191" y="496628"/>
                    <a:pt x="297293" y="498639"/>
                    <a:pt x="296278" y="503029"/>
                  </a:cubicBezTo>
                  <a:cubicBezTo>
                    <a:pt x="290796" y="524280"/>
                    <a:pt x="285665" y="549506"/>
                    <a:pt x="281273" y="576705"/>
                  </a:cubicBezTo>
                  <a:cubicBezTo>
                    <a:pt x="278845" y="590781"/>
                    <a:pt x="274027" y="603629"/>
                    <a:pt x="266894" y="615175"/>
                  </a:cubicBezTo>
                  <a:cubicBezTo>
                    <a:pt x="247204" y="647104"/>
                    <a:pt x="212944" y="666184"/>
                    <a:pt x="175271" y="666193"/>
                  </a:cubicBezTo>
                  <a:cubicBezTo>
                    <a:pt x="155542" y="666193"/>
                    <a:pt x="136212" y="660746"/>
                    <a:pt x="119358" y="650446"/>
                  </a:cubicBezTo>
                  <a:lnTo>
                    <a:pt x="81200" y="627260"/>
                  </a:lnTo>
                  <a:lnTo>
                    <a:pt x="55933" y="611994"/>
                  </a:lnTo>
                  <a:lnTo>
                    <a:pt x="52243" y="609700"/>
                  </a:lnTo>
                  <a:cubicBezTo>
                    <a:pt x="23409" y="592055"/>
                    <a:pt x="4373" y="561250"/>
                    <a:pt x="1556" y="527443"/>
                  </a:cubicBezTo>
                  <a:cubicBezTo>
                    <a:pt x="39" y="508061"/>
                    <a:pt x="-369" y="488604"/>
                    <a:pt x="333" y="469505"/>
                  </a:cubicBezTo>
                  <a:cubicBezTo>
                    <a:pt x="836" y="456251"/>
                    <a:pt x="1851" y="442920"/>
                    <a:pt x="3349" y="429854"/>
                  </a:cubicBezTo>
                  <a:cubicBezTo>
                    <a:pt x="5151" y="414305"/>
                    <a:pt x="7684" y="398681"/>
                    <a:pt x="10880" y="383387"/>
                  </a:cubicBezTo>
                  <a:cubicBezTo>
                    <a:pt x="22954" y="326290"/>
                    <a:pt x="44542" y="272176"/>
                    <a:pt x="75064" y="222489"/>
                  </a:cubicBezTo>
                  <a:cubicBezTo>
                    <a:pt x="138024" y="118509"/>
                    <a:pt x="236799" y="41105"/>
                    <a:pt x="353215" y="4588"/>
                  </a:cubicBezTo>
                  <a:cubicBezTo>
                    <a:pt x="354486" y="4097"/>
                    <a:pt x="355700" y="3701"/>
                    <a:pt x="357057" y="3333"/>
                  </a:cubicBezTo>
                  <a:lnTo>
                    <a:pt x="368979" y="0"/>
                  </a:lnTo>
                  <a:lnTo>
                    <a:pt x="471472" y="62328"/>
                  </a:lnTo>
                  <a:cubicBezTo>
                    <a:pt x="484656" y="70343"/>
                    <a:pt x="495763" y="80926"/>
                    <a:pt x="504479" y="93756"/>
                  </a:cubicBezTo>
                  <a:cubicBezTo>
                    <a:pt x="520537" y="117442"/>
                    <a:pt x="526351" y="145897"/>
                    <a:pt x="520878" y="173926"/>
                  </a:cubicBezTo>
                  <a:cubicBezTo>
                    <a:pt x="515415" y="201852"/>
                    <a:pt x="499395" y="226001"/>
                    <a:pt x="475759" y="241918"/>
                  </a:cubicBezTo>
                  <a:lnTo>
                    <a:pt x="474687" y="242711"/>
                  </a:lnTo>
                  <a:lnTo>
                    <a:pt x="473900" y="243164"/>
                  </a:lnTo>
                  <a:lnTo>
                    <a:pt x="472639" y="244014"/>
                  </a:lnTo>
                  <a:cubicBezTo>
                    <a:pt x="470144" y="245685"/>
                    <a:pt x="467631" y="247347"/>
                    <a:pt x="465221" y="249084"/>
                  </a:cubicBezTo>
                  <a:cubicBezTo>
                    <a:pt x="448595" y="260649"/>
                    <a:pt x="432869" y="272789"/>
                    <a:pt x="418101" y="285440"/>
                  </a:cubicBezTo>
                  <a:cubicBezTo>
                    <a:pt x="416583" y="286762"/>
                    <a:pt x="415549" y="288744"/>
                    <a:pt x="415350" y="290963"/>
                  </a:cubicBezTo>
                  <a:cubicBezTo>
                    <a:pt x="415075" y="293767"/>
                    <a:pt x="416109" y="295749"/>
                    <a:pt x="417020" y="296967"/>
                  </a:cubicBezTo>
                  <a:cubicBezTo>
                    <a:pt x="417835" y="298043"/>
                    <a:pt x="419799" y="300045"/>
                    <a:pt x="423118" y="300356"/>
                  </a:cubicBezTo>
                  <a:cubicBezTo>
                    <a:pt x="445256" y="302452"/>
                    <a:pt x="465961" y="303519"/>
                    <a:pt x="484608" y="303519"/>
                  </a:cubicBezTo>
                  <a:cubicBezTo>
                    <a:pt x="597089" y="303519"/>
                    <a:pt x="624083" y="267238"/>
                    <a:pt x="655354" y="225236"/>
                  </a:cubicBezTo>
                  <a:cubicBezTo>
                    <a:pt x="685535" y="184670"/>
                    <a:pt x="719746" y="138703"/>
                    <a:pt x="820997" y="133171"/>
                  </a:cubicBezTo>
                  <a:cubicBezTo>
                    <a:pt x="822182" y="133095"/>
                    <a:pt x="823520" y="133057"/>
                    <a:pt x="824857" y="133057"/>
                  </a:cubicBezTo>
                  <a:cubicBezTo>
                    <a:pt x="831752" y="133057"/>
                    <a:pt x="838572" y="134086"/>
                    <a:pt x="845098" y="136116"/>
                  </a:cubicBezTo>
                  <a:cubicBezTo>
                    <a:pt x="847355" y="136805"/>
                    <a:pt x="849755" y="137721"/>
                    <a:pt x="852154" y="138816"/>
                  </a:cubicBezTo>
                  <a:cubicBezTo>
                    <a:pt x="859571" y="141903"/>
                    <a:pt x="866875" y="146841"/>
                    <a:pt x="873021" y="153128"/>
                  </a:cubicBezTo>
                  <a:cubicBezTo>
                    <a:pt x="892171" y="172180"/>
                    <a:pt x="897909" y="202069"/>
                    <a:pt x="887001" y="227238"/>
                  </a:cubicBezTo>
                  <a:lnTo>
                    <a:pt x="803535" y="420225"/>
                  </a:lnTo>
                  <a:cubicBezTo>
                    <a:pt x="807671" y="424162"/>
                    <a:pt x="811834" y="428146"/>
                    <a:pt x="816017" y="432148"/>
                  </a:cubicBezTo>
                  <a:cubicBezTo>
                    <a:pt x="872433" y="486111"/>
                    <a:pt x="930764" y="541925"/>
                    <a:pt x="990585" y="541925"/>
                  </a:cubicBezTo>
                  <a:cubicBezTo>
                    <a:pt x="1010038" y="541925"/>
                    <a:pt x="1028942" y="536043"/>
                    <a:pt x="1048386" y="523931"/>
                  </a:cubicBezTo>
                  <a:lnTo>
                    <a:pt x="1049476" y="523261"/>
                  </a:lnTo>
                  <a:lnTo>
                    <a:pt x="1050614" y="522685"/>
                  </a:lnTo>
                  <a:cubicBezTo>
                    <a:pt x="1068256" y="513782"/>
                    <a:pt x="1081649" y="498941"/>
                    <a:pt x="1088554" y="480995"/>
                  </a:cubicBezTo>
                  <a:cubicBezTo>
                    <a:pt x="1015910" y="435981"/>
                    <a:pt x="974385" y="351732"/>
                    <a:pt x="984429" y="265709"/>
                  </a:cubicBezTo>
                  <a:cubicBezTo>
                    <a:pt x="984562" y="263415"/>
                    <a:pt x="984885" y="261404"/>
                    <a:pt x="985207" y="259676"/>
                  </a:cubicBezTo>
                  <a:lnTo>
                    <a:pt x="990111" y="232751"/>
                  </a:lnTo>
                  <a:lnTo>
                    <a:pt x="1021306" y="237283"/>
                  </a:lnTo>
                  <a:cubicBezTo>
                    <a:pt x="1024711" y="237717"/>
                    <a:pt x="1028553" y="238227"/>
                    <a:pt x="1032404" y="238822"/>
                  </a:cubicBezTo>
                  <a:cubicBezTo>
                    <a:pt x="1044155" y="240653"/>
                    <a:pt x="1055765" y="242891"/>
                    <a:pt x="1066900" y="245430"/>
                  </a:cubicBezTo>
                  <a:cubicBezTo>
                    <a:pt x="1116031" y="256551"/>
                    <a:pt x="1163104" y="274904"/>
                    <a:pt x="1206972" y="300045"/>
                  </a:cubicBezTo>
                  <a:cubicBezTo>
                    <a:pt x="1247472" y="289962"/>
                    <a:pt x="1288844" y="284864"/>
                    <a:pt x="1330160" y="284864"/>
                  </a:cubicBezTo>
                  <a:cubicBezTo>
                    <a:pt x="1341068" y="284864"/>
                    <a:pt x="1352108" y="285223"/>
                    <a:pt x="1362978" y="285940"/>
                  </a:cubicBezTo>
                  <a:cubicBezTo>
                    <a:pt x="1377053" y="286686"/>
                    <a:pt x="1391717" y="288206"/>
                    <a:pt x="1407490" y="290528"/>
                  </a:cubicBezTo>
                  <a:lnTo>
                    <a:pt x="1435347" y="294645"/>
                  </a:lnTo>
                  <a:lnTo>
                    <a:pt x="1431496" y="322419"/>
                  </a:lnTo>
                  <a:cubicBezTo>
                    <a:pt x="1427740" y="349476"/>
                    <a:pt x="1419261" y="375060"/>
                    <a:pt x="1406247" y="398587"/>
                  </a:cubicBezTo>
                  <a:lnTo>
                    <a:pt x="1406247" y="398757"/>
                  </a:lnTo>
                  <a:lnTo>
                    <a:pt x="1402321" y="405488"/>
                  </a:lnTo>
                  <a:cubicBezTo>
                    <a:pt x="1382184" y="439597"/>
                    <a:pt x="1353645" y="467428"/>
                    <a:pt x="1319215" y="486735"/>
                  </a:cubicBezTo>
                  <a:cubicBezTo>
                    <a:pt x="1308506" y="563082"/>
                    <a:pt x="1279464" y="636153"/>
                    <a:pt x="1234724" y="699028"/>
                  </a:cubicBezTo>
                  <a:cubicBezTo>
                    <a:pt x="1162308" y="816480"/>
                    <a:pt x="1049751" y="878543"/>
                    <a:pt x="909148" y="878543"/>
                  </a:cubicBezTo>
                  <a:cubicBezTo>
                    <a:pt x="822344" y="878543"/>
                    <a:pt x="726149" y="854913"/>
                    <a:pt x="622802" y="808266"/>
                  </a:cubicBezTo>
                  <a:lnTo>
                    <a:pt x="588979" y="954314"/>
                  </a:lnTo>
                  <a:cubicBezTo>
                    <a:pt x="586324" y="966266"/>
                    <a:pt x="580064" y="977604"/>
                    <a:pt x="570920" y="986866"/>
                  </a:cubicBezTo>
                  <a:cubicBezTo>
                    <a:pt x="569554" y="988234"/>
                    <a:pt x="568226" y="989433"/>
                    <a:pt x="567031" y="990472"/>
                  </a:cubicBezTo>
                  <a:cubicBezTo>
                    <a:pt x="554265" y="1001112"/>
                    <a:pt x="538767" y="1006719"/>
                    <a:pt x="522870" y="1006719"/>
                  </a:cubicBezTo>
                </a:path>
              </a:pathLst>
            </a:custGeom>
            <a:solidFill>
              <a:srgbClr val="0E3768"/>
            </a:solidFill>
            <a:ln w="9465" cap="flat">
              <a:noFill/>
              <a:prstDash val="solid"/>
              <a:miter/>
            </a:ln>
          </p:spPr>
          <p:txBody>
            <a:bodyPr rtlCol="0" anchor="ctr"/>
            <a:lstStyle/>
            <a:p>
              <a:endParaRPr/>
            </a:p>
          </p:txBody>
        </p:sp>
        <p:sp>
          <p:nvSpPr>
            <p:cNvPr id="28" name="Freeform 27">
              <a:extLst>
                <a:ext uri="{FF2B5EF4-FFF2-40B4-BE49-F238E27FC236}">
                  <a16:creationId xmlns:a16="http://schemas.microsoft.com/office/drawing/2014/main" id="{A85C7256-AB9A-A24E-B73D-0538EBD0EB3D}"/>
                </a:ext>
              </a:extLst>
            </p:cNvPr>
            <p:cNvSpPr/>
            <p:nvPr/>
          </p:nvSpPr>
          <p:spPr>
            <a:xfrm>
              <a:off x="11497224" y="6385799"/>
              <a:ext cx="1365813" cy="944071"/>
            </a:xfrm>
            <a:custGeom>
              <a:avLst/>
              <a:gdLst>
                <a:gd name="connsiteX0" fmla="*/ 1374856 w 1365812"/>
                <a:gd name="connsiteY0" fmla="*/ 287942 h 944070"/>
                <a:gd name="connsiteX1" fmla="*/ 1349341 w 1365812"/>
                <a:gd name="connsiteY1" fmla="*/ 360446 h 944070"/>
                <a:gd name="connsiteX2" fmla="*/ 1349341 w 1365812"/>
                <a:gd name="connsiteY2" fmla="*/ 360531 h 944070"/>
                <a:gd name="connsiteX3" fmla="*/ 1264358 w 1365812"/>
                <a:gd name="connsiteY3" fmla="*/ 437860 h 944070"/>
                <a:gd name="connsiteX4" fmla="*/ 1182504 w 1365812"/>
                <a:gd name="connsiteY4" fmla="*/ 652816 h 944070"/>
                <a:gd name="connsiteX5" fmla="*/ 574622 w 1365812"/>
                <a:gd name="connsiteY5" fmla="*/ 737036 h 944070"/>
                <a:gd name="connsiteX6" fmla="*/ 574527 w 1365812"/>
                <a:gd name="connsiteY6" fmla="*/ 737131 h 944070"/>
                <a:gd name="connsiteX7" fmla="*/ 532794 w 1365812"/>
                <a:gd name="connsiteY7" fmla="*/ 917354 h 944070"/>
                <a:gd name="connsiteX8" fmla="*/ 522171 w 1365812"/>
                <a:gd name="connsiteY8" fmla="*/ 936414 h 944070"/>
                <a:gd name="connsiteX9" fmla="*/ 519800 w 1365812"/>
                <a:gd name="connsiteY9" fmla="*/ 938595 h 944070"/>
                <a:gd name="connsiteX10" fmla="*/ 464124 w 1365812"/>
                <a:gd name="connsiteY10" fmla="*/ 933677 h 944070"/>
                <a:gd name="connsiteX11" fmla="*/ 390332 w 1365812"/>
                <a:gd name="connsiteY11" fmla="*/ 814733 h 944070"/>
                <a:gd name="connsiteX12" fmla="*/ 379614 w 1365812"/>
                <a:gd name="connsiteY12" fmla="*/ 790376 h 944070"/>
                <a:gd name="connsiteX13" fmla="*/ 307245 w 1365812"/>
                <a:gd name="connsiteY13" fmla="*/ 455137 h 944070"/>
                <a:gd name="connsiteX14" fmla="*/ 284102 w 1365812"/>
                <a:gd name="connsiteY14" fmla="*/ 438615 h 944070"/>
                <a:gd name="connsiteX15" fmla="*/ 240093 w 1365812"/>
                <a:gd name="connsiteY15" fmla="*/ 466088 h 944070"/>
                <a:gd name="connsiteX16" fmla="*/ 224728 w 1365812"/>
                <a:gd name="connsiteY16" fmla="*/ 541613 h 944070"/>
                <a:gd name="connsiteX17" fmla="*/ 214199 w 1365812"/>
                <a:gd name="connsiteY17" fmla="*/ 569747 h 944070"/>
                <a:gd name="connsiteX18" fmla="*/ 105788 w 1365812"/>
                <a:gd name="connsiteY18" fmla="*/ 595709 h 944070"/>
                <a:gd name="connsiteX19" fmla="*/ 67564 w 1365812"/>
                <a:gd name="connsiteY19" fmla="*/ 572485 h 944070"/>
                <a:gd name="connsiteX20" fmla="*/ 42240 w 1365812"/>
                <a:gd name="connsiteY20" fmla="*/ 557191 h 944070"/>
                <a:gd name="connsiteX21" fmla="*/ 38920 w 1365812"/>
                <a:gd name="connsiteY21" fmla="*/ 555114 h 944070"/>
                <a:gd name="connsiteX22" fmla="*/ 1455 w 1365812"/>
                <a:gd name="connsiteY22" fmla="*/ 494504 h 944070"/>
                <a:gd name="connsiteX23" fmla="*/ 317 w 1365812"/>
                <a:gd name="connsiteY23" fmla="*/ 439937 h 944070"/>
                <a:gd name="connsiteX24" fmla="*/ 3162 w 1365812"/>
                <a:gd name="connsiteY24" fmla="*/ 402457 h 944070"/>
                <a:gd name="connsiteX25" fmla="*/ 10276 w 1365812"/>
                <a:gd name="connsiteY25" fmla="*/ 358549 h 944070"/>
                <a:gd name="connsiteX26" fmla="*/ 70884 w 1365812"/>
                <a:gd name="connsiteY26" fmla="*/ 206657 h 944070"/>
                <a:gd name="connsiteX27" fmla="*/ 334372 w 1365812"/>
                <a:gd name="connsiteY27" fmla="*/ 661 h 944070"/>
                <a:gd name="connsiteX28" fmla="*/ 336269 w 1365812"/>
                <a:gd name="connsiteY28" fmla="*/ 0 h 944070"/>
                <a:gd name="connsiteX29" fmla="*/ 358179 w 1365812"/>
                <a:gd name="connsiteY29" fmla="*/ 13311 h 944070"/>
                <a:gd name="connsiteX30" fmla="*/ 428177 w 1365812"/>
                <a:gd name="connsiteY30" fmla="*/ 55889 h 944070"/>
                <a:gd name="connsiteX31" fmla="*/ 452458 w 1365812"/>
                <a:gd name="connsiteY31" fmla="*/ 79019 h 944070"/>
                <a:gd name="connsiteX32" fmla="*/ 431212 w 1365812"/>
                <a:gd name="connsiteY32" fmla="*/ 187965 h 944070"/>
                <a:gd name="connsiteX33" fmla="*/ 430643 w 1365812"/>
                <a:gd name="connsiteY33" fmla="*/ 188342 h 944070"/>
                <a:gd name="connsiteX34" fmla="*/ 420115 w 1365812"/>
                <a:gd name="connsiteY34" fmla="*/ 195517 h 944070"/>
                <a:gd name="connsiteX35" fmla="*/ 371078 w 1365812"/>
                <a:gd name="connsiteY35" fmla="*/ 233374 h 944070"/>
                <a:gd name="connsiteX36" fmla="*/ 358558 w 1365812"/>
                <a:gd name="connsiteY36" fmla="*/ 257826 h 944070"/>
                <a:gd name="connsiteX37" fmla="*/ 365767 w 1365812"/>
                <a:gd name="connsiteY37" fmla="*/ 283316 h 944070"/>
                <a:gd name="connsiteX38" fmla="*/ 391945 w 1365812"/>
                <a:gd name="connsiteY38" fmla="*/ 297949 h 944070"/>
                <a:gd name="connsiteX39" fmla="*/ 794101 w 1365812"/>
                <a:gd name="connsiteY39" fmla="*/ 130839 h 944070"/>
                <a:gd name="connsiteX40" fmla="*/ 808138 w 1365812"/>
                <a:gd name="connsiteY40" fmla="*/ 132548 h 944070"/>
                <a:gd name="connsiteX41" fmla="*/ 811837 w 1365812"/>
                <a:gd name="connsiteY41" fmla="*/ 133954 h 944070"/>
                <a:gd name="connsiteX42" fmla="*/ 824167 w 1365812"/>
                <a:gd name="connsiteY42" fmla="*/ 142271 h 944070"/>
                <a:gd name="connsiteX43" fmla="*/ 832419 w 1365812"/>
                <a:gd name="connsiteY43" fmla="*/ 185416 h 944070"/>
                <a:gd name="connsiteX44" fmla="*/ 741081 w 1365812"/>
                <a:gd name="connsiteY44" fmla="*/ 396604 h 944070"/>
                <a:gd name="connsiteX45" fmla="*/ 1035015 w 1365812"/>
                <a:gd name="connsiteY45" fmla="*/ 517351 h 944070"/>
                <a:gd name="connsiteX46" fmla="*/ 1091260 w 1365812"/>
                <a:gd name="connsiteY46" fmla="*/ 445224 h 944070"/>
                <a:gd name="connsiteX47" fmla="*/ 1091260 w 1365812"/>
                <a:gd name="connsiteY47" fmla="*/ 445035 h 944070"/>
                <a:gd name="connsiteX48" fmla="*/ 1092777 w 1365812"/>
                <a:gd name="connsiteY48" fmla="*/ 436161 h 944070"/>
                <a:gd name="connsiteX49" fmla="*/ 1090122 w 1365812"/>
                <a:gd name="connsiteY49" fmla="*/ 434745 h 944070"/>
                <a:gd name="connsiteX50" fmla="*/ 984366 w 1365812"/>
                <a:gd name="connsiteY50" fmla="*/ 237339 h 944070"/>
                <a:gd name="connsiteX51" fmla="*/ 984745 w 1365812"/>
                <a:gd name="connsiteY51" fmla="*/ 234130 h 944070"/>
                <a:gd name="connsiteX52" fmla="*/ 988634 w 1365812"/>
                <a:gd name="connsiteY52" fmla="*/ 234687 h 944070"/>
                <a:gd name="connsiteX53" fmla="*/ 999542 w 1365812"/>
                <a:gd name="connsiteY53" fmla="*/ 236207 h 944070"/>
                <a:gd name="connsiteX54" fmla="*/ 1032075 w 1365812"/>
                <a:gd name="connsiteY54" fmla="*/ 242437 h 944070"/>
                <a:gd name="connsiteX55" fmla="*/ 1174252 w 1365812"/>
                <a:gd name="connsiteY55" fmla="*/ 299837 h 944070"/>
                <a:gd name="connsiteX56" fmla="*/ 1332648 w 1365812"/>
                <a:gd name="connsiteY56" fmla="*/ 283599 h 944070"/>
                <a:gd name="connsiteX57" fmla="*/ 1374856 w 1365812"/>
                <a:gd name="connsiteY57" fmla="*/ 287942 h 944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365812" h="944070">
                  <a:moveTo>
                    <a:pt x="1374856" y="287942"/>
                  </a:moveTo>
                  <a:cubicBezTo>
                    <a:pt x="1371251" y="313904"/>
                    <a:pt x="1362525" y="338534"/>
                    <a:pt x="1349341" y="360446"/>
                  </a:cubicBezTo>
                  <a:lnTo>
                    <a:pt x="1349341" y="360531"/>
                  </a:lnTo>
                  <a:cubicBezTo>
                    <a:pt x="1329708" y="393772"/>
                    <a:pt x="1300400" y="420867"/>
                    <a:pt x="1264358" y="437860"/>
                  </a:cubicBezTo>
                  <a:cubicBezTo>
                    <a:pt x="1256011" y="515368"/>
                    <a:pt x="1227841" y="589383"/>
                    <a:pt x="1182504" y="652816"/>
                  </a:cubicBezTo>
                  <a:cubicBezTo>
                    <a:pt x="1072100" y="832765"/>
                    <a:pt x="859641" y="876853"/>
                    <a:pt x="574622" y="737036"/>
                  </a:cubicBezTo>
                  <a:lnTo>
                    <a:pt x="574527" y="737131"/>
                  </a:lnTo>
                  <a:lnTo>
                    <a:pt x="532794" y="917354"/>
                  </a:lnTo>
                  <a:cubicBezTo>
                    <a:pt x="531182" y="924614"/>
                    <a:pt x="527388" y="931137"/>
                    <a:pt x="522171" y="936414"/>
                  </a:cubicBezTo>
                  <a:cubicBezTo>
                    <a:pt x="521412" y="937179"/>
                    <a:pt x="520559" y="937934"/>
                    <a:pt x="519800" y="938595"/>
                  </a:cubicBezTo>
                  <a:cubicBezTo>
                    <a:pt x="503012" y="952558"/>
                    <a:pt x="478162" y="950396"/>
                    <a:pt x="464124" y="933677"/>
                  </a:cubicBezTo>
                  <a:cubicBezTo>
                    <a:pt x="434437" y="897434"/>
                    <a:pt x="409681" y="857405"/>
                    <a:pt x="390332" y="814733"/>
                  </a:cubicBezTo>
                  <a:cubicBezTo>
                    <a:pt x="386349" y="806142"/>
                    <a:pt x="382744" y="798023"/>
                    <a:pt x="379614" y="790376"/>
                  </a:cubicBezTo>
                  <a:cubicBezTo>
                    <a:pt x="301839" y="604111"/>
                    <a:pt x="450371" y="678032"/>
                    <a:pt x="307245" y="455137"/>
                  </a:cubicBezTo>
                  <a:cubicBezTo>
                    <a:pt x="302218" y="446829"/>
                    <a:pt x="293777" y="440777"/>
                    <a:pt x="284102" y="438615"/>
                  </a:cubicBezTo>
                  <a:cubicBezTo>
                    <a:pt x="264374" y="434178"/>
                    <a:pt x="244646" y="446357"/>
                    <a:pt x="240093" y="466088"/>
                  </a:cubicBezTo>
                  <a:cubicBezTo>
                    <a:pt x="234307" y="488462"/>
                    <a:pt x="228996" y="515179"/>
                    <a:pt x="224728" y="541613"/>
                  </a:cubicBezTo>
                  <a:cubicBezTo>
                    <a:pt x="223020" y="551526"/>
                    <a:pt x="219511" y="561146"/>
                    <a:pt x="214199" y="569747"/>
                  </a:cubicBezTo>
                  <a:cubicBezTo>
                    <a:pt x="191436" y="606660"/>
                    <a:pt x="142874" y="618366"/>
                    <a:pt x="105788" y="595709"/>
                  </a:cubicBezTo>
                  <a:lnTo>
                    <a:pt x="67564" y="572485"/>
                  </a:lnTo>
                  <a:lnTo>
                    <a:pt x="42240" y="557191"/>
                  </a:lnTo>
                  <a:lnTo>
                    <a:pt x="38920" y="555114"/>
                  </a:lnTo>
                  <a:cubicBezTo>
                    <a:pt x="17484" y="541991"/>
                    <a:pt x="3542" y="519522"/>
                    <a:pt x="1455" y="494504"/>
                  </a:cubicBezTo>
                  <a:cubicBezTo>
                    <a:pt x="32" y="476284"/>
                    <a:pt x="-347" y="457969"/>
                    <a:pt x="317" y="439937"/>
                  </a:cubicBezTo>
                  <a:cubicBezTo>
                    <a:pt x="791" y="427381"/>
                    <a:pt x="1740" y="414919"/>
                    <a:pt x="3162" y="402457"/>
                  </a:cubicBezTo>
                  <a:cubicBezTo>
                    <a:pt x="4870" y="387730"/>
                    <a:pt x="7241" y="373097"/>
                    <a:pt x="10276" y="358549"/>
                  </a:cubicBezTo>
                  <a:cubicBezTo>
                    <a:pt x="21563" y="305218"/>
                    <a:pt x="41955" y="253766"/>
                    <a:pt x="70884" y="206657"/>
                  </a:cubicBezTo>
                  <a:cubicBezTo>
                    <a:pt x="130448" y="108285"/>
                    <a:pt x="224253" y="34931"/>
                    <a:pt x="334372" y="661"/>
                  </a:cubicBezTo>
                  <a:cubicBezTo>
                    <a:pt x="335036" y="378"/>
                    <a:pt x="335605" y="189"/>
                    <a:pt x="336269" y="0"/>
                  </a:cubicBezTo>
                  <a:lnTo>
                    <a:pt x="358179" y="13311"/>
                  </a:lnTo>
                  <a:lnTo>
                    <a:pt x="428177" y="55889"/>
                  </a:lnTo>
                  <a:cubicBezTo>
                    <a:pt x="437946" y="61837"/>
                    <a:pt x="446103" y="69672"/>
                    <a:pt x="452458" y="79019"/>
                  </a:cubicBezTo>
                  <a:cubicBezTo>
                    <a:pt x="476834" y="114988"/>
                    <a:pt x="467254" y="163796"/>
                    <a:pt x="431212" y="187965"/>
                  </a:cubicBezTo>
                  <a:cubicBezTo>
                    <a:pt x="431022" y="188059"/>
                    <a:pt x="430832" y="188238"/>
                    <a:pt x="430643" y="188342"/>
                  </a:cubicBezTo>
                  <a:cubicBezTo>
                    <a:pt x="427133" y="190702"/>
                    <a:pt x="423529" y="193062"/>
                    <a:pt x="420115" y="195517"/>
                  </a:cubicBezTo>
                  <a:cubicBezTo>
                    <a:pt x="403137" y="207318"/>
                    <a:pt x="386728" y="219968"/>
                    <a:pt x="371078" y="233374"/>
                  </a:cubicBezTo>
                  <a:cubicBezTo>
                    <a:pt x="363870" y="239700"/>
                    <a:pt x="359412" y="248385"/>
                    <a:pt x="358558" y="257826"/>
                  </a:cubicBezTo>
                  <a:cubicBezTo>
                    <a:pt x="357610" y="267266"/>
                    <a:pt x="360455" y="276235"/>
                    <a:pt x="365767" y="283316"/>
                  </a:cubicBezTo>
                  <a:cubicBezTo>
                    <a:pt x="371837" y="291331"/>
                    <a:pt x="381132" y="296910"/>
                    <a:pt x="391945" y="297949"/>
                  </a:cubicBezTo>
                  <a:cubicBezTo>
                    <a:pt x="709686" y="328065"/>
                    <a:pt x="590272" y="141988"/>
                    <a:pt x="794101" y="130839"/>
                  </a:cubicBezTo>
                  <a:cubicBezTo>
                    <a:pt x="798748" y="130565"/>
                    <a:pt x="803585" y="131131"/>
                    <a:pt x="808138" y="132548"/>
                  </a:cubicBezTo>
                  <a:cubicBezTo>
                    <a:pt x="809371" y="132925"/>
                    <a:pt x="810604" y="133397"/>
                    <a:pt x="811837" y="133954"/>
                  </a:cubicBezTo>
                  <a:cubicBezTo>
                    <a:pt x="816580" y="135937"/>
                    <a:pt x="820753" y="138778"/>
                    <a:pt x="824167" y="142271"/>
                  </a:cubicBezTo>
                  <a:cubicBezTo>
                    <a:pt x="835170" y="153213"/>
                    <a:pt x="838964" y="170310"/>
                    <a:pt x="832419" y="185416"/>
                  </a:cubicBezTo>
                  <a:lnTo>
                    <a:pt x="741081" y="396604"/>
                  </a:lnTo>
                  <a:cubicBezTo>
                    <a:pt x="826349" y="475802"/>
                    <a:pt x="921861" y="587779"/>
                    <a:pt x="1035015" y="517351"/>
                  </a:cubicBezTo>
                  <a:cubicBezTo>
                    <a:pt x="1063849" y="502812"/>
                    <a:pt x="1084431" y="476284"/>
                    <a:pt x="1091260" y="445224"/>
                  </a:cubicBezTo>
                  <a:lnTo>
                    <a:pt x="1091260" y="445035"/>
                  </a:lnTo>
                  <a:cubicBezTo>
                    <a:pt x="1091924" y="442108"/>
                    <a:pt x="1092398" y="439182"/>
                    <a:pt x="1092777" y="436161"/>
                  </a:cubicBezTo>
                  <a:cubicBezTo>
                    <a:pt x="1091829" y="435783"/>
                    <a:pt x="1090975" y="435217"/>
                    <a:pt x="1090122" y="434745"/>
                  </a:cubicBezTo>
                  <a:cubicBezTo>
                    <a:pt x="1016804" y="397539"/>
                    <a:pt x="974407" y="318718"/>
                    <a:pt x="984366" y="237339"/>
                  </a:cubicBezTo>
                  <a:cubicBezTo>
                    <a:pt x="984366" y="236301"/>
                    <a:pt x="984556" y="235168"/>
                    <a:pt x="984745" y="234130"/>
                  </a:cubicBezTo>
                  <a:cubicBezTo>
                    <a:pt x="986073" y="234318"/>
                    <a:pt x="987401" y="234507"/>
                    <a:pt x="988634" y="234687"/>
                  </a:cubicBezTo>
                  <a:cubicBezTo>
                    <a:pt x="992333" y="235168"/>
                    <a:pt x="995937" y="235640"/>
                    <a:pt x="999542" y="236207"/>
                  </a:cubicBezTo>
                  <a:cubicBezTo>
                    <a:pt x="1010449" y="237906"/>
                    <a:pt x="1021357" y="239983"/>
                    <a:pt x="1032075" y="242437"/>
                  </a:cubicBezTo>
                  <a:cubicBezTo>
                    <a:pt x="1082154" y="253766"/>
                    <a:pt x="1130242" y="273205"/>
                    <a:pt x="1174252" y="299837"/>
                  </a:cubicBezTo>
                  <a:cubicBezTo>
                    <a:pt x="1225944" y="285676"/>
                    <a:pt x="1279438" y="280106"/>
                    <a:pt x="1332648" y="283599"/>
                  </a:cubicBezTo>
                  <a:cubicBezTo>
                    <a:pt x="1346781" y="284354"/>
                    <a:pt x="1360818" y="285865"/>
                    <a:pt x="1374856" y="287942"/>
                  </a:cubicBezTo>
                </a:path>
              </a:pathLst>
            </a:custGeom>
            <a:solidFill>
              <a:srgbClr val="1261FF"/>
            </a:solidFill>
            <a:ln w="9465" cap="flat">
              <a:noFill/>
              <a:prstDash val="solid"/>
              <a:miter/>
            </a:ln>
          </p:spPr>
          <p:txBody>
            <a:bodyPr rtlCol="0" anchor="ctr"/>
            <a:lstStyle/>
            <a:p>
              <a:endParaRPr/>
            </a:p>
          </p:txBody>
        </p:sp>
        <p:sp>
          <p:nvSpPr>
            <p:cNvPr id="29" name="Freeform 28">
              <a:extLst>
                <a:ext uri="{FF2B5EF4-FFF2-40B4-BE49-F238E27FC236}">
                  <a16:creationId xmlns:a16="http://schemas.microsoft.com/office/drawing/2014/main" id="{98221588-A14C-414E-9456-BD4FBFAC3E5C}"/>
                </a:ext>
              </a:extLst>
            </p:cNvPr>
            <p:cNvSpPr/>
            <p:nvPr/>
          </p:nvSpPr>
          <p:spPr>
            <a:xfrm>
              <a:off x="11539464" y="6622006"/>
              <a:ext cx="1327873" cy="708053"/>
            </a:xfrm>
            <a:custGeom>
              <a:avLst/>
              <a:gdLst>
                <a:gd name="connsiteX0" fmla="*/ 1332616 w 1327873"/>
                <a:gd name="connsiteY0" fmla="*/ 51735 h 708053"/>
                <a:gd name="connsiteX1" fmla="*/ 1307102 w 1327873"/>
                <a:gd name="connsiteY1" fmla="*/ 124240 h 708053"/>
                <a:gd name="connsiteX2" fmla="*/ 1307102 w 1327873"/>
                <a:gd name="connsiteY2" fmla="*/ 124325 h 708053"/>
                <a:gd name="connsiteX3" fmla="*/ 1222118 w 1327873"/>
                <a:gd name="connsiteY3" fmla="*/ 201654 h 708053"/>
                <a:gd name="connsiteX4" fmla="*/ 1140264 w 1327873"/>
                <a:gd name="connsiteY4" fmla="*/ 416609 h 708053"/>
                <a:gd name="connsiteX5" fmla="*/ 532382 w 1327873"/>
                <a:gd name="connsiteY5" fmla="*/ 500830 h 708053"/>
                <a:gd name="connsiteX6" fmla="*/ 532288 w 1327873"/>
                <a:gd name="connsiteY6" fmla="*/ 500924 h 708053"/>
                <a:gd name="connsiteX7" fmla="*/ 490554 w 1327873"/>
                <a:gd name="connsiteY7" fmla="*/ 681147 h 708053"/>
                <a:gd name="connsiteX8" fmla="*/ 479931 w 1327873"/>
                <a:gd name="connsiteY8" fmla="*/ 700208 h 708053"/>
                <a:gd name="connsiteX9" fmla="*/ 477560 w 1327873"/>
                <a:gd name="connsiteY9" fmla="*/ 702389 h 708053"/>
                <a:gd name="connsiteX10" fmla="*/ 421884 w 1327873"/>
                <a:gd name="connsiteY10" fmla="*/ 697470 h 708053"/>
                <a:gd name="connsiteX11" fmla="*/ 348093 w 1327873"/>
                <a:gd name="connsiteY11" fmla="*/ 578527 h 708053"/>
                <a:gd name="connsiteX12" fmla="*/ 337375 w 1327873"/>
                <a:gd name="connsiteY12" fmla="*/ 554170 h 708053"/>
                <a:gd name="connsiteX13" fmla="*/ 265006 w 1327873"/>
                <a:gd name="connsiteY13" fmla="*/ 218930 h 708053"/>
                <a:gd name="connsiteX14" fmla="*/ 241863 w 1327873"/>
                <a:gd name="connsiteY14" fmla="*/ 202409 h 708053"/>
                <a:gd name="connsiteX15" fmla="*/ 197853 w 1327873"/>
                <a:gd name="connsiteY15" fmla="*/ 229881 h 708053"/>
                <a:gd name="connsiteX16" fmla="*/ 182488 w 1327873"/>
                <a:gd name="connsiteY16" fmla="*/ 305407 h 708053"/>
                <a:gd name="connsiteX17" fmla="*/ 171960 w 1327873"/>
                <a:gd name="connsiteY17" fmla="*/ 333540 h 708053"/>
                <a:gd name="connsiteX18" fmla="*/ 63548 w 1327873"/>
                <a:gd name="connsiteY18" fmla="*/ 359502 h 708053"/>
                <a:gd name="connsiteX19" fmla="*/ 25324 w 1327873"/>
                <a:gd name="connsiteY19" fmla="*/ 336278 h 708053"/>
                <a:gd name="connsiteX20" fmla="*/ 0 w 1327873"/>
                <a:gd name="connsiteY20" fmla="*/ 320984 h 708053"/>
                <a:gd name="connsiteX21" fmla="*/ 46760 w 1327873"/>
                <a:gd name="connsiteY21" fmla="*/ 260280 h 708053"/>
                <a:gd name="connsiteX22" fmla="*/ 25324 w 1327873"/>
                <a:gd name="connsiteY22" fmla="*/ 40784 h 708053"/>
                <a:gd name="connsiteX23" fmla="*/ 345532 w 1327873"/>
                <a:gd name="connsiteY23" fmla="*/ 262641 h 708053"/>
                <a:gd name="connsiteX24" fmla="*/ 385842 w 1327873"/>
                <a:gd name="connsiteY24" fmla="*/ 124325 h 708053"/>
                <a:gd name="connsiteX25" fmla="*/ 989835 w 1327873"/>
                <a:gd name="connsiteY25" fmla="*/ 375929 h 708053"/>
                <a:gd name="connsiteX26" fmla="*/ 957302 w 1327873"/>
                <a:gd name="connsiteY26" fmla="*/ 0 h 708053"/>
                <a:gd name="connsiteX27" fmla="*/ 989835 w 1327873"/>
                <a:gd name="connsiteY27" fmla="*/ 6231 h 708053"/>
                <a:gd name="connsiteX28" fmla="*/ 1132012 w 1327873"/>
                <a:gd name="connsiteY28" fmla="*/ 63630 h 708053"/>
                <a:gd name="connsiteX29" fmla="*/ 1290409 w 1327873"/>
                <a:gd name="connsiteY29" fmla="*/ 47392 h 708053"/>
                <a:gd name="connsiteX30" fmla="*/ 1332616 w 1327873"/>
                <a:gd name="connsiteY30" fmla="*/ 51735 h 7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327873" h="708053">
                  <a:moveTo>
                    <a:pt x="1332616" y="51735"/>
                  </a:moveTo>
                  <a:cubicBezTo>
                    <a:pt x="1329012" y="77697"/>
                    <a:pt x="1320286" y="102328"/>
                    <a:pt x="1307102" y="124240"/>
                  </a:cubicBezTo>
                  <a:lnTo>
                    <a:pt x="1307102" y="124325"/>
                  </a:lnTo>
                  <a:cubicBezTo>
                    <a:pt x="1287468" y="157565"/>
                    <a:pt x="1258160" y="184660"/>
                    <a:pt x="1222118" y="201654"/>
                  </a:cubicBezTo>
                  <a:cubicBezTo>
                    <a:pt x="1213771" y="279162"/>
                    <a:pt x="1185601" y="353177"/>
                    <a:pt x="1140264" y="416609"/>
                  </a:cubicBezTo>
                  <a:cubicBezTo>
                    <a:pt x="1029861" y="596558"/>
                    <a:pt x="817401" y="640647"/>
                    <a:pt x="532382" y="500830"/>
                  </a:cubicBezTo>
                  <a:lnTo>
                    <a:pt x="532288" y="500924"/>
                  </a:lnTo>
                  <a:lnTo>
                    <a:pt x="490554" y="681147"/>
                  </a:lnTo>
                  <a:cubicBezTo>
                    <a:pt x="488942" y="688407"/>
                    <a:pt x="485148" y="694931"/>
                    <a:pt x="479931" y="700208"/>
                  </a:cubicBezTo>
                  <a:cubicBezTo>
                    <a:pt x="479173" y="700973"/>
                    <a:pt x="478319" y="701728"/>
                    <a:pt x="477560" y="702389"/>
                  </a:cubicBezTo>
                  <a:cubicBezTo>
                    <a:pt x="460772" y="716352"/>
                    <a:pt x="435922" y="714190"/>
                    <a:pt x="421884" y="697470"/>
                  </a:cubicBezTo>
                  <a:cubicBezTo>
                    <a:pt x="392197" y="661227"/>
                    <a:pt x="367442" y="621199"/>
                    <a:pt x="348093" y="578527"/>
                  </a:cubicBezTo>
                  <a:cubicBezTo>
                    <a:pt x="344109" y="569936"/>
                    <a:pt x="340505" y="561817"/>
                    <a:pt x="337375" y="554170"/>
                  </a:cubicBezTo>
                  <a:cubicBezTo>
                    <a:pt x="259599" y="367904"/>
                    <a:pt x="408131" y="441825"/>
                    <a:pt x="265006" y="218930"/>
                  </a:cubicBezTo>
                  <a:cubicBezTo>
                    <a:pt x="259979" y="210622"/>
                    <a:pt x="251537" y="204571"/>
                    <a:pt x="241863" y="202409"/>
                  </a:cubicBezTo>
                  <a:cubicBezTo>
                    <a:pt x="222134" y="197972"/>
                    <a:pt x="202406" y="210150"/>
                    <a:pt x="197853" y="229881"/>
                  </a:cubicBezTo>
                  <a:cubicBezTo>
                    <a:pt x="192067" y="252256"/>
                    <a:pt x="186756" y="278973"/>
                    <a:pt x="182488" y="305407"/>
                  </a:cubicBezTo>
                  <a:cubicBezTo>
                    <a:pt x="180780" y="315320"/>
                    <a:pt x="177271" y="324940"/>
                    <a:pt x="171960" y="333540"/>
                  </a:cubicBezTo>
                  <a:cubicBezTo>
                    <a:pt x="149196" y="370453"/>
                    <a:pt x="100634" y="382160"/>
                    <a:pt x="63548" y="359502"/>
                  </a:cubicBezTo>
                  <a:lnTo>
                    <a:pt x="25324" y="336278"/>
                  </a:lnTo>
                  <a:lnTo>
                    <a:pt x="0" y="320984"/>
                  </a:lnTo>
                  <a:cubicBezTo>
                    <a:pt x="2371" y="289735"/>
                    <a:pt x="15745" y="266889"/>
                    <a:pt x="46760" y="260280"/>
                  </a:cubicBezTo>
                  <a:cubicBezTo>
                    <a:pt x="179547" y="231958"/>
                    <a:pt x="25324" y="40784"/>
                    <a:pt x="25324" y="40784"/>
                  </a:cubicBezTo>
                  <a:cubicBezTo>
                    <a:pt x="257702" y="10102"/>
                    <a:pt x="345532" y="262641"/>
                    <a:pt x="345532" y="262641"/>
                  </a:cubicBezTo>
                  <a:lnTo>
                    <a:pt x="385842" y="124325"/>
                  </a:lnTo>
                  <a:cubicBezTo>
                    <a:pt x="385842" y="124325"/>
                    <a:pt x="708326" y="534061"/>
                    <a:pt x="989835" y="375929"/>
                  </a:cubicBezTo>
                  <a:cubicBezTo>
                    <a:pt x="1211779" y="251217"/>
                    <a:pt x="1039915" y="70805"/>
                    <a:pt x="957302" y="0"/>
                  </a:cubicBezTo>
                  <a:cubicBezTo>
                    <a:pt x="968209" y="1699"/>
                    <a:pt x="979117" y="3776"/>
                    <a:pt x="989835" y="6231"/>
                  </a:cubicBezTo>
                  <a:cubicBezTo>
                    <a:pt x="1039915" y="17560"/>
                    <a:pt x="1088003" y="36998"/>
                    <a:pt x="1132012" y="63630"/>
                  </a:cubicBezTo>
                  <a:cubicBezTo>
                    <a:pt x="1183704" y="49469"/>
                    <a:pt x="1237199" y="43899"/>
                    <a:pt x="1290409" y="47392"/>
                  </a:cubicBezTo>
                  <a:cubicBezTo>
                    <a:pt x="1304541" y="48148"/>
                    <a:pt x="1318578" y="49658"/>
                    <a:pt x="1332616" y="51735"/>
                  </a:cubicBezTo>
                </a:path>
              </a:pathLst>
            </a:custGeom>
            <a:solidFill>
              <a:srgbClr val="308FEF"/>
            </a:solidFill>
            <a:ln w="9465" cap="flat">
              <a:noFill/>
              <a:prstDash val="solid"/>
              <a:miter/>
            </a:ln>
          </p:spPr>
          <p:txBody>
            <a:bodyPr rtlCol="0" anchor="ctr"/>
            <a:lstStyle/>
            <a:p>
              <a:endParaRPr/>
            </a:p>
          </p:txBody>
        </p:sp>
        <p:sp>
          <p:nvSpPr>
            <p:cNvPr id="30" name="Freeform 29">
              <a:extLst>
                <a:ext uri="{FF2B5EF4-FFF2-40B4-BE49-F238E27FC236}">
                  <a16:creationId xmlns:a16="http://schemas.microsoft.com/office/drawing/2014/main" id="{79A6893B-B4A3-7C45-B03A-54C46CC5E924}"/>
                </a:ext>
              </a:extLst>
            </p:cNvPr>
            <p:cNvSpPr/>
            <p:nvPr/>
          </p:nvSpPr>
          <p:spPr>
            <a:xfrm>
              <a:off x="12529301" y="6628237"/>
              <a:ext cx="294029" cy="122729"/>
            </a:xfrm>
            <a:custGeom>
              <a:avLst/>
              <a:gdLst>
                <a:gd name="connsiteX0" fmla="*/ 300574 w 294029"/>
                <a:gd name="connsiteY0" fmla="*/ 41161 h 122729"/>
                <a:gd name="connsiteX1" fmla="*/ 169019 w 294029"/>
                <a:gd name="connsiteY1" fmla="*/ 126600 h 122729"/>
                <a:gd name="connsiteX2" fmla="*/ 0 w 294029"/>
                <a:gd name="connsiteY2" fmla="*/ 0 h 122729"/>
                <a:gd name="connsiteX3" fmla="*/ 142177 w 294029"/>
                <a:gd name="connsiteY3" fmla="*/ 57400 h 122729"/>
                <a:gd name="connsiteX4" fmla="*/ 300574 w 294029"/>
                <a:gd name="connsiteY4" fmla="*/ 41161 h 122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029" h="122729">
                  <a:moveTo>
                    <a:pt x="300574" y="41161"/>
                  </a:moveTo>
                  <a:cubicBezTo>
                    <a:pt x="217297" y="70994"/>
                    <a:pt x="169019" y="126600"/>
                    <a:pt x="169019" y="126600"/>
                  </a:cubicBezTo>
                  <a:lnTo>
                    <a:pt x="0" y="0"/>
                  </a:lnTo>
                  <a:cubicBezTo>
                    <a:pt x="50080" y="11329"/>
                    <a:pt x="98168" y="30767"/>
                    <a:pt x="142177" y="57400"/>
                  </a:cubicBezTo>
                  <a:cubicBezTo>
                    <a:pt x="193869" y="43238"/>
                    <a:pt x="247364" y="37668"/>
                    <a:pt x="300574" y="41161"/>
                  </a:cubicBezTo>
                </a:path>
              </a:pathLst>
            </a:custGeom>
            <a:solidFill>
              <a:srgbClr val="2A64B7"/>
            </a:solidFill>
            <a:ln w="9465" cap="flat">
              <a:noFill/>
              <a:prstDash val="solid"/>
              <a:miter/>
            </a:ln>
          </p:spPr>
          <p:txBody>
            <a:bodyPr rtlCol="0" anchor="ctr"/>
            <a:lstStyle/>
            <a:p>
              <a:endParaRPr/>
            </a:p>
          </p:txBody>
        </p:sp>
        <p:sp>
          <p:nvSpPr>
            <p:cNvPr id="31" name="Freeform 30">
              <a:extLst>
                <a:ext uri="{FF2B5EF4-FFF2-40B4-BE49-F238E27FC236}">
                  <a16:creationId xmlns:a16="http://schemas.microsoft.com/office/drawing/2014/main" id="{4E18E740-7759-5542-833B-15D6748B3BBC}"/>
                </a:ext>
              </a:extLst>
            </p:cNvPr>
            <p:cNvSpPr/>
            <p:nvPr/>
          </p:nvSpPr>
          <p:spPr>
            <a:xfrm>
              <a:off x="11995433" y="6746334"/>
              <a:ext cx="844148" cy="566442"/>
            </a:xfrm>
            <a:custGeom>
              <a:avLst/>
              <a:gdLst>
                <a:gd name="connsiteX0" fmla="*/ 851132 w 844148"/>
                <a:gd name="connsiteY0" fmla="*/ 0 h 566442"/>
                <a:gd name="connsiteX1" fmla="*/ 766148 w 844148"/>
                <a:gd name="connsiteY1" fmla="*/ 77319 h 566442"/>
                <a:gd name="connsiteX2" fmla="*/ 684294 w 844148"/>
                <a:gd name="connsiteY2" fmla="*/ 292284 h 566442"/>
                <a:gd name="connsiteX3" fmla="*/ 76413 w 844148"/>
                <a:gd name="connsiteY3" fmla="*/ 376505 h 566442"/>
                <a:gd name="connsiteX4" fmla="*/ 76318 w 844148"/>
                <a:gd name="connsiteY4" fmla="*/ 376599 h 566442"/>
                <a:gd name="connsiteX5" fmla="*/ 34585 w 844148"/>
                <a:gd name="connsiteY5" fmla="*/ 556813 h 566442"/>
                <a:gd name="connsiteX6" fmla="*/ 23962 w 844148"/>
                <a:gd name="connsiteY6" fmla="*/ 575883 h 566442"/>
                <a:gd name="connsiteX7" fmla="*/ 8122 w 844148"/>
                <a:gd name="connsiteY7" fmla="*/ 501774 h 566442"/>
                <a:gd name="connsiteX8" fmla="*/ 8122 w 844148"/>
                <a:gd name="connsiteY8" fmla="*/ 244514 h 566442"/>
                <a:gd name="connsiteX9" fmla="*/ 664945 w 844148"/>
                <a:gd name="connsiteY9" fmla="*/ 84022 h 566442"/>
                <a:gd name="connsiteX10" fmla="*/ 851132 w 844148"/>
                <a:gd name="connsiteY10" fmla="*/ 0 h 566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4148" h="566442">
                  <a:moveTo>
                    <a:pt x="851132" y="0"/>
                  </a:moveTo>
                  <a:cubicBezTo>
                    <a:pt x="831498" y="33241"/>
                    <a:pt x="802190" y="60336"/>
                    <a:pt x="766148" y="77319"/>
                  </a:cubicBezTo>
                  <a:cubicBezTo>
                    <a:pt x="757802" y="154828"/>
                    <a:pt x="729632" y="228843"/>
                    <a:pt x="684294" y="292284"/>
                  </a:cubicBezTo>
                  <a:cubicBezTo>
                    <a:pt x="573891" y="472234"/>
                    <a:pt x="361431" y="516312"/>
                    <a:pt x="76413" y="376505"/>
                  </a:cubicBezTo>
                  <a:lnTo>
                    <a:pt x="76318" y="376599"/>
                  </a:lnTo>
                  <a:lnTo>
                    <a:pt x="34585" y="556813"/>
                  </a:lnTo>
                  <a:cubicBezTo>
                    <a:pt x="32972" y="564082"/>
                    <a:pt x="29178" y="570596"/>
                    <a:pt x="23962" y="575883"/>
                  </a:cubicBezTo>
                  <a:cubicBezTo>
                    <a:pt x="345" y="554925"/>
                    <a:pt x="-7528" y="530473"/>
                    <a:pt x="8122" y="501774"/>
                  </a:cubicBezTo>
                  <a:cubicBezTo>
                    <a:pt x="84001" y="362523"/>
                    <a:pt x="8122" y="244514"/>
                    <a:pt x="8122" y="244514"/>
                  </a:cubicBezTo>
                  <a:cubicBezTo>
                    <a:pt x="648347" y="655185"/>
                    <a:pt x="664945" y="84022"/>
                    <a:pt x="664945" y="84022"/>
                  </a:cubicBezTo>
                  <a:cubicBezTo>
                    <a:pt x="736650" y="84022"/>
                    <a:pt x="804182" y="40227"/>
                    <a:pt x="851132" y="0"/>
                  </a:cubicBezTo>
                </a:path>
              </a:pathLst>
            </a:custGeom>
            <a:solidFill>
              <a:srgbClr val="2A64B7"/>
            </a:solidFill>
            <a:ln w="9465" cap="flat">
              <a:noFill/>
              <a:prstDash val="solid"/>
              <a:miter/>
            </a:ln>
          </p:spPr>
          <p:txBody>
            <a:bodyPr rtlCol="0" anchor="ctr"/>
            <a:lstStyle/>
            <a:p>
              <a:endParaRPr/>
            </a:p>
          </p:txBody>
        </p:sp>
        <p:sp>
          <p:nvSpPr>
            <p:cNvPr id="32" name="Freeform 31">
              <a:extLst>
                <a:ext uri="{FF2B5EF4-FFF2-40B4-BE49-F238E27FC236}">
                  <a16:creationId xmlns:a16="http://schemas.microsoft.com/office/drawing/2014/main" id="{2E90826D-5CBB-C141-8377-9D13DA6C1167}"/>
                </a:ext>
              </a:extLst>
            </p:cNvPr>
            <p:cNvSpPr/>
            <p:nvPr/>
          </p:nvSpPr>
          <p:spPr>
            <a:xfrm>
              <a:off x="11564789" y="6735447"/>
              <a:ext cx="369908" cy="434273"/>
            </a:xfrm>
            <a:custGeom>
              <a:avLst/>
              <a:gdLst>
                <a:gd name="connsiteX0" fmla="*/ 372374 w 369907"/>
                <a:gd name="connsiteY0" fmla="*/ 124278 h 434272"/>
                <a:gd name="connsiteX1" fmla="*/ 312050 w 369907"/>
                <a:gd name="connsiteY1" fmla="*/ 440731 h 434272"/>
                <a:gd name="connsiteX2" fmla="*/ 239681 w 369907"/>
                <a:gd name="connsiteY2" fmla="*/ 105491 h 434272"/>
                <a:gd name="connsiteX3" fmla="*/ 216538 w 369907"/>
                <a:gd name="connsiteY3" fmla="*/ 88970 h 434272"/>
                <a:gd name="connsiteX4" fmla="*/ 172529 w 369907"/>
                <a:gd name="connsiteY4" fmla="*/ 116442 h 434272"/>
                <a:gd name="connsiteX5" fmla="*/ 157163 w 369907"/>
                <a:gd name="connsiteY5" fmla="*/ 191968 h 434272"/>
                <a:gd name="connsiteX6" fmla="*/ 146635 w 369907"/>
                <a:gd name="connsiteY6" fmla="*/ 220092 h 434272"/>
                <a:gd name="connsiteX7" fmla="*/ 38224 w 369907"/>
                <a:gd name="connsiteY7" fmla="*/ 246054 h 434272"/>
                <a:gd name="connsiteX8" fmla="*/ 0 w 369907"/>
                <a:gd name="connsiteY8" fmla="*/ 222830 h 434272"/>
                <a:gd name="connsiteX9" fmla="*/ 11951 w 369907"/>
                <a:gd name="connsiteY9" fmla="*/ 189325 h 434272"/>
                <a:gd name="connsiteX10" fmla="*/ 111541 w 369907"/>
                <a:gd name="connsiteY10" fmla="*/ 1549 h 434272"/>
                <a:gd name="connsiteX11" fmla="*/ 311861 w 369907"/>
                <a:gd name="connsiteY11" fmla="*/ 210566 h 434272"/>
                <a:gd name="connsiteX12" fmla="*/ 372374 w 369907"/>
                <a:gd name="connsiteY12" fmla="*/ 124278 h 43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9907" h="434272">
                  <a:moveTo>
                    <a:pt x="372374" y="124278"/>
                  </a:moveTo>
                  <a:cubicBezTo>
                    <a:pt x="326372" y="227843"/>
                    <a:pt x="313283" y="346229"/>
                    <a:pt x="312050" y="440731"/>
                  </a:cubicBezTo>
                  <a:cubicBezTo>
                    <a:pt x="234275" y="254466"/>
                    <a:pt x="382807" y="328386"/>
                    <a:pt x="239681" y="105491"/>
                  </a:cubicBezTo>
                  <a:cubicBezTo>
                    <a:pt x="234654" y="97183"/>
                    <a:pt x="226213" y="91132"/>
                    <a:pt x="216538" y="88970"/>
                  </a:cubicBezTo>
                  <a:cubicBezTo>
                    <a:pt x="196810" y="84533"/>
                    <a:pt x="177081" y="96711"/>
                    <a:pt x="172529" y="116442"/>
                  </a:cubicBezTo>
                  <a:cubicBezTo>
                    <a:pt x="166743" y="138817"/>
                    <a:pt x="161431" y="165534"/>
                    <a:pt x="157163" y="191968"/>
                  </a:cubicBezTo>
                  <a:cubicBezTo>
                    <a:pt x="155456" y="201881"/>
                    <a:pt x="151947" y="211501"/>
                    <a:pt x="146635" y="220092"/>
                  </a:cubicBezTo>
                  <a:cubicBezTo>
                    <a:pt x="123872" y="257015"/>
                    <a:pt x="75309" y="268721"/>
                    <a:pt x="38224" y="246054"/>
                  </a:cubicBezTo>
                  <a:lnTo>
                    <a:pt x="0" y="222830"/>
                  </a:lnTo>
                  <a:cubicBezTo>
                    <a:pt x="6924" y="201881"/>
                    <a:pt x="11951" y="189325"/>
                    <a:pt x="11951" y="189325"/>
                  </a:cubicBezTo>
                  <a:cubicBezTo>
                    <a:pt x="251442" y="101998"/>
                    <a:pt x="111541" y="1549"/>
                    <a:pt x="111541" y="1549"/>
                  </a:cubicBezTo>
                  <a:cubicBezTo>
                    <a:pt x="244329" y="-21024"/>
                    <a:pt x="311861" y="210566"/>
                    <a:pt x="311861" y="210566"/>
                  </a:cubicBezTo>
                  <a:lnTo>
                    <a:pt x="372374" y="124278"/>
                  </a:lnTo>
                  <a:close/>
                </a:path>
              </a:pathLst>
            </a:custGeom>
            <a:solidFill>
              <a:srgbClr val="2A64B7"/>
            </a:solidFill>
            <a:ln w="9465" cap="flat">
              <a:noFill/>
              <a:prstDash val="solid"/>
              <a:miter/>
            </a:ln>
          </p:spPr>
          <p:txBody>
            <a:bodyPr rtlCol="0" anchor="ctr"/>
            <a:lstStyle/>
            <a:p>
              <a:endParaRPr/>
            </a:p>
          </p:txBody>
        </p:sp>
        <p:sp>
          <p:nvSpPr>
            <p:cNvPr id="33" name="Freeform 32">
              <a:extLst>
                <a:ext uri="{FF2B5EF4-FFF2-40B4-BE49-F238E27FC236}">
                  <a16:creationId xmlns:a16="http://schemas.microsoft.com/office/drawing/2014/main" id="{6AF89DC5-04BB-C94B-ABEA-7DCF35CA9816}"/>
                </a:ext>
              </a:extLst>
            </p:cNvPr>
            <p:cNvSpPr/>
            <p:nvPr/>
          </p:nvSpPr>
          <p:spPr>
            <a:xfrm>
              <a:off x="11834391" y="6516571"/>
              <a:ext cx="464756" cy="188814"/>
            </a:xfrm>
            <a:custGeom>
              <a:avLst/>
              <a:gdLst>
                <a:gd name="connsiteX0" fmla="*/ 470971 w 464755"/>
                <a:gd name="connsiteY0" fmla="*/ 1776 h 188814"/>
                <a:gd name="connsiteX1" fmla="*/ 335148 w 464755"/>
                <a:gd name="connsiteY1" fmla="*/ 105425 h 188814"/>
                <a:gd name="connsiteX2" fmla="*/ 335148 w 464755"/>
                <a:gd name="connsiteY2" fmla="*/ 65972 h 188814"/>
                <a:gd name="connsiteX3" fmla="*/ 140710 w 464755"/>
                <a:gd name="connsiteY3" fmla="*/ 193422 h 188814"/>
                <a:gd name="connsiteX4" fmla="*/ 228254 w 464755"/>
                <a:gd name="connsiteY4" fmla="*/ 168310 h 188814"/>
                <a:gd name="connsiteX5" fmla="*/ 50 w 464755"/>
                <a:gd name="connsiteY5" fmla="*/ 116291 h 188814"/>
                <a:gd name="connsiteX6" fmla="*/ 11906 w 464755"/>
                <a:gd name="connsiteY6" fmla="*/ 138383 h 188814"/>
                <a:gd name="connsiteX7" fmla="*/ 28599 w 464755"/>
                <a:gd name="connsiteY7" fmla="*/ 152544 h 188814"/>
                <a:gd name="connsiteX8" fmla="*/ 54777 w 464755"/>
                <a:gd name="connsiteY8" fmla="*/ 167177 h 188814"/>
                <a:gd name="connsiteX9" fmla="*/ 456933 w 464755"/>
                <a:gd name="connsiteY9" fmla="*/ 67 h 188814"/>
                <a:gd name="connsiteX10" fmla="*/ 470971 w 464755"/>
                <a:gd name="connsiteY10" fmla="*/ 1776 h 188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755" h="188814">
                  <a:moveTo>
                    <a:pt x="470971" y="1776"/>
                  </a:moveTo>
                  <a:cubicBezTo>
                    <a:pt x="415200" y="12245"/>
                    <a:pt x="358481" y="39822"/>
                    <a:pt x="335148" y="105425"/>
                  </a:cubicBezTo>
                  <a:lnTo>
                    <a:pt x="335148" y="65972"/>
                  </a:lnTo>
                  <a:cubicBezTo>
                    <a:pt x="335148" y="65972"/>
                    <a:pt x="290095" y="200503"/>
                    <a:pt x="140710" y="193422"/>
                  </a:cubicBezTo>
                  <a:cubicBezTo>
                    <a:pt x="140710" y="193422"/>
                    <a:pt x="197429" y="189457"/>
                    <a:pt x="228254" y="168310"/>
                  </a:cubicBezTo>
                  <a:cubicBezTo>
                    <a:pt x="221046" y="170000"/>
                    <a:pt x="-3839" y="224661"/>
                    <a:pt x="50" y="116291"/>
                  </a:cubicBezTo>
                  <a:cubicBezTo>
                    <a:pt x="50" y="116291"/>
                    <a:pt x="3939" y="131302"/>
                    <a:pt x="11906" y="138383"/>
                  </a:cubicBezTo>
                  <a:cubicBezTo>
                    <a:pt x="11906" y="138383"/>
                    <a:pt x="17123" y="146218"/>
                    <a:pt x="28599" y="152544"/>
                  </a:cubicBezTo>
                  <a:cubicBezTo>
                    <a:pt x="34669" y="160559"/>
                    <a:pt x="43965" y="166138"/>
                    <a:pt x="54777" y="167177"/>
                  </a:cubicBezTo>
                  <a:cubicBezTo>
                    <a:pt x="372518" y="197293"/>
                    <a:pt x="253105" y="11216"/>
                    <a:pt x="456933" y="67"/>
                  </a:cubicBezTo>
                  <a:cubicBezTo>
                    <a:pt x="461581" y="-207"/>
                    <a:pt x="466418" y="360"/>
                    <a:pt x="470971" y="1776"/>
                  </a:cubicBezTo>
                </a:path>
              </a:pathLst>
            </a:custGeom>
            <a:solidFill>
              <a:srgbClr val="CFE1F9"/>
            </a:solidFill>
            <a:ln w="9465" cap="flat">
              <a:noFill/>
              <a:prstDash val="solid"/>
              <a:miter/>
            </a:ln>
          </p:spPr>
          <p:txBody>
            <a:bodyPr rtlCol="0" anchor="ctr"/>
            <a:lstStyle/>
            <a:p>
              <a:endParaRPr/>
            </a:p>
          </p:txBody>
        </p:sp>
        <p:sp>
          <p:nvSpPr>
            <p:cNvPr id="34" name="Freeform 33">
              <a:extLst>
                <a:ext uri="{FF2B5EF4-FFF2-40B4-BE49-F238E27FC236}">
                  <a16:creationId xmlns:a16="http://schemas.microsoft.com/office/drawing/2014/main" id="{22EAE774-3F7C-CE4C-97A2-F6692568DFBA}"/>
                </a:ext>
              </a:extLst>
            </p:cNvPr>
            <p:cNvSpPr/>
            <p:nvPr/>
          </p:nvSpPr>
          <p:spPr>
            <a:xfrm>
              <a:off x="11500386" y="6385800"/>
              <a:ext cx="350938" cy="396510"/>
            </a:xfrm>
            <a:custGeom>
              <a:avLst/>
              <a:gdLst>
                <a:gd name="connsiteX0" fmla="*/ 355016 w 350937"/>
                <a:gd name="connsiteY0" fmla="*/ 13311 h 396509"/>
                <a:gd name="connsiteX1" fmla="*/ 64402 w 350937"/>
                <a:gd name="connsiteY1" fmla="*/ 239983 h 396509"/>
                <a:gd name="connsiteX2" fmla="*/ 105566 w 350937"/>
                <a:gd name="connsiteY2" fmla="*/ 170782 h 396509"/>
                <a:gd name="connsiteX3" fmla="*/ 0 w 350937"/>
                <a:gd name="connsiteY3" fmla="*/ 402457 h 396509"/>
                <a:gd name="connsiteX4" fmla="*/ 7114 w 350937"/>
                <a:gd name="connsiteY4" fmla="*/ 358549 h 396509"/>
                <a:gd name="connsiteX5" fmla="*/ 67722 w 350937"/>
                <a:gd name="connsiteY5" fmla="*/ 206648 h 396509"/>
                <a:gd name="connsiteX6" fmla="*/ 331210 w 350937"/>
                <a:gd name="connsiteY6" fmla="*/ 661 h 396509"/>
                <a:gd name="connsiteX7" fmla="*/ 333107 w 350937"/>
                <a:gd name="connsiteY7" fmla="*/ 0 h 396509"/>
                <a:gd name="connsiteX8" fmla="*/ 355016 w 350937"/>
                <a:gd name="connsiteY8" fmla="*/ 13311 h 39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937" h="396509">
                  <a:moveTo>
                    <a:pt x="355016" y="13311"/>
                  </a:moveTo>
                  <a:cubicBezTo>
                    <a:pt x="302471" y="31711"/>
                    <a:pt x="155266" y="93935"/>
                    <a:pt x="64402" y="239983"/>
                  </a:cubicBezTo>
                  <a:lnTo>
                    <a:pt x="105566" y="170782"/>
                  </a:lnTo>
                  <a:cubicBezTo>
                    <a:pt x="105566" y="170782"/>
                    <a:pt x="19444" y="266879"/>
                    <a:pt x="0" y="402457"/>
                  </a:cubicBezTo>
                  <a:cubicBezTo>
                    <a:pt x="1707" y="387730"/>
                    <a:pt x="4078" y="373087"/>
                    <a:pt x="7114" y="358549"/>
                  </a:cubicBezTo>
                  <a:cubicBezTo>
                    <a:pt x="18401" y="305218"/>
                    <a:pt x="38793" y="253766"/>
                    <a:pt x="67722" y="206648"/>
                  </a:cubicBezTo>
                  <a:cubicBezTo>
                    <a:pt x="127286" y="108285"/>
                    <a:pt x="221091" y="34931"/>
                    <a:pt x="331210" y="661"/>
                  </a:cubicBezTo>
                  <a:cubicBezTo>
                    <a:pt x="331874" y="378"/>
                    <a:pt x="332443" y="179"/>
                    <a:pt x="333107" y="0"/>
                  </a:cubicBezTo>
                  <a:lnTo>
                    <a:pt x="355016" y="13311"/>
                  </a:lnTo>
                  <a:close/>
                </a:path>
              </a:pathLst>
            </a:custGeom>
            <a:solidFill>
              <a:srgbClr val="CFE1F9"/>
            </a:solidFill>
            <a:ln w="9465" cap="flat">
              <a:noFill/>
              <a:prstDash val="solid"/>
              <a:miter/>
            </a:ln>
          </p:spPr>
          <p:txBody>
            <a:bodyPr rtlCol="0" anchor="ctr"/>
            <a:lstStyle/>
            <a:p>
              <a:endParaRPr/>
            </a:p>
          </p:txBody>
        </p:sp>
      </p:grpSp>
      <p:grpSp>
        <p:nvGrpSpPr>
          <p:cNvPr id="35" name="Graphic 6">
            <a:extLst>
              <a:ext uri="{FF2B5EF4-FFF2-40B4-BE49-F238E27FC236}">
                <a16:creationId xmlns:a16="http://schemas.microsoft.com/office/drawing/2014/main" id="{B193CE0F-C2A5-154F-B8A3-C55AEB91932E}"/>
              </a:ext>
            </a:extLst>
          </p:cNvPr>
          <p:cNvGrpSpPr/>
          <p:nvPr/>
        </p:nvGrpSpPr>
        <p:grpSpPr>
          <a:xfrm>
            <a:off x="13979608" y="8745662"/>
            <a:ext cx="2088109" cy="2390336"/>
            <a:chOff x="11707019" y="6305550"/>
            <a:chExt cx="965200" cy="1104900"/>
          </a:xfrm>
        </p:grpSpPr>
        <p:sp>
          <p:nvSpPr>
            <p:cNvPr id="36" name="Freeform 35">
              <a:extLst>
                <a:ext uri="{FF2B5EF4-FFF2-40B4-BE49-F238E27FC236}">
                  <a16:creationId xmlns:a16="http://schemas.microsoft.com/office/drawing/2014/main" id="{66D5EEAD-A03B-3A4C-B264-F7121A1E9FC2}"/>
                </a:ext>
              </a:extLst>
            </p:cNvPr>
            <p:cNvSpPr/>
            <p:nvPr/>
          </p:nvSpPr>
          <p:spPr>
            <a:xfrm>
              <a:off x="11707017" y="6305550"/>
              <a:ext cx="955737" cy="1095375"/>
            </a:xfrm>
            <a:custGeom>
              <a:avLst/>
              <a:gdLst>
                <a:gd name="connsiteX0" fmla="*/ 481077 w 955737"/>
                <a:gd name="connsiteY0" fmla="*/ 1102833 h 1095375"/>
                <a:gd name="connsiteX1" fmla="*/ 411507 w 955737"/>
                <a:gd name="connsiteY1" fmla="*/ 1079002 h 1095375"/>
                <a:gd name="connsiteX2" fmla="*/ 44495 w 955737"/>
                <a:gd name="connsiteY2" fmla="*/ 794833 h 1095375"/>
                <a:gd name="connsiteX3" fmla="*/ 0 w 955737"/>
                <a:gd name="connsiteY3" fmla="*/ 703526 h 1095375"/>
                <a:gd name="connsiteX4" fmla="*/ 0 w 955737"/>
                <a:gd name="connsiteY4" fmla="*/ 114795 h 1095375"/>
                <a:gd name="connsiteX5" fmla="*/ 114046 w 955737"/>
                <a:gd name="connsiteY5" fmla="*/ 0 h 1095375"/>
                <a:gd name="connsiteX6" fmla="*/ 848109 w 955737"/>
                <a:gd name="connsiteY6" fmla="*/ 0 h 1095375"/>
                <a:gd name="connsiteX7" fmla="*/ 962145 w 955737"/>
                <a:gd name="connsiteY7" fmla="*/ 114795 h 1095375"/>
                <a:gd name="connsiteX8" fmla="*/ 962145 w 955737"/>
                <a:gd name="connsiteY8" fmla="*/ 703669 h 1095375"/>
                <a:gd name="connsiteX9" fmla="*/ 917679 w 955737"/>
                <a:gd name="connsiteY9" fmla="*/ 794814 h 1095375"/>
                <a:gd name="connsiteX10" fmla="*/ 550629 w 955737"/>
                <a:gd name="connsiteY10" fmla="*/ 1079011 h 1095375"/>
                <a:gd name="connsiteX11" fmla="*/ 481077 w 955737"/>
                <a:gd name="connsiteY11" fmla="*/ 1102833 h 1095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5737" h="1095375">
                  <a:moveTo>
                    <a:pt x="481077" y="1102833"/>
                  </a:moveTo>
                  <a:cubicBezTo>
                    <a:pt x="456049" y="1102833"/>
                    <a:pt x="431341" y="1094365"/>
                    <a:pt x="411507" y="1079002"/>
                  </a:cubicBezTo>
                  <a:lnTo>
                    <a:pt x="44495" y="794833"/>
                  </a:lnTo>
                  <a:cubicBezTo>
                    <a:pt x="16523" y="773163"/>
                    <a:pt x="-103" y="739035"/>
                    <a:pt x="0" y="703526"/>
                  </a:cubicBezTo>
                  <a:lnTo>
                    <a:pt x="0" y="114795"/>
                  </a:lnTo>
                  <a:cubicBezTo>
                    <a:pt x="0" y="51492"/>
                    <a:pt x="51166" y="0"/>
                    <a:pt x="114046" y="0"/>
                  </a:cubicBezTo>
                  <a:lnTo>
                    <a:pt x="848109" y="0"/>
                  </a:lnTo>
                  <a:cubicBezTo>
                    <a:pt x="910989" y="0"/>
                    <a:pt x="962145" y="51492"/>
                    <a:pt x="962145" y="114795"/>
                  </a:cubicBezTo>
                  <a:lnTo>
                    <a:pt x="962145" y="703669"/>
                  </a:lnTo>
                  <a:cubicBezTo>
                    <a:pt x="962258" y="739016"/>
                    <a:pt x="945632" y="773154"/>
                    <a:pt x="917679" y="794814"/>
                  </a:cubicBezTo>
                  <a:lnTo>
                    <a:pt x="550629" y="1079011"/>
                  </a:lnTo>
                  <a:cubicBezTo>
                    <a:pt x="530814" y="1094365"/>
                    <a:pt x="506106" y="1102833"/>
                    <a:pt x="481077" y="1102833"/>
                  </a:cubicBezTo>
                </a:path>
              </a:pathLst>
            </a:custGeom>
            <a:solidFill>
              <a:srgbClr val="870F7C"/>
            </a:solidFill>
            <a:ln w="76200" cap="flat">
              <a:solidFill>
                <a:schemeClr val="bg1"/>
              </a:solidFill>
              <a:prstDash val="solid"/>
              <a:miter/>
            </a:ln>
          </p:spPr>
          <p:txBody>
            <a:bodyPr rtlCol="0" anchor="ctr"/>
            <a:lstStyle/>
            <a:p>
              <a:endParaRPr/>
            </a:p>
          </p:txBody>
        </p:sp>
        <p:sp>
          <p:nvSpPr>
            <p:cNvPr id="37" name="Freeform 36">
              <a:extLst>
                <a:ext uri="{FF2B5EF4-FFF2-40B4-BE49-F238E27FC236}">
                  <a16:creationId xmlns:a16="http://schemas.microsoft.com/office/drawing/2014/main" id="{181DDA56-B0AC-774E-8400-133B55DB30FB}"/>
                </a:ext>
              </a:extLst>
            </p:cNvPr>
            <p:cNvSpPr/>
            <p:nvPr/>
          </p:nvSpPr>
          <p:spPr>
            <a:xfrm>
              <a:off x="11754333" y="6353171"/>
              <a:ext cx="861110" cy="1000125"/>
            </a:xfrm>
            <a:custGeom>
              <a:avLst/>
              <a:gdLst>
                <a:gd name="connsiteX0" fmla="*/ 867546 w 861109"/>
                <a:gd name="connsiteY0" fmla="*/ 67151 h 1000125"/>
                <a:gd name="connsiteX1" fmla="*/ 867546 w 861109"/>
                <a:gd name="connsiteY1" fmla="*/ 656082 h 1000125"/>
                <a:gd name="connsiteX2" fmla="*/ 841523 w 861109"/>
                <a:gd name="connsiteY2" fmla="*/ 709432 h 1000125"/>
                <a:gd name="connsiteX3" fmla="*/ 789951 w 861109"/>
                <a:gd name="connsiteY3" fmla="*/ 749427 h 1000125"/>
                <a:gd name="connsiteX4" fmla="*/ 474463 w 861109"/>
                <a:gd name="connsiteY4" fmla="*/ 993658 h 1000125"/>
                <a:gd name="connsiteX5" fmla="*/ 433774 w 861109"/>
                <a:gd name="connsiteY5" fmla="*/ 1007555 h 1000125"/>
                <a:gd name="connsiteX6" fmla="*/ 421945 w 861109"/>
                <a:gd name="connsiteY6" fmla="*/ 1006412 h 1000125"/>
                <a:gd name="connsiteX7" fmla="*/ 393084 w 861109"/>
                <a:gd name="connsiteY7" fmla="*/ 993658 h 1000125"/>
                <a:gd name="connsiteX8" fmla="*/ 26024 w 861109"/>
                <a:gd name="connsiteY8" fmla="*/ 709432 h 1000125"/>
                <a:gd name="connsiteX9" fmla="*/ 1 w 861109"/>
                <a:gd name="connsiteY9" fmla="*/ 656082 h 1000125"/>
                <a:gd name="connsiteX10" fmla="*/ 1 w 861109"/>
                <a:gd name="connsiteY10" fmla="*/ 67151 h 1000125"/>
                <a:gd name="connsiteX11" fmla="*/ 63213 w 861109"/>
                <a:gd name="connsiteY11" fmla="*/ 190 h 1000125"/>
                <a:gd name="connsiteX12" fmla="*/ 66714 w 861109"/>
                <a:gd name="connsiteY12" fmla="*/ 0 h 1000125"/>
                <a:gd name="connsiteX13" fmla="*/ 800834 w 861109"/>
                <a:gd name="connsiteY13" fmla="*/ 0 h 1000125"/>
                <a:gd name="connsiteX14" fmla="*/ 867546 w 861109"/>
                <a:gd name="connsiteY14" fmla="*/ 67151 h 100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61109" h="1000125">
                  <a:moveTo>
                    <a:pt x="867546" y="67151"/>
                  </a:moveTo>
                  <a:lnTo>
                    <a:pt x="867546" y="656082"/>
                  </a:lnTo>
                  <a:cubicBezTo>
                    <a:pt x="867546" y="676951"/>
                    <a:pt x="857988" y="696659"/>
                    <a:pt x="841523" y="709432"/>
                  </a:cubicBezTo>
                  <a:lnTo>
                    <a:pt x="789951" y="749427"/>
                  </a:lnTo>
                  <a:lnTo>
                    <a:pt x="474463" y="993658"/>
                  </a:lnTo>
                  <a:cubicBezTo>
                    <a:pt x="462446" y="1002887"/>
                    <a:pt x="448062" y="1007555"/>
                    <a:pt x="433774" y="1007555"/>
                  </a:cubicBezTo>
                  <a:cubicBezTo>
                    <a:pt x="429799" y="1007555"/>
                    <a:pt x="425825" y="1007174"/>
                    <a:pt x="421945" y="1006412"/>
                  </a:cubicBezTo>
                  <a:cubicBezTo>
                    <a:pt x="411631" y="1004602"/>
                    <a:pt x="401790" y="1000316"/>
                    <a:pt x="393084" y="993658"/>
                  </a:cubicBezTo>
                  <a:lnTo>
                    <a:pt x="26024" y="709432"/>
                  </a:lnTo>
                  <a:cubicBezTo>
                    <a:pt x="9559" y="696659"/>
                    <a:pt x="-93" y="676951"/>
                    <a:pt x="1" y="656082"/>
                  </a:cubicBezTo>
                  <a:lnTo>
                    <a:pt x="1" y="67151"/>
                  </a:lnTo>
                  <a:cubicBezTo>
                    <a:pt x="1" y="31242"/>
                    <a:pt x="28011" y="1905"/>
                    <a:pt x="63213" y="190"/>
                  </a:cubicBezTo>
                  <a:cubicBezTo>
                    <a:pt x="64348" y="0"/>
                    <a:pt x="65578" y="0"/>
                    <a:pt x="66714" y="0"/>
                  </a:cubicBezTo>
                  <a:lnTo>
                    <a:pt x="800834" y="0"/>
                  </a:lnTo>
                  <a:cubicBezTo>
                    <a:pt x="837644" y="0"/>
                    <a:pt x="867546" y="30099"/>
                    <a:pt x="867546" y="67151"/>
                  </a:cubicBezTo>
                </a:path>
              </a:pathLst>
            </a:custGeom>
            <a:solidFill>
              <a:srgbClr val="F447E4"/>
            </a:solidFill>
            <a:ln w="9432" cap="flat">
              <a:noFill/>
              <a:prstDash val="solid"/>
              <a:miter/>
            </a:ln>
          </p:spPr>
          <p:txBody>
            <a:bodyPr rtlCol="0" anchor="ctr"/>
            <a:lstStyle/>
            <a:p>
              <a:endParaRPr/>
            </a:p>
          </p:txBody>
        </p:sp>
        <p:sp>
          <p:nvSpPr>
            <p:cNvPr id="38" name="Freeform 37">
              <a:extLst>
                <a:ext uri="{FF2B5EF4-FFF2-40B4-BE49-F238E27FC236}">
                  <a16:creationId xmlns:a16="http://schemas.microsoft.com/office/drawing/2014/main" id="{E7B8BCB2-4B12-AF41-8633-FF0600478070}"/>
                </a:ext>
              </a:extLst>
            </p:cNvPr>
            <p:cNvSpPr/>
            <p:nvPr/>
          </p:nvSpPr>
          <p:spPr>
            <a:xfrm>
              <a:off x="11930908" y="6463763"/>
              <a:ext cx="510988" cy="581025"/>
            </a:xfrm>
            <a:custGeom>
              <a:avLst/>
              <a:gdLst>
                <a:gd name="connsiteX0" fmla="*/ 190485 w 510988"/>
                <a:gd name="connsiteY0" fmla="*/ 584921 h 581025"/>
                <a:gd name="connsiteX1" fmla="*/ 133425 w 510988"/>
                <a:gd name="connsiteY1" fmla="*/ 527580 h 581025"/>
                <a:gd name="connsiteX2" fmla="*/ 133425 w 510988"/>
                <a:gd name="connsiteY2" fmla="*/ 485851 h 581025"/>
                <a:gd name="connsiteX3" fmla="*/ 0 w 510988"/>
                <a:gd name="connsiteY3" fmla="*/ 258975 h 581025"/>
                <a:gd name="connsiteX4" fmla="*/ 153600 w 510988"/>
                <a:gd name="connsiteY4" fmla="*/ 21927 h 581025"/>
                <a:gd name="connsiteX5" fmla="*/ 257103 w 510988"/>
                <a:gd name="connsiteY5" fmla="*/ 0 h 581025"/>
                <a:gd name="connsiteX6" fmla="*/ 514395 w 510988"/>
                <a:gd name="connsiteY6" fmla="*/ 258889 h 581025"/>
                <a:gd name="connsiteX7" fmla="*/ 490417 w 510988"/>
                <a:gd name="connsiteY7" fmla="*/ 368008 h 581025"/>
                <a:gd name="connsiteX8" fmla="*/ 380970 w 510988"/>
                <a:gd name="connsiteY8" fmla="*/ 485861 h 581025"/>
                <a:gd name="connsiteX9" fmla="*/ 380970 w 510988"/>
                <a:gd name="connsiteY9" fmla="*/ 527580 h 581025"/>
                <a:gd name="connsiteX10" fmla="*/ 323910 w 510988"/>
                <a:gd name="connsiteY10" fmla="*/ 584921 h 581025"/>
                <a:gd name="connsiteX11" fmla="*/ 190485 w 510988"/>
                <a:gd name="connsiteY11" fmla="*/ 584921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0988" h="581025">
                  <a:moveTo>
                    <a:pt x="190485" y="584921"/>
                  </a:moveTo>
                  <a:cubicBezTo>
                    <a:pt x="159022" y="584921"/>
                    <a:pt x="133425" y="559203"/>
                    <a:pt x="133425" y="527580"/>
                  </a:cubicBezTo>
                  <a:lnTo>
                    <a:pt x="133425" y="485851"/>
                  </a:lnTo>
                  <a:cubicBezTo>
                    <a:pt x="51894" y="440760"/>
                    <a:pt x="0" y="353330"/>
                    <a:pt x="0" y="258975"/>
                  </a:cubicBezTo>
                  <a:cubicBezTo>
                    <a:pt x="-104" y="156429"/>
                    <a:pt x="60183" y="63370"/>
                    <a:pt x="153600" y="21927"/>
                  </a:cubicBezTo>
                  <a:cubicBezTo>
                    <a:pt x="186397" y="7372"/>
                    <a:pt x="221220" y="0"/>
                    <a:pt x="257103" y="0"/>
                  </a:cubicBezTo>
                  <a:cubicBezTo>
                    <a:pt x="398978" y="0"/>
                    <a:pt x="514395" y="116129"/>
                    <a:pt x="514395" y="258889"/>
                  </a:cubicBezTo>
                  <a:cubicBezTo>
                    <a:pt x="514395" y="296904"/>
                    <a:pt x="506323" y="333604"/>
                    <a:pt x="490417" y="368008"/>
                  </a:cubicBezTo>
                  <a:cubicBezTo>
                    <a:pt x="467346" y="418052"/>
                    <a:pt x="428814" y="459429"/>
                    <a:pt x="380970" y="485861"/>
                  </a:cubicBezTo>
                  <a:lnTo>
                    <a:pt x="380970" y="527580"/>
                  </a:lnTo>
                  <a:cubicBezTo>
                    <a:pt x="380970" y="559203"/>
                    <a:pt x="355374" y="584921"/>
                    <a:pt x="323910" y="584921"/>
                  </a:cubicBezTo>
                  <a:lnTo>
                    <a:pt x="190485" y="584921"/>
                  </a:lnTo>
                  <a:close/>
                </a:path>
              </a:pathLst>
            </a:custGeom>
            <a:solidFill>
              <a:srgbClr val="FF6EEB"/>
            </a:solidFill>
            <a:ln w="9432" cap="flat">
              <a:noFill/>
              <a:prstDash val="solid"/>
              <a:miter/>
            </a:ln>
          </p:spPr>
          <p:txBody>
            <a:bodyPr rtlCol="0" anchor="ctr"/>
            <a:lstStyle/>
            <a:p>
              <a:endParaRPr/>
            </a:p>
          </p:txBody>
        </p:sp>
        <p:sp>
          <p:nvSpPr>
            <p:cNvPr id="39" name="Freeform 38">
              <a:extLst>
                <a:ext uri="{FF2B5EF4-FFF2-40B4-BE49-F238E27FC236}">
                  <a16:creationId xmlns:a16="http://schemas.microsoft.com/office/drawing/2014/main" id="{3D42370D-702E-454E-88BB-5177CC6379C8}"/>
                </a:ext>
              </a:extLst>
            </p:cNvPr>
            <p:cNvSpPr/>
            <p:nvPr/>
          </p:nvSpPr>
          <p:spPr>
            <a:xfrm>
              <a:off x="11907251" y="6439949"/>
              <a:ext cx="558302" cy="628650"/>
            </a:xfrm>
            <a:custGeom>
              <a:avLst/>
              <a:gdLst>
                <a:gd name="connsiteX0" fmla="*/ 280760 w 558301"/>
                <a:gd name="connsiteY0" fmla="*/ 0 h 628650"/>
                <a:gd name="connsiteX1" fmla="*/ 167709 w 558301"/>
                <a:gd name="connsiteY1" fmla="*/ 23955 h 628650"/>
                <a:gd name="connsiteX2" fmla="*/ 0 w 558301"/>
                <a:gd name="connsiteY2" fmla="*/ 282835 h 628650"/>
                <a:gd name="connsiteX3" fmla="*/ 133425 w 558301"/>
                <a:gd name="connsiteY3" fmla="*/ 523332 h 628650"/>
                <a:gd name="connsiteX4" fmla="*/ 133425 w 558301"/>
                <a:gd name="connsiteY4" fmla="*/ 551402 h 628650"/>
                <a:gd name="connsiteX5" fmla="*/ 214142 w 558301"/>
                <a:gd name="connsiteY5" fmla="*/ 632546 h 628650"/>
                <a:gd name="connsiteX6" fmla="*/ 347567 w 558301"/>
                <a:gd name="connsiteY6" fmla="*/ 632546 h 628650"/>
                <a:gd name="connsiteX7" fmla="*/ 428284 w 558301"/>
                <a:gd name="connsiteY7" fmla="*/ 551402 h 628650"/>
                <a:gd name="connsiteX8" fmla="*/ 428284 w 558301"/>
                <a:gd name="connsiteY8" fmla="*/ 523351 h 628650"/>
                <a:gd name="connsiteX9" fmla="*/ 535554 w 558301"/>
                <a:gd name="connsiteY9" fmla="*/ 401803 h 628650"/>
                <a:gd name="connsiteX10" fmla="*/ 561709 w 558301"/>
                <a:gd name="connsiteY10" fmla="*/ 282702 h 628650"/>
                <a:gd name="connsiteX11" fmla="*/ 280760 w 558301"/>
                <a:gd name="connsiteY11" fmla="*/ 0 h 628650"/>
                <a:gd name="connsiteX12" fmla="*/ 280760 w 558301"/>
                <a:gd name="connsiteY12" fmla="*/ 47625 h 628650"/>
                <a:gd name="connsiteX13" fmla="*/ 514395 w 558301"/>
                <a:gd name="connsiteY13" fmla="*/ 282702 h 628650"/>
                <a:gd name="connsiteX14" fmla="*/ 492631 w 558301"/>
                <a:gd name="connsiteY14" fmla="*/ 381762 h 628650"/>
                <a:gd name="connsiteX15" fmla="*/ 380970 w 558301"/>
                <a:gd name="connsiteY15" fmla="*/ 495100 h 628650"/>
                <a:gd name="connsiteX16" fmla="*/ 380970 w 558301"/>
                <a:gd name="connsiteY16" fmla="*/ 551402 h 628650"/>
                <a:gd name="connsiteX17" fmla="*/ 347567 w 558301"/>
                <a:gd name="connsiteY17" fmla="*/ 584921 h 628650"/>
                <a:gd name="connsiteX18" fmla="*/ 214142 w 558301"/>
                <a:gd name="connsiteY18" fmla="*/ 584921 h 628650"/>
                <a:gd name="connsiteX19" fmla="*/ 180739 w 558301"/>
                <a:gd name="connsiteY19" fmla="*/ 551402 h 628650"/>
                <a:gd name="connsiteX20" fmla="*/ 180739 w 558301"/>
                <a:gd name="connsiteY20" fmla="*/ 495100 h 628650"/>
                <a:gd name="connsiteX21" fmla="*/ 47314 w 558301"/>
                <a:gd name="connsiteY21" fmla="*/ 282788 h 628650"/>
                <a:gd name="connsiteX22" fmla="*/ 186795 w 558301"/>
                <a:gd name="connsiteY22" fmla="*/ 67532 h 628650"/>
                <a:gd name="connsiteX23" fmla="*/ 280760 w 558301"/>
                <a:gd name="connsiteY23" fmla="*/ 47625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58301" h="628650">
                  <a:moveTo>
                    <a:pt x="280760" y="0"/>
                  </a:moveTo>
                  <a:cubicBezTo>
                    <a:pt x="241565" y="0"/>
                    <a:pt x="203535" y="8058"/>
                    <a:pt x="167709" y="23955"/>
                  </a:cubicBezTo>
                  <a:cubicBezTo>
                    <a:pt x="65719" y="69199"/>
                    <a:pt x="-113" y="170821"/>
                    <a:pt x="0" y="282835"/>
                  </a:cubicBezTo>
                  <a:cubicBezTo>
                    <a:pt x="0" y="381010"/>
                    <a:pt x="51487" y="472354"/>
                    <a:pt x="133425" y="523332"/>
                  </a:cubicBezTo>
                  <a:lnTo>
                    <a:pt x="133425" y="551402"/>
                  </a:lnTo>
                  <a:cubicBezTo>
                    <a:pt x="133425" y="596151"/>
                    <a:pt x="169629" y="632546"/>
                    <a:pt x="214142" y="632546"/>
                  </a:cubicBezTo>
                  <a:lnTo>
                    <a:pt x="347567" y="632546"/>
                  </a:lnTo>
                  <a:cubicBezTo>
                    <a:pt x="392070" y="632546"/>
                    <a:pt x="428284" y="596151"/>
                    <a:pt x="428284" y="551402"/>
                  </a:cubicBezTo>
                  <a:lnTo>
                    <a:pt x="428284" y="523351"/>
                  </a:lnTo>
                  <a:cubicBezTo>
                    <a:pt x="474841" y="494433"/>
                    <a:pt x="512351" y="452142"/>
                    <a:pt x="535554" y="401803"/>
                  </a:cubicBezTo>
                  <a:cubicBezTo>
                    <a:pt x="552899" y="364303"/>
                    <a:pt x="561709" y="324202"/>
                    <a:pt x="561709" y="282702"/>
                  </a:cubicBezTo>
                  <a:cubicBezTo>
                    <a:pt x="561709" y="126816"/>
                    <a:pt x="435675" y="0"/>
                    <a:pt x="280760" y="0"/>
                  </a:cubicBezTo>
                  <a:moveTo>
                    <a:pt x="280760" y="47625"/>
                  </a:moveTo>
                  <a:cubicBezTo>
                    <a:pt x="409737" y="47625"/>
                    <a:pt x="514395" y="152781"/>
                    <a:pt x="514395" y="282702"/>
                  </a:cubicBezTo>
                  <a:cubicBezTo>
                    <a:pt x="514395" y="317564"/>
                    <a:pt x="506730" y="351282"/>
                    <a:pt x="492631" y="381762"/>
                  </a:cubicBezTo>
                  <a:cubicBezTo>
                    <a:pt x="470110" y="430625"/>
                    <a:pt x="431123" y="471202"/>
                    <a:pt x="380970" y="495100"/>
                  </a:cubicBezTo>
                  <a:lnTo>
                    <a:pt x="380970" y="551402"/>
                  </a:lnTo>
                  <a:cubicBezTo>
                    <a:pt x="380970" y="569881"/>
                    <a:pt x="366019" y="584921"/>
                    <a:pt x="347567" y="584921"/>
                  </a:cubicBezTo>
                  <a:lnTo>
                    <a:pt x="214142" y="584921"/>
                  </a:lnTo>
                  <a:cubicBezTo>
                    <a:pt x="195690" y="584921"/>
                    <a:pt x="180739" y="569881"/>
                    <a:pt x="180739" y="551402"/>
                  </a:cubicBezTo>
                  <a:lnTo>
                    <a:pt x="180739" y="495100"/>
                  </a:lnTo>
                  <a:cubicBezTo>
                    <a:pt x="99265" y="456238"/>
                    <a:pt x="47314" y="373571"/>
                    <a:pt x="47314" y="282788"/>
                  </a:cubicBezTo>
                  <a:cubicBezTo>
                    <a:pt x="47219" y="186595"/>
                    <a:pt x="104564" y="104013"/>
                    <a:pt x="186795" y="67532"/>
                  </a:cubicBezTo>
                  <a:cubicBezTo>
                    <a:pt x="215562" y="54769"/>
                    <a:pt x="247356" y="47625"/>
                    <a:pt x="280760" y="47625"/>
                  </a:cubicBezTo>
                </a:path>
              </a:pathLst>
            </a:custGeom>
            <a:solidFill>
              <a:srgbClr val="870F7C"/>
            </a:solidFill>
            <a:ln w="9432" cap="flat">
              <a:noFill/>
              <a:prstDash val="solid"/>
              <a:miter/>
            </a:ln>
          </p:spPr>
          <p:txBody>
            <a:bodyPr rtlCol="0" anchor="ctr"/>
            <a:lstStyle/>
            <a:p>
              <a:endParaRPr/>
            </a:p>
          </p:txBody>
        </p:sp>
        <p:sp>
          <p:nvSpPr>
            <p:cNvPr id="40" name="Freeform 39">
              <a:extLst>
                <a:ext uri="{FF2B5EF4-FFF2-40B4-BE49-F238E27FC236}">
                  <a16:creationId xmlns:a16="http://schemas.microsoft.com/office/drawing/2014/main" id="{9378ADFE-8AB0-9246-8990-00513312867C}"/>
                </a:ext>
              </a:extLst>
            </p:cNvPr>
            <p:cNvSpPr/>
            <p:nvPr/>
          </p:nvSpPr>
          <p:spPr>
            <a:xfrm>
              <a:off x="12056874" y="6649369"/>
              <a:ext cx="85165" cy="85725"/>
            </a:xfrm>
            <a:custGeom>
              <a:avLst/>
              <a:gdLst>
                <a:gd name="connsiteX0" fmla="*/ 89849 w 85164"/>
                <a:gd name="connsiteY0" fmla="*/ 45215 h 85725"/>
                <a:gd name="connsiteX1" fmla="*/ 44920 w 85164"/>
                <a:gd name="connsiteY1" fmla="*/ 90430 h 85725"/>
                <a:gd name="connsiteX2" fmla="*/ 0 w 85164"/>
                <a:gd name="connsiteY2" fmla="*/ 45215 h 85725"/>
                <a:gd name="connsiteX3" fmla="*/ 44920 w 85164"/>
                <a:gd name="connsiteY3" fmla="*/ 0 h 85725"/>
                <a:gd name="connsiteX4" fmla="*/ 89849 w 85164"/>
                <a:gd name="connsiteY4" fmla="*/ 4521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64" h="85725">
                  <a:moveTo>
                    <a:pt x="89849" y="45215"/>
                  </a:moveTo>
                  <a:cubicBezTo>
                    <a:pt x="89849" y="70190"/>
                    <a:pt x="69740" y="90430"/>
                    <a:pt x="44920" y="90430"/>
                  </a:cubicBezTo>
                  <a:cubicBezTo>
                    <a:pt x="20118" y="90430"/>
                    <a:pt x="0" y="70190"/>
                    <a:pt x="0" y="45215"/>
                  </a:cubicBezTo>
                  <a:cubicBezTo>
                    <a:pt x="0" y="20241"/>
                    <a:pt x="20118" y="0"/>
                    <a:pt x="44920" y="0"/>
                  </a:cubicBezTo>
                  <a:cubicBezTo>
                    <a:pt x="69740" y="0"/>
                    <a:pt x="89849" y="20241"/>
                    <a:pt x="89849" y="45215"/>
                  </a:cubicBezTo>
                </a:path>
              </a:pathLst>
            </a:custGeom>
            <a:solidFill>
              <a:srgbClr val="FF6EEB"/>
            </a:solidFill>
            <a:ln w="9432" cap="flat">
              <a:noFill/>
              <a:prstDash val="solid"/>
              <a:miter/>
            </a:ln>
          </p:spPr>
          <p:txBody>
            <a:bodyPr rtlCol="0" anchor="ctr"/>
            <a:lstStyle/>
            <a:p>
              <a:endParaRPr/>
            </a:p>
          </p:txBody>
        </p:sp>
        <p:sp>
          <p:nvSpPr>
            <p:cNvPr id="41" name="Freeform 40">
              <a:extLst>
                <a:ext uri="{FF2B5EF4-FFF2-40B4-BE49-F238E27FC236}">
                  <a16:creationId xmlns:a16="http://schemas.microsoft.com/office/drawing/2014/main" id="{9C077998-7B2D-0B42-9E5D-765DF0E09835}"/>
                </a:ext>
              </a:extLst>
            </p:cNvPr>
            <p:cNvSpPr/>
            <p:nvPr/>
          </p:nvSpPr>
          <p:spPr>
            <a:xfrm>
              <a:off x="12056874" y="6649369"/>
              <a:ext cx="85165" cy="85725"/>
            </a:xfrm>
            <a:custGeom>
              <a:avLst/>
              <a:gdLst>
                <a:gd name="connsiteX0" fmla="*/ 89849 w 85164"/>
                <a:gd name="connsiteY0" fmla="*/ 45215 h 85725"/>
                <a:gd name="connsiteX1" fmla="*/ 44920 w 85164"/>
                <a:gd name="connsiteY1" fmla="*/ 90430 h 85725"/>
                <a:gd name="connsiteX2" fmla="*/ 0 w 85164"/>
                <a:gd name="connsiteY2" fmla="*/ 45215 h 85725"/>
                <a:gd name="connsiteX3" fmla="*/ 44920 w 85164"/>
                <a:gd name="connsiteY3" fmla="*/ 0 h 85725"/>
                <a:gd name="connsiteX4" fmla="*/ 89849 w 85164"/>
                <a:gd name="connsiteY4" fmla="*/ 4521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64" h="85725">
                  <a:moveTo>
                    <a:pt x="89849" y="45215"/>
                  </a:moveTo>
                  <a:cubicBezTo>
                    <a:pt x="89849" y="70190"/>
                    <a:pt x="69740" y="90430"/>
                    <a:pt x="44920" y="90430"/>
                  </a:cubicBezTo>
                  <a:cubicBezTo>
                    <a:pt x="20118" y="90430"/>
                    <a:pt x="0" y="70190"/>
                    <a:pt x="0" y="45215"/>
                  </a:cubicBezTo>
                  <a:cubicBezTo>
                    <a:pt x="0" y="20241"/>
                    <a:pt x="20118" y="0"/>
                    <a:pt x="44920" y="0"/>
                  </a:cubicBezTo>
                  <a:cubicBezTo>
                    <a:pt x="69740" y="0"/>
                    <a:pt x="89849" y="20241"/>
                    <a:pt x="89849" y="45215"/>
                  </a:cubicBezTo>
                  <a:close/>
                </a:path>
              </a:pathLst>
            </a:custGeom>
            <a:noFill/>
            <a:ln w="47158" cap="flat">
              <a:solidFill>
                <a:srgbClr val="870F7C"/>
              </a:solidFill>
              <a:prstDash val="solid"/>
              <a:miter/>
            </a:ln>
          </p:spPr>
          <p:txBody>
            <a:bodyPr rtlCol="0" anchor="ctr"/>
            <a:lstStyle/>
            <a:p>
              <a:endParaRPr/>
            </a:p>
          </p:txBody>
        </p:sp>
        <p:sp>
          <p:nvSpPr>
            <p:cNvPr id="42" name="Freeform 41">
              <a:extLst>
                <a:ext uri="{FF2B5EF4-FFF2-40B4-BE49-F238E27FC236}">
                  <a16:creationId xmlns:a16="http://schemas.microsoft.com/office/drawing/2014/main" id="{AD9FF935-2523-BC42-85C2-B320A959C542}"/>
                </a:ext>
              </a:extLst>
            </p:cNvPr>
            <p:cNvSpPr/>
            <p:nvPr/>
          </p:nvSpPr>
          <p:spPr>
            <a:xfrm>
              <a:off x="12094046" y="6487571"/>
              <a:ext cx="321733" cy="333375"/>
            </a:xfrm>
            <a:custGeom>
              <a:avLst/>
              <a:gdLst>
                <a:gd name="connsiteX0" fmla="*/ 327600 w 321733"/>
                <a:gd name="connsiteY0" fmla="*/ 235077 h 333375"/>
                <a:gd name="connsiteX1" fmla="*/ 305836 w 321733"/>
                <a:gd name="connsiteY1" fmla="*/ 334137 h 333375"/>
                <a:gd name="connsiteX2" fmla="*/ 190769 w 321733"/>
                <a:gd name="connsiteY2" fmla="*/ 74295 h 333375"/>
                <a:gd name="connsiteX3" fmla="*/ 163989 w 321733"/>
                <a:gd name="connsiteY3" fmla="*/ 240316 h 333375"/>
                <a:gd name="connsiteX4" fmla="*/ 0 w 321733"/>
                <a:gd name="connsiteY4" fmla="*/ 19907 h 333375"/>
                <a:gd name="connsiteX5" fmla="*/ 93965 w 321733"/>
                <a:gd name="connsiteY5" fmla="*/ 0 h 333375"/>
                <a:gd name="connsiteX6" fmla="*/ 327600 w 321733"/>
                <a:gd name="connsiteY6" fmla="*/ 235077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733" h="333375">
                  <a:moveTo>
                    <a:pt x="327600" y="235077"/>
                  </a:moveTo>
                  <a:cubicBezTo>
                    <a:pt x="327600" y="269938"/>
                    <a:pt x="319935" y="303657"/>
                    <a:pt x="305836" y="334137"/>
                  </a:cubicBezTo>
                  <a:cubicBezTo>
                    <a:pt x="293156" y="135160"/>
                    <a:pt x="190769" y="74295"/>
                    <a:pt x="190769" y="74295"/>
                  </a:cubicBezTo>
                  <a:lnTo>
                    <a:pt x="163989" y="240316"/>
                  </a:lnTo>
                  <a:cubicBezTo>
                    <a:pt x="159637" y="138112"/>
                    <a:pt x="81853" y="66961"/>
                    <a:pt x="0" y="19907"/>
                  </a:cubicBezTo>
                  <a:cubicBezTo>
                    <a:pt x="28767" y="7144"/>
                    <a:pt x="60562" y="0"/>
                    <a:pt x="93965" y="0"/>
                  </a:cubicBezTo>
                  <a:cubicBezTo>
                    <a:pt x="222942" y="0"/>
                    <a:pt x="327600" y="105156"/>
                    <a:pt x="327600" y="235077"/>
                  </a:cubicBezTo>
                </a:path>
              </a:pathLst>
            </a:custGeom>
            <a:solidFill>
              <a:srgbClr val="FF99FF"/>
            </a:solidFill>
            <a:ln w="9432" cap="flat">
              <a:noFill/>
              <a:prstDash val="solid"/>
              <a:miter/>
            </a:ln>
          </p:spPr>
          <p:txBody>
            <a:bodyPr rtlCol="0" anchor="ctr"/>
            <a:lstStyle/>
            <a:p>
              <a:endParaRPr/>
            </a:p>
          </p:txBody>
        </p:sp>
        <p:sp>
          <p:nvSpPr>
            <p:cNvPr id="43" name="Freeform 42">
              <a:extLst>
                <a:ext uri="{FF2B5EF4-FFF2-40B4-BE49-F238E27FC236}">
                  <a16:creationId xmlns:a16="http://schemas.microsoft.com/office/drawing/2014/main" id="{442EAFCF-DDAE-E544-99D9-C4204B044D21}"/>
                </a:ext>
              </a:extLst>
            </p:cNvPr>
            <p:cNvSpPr/>
            <p:nvPr/>
          </p:nvSpPr>
          <p:spPr>
            <a:xfrm>
              <a:off x="12229463" y="6649369"/>
              <a:ext cx="85165" cy="85725"/>
            </a:xfrm>
            <a:custGeom>
              <a:avLst/>
              <a:gdLst>
                <a:gd name="connsiteX0" fmla="*/ 89849 w 85164"/>
                <a:gd name="connsiteY0" fmla="*/ 45215 h 85725"/>
                <a:gd name="connsiteX1" fmla="*/ 44920 w 85164"/>
                <a:gd name="connsiteY1" fmla="*/ 90430 h 85725"/>
                <a:gd name="connsiteX2" fmla="*/ 0 w 85164"/>
                <a:gd name="connsiteY2" fmla="*/ 45215 h 85725"/>
                <a:gd name="connsiteX3" fmla="*/ 44920 w 85164"/>
                <a:gd name="connsiteY3" fmla="*/ 0 h 85725"/>
                <a:gd name="connsiteX4" fmla="*/ 89849 w 85164"/>
                <a:gd name="connsiteY4" fmla="*/ 4521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64" h="85725">
                  <a:moveTo>
                    <a:pt x="89849" y="45215"/>
                  </a:moveTo>
                  <a:cubicBezTo>
                    <a:pt x="89849" y="70190"/>
                    <a:pt x="69740" y="90430"/>
                    <a:pt x="44920" y="90430"/>
                  </a:cubicBezTo>
                  <a:cubicBezTo>
                    <a:pt x="20108" y="90430"/>
                    <a:pt x="0" y="70190"/>
                    <a:pt x="0" y="45215"/>
                  </a:cubicBezTo>
                  <a:cubicBezTo>
                    <a:pt x="0" y="20241"/>
                    <a:pt x="20108" y="0"/>
                    <a:pt x="44920" y="0"/>
                  </a:cubicBezTo>
                  <a:cubicBezTo>
                    <a:pt x="69740" y="0"/>
                    <a:pt x="89849" y="20241"/>
                    <a:pt x="89849" y="45215"/>
                  </a:cubicBezTo>
                </a:path>
              </a:pathLst>
            </a:custGeom>
            <a:solidFill>
              <a:srgbClr val="FF6EEB"/>
            </a:solidFill>
            <a:ln w="9432" cap="flat">
              <a:noFill/>
              <a:prstDash val="solid"/>
              <a:miter/>
            </a:ln>
          </p:spPr>
          <p:txBody>
            <a:bodyPr rtlCol="0" anchor="ctr"/>
            <a:lstStyle/>
            <a:p>
              <a:endParaRPr/>
            </a:p>
          </p:txBody>
        </p:sp>
        <p:sp>
          <p:nvSpPr>
            <p:cNvPr id="44" name="Freeform 43">
              <a:extLst>
                <a:ext uri="{FF2B5EF4-FFF2-40B4-BE49-F238E27FC236}">
                  <a16:creationId xmlns:a16="http://schemas.microsoft.com/office/drawing/2014/main" id="{021D1552-3A67-2D43-B6D8-A7A240DABB57}"/>
                </a:ext>
              </a:extLst>
            </p:cNvPr>
            <p:cNvSpPr/>
            <p:nvPr/>
          </p:nvSpPr>
          <p:spPr>
            <a:xfrm>
              <a:off x="12229463" y="6649369"/>
              <a:ext cx="85165" cy="85725"/>
            </a:xfrm>
            <a:custGeom>
              <a:avLst/>
              <a:gdLst>
                <a:gd name="connsiteX0" fmla="*/ 89849 w 85164"/>
                <a:gd name="connsiteY0" fmla="*/ 45215 h 85725"/>
                <a:gd name="connsiteX1" fmla="*/ 44920 w 85164"/>
                <a:gd name="connsiteY1" fmla="*/ 90430 h 85725"/>
                <a:gd name="connsiteX2" fmla="*/ 0 w 85164"/>
                <a:gd name="connsiteY2" fmla="*/ 45215 h 85725"/>
                <a:gd name="connsiteX3" fmla="*/ 44920 w 85164"/>
                <a:gd name="connsiteY3" fmla="*/ 0 h 85725"/>
                <a:gd name="connsiteX4" fmla="*/ 89849 w 85164"/>
                <a:gd name="connsiteY4" fmla="*/ 4521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64" h="85725">
                  <a:moveTo>
                    <a:pt x="89849" y="45215"/>
                  </a:moveTo>
                  <a:cubicBezTo>
                    <a:pt x="89849" y="70190"/>
                    <a:pt x="69740" y="90430"/>
                    <a:pt x="44920" y="90430"/>
                  </a:cubicBezTo>
                  <a:cubicBezTo>
                    <a:pt x="20108" y="90430"/>
                    <a:pt x="0" y="70190"/>
                    <a:pt x="0" y="45215"/>
                  </a:cubicBezTo>
                  <a:cubicBezTo>
                    <a:pt x="0" y="20241"/>
                    <a:pt x="20108" y="0"/>
                    <a:pt x="44920" y="0"/>
                  </a:cubicBezTo>
                  <a:cubicBezTo>
                    <a:pt x="69740" y="0"/>
                    <a:pt x="89849" y="20241"/>
                    <a:pt x="89849" y="45215"/>
                  </a:cubicBezTo>
                  <a:close/>
                </a:path>
              </a:pathLst>
            </a:custGeom>
            <a:noFill/>
            <a:ln w="47158" cap="flat">
              <a:solidFill>
                <a:srgbClr val="870F7C"/>
              </a:solidFill>
              <a:prstDash val="solid"/>
              <a:miter/>
            </a:ln>
          </p:spPr>
          <p:txBody>
            <a:bodyPr rtlCol="0" anchor="ctr"/>
            <a:lstStyle/>
            <a:p>
              <a:endParaRPr/>
            </a:p>
          </p:txBody>
        </p:sp>
        <p:sp>
          <p:nvSpPr>
            <p:cNvPr id="45" name="Freeform 44">
              <a:extLst>
                <a:ext uri="{FF2B5EF4-FFF2-40B4-BE49-F238E27FC236}">
                  <a16:creationId xmlns:a16="http://schemas.microsoft.com/office/drawing/2014/main" id="{A2CD128A-B496-E349-B303-7C5427D529D8}"/>
                </a:ext>
              </a:extLst>
            </p:cNvPr>
            <p:cNvSpPr/>
            <p:nvPr/>
          </p:nvSpPr>
          <p:spPr>
            <a:xfrm>
              <a:off x="11754330" y="6353170"/>
              <a:ext cx="425824" cy="1000125"/>
            </a:xfrm>
            <a:custGeom>
              <a:avLst/>
              <a:gdLst>
                <a:gd name="connsiteX0" fmla="*/ 433774 w 425823"/>
                <a:gd name="connsiteY0" fmla="*/ 758952 h 1000125"/>
                <a:gd name="connsiteX1" fmla="*/ 433774 w 425823"/>
                <a:gd name="connsiteY1" fmla="*/ 1007564 h 1000125"/>
                <a:gd name="connsiteX2" fmla="*/ 421945 w 425823"/>
                <a:gd name="connsiteY2" fmla="*/ 1006412 h 1000125"/>
                <a:gd name="connsiteX3" fmla="*/ 393084 w 425823"/>
                <a:gd name="connsiteY3" fmla="*/ 993658 h 1000125"/>
                <a:gd name="connsiteX4" fmla="*/ 26024 w 425823"/>
                <a:gd name="connsiteY4" fmla="*/ 709432 h 1000125"/>
                <a:gd name="connsiteX5" fmla="*/ 1 w 425823"/>
                <a:gd name="connsiteY5" fmla="*/ 656082 h 1000125"/>
                <a:gd name="connsiteX6" fmla="*/ 1 w 425823"/>
                <a:gd name="connsiteY6" fmla="*/ 67151 h 1000125"/>
                <a:gd name="connsiteX7" fmla="*/ 63213 w 425823"/>
                <a:gd name="connsiteY7" fmla="*/ 190 h 1000125"/>
                <a:gd name="connsiteX8" fmla="*/ 66714 w 425823"/>
                <a:gd name="connsiteY8" fmla="*/ 0 h 1000125"/>
                <a:gd name="connsiteX9" fmla="*/ 121408 w 425823"/>
                <a:gd name="connsiteY9" fmla="*/ 0 h 1000125"/>
                <a:gd name="connsiteX10" fmla="*/ 57440 w 425823"/>
                <a:gd name="connsiteY10" fmla="*/ 221752 h 1000125"/>
                <a:gd name="connsiteX11" fmla="*/ 283694 w 425823"/>
                <a:gd name="connsiteY11" fmla="*/ 62208 h 1000125"/>
                <a:gd name="connsiteX12" fmla="*/ 133615 w 425823"/>
                <a:gd name="connsiteY12" fmla="*/ 534924 h 1000125"/>
                <a:gd name="connsiteX13" fmla="*/ 433774 w 425823"/>
                <a:gd name="connsiteY13" fmla="*/ 758952 h 100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5823" h="1000125">
                  <a:moveTo>
                    <a:pt x="433774" y="758952"/>
                  </a:moveTo>
                  <a:lnTo>
                    <a:pt x="433774" y="1007564"/>
                  </a:lnTo>
                  <a:lnTo>
                    <a:pt x="421945" y="1006412"/>
                  </a:lnTo>
                  <a:cubicBezTo>
                    <a:pt x="411631" y="1004602"/>
                    <a:pt x="401790" y="1000316"/>
                    <a:pt x="393084" y="993658"/>
                  </a:cubicBezTo>
                  <a:lnTo>
                    <a:pt x="26024" y="709432"/>
                  </a:lnTo>
                  <a:cubicBezTo>
                    <a:pt x="9559" y="696659"/>
                    <a:pt x="-93" y="676951"/>
                    <a:pt x="1" y="656082"/>
                  </a:cubicBezTo>
                  <a:lnTo>
                    <a:pt x="1" y="67151"/>
                  </a:lnTo>
                  <a:cubicBezTo>
                    <a:pt x="1" y="31252"/>
                    <a:pt x="28011" y="1915"/>
                    <a:pt x="63213" y="190"/>
                  </a:cubicBezTo>
                  <a:cubicBezTo>
                    <a:pt x="64348" y="0"/>
                    <a:pt x="65578" y="0"/>
                    <a:pt x="66714" y="0"/>
                  </a:cubicBezTo>
                  <a:lnTo>
                    <a:pt x="121408" y="0"/>
                  </a:lnTo>
                  <a:cubicBezTo>
                    <a:pt x="121408" y="0"/>
                    <a:pt x="-31036" y="375295"/>
                    <a:pt x="57440" y="221752"/>
                  </a:cubicBezTo>
                  <a:cubicBezTo>
                    <a:pt x="145822" y="68294"/>
                    <a:pt x="283694" y="62208"/>
                    <a:pt x="283694" y="62208"/>
                  </a:cubicBezTo>
                  <a:cubicBezTo>
                    <a:pt x="177617" y="138875"/>
                    <a:pt x="103145" y="249365"/>
                    <a:pt x="133615" y="534924"/>
                  </a:cubicBezTo>
                  <a:cubicBezTo>
                    <a:pt x="164180" y="820388"/>
                    <a:pt x="433774" y="758952"/>
                    <a:pt x="433774" y="758952"/>
                  </a:cubicBezTo>
                </a:path>
              </a:pathLst>
            </a:custGeom>
            <a:solidFill>
              <a:srgbClr val="E036E0"/>
            </a:solidFill>
            <a:ln w="9432" cap="flat">
              <a:noFill/>
              <a:prstDash val="solid"/>
              <a:miter/>
            </a:ln>
          </p:spPr>
          <p:txBody>
            <a:bodyPr rtlCol="0" anchor="ctr"/>
            <a:lstStyle/>
            <a:p>
              <a:endParaRPr/>
            </a:p>
          </p:txBody>
        </p:sp>
        <p:sp>
          <p:nvSpPr>
            <p:cNvPr id="46" name="Freeform 45">
              <a:extLst>
                <a:ext uri="{FF2B5EF4-FFF2-40B4-BE49-F238E27FC236}">
                  <a16:creationId xmlns:a16="http://schemas.microsoft.com/office/drawing/2014/main" id="{0941FA1A-55C7-3840-85A6-C302C2EAF89F}"/>
                </a:ext>
              </a:extLst>
            </p:cNvPr>
            <p:cNvSpPr/>
            <p:nvPr/>
          </p:nvSpPr>
          <p:spPr>
            <a:xfrm>
              <a:off x="11754330" y="6353361"/>
              <a:ext cx="425824" cy="1000125"/>
            </a:xfrm>
            <a:custGeom>
              <a:avLst/>
              <a:gdLst>
                <a:gd name="connsiteX0" fmla="*/ 433774 w 425823"/>
                <a:gd name="connsiteY0" fmla="*/ 758762 h 1000125"/>
                <a:gd name="connsiteX1" fmla="*/ 433774 w 425823"/>
                <a:gd name="connsiteY1" fmla="*/ 1007374 h 1000125"/>
                <a:gd name="connsiteX2" fmla="*/ 393084 w 425823"/>
                <a:gd name="connsiteY2" fmla="*/ 993467 h 1000125"/>
                <a:gd name="connsiteX3" fmla="*/ 26024 w 425823"/>
                <a:gd name="connsiteY3" fmla="*/ 709241 h 1000125"/>
                <a:gd name="connsiteX4" fmla="*/ 1 w 425823"/>
                <a:gd name="connsiteY4" fmla="*/ 655892 h 1000125"/>
                <a:gd name="connsiteX5" fmla="*/ 1 w 425823"/>
                <a:gd name="connsiteY5" fmla="*/ 66961 h 1000125"/>
                <a:gd name="connsiteX6" fmla="*/ 63213 w 425823"/>
                <a:gd name="connsiteY6" fmla="*/ 0 h 1000125"/>
                <a:gd name="connsiteX7" fmla="*/ 29998 w 425823"/>
                <a:gd name="connsiteY7" fmla="*/ 433388 h 1000125"/>
                <a:gd name="connsiteX8" fmla="*/ 66524 w 425823"/>
                <a:gd name="connsiteY8" fmla="*/ 386429 h 1000125"/>
                <a:gd name="connsiteX9" fmla="*/ 329967 w 425823"/>
                <a:gd name="connsiteY9" fmla="*/ 878405 h 1000125"/>
                <a:gd name="connsiteX10" fmla="*/ 283032 w 425823"/>
                <a:gd name="connsiteY10" fmla="*/ 814016 h 1000125"/>
                <a:gd name="connsiteX11" fmla="*/ 433774 w 425823"/>
                <a:gd name="connsiteY11" fmla="*/ 758762 h 100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5823" h="1000125">
                  <a:moveTo>
                    <a:pt x="433774" y="758762"/>
                  </a:moveTo>
                  <a:lnTo>
                    <a:pt x="433774" y="1007374"/>
                  </a:lnTo>
                  <a:cubicBezTo>
                    <a:pt x="419390" y="1007374"/>
                    <a:pt x="405101" y="1002697"/>
                    <a:pt x="393084" y="993467"/>
                  </a:cubicBezTo>
                  <a:lnTo>
                    <a:pt x="26024" y="709241"/>
                  </a:lnTo>
                  <a:cubicBezTo>
                    <a:pt x="9559" y="696468"/>
                    <a:pt x="-93" y="676761"/>
                    <a:pt x="1" y="655892"/>
                  </a:cubicBezTo>
                  <a:lnTo>
                    <a:pt x="1" y="66961"/>
                  </a:lnTo>
                  <a:cubicBezTo>
                    <a:pt x="1" y="31061"/>
                    <a:pt x="28011" y="1724"/>
                    <a:pt x="63213" y="0"/>
                  </a:cubicBezTo>
                  <a:cubicBezTo>
                    <a:pt x="-5582" y="133160"/>
                    <a:pt x="29998" y="433388"/>
                    <a:pt x="29998" y="433388"/>
                  </a:cubicBezTo>
                  <a:lnTo>
                    <a:pt x="66524" y="386429"/>
                  </a:lnTo>
                  <a:cubicBezTo>
                    <a:pt x="569" y="672560"/>
                    <a:pt x="259186" y="838867"/>
                    <a:pt x="329967" y="878405"/>
                  </a:cubicBezTo>
                  <a:cubicBezTo>
                    <a:pt x="292968" y="854012"/>
                    <a:pt x="283032" y="814016"/>
                    <a:pt x="283032" y="814016"/>
                  </a:cubicBezTo>
                  <a:cubicBezTo>
                    <a:pt x="380688" y="887730"/>
                    <a:pt x="433774" y="758762"/>
                    <a:pt x="433774" y="758762"/>
                  </a:cubicBezTo>
                </a:path>
              </a:pathLst>
            </a:custGeom>
            <a:solidFill>
              <a:srgbClr val="D83AD0"/>
            </a:solidFill>
            <a:ln w="9432" cap="flat">
              <a:noFill/>
              <a:prstDash val="solid"/>
              <a:miter/>
            </a:ln>
          </p:spPr>
          <p:txBody>
            <a:bodyPr rtlCol="0" anchor="ctr"/>
            <a:lstStyle/>
            <a:p>
              <a:endParaRPr/>
            </a:p>
          </p:txBody>
        </p:sp>
        <p:sp>
          <p:nvSpPr>
            <p:cNvPr id="47" name="Freeform 46">
              <a:extLst>
                <a:ext uri="{FF2B5EF4-FFF2-40B4-BE49-F238E27FC236}">
                  <a16:creationId xmlns:a16="http://schemas.microsoft.com/office/drawing/2014/main" id="{387F43EE-AA87-E940-AE3B-D600B6994861}"/>
                </a:ext>
              </a:extLst>
            </p:cNvPr>
            <p:cNvSpPr/>
            <p:nvPr/>
          </p:nvSpPr>
          <p:spPr>
            <a:xfrm>
              <a:off x="12561979" y="6786942"/>
              <a:ext cx="18925" cy="133350"/>
            </a:xfrm>
            <a:custGeom>
              <a:avLst/>
              <a:gdLst>
                <a:gd name="connsiteX0" fmla="*/ 0 w 18925"/>
                <a:gd name="connsiteY0" fmla="*/ 0 h 133350"/>
                <a:gd name="connsiteX1" fmla="*/ 26685 w 18925"/>
                <a:gd name="connsiteY1" fmla="*/ 134017 h 133350"/>
                <a:gd name="connsiteX2" fmla="*/ 0 w 18925"/>
                <a:gd name="connsiteY2" fmla="*/ 0 h 133350"/>
              </a:gdLst>
              <a:ahLst/>
              <a:cxnLst>
                <a:cxn ang="0">
                  <a:pos x="connsiteX0" y="connsiteY0"/>
                </a:cxn>
                <a:cxn ang="0">
                  <a:pos x="connsiteX1" y="connsiteY1"/>
                </a:cxn>
                <a:cxn ang="0">
                  <a:pos x="connsiteX2" y="connsiteY2"/>
                </a:cxn>
              </a:cxnLst>
              <a:rect l="l" t="t" r="r" b="b"/>
              <a:pathLst>
                <a:path w="18925" h="133350">
                  <a:moveTo>
                    <a:pt x="0" y="0"/>
                  </a:moveTo>
                  <a:cubicBezTo>
                    <a:pt x="1514" y="3239"/>
                    <a:pt x="26212" y="55817"/>
                    <a:pt x="26685" y="134017"/>
                  </a:cubicBezTo>
                  <a:lnTo>
                    <a:pt x="0" y="0"/>
                  </a:lnTo>
                  <a:close/>
                </a:path>
              </a:pathLst>
            </a:custGeom>
            <a:solidFill>
              <a:srgbClr val="F447E4"/>
            </a:solidFill>
            <a:ln w="9432" cap="flat">
              <a:noFill/>
              <a:prstDash val="solid"/>
              <a:miter/>
            </a:ln>
          </p:spPr>
          <p:txBody>
            <a:bodyPr rtlCol="0" anchor="ctr"/>
            <a:lstStyle/>
            <a:p>
              <a:endParaRPr/>
            </a:p>
          </p:txBody>
        </p:sp>
        <p:sp>
          <p:nvSpPr>
            <p:cNvPr id="48" name="Freeform 47">
              <a:extLst>
                <a:ext uri="{FF2B5EF4-FFF2-40B4-BE49-F238E27FC236}">
                  <a16:creationId xmlns:a16="http://schemas.microsoft.com/office/drawing/2014/main" id="{7F4DD959-B0E3-F64F-B389-BC4DDA11282B}"/>
                </a:ext>
              </a:extLst>
            </p:cNvPr>
            <p:cNvSpPr/>
            <p:nvPr/>
          </p:nvSpPr>
          <p:spPr>
            <a:xfrm>
              <a:off x="12470475" y="6353171"/>
              <a:ext cx="151404" cy="742950"/>
            </a:xfrm>
            <a:custGeom>
              <a:avLst/>
              <a:gdLst>
                <a:gd name="connsiteX0" fmla="*/ 151404 w 151403"/>
                <a:gd name="connsiteY0" fmla="*/ 67151 h 742950"/>
                <a:gd name="connsiteX1" fmla="*/ 151404 w 151403"/>
                <a:gd name="connsiteY1" fmla="*/ 656082 h 742950"/>
                <a:gd name="connsiteX2" fmla="*/ 125381 w 151403"/>
                <a:gd name="connsiteY2" fmla="*/ 709432 h 742950"/>
                <a:gd name="connsiteX3" fmla="*/ 73809 w 151403"/>
                <a:gd name="connsiteY3" fmla="*/ 749427 h 742950"/>
                <a:gd name="connsiteX4" fmla="*/ 118190 w 151403"/>
                <a:gd name="connsiteY4" fmla="*/ 567795 h 742950"/>
                <a:gd name="connsiteX5" fmla="*/ 118947 w 151403"/>
                <a:gd name="connsiteY5" fmla="*/ 571691 h 742950"/>
                <a:gd name="connsiteX6" fmla="*/ 0 w 151403"/>
                <a:gd name="connsiteY6" fmla="*/ 25337 h 742950"/>
                <a:gd name="connsiteX7" fmla="*/ 103617 w 151403"/>
                <a:gd name="connsiteY7" fmla="*/ 52959 h 742950"/>
                <a:gd name="connsiteX8" fmla="*/ 43150 w 151403"/>
                <a:gd name="connsiteY8" fmla="*/ 0 h 742950"/>
                <a:gd name="connsiteX9" fmla="*/ 84692 w 151403"/>
                <a:gd name="connsiteY9" fmla="*/ 0 h 742950"/>
                <a:gd name="connsiteX10" fmla="*/ 151404 w 151403"/>
                <a:gd name="connsiteY10" fmla="*/ 67151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1403" h="742950">
                  <a:moveTo>
                    <a:pt x="151404" y="67151"/>
                  </a:moveTo>
                  <a:lnTo>
                    <a:pt x="151404" y="656082"/>
                  </a:lnTo>
                  <a:cubicBezTo>
                    <a:pt x="151404" y="676951"/>
                    <a:pt x="141847" y="696659"/>
                    <a:pt x="125381" y="709432"/>
                  </a:cubicBezTo>
                  <a:lnTo>
                    <a:pt x="73809" y="749427"/>
                  </a:lnTo>
                  <a:cubicBezTo>
                    <a:pt x="108254" y="682276"/>
                    <a:pt x="118568" y="619411"/>
                    <a:pt x="118190" y="567795"/>
                  </a:cubicBezTo>
                  <a:lnTo>
                    <a:pt x="118947" y="571691"/>
                  </a:lnTo>
                  <a:cubicBezTo>
                    <a:pt x="164652" y="71342"/>
                    <a:pt x="0" y="25337"/>
                    <a:pt x="0" y="25337"/>
                  </a:cubicBezTo>
                  <a:cubicBezTo>
                    <a:pt x="42677" y="22288"/>
                    <a:pt x="103617" y="52959"/>
                    <a:pt x="103617" y="52959"/>
                  </a:cubicBezTo>
                  <a:cubicBezTo>
                    <a:pt x="98413" y="39434"/>
                    <a:pt x="75229" y="20669"/>
                    <a:pt x="43150" y="0"/>
                  </a:cubicBezTo>
                  <a:lnTo>
                    <a:pt x="84692" y="0"/>
                  </a:lnTo>
                  <a:cubicBezTo>
                    <a:pt x="121502" y="0"/>
                    <a:pt x="151404" y="30099"/>
                    <a:pt x="151404" y="67151"/>
                  </a:cubicBezTo>
                </a:path>
              </a:pathLst>
            </a:custGeom>
            <a:solidFill>
              <a:srgbClr val="FFD2FD"/>
            </a:solidFill>
            <a:ln w="9432" cap="flat">
              <a:noFill/>
              <a:prstDash val="solid"/>
              <a:miter/>
            </a:ln>
          </p:spPr>
          <p:txBody>
            <a:bodyPr rtlCol="0" anchor="ctr"/>
            <a:lstStyle/>
            <a:p>
              <a:endParaRPr/>
            </a:p>
          </p:txBody>
        </p:sp>
      </p:grpSp>
      <p:grpSp>
        <p:nvGrpSpPr>
          <p:cNvPr id="49" name="Graphic 8">
            <a:extLst>
              <a:ext uri="{FF2B5EF4-FFF2-40B4-BE49-F238E27FC236}">
                <a16:creationId xmlns:a16="http://schemas.microsoft.com/office/drawing/2014/main" id="{79D12A7F-7576-DD49-AC88-63284D634888}"/>
              </a:ext>
            </a:extLst>
          </p:cNvPr>
          <p:cNvGrpSpPr/>
          <p:nvPr/>
        </p:nvGrpSpPr>
        <p:grpSpPr>
          <a:xfrm>
            <a:off x="8539023" y="4406565"/>
            <a:ext cx="2777548" cy="2407208"/>
            <a:chOff x="11618119" y="6362700"/>
            <a:chExt cx="1143000" cy="990600"/>
          </a:xfrm>
        </p:grpSpPr>
        <p:sp>
          <p:nvSpPr>
            <p:cNvPr id="50" name="Freeform 49">
              <a:extLst>
                <a:ext uri="{FF2B5EF4-FFF2-40B4-BE49-F238E27FC236}">
                  <a16:creationId xmlns:a16="http://schemas.microsoft.com/office/drawing/2014/main" id="{8D239A1F-C85A-C543-B883-6D391D7EDCBF}"/>
                </a:ext>
              </a:extLst>
            </p:cNvPr>
            <p:cNvSpPr/>
            <p:nvPr/>
          </p:nvSpPr>
          <p:spPr>
            <a:xfrm>
              <a:off x="11618124" y="6362700"/>
              <a:ext cx="1133554" cy="981166"/>
            </a:xfrm>
            <a:custGeom>
              <a:avLst/>
              <a:gdLst>
                <a:gd name="connsiteX0" fmla="*/ 255400 w 1133553"/>
                <a:gd name="connsiteY0" fmla="*/ 987836 h 981165"/>
                <a:gd name="connsiteX1" fmla="*/ 138776 w 1133553"/>
                <a:gd name="connsiteY1" fmla="*/ 871360 h 981165"/>
                <a:gd name="connsiteX2" fmla="*/ 138776 w 1133553"/>
                <a:gd name="connsiteY2" fmla="*/ 688882 h 981165"/>
                <a:gd name="connsiteX3" fmla="*/ 157565 w 1133553"/>
                <a:gd name="connsiteY3" fmla="*/ 563208 h 981165"/>
                <a:gd name="connsiteX4" fmla="*/ 152 w 1133553"/>
                <a:gd name="connsiteY4" fmla="*/ 251348 h 981165"/>
                <a:gd name="connsiteX5" fmla="*/ 0 w 1133553"/>
                <a:gd name="connsiteY5" fmla="*/ 249443 h 981165"/>
                <a:gd name="connsiteX6" fmla="*/ 0 w 1133553"/>
                <a:gd name="connsiteY6" fmla="*/ 247527 h 981165"/>
                <a:gd name="connsiteX7" fmla="*/ 60825 w 1133553"/>
                <a:gd name="connsiteY7" fmla="*/ 37916 h 981165"/>
                <a:gd name="connsiteX8" fmla="*/ 130038 w 1133553"/>
                <a:gd name="connsiteY8" fmla="*/ 0 h 981165"/>
                <a:gd name="connsiteX9" fmla="*/ 174237 w 1133553"/>
                <a:gd name="connsiteY9" fmla="*/ 12944 h 981165"/>
                <a:gd name="connsiteX10" fmla="*/ 209888 w 1133553"/>
                <a:gd name="connsiteY10" fmla="*/ 63323 h 981165"/>
                <a:gd name="connsiteX11" fmla="*/ 376208 w 1133553"/>
                <a:gd name="connsiteY11" fmla="*/ 305350 h 981165"/>
                <a:gd name="connsiteX12" fmla="*/ 387978 w 1133553"/>
                <a:gd name="connsiteY12" fmla="*/ 299699 h 981165"/>
                <a:gd name="connsiteX13" fmla="*/ 382726 w 1133553"/>
                <a:gd name="connsiteY13" fmla="*/ 263358 h 981165"/>
                <a:gd name="connsiteX14" fmla="*/ 482696 w 1133553"/>
                <a:gd name="connsiteY14" fmla="*/ 131948 h 981165"/>
                <a:gd name="connsiteX15" fmla="*/ 498264 w 1133553"/>
                <a:gd name="connsiteY15" fmla="*/ 130910 h 981165"/>
                <a:gd name="connsiteX16" fmla="*/ 637039 w 1133553"/>
                <a:gd name="connsiteY16" fmla="*/ 130910 h 981165"/>
                <a:gd name="connsiteX17" fmla="*/ 753682 w 1133553"/>
                <a:gd name="connsiteY17" fmla="*/ 247348 h 981165"/>
                <a:gd name="connsiteX18" fmla="*/ 752633 w 1133553"/>
                <a:gd name="connsiteY18" fmla="*/ 262943 h 981165"/>
                <a:gd name="connsiteX19" fmla="*/ 747315 w 1133553"/>
                <a:gd name="connsiteY19" fmla="*/ 299690 h 981165"/>
                <a:gd name="connsiteX20" fmla="*/ 759104 w 1133553"/>
                <a:gd name="connsiteY20" fmla="*/ 305350 h 981165"/>
                <a:gd name="connsiteX21" fmla="*/ 925377 w 1133553"/>
                <a:gd name="connsiteY21" fmla="*/ 63313 h 981165"/>
                <a:gd name="connsiteX22" fmla="*/ 960905 w 1133553"/>
                <a:gd name="connsiteY22" fmla="*/ 13038 h 981165"/>
                <a:gd name="connsiteX23" fmla="*/ 1005246 w 1133553"/>
                <a:gd name="connsiteY23" fmla="*/ 19 h 981165"/>
                <a:gd name="connsiteX24" fmla="*/ 1074326 w 1133553"/>
                <a:gd name="connsiteY24" fmla="*/ 37690 h 981165"/>
                <a:gd name="connsiteX25" fmla="*/ 1135293 w 1133553"/>
                <a:gd name="connsiteY25" fmla="*/ 247527 h 981165"/>
                <a:gd name="connsiteX26" fmla="*/ 1135293 w 1133553"/>
                <a:gd name="connsiteY26" fmla="*/ 249433 h 981165"/>
                <a:gd name="connsiteX27" fmla="*/ 1135141 w 1133553"/>
                <a:gd name="connsiteY27" fmla="*/ 251348 h 981165"/>
                <a:gd name="connsiteX28" fmla="*/ 977738 w 1133553"/>
                <a:gd name="connsiteY28" fmla="*/ 563217 h 981165"/>
                <a:gd name="connsiteX29" fmla="*/ 996517 w 1133553"/>
                <a:gd name="connsiteY29" fmla="*/ 688901 h 981165"/>
                <a:gd name="connsiteX30" fmla="*/ 996517 w 1133553"/>
                <a:gd name="connsiteY30" fmla="*/ 871360 h 981165"/>
                <a:gd name="connsiteX31" fmla="*/ 879893 w 1133553"/>
                <a:gd name="connsiteY31" fmla="*/ 987836 h 981165"/>
                <a:gd name="connsiteX32" fmla="*/ 255400 w 1133553"/>
                <a:gd name="connsiteY32" fmla="*/ 987836 h 981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33553" h="981165">
                  <a:moveTo>
                    <a:pt x="255400" y="987836"/>
                  </a:moveTo>
                  <a:cubicBezTo>
                    <a:pt x="191089" y="987836"/>
                    <a:pt x="138776" y="935589"/>
                    <a:pt x="138776" y="871360"/>
                  </a:cubicBezTo>
                  <a:lnTo>
                    <a:pt x="138776" y="688882"/>
                  </a:lnTo>
                  <a:cubicBezTo>
                    <a:pt x="138757" y="645984"/>
                    <a:pt x="145067" y="603860"/>
                    <a:pt x="157565" y="563208"/>
                  </a:cubicBezTo>
                  <a:cubicBezTo>
                    <a:pt x="66946" y="483960"/>
                    <a:pt x="10108" y="372107"/>
                    <a:pt x="152" y="251348"/>
                  </a:cubicBezTo>
                  <a:lnTo>
                    <a:pt x="0" y="249443"/>
                  </a:lnTo>
                  <a:lnTo>
                    <a:pt x="0" y="247527"/>
                  </a:lnTo>
                  <a:cubicBezTo>
                    <a:pt x="-94" y="173176"/>
                    <a:pt x="20943" y="100702"/>
                    <a:pt x="60825" y="37916"/>
                  </a:cubicBezTo>
                  <a:cubicBezTo>
                    <a:pt x="76090" y="14114"/>
                    <a:pt x="101917" y="0"/>
                    <a:pt x="130038" y="0"/>
                  </a:cubicBezTo>
                  <a:cubicBezTo>
                    <a:pt x="145728" y="0"/>
                    <a:pt x="161003" y="4481"/>
                    <a:pt x="174237" y="12944"/>
                  </a:cubicBezTo>
                  <a:cubicBezTo>
                    <a:pt x="192119" y="24359"/>
                    <a:pt x="205051" y="42652"/>
                    <a:pt x="209888" y="63323"/>
                  </a:cubicBezTo>
                  <a:cubicBezTo>
                    <a:pt x="236687" y="160741"/>
                    <a:pt x="295273" y="245725"/>
                    <a:pt x="376208" y="305350"/>
                  </a:cubicBezTo>
                  <a:cubicBezTo>
                    <a:pt x="380110" y="303407"/>
                    <a:pt x="384030" y="301520"/>
                    <a:pt x="387978" y="299699"/>
                  </a:cubicBezTo>
                  <a:lnTo>
                    <a:pt x="382726" y="263358"/>
                  </a:lnTo>
                  <a:cubicBezTo>
                    <a:pt x="374083" y="199262"/>
                    <a:pt x="418953" y="140514"/>
                    <a:pt x="482696" y="131948"/>
                  </a:cubicBezTo>
                  <a:cubicBezTo>
                    <a:pt x="487797" y="131259"/>
                    <a:pt x="493040" y="130910"/>
                    <a:pt x="498264" y="130910"/>
                  </a:cubicBezTo>
                  <a:lnTo>
                    <a:pt x="637039" y="130910"/>
                  </a:lnTo>
                  <a:cubicBezTo>
                    <a:pt x="701330" y="130910"/>
                    <a:pt x="753653" y="183138"/>
                    <a:pt x="753682" y="247348"/>
                  </a:cubicBezTo>
                  <a:cubicBezTo>
                    <a:pt x="753682" y="252546"/>
                    <a:pt x="753332" y="257773"/>
                    <a:pt x="752633" y="262943"/>
                  </a:cubicBezTo>
                  <a:lnTo>
                    <a:pt x="747315" y="299690"/>
                  </a:lnTo>
                  <a:cubicBezTo>
                    <a:pt x="751273" y="301510"/>
                    <a:pt x="755193" y="303397"/>
                    <a:pt x="759104" y="305350"/>
                  </a:cubicBezTo>
                  <a:cubicBezTo>
                    <a:pt x="840058" y="245707"/>
                    <a:pt x="898625" y="160722"/>
                    <a:pt x="925377" y="63313"/>
                  </a:cubicBezTo>
                  <a:cubicBezTo>
                    <a:pt x="930204" y="42737"/>
                    <a:pt x="943080" y="24491"/>
                    <a:pt x="960905" y="13038"/>
                  </a:cubicBezTo>
                  <a:cubicBezTo>
                    <a:pt x="974196" y="4510"/>
                    <a:pt x="989518" y="19"/>
                    <a:pt x="1005246" y="19"/>
                  </a:cubicBezTo>
                  <a:cubicBezTo>
                    <a:pt x="1033339" y="19"/>
                    <a:pt x="1059165" y="14104"/>
                    <a:pt x="1074326" y="37690"/>
                  </a:cubicBezTo>
                  <a:cubicBezTo>
                    <a:pt x="1114360" y="100702"/>
                    <a:pt x="1135387" y="173176"/>
                    <a:pt x="1135293" y="247527"/>
                  </a:cubicBezTo>
                  <a:lnTo>
                    <a:pt x="1135293" y="249433"/>
                  </a:lnTo>
                  <a:lnTo>
                    <a:pt x="1135141" y="251348"/>
                  </a:lnTo>
                  <a:cubicBezTo>
                    <a:pt x="1125194" y="372098"/>
                    <a:pt x="1068366" y="483951"/>
                    <a:pt x="977738" y="563217"/>
                  </a:cubicBezTo>
                  <a:cubicBezTo>
                    <a:pt x="990235" y="603879"/>
                    <a:pt x="996545" y="646013"/>
                    <a:pt x="996517" y="688901"/>
                  </a:cubicBezTo>
                  <a:lnTo>
                    <a:pt x="996517" y="871360"/>
                  </a:lnTo>
                  <a:cubicBezTo>
                    <a:pt x="996517" y="935589"/>
                    <a:pt x="944204" y="987836"/>
                    <a:pt x="879893" y="987836"/>
                  </a:cubicBezTo>
                  <a:lnTo>
                    <a:pt x="255400" y="987836"/>
                  </a:lnTo>
                  <a:close/>
                </a:path>
              </a:pathLst>
            </a:custGeom>
            <a:solidFill>
              <a:srgbClr val="3D240B"/>
            </a:solidFill>
            <a:ln w="63500" cap="flat">
              <a:solidFill>
                <a:schemeClr val="bg1"/>
              </a:solidFill>
              <a:prstDash val="solid"/>
              <a:miter/>
            </a:ln>
          </p:spPr>
          <p:txBody>
            <a:bodyPr rtlCol="0" anchor="ctr"/>
            <a:lstStyle/>
            <a:p>
              <a:endParaRPr/>
            </a:p>
          </p:txBody>
        </p:sp>
        <p:sp>
          <p:nvSpPr>
            <p:cNvPr id="51" name="Freeform 50">
              <a:extLst>
                <a:ext uri="{FF2B5EF4-FFF2-40B4-BE49-F238E27FC236}">
                  <a16:creationId xmlns:a16="http://schemas.microsoft.com/office/drawing/2014/main" id="{61AB106C-FA78-8146-8371-97A410100C28}"/>
                </a:ext>
              </a:extLst>
            </p:cNvPr>
            <p:cNvSpPr/>
            <p:nvPr/>
          </p:nvSpPr>
          <p:spPr>
            <a:xfrm>
              <a:off x="11665330" y="6409968"/>
              <a:ext cx="321174" cy="500017"/>
            </a:xfrm>
            <a:custGeom>
              <a:avLst/>
              <a:gdLst>
                <a:gd name="connsiteX0" fmla="*/ 326181 w 321173"/>
                <a:gd name="connsiteY0" fmla="*/ 313400 h 500017"/>
                <a:gd name="connsiteX1" fmla="*/ 310972 w 321173"/>
                <a:gd name="connsiteY1" fmla="*/ 331240 h 500017"/>
                <a:gd name="connsiteX2" fmla="*/ 190816 w 321173"/>
                <a:gd name="connsiteY2" fmla="*/ 471235 h 500017"/>
                <a:gd name="connsiteX3" fmla="*/ 165877 w 321173"/>
                <a:gd name="connsiteY3" fmla="*/ 500208 h 500017"/>
                <a:gd name="connsiteX4" fmla="*/ 0 w 321173"/>
                <a:gd name="connsiteY4" fmla="*/ 200188 h 500017"/>
                <a:gd name="connsiteX5" fmla="*/ 53467 w 321173"/>
                <a:gd name="connsiteY5" fmla="*/ 15946 h 500017"/>
                <a:gd name="connsiteX6" fmla="*/ 86245 w 321173"/>
                <a:gd name="connsiteY6" fmla="*/ 191 h 500017"/>
                <a:gd name="connsiteX7" fmla="*/ 98714 w 321173"/>
                <a:gd name="connsiteY7" fmla="*/ 3776 h 500017"/>
                <a:gd name="connsiteX8" fmla="*/ 101548 w 321173"/>
                <a:gd name="connsiteY8" fmla="*/ 5380 h 500017"/>
                <a:gd name="connsiteX9" fmla="*/ 116851 w 321173"/>
                <a:gd name="connsiteY9" fmla="*/ 27446 h 500017"/>
                <a:gd name="connsiteX10" fmla="*/ 326181 w 321173"/>
                <a:gd name="connsiteY10" fmla="*/ 313400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73" h="500017">
                  <a:moveTo>
                    <a:pt x="326181" y="313400"/>
                  </a:moveTo>
                  <a:lnTo>
                    <a:pt x="310972" y="331240"/>
                  </a:lnTo>
                  <a:lnTo>
                    <a:pt x="190816" y="471235"/>
                  </a:lnTo>
                  <a:lnTo>
                    <a:pt x="165877" y="500208"/>
                  </a:lnTo>
                  <a:cubicBezTo>
                    <a:pt x="70187" y="428498"/>
                    <a:pt x="9825" y="319249"/>
                    <a:pt x="0" y="200188"/>
                  </a:cubicBezTo>
                  <a:cubicBezTo>
                    <a:pt x="-94" y="134903"/>
                    <a:pt x="18515" y="71042"/>
                    <a:pt x="53467" y="15946"/>
                  </a:cubicBezTo>
                  <a:cubicBezTo>
                    <a:pt x="60740" y="4530"/>
                    <a:pt x="73587" y="-1140"/>
                    <a:pt x="86245" y="191"/>
                  </a:cubicBezTo>
                  <a:cubicBezTo>
                    <a:pt x="90496" y="464"/>
                    <a:pt x="94747" y="1691"/>
                    <a:pt x="98714" y="3776"/>
                  </a:cubicBezTo>
                  <a:cubicBezTo>
                    <a:pt x="99668" y="4238"/>
                    <a:pt x="100604" y="4804"/>
                    <a:pt x="101548" y="5380"/>
                  </a:cubicBezTo>
                  <a:cubicBezTo>
                    <a:pt x="109389" y="10370"/>
                    <a:pt x="114867" y="18389"/>
                    <a:pt x="116851" y="27446"/>
                  </a:cubicBezTo>
                  <a:cubicBezTo>
                    <a:pt x="148969" y="145290"/>
                    <a:pt x="223500" y="247086"/>
                    <a:pt x="326181" y="313400"/>
                  </a:cubicBezTo>
                </a:path>
              </a:pathLst>
            </a:custGeom>
            <a:solidFill>
              <a:srgbClr val="C46E10"/>
            </a:solidFill>
            <a:ln w="9446" cap="flat">
              <a:noFill/>
              <a:prstDash val="solid"/>
              <a:miter/>
            </a:ln>
          </p:spPr>
          <p:txBody>
            <a:bodyPr rtlCol="0" anchor="ctr"/>
            <a:lstStyle/>
            <a:p>
              <a:endParaRPr/>
            </a:p>
          </p:txBody>
        </p:sp>
        <p:sp>
          <p:nvSpPr>
            <p:cNvPr id="52" name="Freeform 51">
              <a:extLst>
                <a:ext uri="{FF2B5EF4-FFF2-40B4-BE49-F238E27FC236}">
                  <a16:creationId xmlns:a16="http://schemas.microsoft.com/office/drawing/2014/main" id="{F28B8A85-4BA3-A141-9305-6FB8C1E888A5}"/>
                </a:ext>
              </a:extLst>
            </p:cNvPr>
            <p:cNvSpPr/>
            <p:nvPr/>
          </p:nvSpPr>
          <p:spPr>
            <a:xfrm>
              <a:off x="12380037" y="6409941"/>
              <a:ext cx="321174" cy="500017"/>
            </a:xfrm>
            <a:custGeom>
              <a:avLst/>
              <a:gdLst>
                <a:gd name="connsiteX0" fmla="*/ 326180 w 321173"/>
                <a:gd name="connsiteY0" fmla="*/ 199746 h 500017"/>
                <a:gd name="connsiteX1" fmla="*/ 326180 w 321173"/>
                <a:gd name="connsiteY1" fmla="*/ 200218 h 500017"/>
                <a:gd name="connsiteX2" fmla="*/ 275831 w 321173"/>
                <a:gd name="connsiteY2" fmla="*/ 367299 h 500017"/>
                <a:gd name="connsiteX3" fmla="*/ 160294 w 321173"/>
                <a:gd name="connsiteY3" fmla="*/ 500238 h 500017"/>
                <a:gd name="connsiteX4" fmla="*/ 0 w 321173"/>
                <a:gd name="connsiteY4" fmla="*/ 313429 h 500017"/>
                <a:gd name="connsiteX5" fmla="*/ 56111 w 321173"/>
                <a:gd name="connsiteY5" fmla="*/ 271352 h 500017"/>
                <a:gd name="connsiteX6" fmla="*/ 209330 w 321173"/>
                <a:gd name="connsiteY6" fmla="*/ 27476 h 500017"/>
                <a:gd name="connsiteX7" fmla="*/ 224538 w 321173"/>
                <a:gd name="connsiteY7" fmla="*/ 5494 h 500017"/>
                <a:gd name="connsiteX8" fmla="*/ 236629 w 321173"/>
                <a:gd name="connsiteY8" fmla="*/ 683 h 500017"/>
                <a:gd name="connsiteX9" fmla="*/ 272714 w 321173"/>
                <a:gd name="connsiteY9" fmla="*/ 15976 h 500017"/>
                <a:gd name="connsiteX10" fmla="*/ 326180 w 321173"/>
                <a:gd name="connsiteY10" fmla="*/ 199746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73" h="500017">
                  <a:moveTo>
                    <a:pt x="326180" y="199746"/>
                  </a:moveTo>
                  <a:lnTo>
                    <a:pt x="326180" y="200218"/>
                  </a:lnTo>
                  <a:cubicBezTo>
                    <a:pt x="321259" y="259465"/>
                    <a:pt x="303887" y="316354"/>
                    <a:pt x="275831" y="367299"/>
                  </a:cubicBezTo>
                  <a:cubicBezTo>
                    <a:pt x="247493" y="418716"/>
                    <a:pt x="208385" y="464189"/>
                    <a:pt x="160294" y="500238"/>
                  </a:cubicBezTo>
                  <a:lnTo>
                    <a:pt x="0" y="313429"/>
                  </a:lnTo>
                  <a:cubicBezTo>
                    <a:pt x="19837" y="300693"/>
                    <a:pt x="38541" y="286542"/>
                    <a:pt x="56111" y="271352"/>
                  </a:cubicBezTo>
                  <a:cubicBezTo>
                    <a:pt x="129792" y="207294"/>
                    <a:pt x="183447" y="122574"/>
                    <a:pt x="209330" y="27476"/>
                  </a:cubicBezTo>
                  <a:cubicBezTo>
                    <a:pt x="211219" y="18419"/>
                    <a:pt x="216698" y="10494"/>
                    <a:pt x="224538" y="5494"/>
                  </a:cubicBezTo>
                  <a:cubicBezTo>
                    <a:pt x="228317" y="3041"/>
                    <a:pt x="232473" y="1437"/>
                    <a:pt x="236629" y="683"/>
                  </a:cubicBezTo>
                  <a:cubicBezTo>
                    <a:pt x="250232" y="-2053"/>
                    <a:pt x="264779" y="3513"/>
                    <a:pt x="272714" y="15976"/>
                  </a:cubicBezTo>
                  <a:cubicBezTo>
                    <a:pt x="307571" y="70978"/>
                    <a:pt x="326180" y="134659"/>
                    <a:pt x="326180" y="199746"/>
                  </a:cubicBezTo>
                </a:path>
              </a:pathLst>
            </a:custGeom>
            <a:solidFill>
              <a:srgbClr val="C46E10"/>
            </a:solidFill>
            <a:ln w="9446" cap="flat">
              <a:noFill/>
              <a:prstDash val="solid"/>
              <a:miter/>
            </a:ln>
          </p:spPr>
          <p:txBody>
            <a:bodyPr rtlCol="0" anchor="ctr"/>
            <a:lstStyle/>
            <a:p>
              <a:endParaRPr/>
            </a:p>
          </p:txBody>
        </p:sp>
        <p:sp>
          <p:nvSpPr>
            <p:cNvPr id="53" name="Freeform 52">
              <a:extLst>
                <a:ext uri="{FF2B5EF4-FFF2-40B4-BE49-F238E27FC236}">
                  <a16:creationId xmlns:a16="http://schemas.microsoft.com/office/drawing/2014/main" id="{08CBE394-1E91-B040-A665-D0CB0F1B9D13}"/>
                </a:ext>
              </a:extLst>
            </p:cNvPr>
            <p:cNvSpPr/>
            <p:nvPr/>
          </p:nvSpPr>
          <p:spPr>
            <a:xfrm>
              <a:off x="11665329" y="6409966"/>
              <a:ext cx="188926" cy="500017"/>
            </a:xfrm>
            <a:custGeom>
              <a:avLst/>
              <a:gdLst>
                <a:gd name="connsiteX0" fmla="*/ 190816 w 188925"/>
                <a:gd name="connsiteY0" fmla="*/ 471242 h 500017"/>
                <a:gd name="connsiteX1" fmla="*/ 165877 w 188925"/>
                <a:gd name="connsiteY1" fmla="*/ 500206 h 500017"/>
                <a:gd name="connsiteX2" fmla="*/ 0 w 188925"/>
                <a:gd name="connsiteY2" fmla="*/ 200195 h 500017"/>
                <a:gd name="connsiteX3" fmla="*/ 53467 w 188925"/>
                <a:gd name="connsiteY3" fmla="*/ 15944 h 500017"/>
                <a:gd name="connsiteX4" fmla="*/ 86245 w 188925"/>
                <a:gd name="connsiteY4" fmla="*/ 188 h 500017"/>
                <a:gd name="connsiteX5" fmla="*/ 163053 w 188925"/>
                <a:gd name="connsiteY5" fmla="*/ 396712 h 500017"/>
                <a:gd name="connsiteX6" fmla="*/ 75911 w 188925"/>
                <a:gd name="connsiteY6" fmla="*/ 340908 h 500017"/>
                <a:gd name="connsiteX7" fmla="*/ 190816 w 188925"/>
                <a:gd name="connsiteY7" fmla="*/ 471242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925" h="500017">
                  <a:moveTo>
                    <a:pt x="190816" y="471242"/>
                  </a:moveTo>
                  <a:lnTo>
                    <a:pt x="165877" y="500206"/>
                  </a:lnTo>
                  <a:cubicBezTo>
                    <a:pt x="70187" y="428505"/>
                    <a:pt x="9825" y="319256"/>
                    <a:pt x="0" y="200195"/>
                  </a:cubicBezTo>
                  <a:cubicBezTo>
                    <a:pt x="-94" y="134910"/>
                    <a:pt x="18515" y="71040"/>
                    <a:pt x="53467" y="15944"/>
                  </a:cubicBezTo>
                  <a:cubicBezTo>
                    <a:pt x="60740" y="4528"/>
                    <a:pt x="73587" y="-1132"/>
                    <a:pt x="86245" y="188"/>
                  </a:cubicBezTo>
                  <a:cubicBezTo>
                    <a:pt x="51483" y="83484"/>
                    <a:pt x="0" y="257839"/>
                    <a:pt x="163053" y="396712"/>
                  </a:cubicBezTo>
                  <a:cubicBezTo>
                    <a:pt x="163053" y="396712"/>
                    <a:pt x="104429" y="390145"/>
                    <a:pt x="75911" y="340908"/>
                  </a:cubicBezTo>
                  <a:cubicBezTo>
                    <a:pt x="75911" y="340908"/>
                    <a:pt x="92763" y="407184"/>
                    <a:pt x="190816" y="471242"/>
                  </a:cubicBezTo>
                </a:path>
              </a:pathLst>
            </a:custGeom>
            <a:solidFill>
              <a:srgbClr val="964F09"/>
            </a:solidFill>
            <a:ln w="9446" cap="flat">
              <a:noFill/>
              <a:prstDash val="solid"/>
              <a:miter/>
            </a:ln>
          </p:spPr>
          <p:txBody>
            <a:bodyPr rtlCol="0" anchor="ctr"/>
            <a:lstStyle/>
            <a:p>
              <a:endParaRPr/>
            </a:p>
          </p:txBody>
        </p:sp>
        <p:sp>
          <p:nvSpPr>
            <p:cNvPr id="54" name="Freeform 53">
              <a:extLst>
                <a:ext uri="{FF2B5EF4-FFF2-40B4-BE49-F238E27FC236}">
                  <a16:creationId xmlns:a16="http://schemas.microsoft.com/office/drawing/2014/main" id="{774DEF79-7E3F-F84F-B7FE-C0A3C3CD5275}"/>
                </a:ext>
              </a:extLst>
            </p:cNvPr>
            <p:cNvSpPr/>
            <p:nvPr/>
          </p:nvSpPr>
          <p:spPr>
            <a:xfrm>
              <a:off x="11764044" y="6413744"/>
              <a:ext cx="226711" cy="320766"/>
            </a:xfrm>
            <a:custGeom>
              <a:avLst/>
              <a:gdLst>
                <a:gd name="connsiteX0" fmla="*/ 227466 w 226710"/>
                <a:gd name="connsiteY0" fmla="*/ 309624 h 320765"/>
                <a:gd name="connsiteX1" fmla="*/ 212258 w 226710"/>
                <a:gd name="connsiteY1" fmla="*/ 327464 h 320765"/>
                <a:gd name="connsiteX2" fmla="*/ 0 w 226710"/>
                <a:gd name="connsiteY2" fmla="*/ 0 h 320765"/>
                <a:gd name="connsiteX3" fmla="*/ 2834 w 226710"/>
                <a:gd name="connsiteY3" fmla="*/ 1604 h 320765"/>
                <a:gd name="connsiteX4" fmla="*/ 18137 w 226710"/>
                <a:gd name="connsiteY4" fmla="*/ 23671 h 320765"/>
                <a:gd name="connsiteX5" fmla="*/ 227466 w 226710"/>
                <a:gd name="connsiteY5" fmla="*/ 309624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710" h="320765">
                  <a:moveTo>
                    <a:pt x="227466" y="309624"/>
                  </a:moveTo>
                  <a:lnTo>
                    <a:pt x="212258" y="327464"/>
                  </a:lnTo>
                  <a:cubicBezTo>
                    <a:pt x="60929" y="243018"/>
                    <a:pt x="13603" y="100286"/>
                    <a:pt x="0" y="0"/>
                  </a:cubicBezTo>
                  <a:cubicBezTo>
                    <a:pt x="954" y="462"/>
                    <a:pt x="1889" y="1028"/>
                    <a:pt x="2834" y="1604"/>
                  </a:cubicBezTo>
                  <a:cubicBezTo>
                    <a:pt x="10674" y="6595"/>
                    <a:pt x="16153" y="14614"/>
                    <a:pt x="18137" y="23671"/>
                  </a:cubicBezTo>
                  <a:cubicBezTo>
                    <a:pt x="50254" y="141514"/>
                    <a:pt x="124785" y="243310"/>
                    <a:pt x="227466" y="309624"/>
                  </a:cubicBezTo>
                </a:path>
              </a:pathLst>
            </a:custGeom>
            <a:solidFill>
              <a:srgbClr val="FFE4CA"/>
            </a:solidFill>
            <a:ln w="9446" cap="flat">
              <a:noFill/>
              <a:prstDash val="solid"/>
              <a:miter/>
            </a:ln>
          </p:spPr>
          <p:txBody>
            <a:bodyPr rtlCol="0" anchor="ctr"/>
            <a:lstStyle/>
            <a:p>
              <a:endParaRPr/>
            </a:p>
          </p:txBody>
        </p:sp>
        <p:sp>
          <p:nvSpPr>
            <p:cNvPr id="55" name="Freeform 54">
              <a:extLst>
                <a:ext uri="{FF2B5EF4-FFF2-40B4-BE49-F238E27FC236}">
                  <a16:creationId xmlns:a16="http://schemas.microsoft.com/office/drawing/2014/main" id="{91F1677D-8D0C-2E4A-883D-487FFF8C569E}"/>
                </a:ext>
              </a:extLst>
            </p:cNvPr>
            <p:cNvSpPr/>
            <p:nvPr/>
          </p:nvSpPr>
          <p:spPr>
            <a:xfrm>
              <a:off x="11804094" y="6692895"/>
              <a:ext cx="755702" cy="603794"/>
            </a:xfrm>
            <a:custGeom>
              <a:avLst/>
              <a:gdLst>
                <a:gd name="connsiteX0" fmla="*/ 763354 w 755702"/>
                <a:gd name="connsiteY0" fmla="*/ 358692 h 603794"/>
                <a:gd name="connsiteX1" fmla="*/ 763354 w 755702"/>
                <a:gd name="connsiteY1" fmla="*/ 541151 h 603794"/>
                <a:gd name="connsiteX2" fmla="*/ 693924 w 755702"/>
                <a:gd name="connsiteY2" fmla="*/ 610493 h 603794"/>
                <a:gd name="connsiteX3" fmla="*/ 69430 w 755702"/>
                <a:gd name="connsiteY3" fmla="*/ 610493 h 603794"/>
                <a:gd name="connsiteX4" fmla="*/ 0 w 755702"/>
                <a:gd name="connsiteY4" fmla="*/ 541151 h 603794"/>
                <a:gd name="connsiteX5" fmla="*/ 0 w 755702"/>
                <a:gd name="connsiteY5" fmla="*/ 358692 h 603794"/>
                <a:gd name="connsiteX6" fmla="*/ 245698 w 755702"/>
                <a:gd name="connsiteY6" fmla="*/ 2274 h 603794"/>
                <a:gd name="connsiteX7" fmla="*/ 254114 w 755702"/>
                <a:gd name="connsiteY7" fmla="*/ 0 h 603794"/>
                <a:gd name="connsiteX8" fmla="*/ 509258 w 755702"/>
                <a:gd name="connsiteY8" fmla="*/ 0 h 603794"/>
                <a:gd name="connsiteX9" fmla="*/ 510392 w 755702"/>
                <a:gd name="connsiteY9" fmla="*/ 292 h 603794"/>
                <a:gd name="connsiteX10" fmla="*/ 519460 w 755702"/>
                <a:gd name="connsiteY10" fmla="*/ 2925 h 603794"/>
                <a:gd name="connsiteX11" fmla="*/ 763354 w 755702"/>
                <a:gd name="connsiteY11" fmla="*/ 358692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5702" h="603794">
                  <a:moveTo>
                    <a:pt x="763354" y="358692"/>
                  </a:moveTo>
                  <a:lnTo>
                    <a:pt x="763354" y="541151"/>
                  </a:lnTo>
                  <a:cubicBezTo>
                    <a:pt x="763354" y="579454"/>
                    <a:pt x="732276" y="610493"/>
                    <a:pt x="693924" y="610493"/>
                  </a:cubicBezTo>
                  <a:lnTo>
                    <a:pt x="69430" y="610493"/>
                  </a:lnTo>
                  <a:cubicBezTo>
                    <a:pt x="31078" y="610493"/>
                    <a:pt x="0" y="579454"/>
                    <a:pt x="0" y="541151"/>
                  </a:cubicBezTo>
                  <a:lnTo>
                    <a:pt x="0" y="358692"/>
                  </a:lnTo>
                  <a:cubicBezTo>
                    <a:pt x="0" y="200479"/>
                    <a:pt x="97769" y="58681"/>
                    <a:pt x="245698" y="2274"/>
                  </a:cubicBezTo>
                  <a:lnTo>
                    <a:pt x="254114" y="0"/>
                  </a:lnTo>
                  <a:lnTo>
                    <a:pt x="509258" y="0"/>
                  </a:lnTo>
                  <a:lnTo>
                    <a:pt x="510392" y="292"/>
                  </a:lnTo>
                  <a:lnTo>
                    <a:pt x="519460" y="2925"/>
                  </a:lnTo>
                  <a:cubicBezTo>
                    <a:pt x="666530" y="59813"/>
                    <a:pt x="763354" y="201148"/>
                    <a:pt x="763354" y="358692"/>
                  </a:cubicBezTo>
                </a:path>
              </a:pathLst>
            </a:custGeom>
            <a:solidFill>
              <a:srgbClr val="FF8B00"/>
            </a:solidFill>
            <a:ln w="9446" cap="flat">
              <a:noFill/>
              <a:prstDash val="solid"/>
              <a:miter/>
            </a:ln>
          </p:spPr>
          <p:txBody>
            <a:bodyPr rtlCol="0" anchor="ctr"/>
            <a:lstStyle/>
            <a:p>
              <a:endParaRPr/>
            </a:p>
          </p:txBody>
        </p:sp>
        <p:sp>
          <p:nvSpPr>
            <p:cNvPr id="56" name="Freeform 55">
              <a:extLst>
                <a:ext uri="{FF2B5EF4-FFF2-40B4-BE49-F238E27FC236}">
                  <a16:creationId xmlns:a16="http://schemas.microsoft.com/office/drawing/2014/main" id="{6FAB174C-BAA2-0742-84B4-69305EF34936}"/>
                </a:ext>
              </a:extLst>
            </p:cNvPr>
            <p:cNvSpPr/>
            <p:nvPr/>
          </p:nvSpPr>
          <p:spPr>
            <a:xfrm>
              <a:off x="12380036" y="6681291"/>
              <a:ext cx="273942" cy="226423"/>
            </a:xfrm>
            <a:custGeom>
              <a:avLst/>
              <a:gdLst>
                <a:gd name="connsiteX0" fmla="*/ 275831 w 273942"/>
                <a:gd name="connsiteY0" fmla="*/ 95947 h 226422"/>
                <a:gd name="connsiteX1" fmla="*/ 160303 w 273942"/>
                <a:gd name="connsiteY1" fmla="*/ 228885 h 226422"/>
                <a:gd name="connsiteX2" fmla="*/ 0 w 273942"/>
                <a:gd name="connsiteY2" fmla="*/ 42077 h 226422"/>
                <a:gd name="connsiteX3" fmla="*/ 56111 w 273942"/>
                <a:gd name="connsiteY3" fmla="*/ 0 h 226422"/>
                <a:gd name="connsiteX4" fmla="*/ 187414 w 273942"/>
                <a:gd name="connsiteY4" fmla="*/ 128589 h 226422"/>
                <a:gd name="connsiteX5" fmla="*/ 180046 w 273942"/>
                <a:gd name="connsiteY5" fmla="*/ 30567 h 226422"/>
                <a:gd name="connsiteX6" fmla="*/ 275831 w 273942"/>
                <a:gd name="connsiteY6" fmla="*/ 95947 h 226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942" h="226422">
                  <a:moveTo>
                    <a:pt x="275831" y="95947"/>
                  </a:moveTo>
                  <a:cubicBezTo>
                    <a:pt x="247493" y="147364"/>
                    <a:pt x="208385" y="192846"/>
                    <a:pt x="160303" y="228885"/>
                  </a:cubicBezTo>
                  <a:lnTo>
                    <a:pt x="0" y="42077"/>
                  </a:lnTo>
                  <a:cubicBezTo>
                    <a:pt x="19837" y="29341"/>
                    <a:pt x="38541" y="15189"/>
                    <a:pt x="56111" y="0"/>
                  </a:cubicBezTo>
                  <a:cubicBezTo>
                    <a:pt x="172300" y="41558"/>
                    <a:pt x="187414" y="128589"/>
                    <a:pt x="187414" y="128589"/>
                  </a:cubicBezTo>
                  <a:cubicBezTo>
                    <a:pt x="212258" y="74342"/>
                    <a:pt x="180046" y="30567"/>
                    <a:pt x="180046" y="30567"/>
                  </a:cubicBezTo>
                  <a:cubicBezTo>
                    <a:pt x="220193" y="36416"/>
                    <a:pt x="251555" y="61804"/>
                    <a:pt x="275831" y="95947"/>
                  </a:cubicBezTo>
                </a:path>
              </a:pathLst>
            </a:custGeom>
            <a:solidFill>
              <a:srgbClr val="964F09"/>
            </a:solidFill>
            <a:ln w="9446" cap="flat">
              <a:noFill/>
              <a:prstDash val="solid"/>
              <a:miter/>
            </a:ln>
          </p:spPr>
          <p:txBody>
            <a:bodyPr rtlCol="0" anchor="ctr"/>
            <a:lstStyle/>
            <a:p>
              <a:endParaRPr/>
            </a:p>
          </p:txBody>
        </p:sp>
        <p:sp>
          <p:nvSpPr>
            <p:cNvPr id="57" name="Freeform 56">
              <a:extLst>
                <a:ext uri="{FF2B5EF4-FFF2-40B4-BE49-F238E27FC236}">
                  <a16:creationId xmlns:a16="http://schemas.microsoft.com/office/drawing/2014/main" id="{2BAF6BF8-C58B-E447-89F9-4C7D51E42998}"/>
                </a:ext>
              </a:extLst>
            </p:cNvPr>
            <p:cNvSpPr/>
            <p:nvPr/>
          </p:nvSpPr>
          <p:spPr>
            <a:xfrm>
              <a:off x="11899322" y="6692895"/>
              <a:ext cx="661240" cy="603794"/>
            </a:xfrm>
            <a:custGeom>
              <a:avLst/>
              <a:gdLst>
                <a:gd name="connsiteX0" fmla="*/ 668126 w 661239"/>
                <a:gd name="connsiteY0" fmla="*/ 358692 h 603794"/>
                <a:gd name="connsiteX1" fmla="*/ 668126 w 661239"/>
                <a:gd name="connsiteY1" fmla="*/ 541151 h 603794"/>
                <a:gd name="connsiteX2" fmla="*/ 598696 w 661239"/>
                <a:gd name="connsiteY2" fmla="*/ 610493 h 603794"/>
                <a:gd name="connsiteX3" fmla="*/ 0 w 661239"/>
                <a:gd name="connsiteY3" fmla="*/ 610493 h 603794"/>
                <a:gd name="connsiteX4" fmla="*/ 187499 w 661239"/>
                <a:gd name="connsiteY4" fmla="*/ 347559 h 603794"/>
                <a:gd name="connsiteX5" fmla="*/ 53976 w 661239"/>
                <a:gd name="connsiteY5" fmla="*/ 369362 h 603794"/>
                <a:gd name="connsiteX6" fmla="*/ 174841 w 661239"/>
                <a:gd name="connsiteY6" fmla="*/ 0 h 603794"/>
                <a:gd name="connsiteX7" fmla="*/ 414031 w 661239"/>
                <a:gd name="connsiteY7" fmla="*/ 0 h 603794"/>
                <a:gd name="connsiteX8" fmla="*/ 415164 w 661239"/>
                <a:gd name="connsiteY8" fmla="*/ 292 h 603794"/>
                <a:gd name="connsiteX9" fmla="*/ 424232 w 661239"/>
                <a:gd name="connsiteY9" fmla="*/ 2925 h 603794"/>
                <a:gd name="connsiteX10" fmla="*/ 668126 w 661239"/>
                <a:gd name="connsiteY10" fmla="*/ 358692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1239" h="603794">
                  <a:moveTo>
                    <a:pt x="668126" y="358692"/>
                  </a:moveTo>
                  <a:lnTo>
                    <a:pt x="668126" y="541151"/>
                  </a:lnTo>
                  <a:cubicBezTo>
                    <a:pt x="668126" y="579454"/>
                    <a:pt x="637048" y="610493"/>
                    <a:pt x="598696" y="610493"/>
                  </a:cubicBezTo>
                  <a:lnTo>
                    <a:pt x="0" y="610493"/>
                  </a:lnTo>
                  <a:cubicBezTo>
                    <a:pt x="170213" y="521056"/>
                    <a:pt x="187499" y="347559"/>
                    <a:pt x="187499" y="347559"/>
                  </a:cubicBezTo>
                  <a:lnTo>
                    <a:pt x="53976" y="369362"/>
                  </a:lnTo>
                  <a:cubicBezTo>
                    <a:pt x="190768" y="262566"/>
                    <a:pt x="243421" y="102456"/>
                    <a:pt x="174841" y="0"/>
                  </a:cubicBezTo>
                  <a:lnTo>
                    <a:pt x="414031" y="0"/>
                  </a:lnTo>
                  <a:lnTo>
                    <a:pt x="415164" y="292"/>
                  </a:lnTo>
                  <a:lnTo>
                    <a:pt x="424232" y="2925"/>
                  </a:lnTo>
                  <a:cubicBezTo>
                    <a:pt x="571302" y="59813"/>
                    <a:pt x="668126" y="201148"/>
                    <a:pt x="668126" y="358692"/>
                  </a:cubicBezTo>
                </a:path>
              </a:pathLst>
            </a:custGeom>
            <a:solidFill>
              <a:srgbClr val="E28120"/>
            </a:solidFill>
            <a:ln w="9446" cap="flat">
              <a:noFill/>
              <a:prstDash val="solid"/>
              <a:miter/>
            </a:ln>
          </p:spPr>
          <p:txBody>
            <a:bodyPr rtlCol="0" anchor="ctr"/>
            <a:lstStyle/>
            <a:p>
              <a:endParaRPr/>
            </a:p>
          </p:txBody>
        </p:sp>
        <p:sp>
          <p:nvSpPr>
            <p:cNvPr id="58" name="Freeform 57">
              <a:extLst>
                <a:ext uri="{FF2B5EF4-FFF2-40B4-BE49-F238E27FC236}">
                  <a16:creationId xmlns:a16="http://schemas.microsoft.com/office/drawing/2014/main" id="{DF6273CF-E19D-8449-B75B-23F008F7A426}"/>
                </a:ext>
              </a:extLst>
            </p:cNvPr>
            <p:cNvSpPr/>
            <p:nvPr/>
          </p:nvSpPr>
          <p:spPr>
            <a:xfrm>
              <a:off x="12051870" y="6693188"/>
              <a:ext cx="510099" cy="603794"/>
            </a:xfrm>
            <a:custGeom>
              <a:avLst/>
              <a:gdLst>
                <a:gd name="connsiteX0" fmla="*/ 515578 w 510099"/>
                <a:gd name="connsiteY0" fmla="*/ 358399 h 603794"/>
                <a:gd name="connsiteX1" fmla="*/ 515578 w 510099"/>
                <a:gd name="connsiteY1" fmla="*/ 540858 h 603794"/>
                <a:gd name="connsiteX2" fmla="*/ 446148 w 510099"/>
                <a:gd name="connsiteY2" fmla="*/ 610200 h 603794"/>
                <a:gd name="connsiteX3" fmla="*/ 0 w 510099"/>
                <a:gd name="connsiteY3" fmla="*/ 610200 h 603794"/>
                <a:gd name="connsiteX4" fmla="*/ 387298 w 510099"/>
                <a:gd name="connsiteY4" fmla="*/ 190186 h 603794"/>
                <a:gd name="connsiteX5" fmla="*/ 252414 w 510099"/>
                <a:gd name="connsiteY5" fmla="*/ 282925 h 603794"/>
                <a:gd name="connsiteX6" fmla="*/ 262616 w 510099"/>
                <a:gd name="connsiteY6" fmla="*/ 0 h 603794"/>
                <a:gd name="connsiteX7" fmla="*/ 271684 w 510099"/>
                <a:gd name="connsiteY7" fmla="*/ 2632 h 603794"/>
                <a:gd name="connsiteX8" fmla="*/ 515578 w 510099"/>
                <a:gd name="connsiteY8" fmla="*/ 358399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0099" h="603794">
                  <a:moveTo>
                    <a:pt x="515578" y="358399"/>
                  </a:moveTo>
                  <a:lnTo>
                    <a:pt x="515578" y="540858"/>
                  </a:lnTo>
                  <a:cubicBezTo>
                    <a:pt x="515578" y="579161"/>
                    <a:pt x="484500" y="610200"/>
                    <a:pt x="446148" y="610200"/>
                  </a:cubicBezTo>
                  <a:lnTo>
                    <a:pt x="0" y="610200"/>
                  </a:lnTo>
                  <a:cubicBezTo>
                    <a:pt x="510760" y="453317"/>
                    <a:pt x="387298" y="190186"/>
                    <a:pt x="387298" y="190186"/>
                  </a:cubicBezTo>
                  <a:cubicBezTo>
                    <a:pt x="380317" y="256707"/>
                    <a:pt x="252414" y="282925"/>
                    <a:pt x="252414" y="282925"/>
                  </a:cubicBezTo>
                  <a:cubicBezTo>
                    <a:pt x="289066" y="195658"/>
                    <a:pt x="282264" y="91126"/>
                    <a:pt x="262616" y="0"/>
                  </a:cubicBezTo>
                  <a:lnTo>
                    <a:pt x="271684" y="2632"/>
                  </a:lnTo>
                  <a:cubicBezTo>
                    <a:pt x="418754" y="59521"/>
                    <a:pt x="515578" y="200856"/>
                    <a:pt x="515578" y="358399"/>
                  </a:cubicBezTo>
                </a:path>
              </a:pathLst>
            </a:custGeom>
            <a:solidFill>
              <a:srgbClr val="C46D0E"/>
            </a:solidFill>
            <a:ln w="9446" cap="flat">
              <a:noFill/>
              <a:prstDash val="solid"/>
              <a:miter/>
            </a:ln>
          </p:spPr>
          <p:txBody>
            <a:bodyPr rtlCol="0" anchor="ctr"/>
            <a:lstStyle/>
            <a:p>
              <a:endParaRPr/>
            </a:p>
          </p:txBody>
        </p:sp>
        <p:sp>
          <p:nvSpPr>
            <p:cNvPr id="59" name="Freeform 58">
              <a:extLst>
                <a:ext uri="{FF2B5EF4-FFF2-40B4-BE49-F238E27FC236}">
                  <a16:creationId xmlns:a16="http://schemas.microsoft.com/office/drawing/2014/main" id="{E15689EF-16C6-1F46-B3FC-8D8B04AF74D9}"/>
                </a:ext>
              </a:extLst>
            </p:cNvPr>
            <p:cNvSpPr/>
            <p:nvPr/>
          </p:nvSpPr>
          <p:spPr>
            <a:xfrm>
              <a:off x="11804094" y="6540814"/>
              <a:ext cx="755702" cy="584926"/>
            </a:xfrm>
            <a:custGeom>
              <a:avLst/>
              <a:gdLst>
                <a:gd name="connsiteX0" fmla="*/ 763354 w 755702"/>
                <a:gd name="connsiteY0" fmla="*/ 521433 h 584925"/>
                <a:gd name="connsiteX1" fmla="*/ 763354 w 755702"/>
                <a:gd name="connsiteY1" fmla="*/ 587473 h 584925"/>
                <a:gd name="connsiteX2" fmla="*/ 0 w 755702"/>
                <a:gd name="connsiteY2" fmla="*/ 587473 h 584925"/>
                <a:gd name="connsiteX3" fmla="*/ 0 w 755702"/>
                <a:gd name="connsiteY3" fmla="*/ 521433 h 584925"/>
                <a:gd name="connsiteX4" fmla="*/ 307476 w 755702"/>
                <a:gd name="connsiteY4" fmla="*/ 521433 h 584925"/>
                <a:gd name="connsiteX5" fmla="*/ 243535 w 755702"/>
                <a:gd name="connsiteY5" fmla="*/ 78503 h 584925"/>
                <a:gd name="connsiteX6" fmla="*/ 303046 w 755702"/>
                <a:gd name="connsiteY6" fmla="*/ 566 h 584925"/>
                <a:gd name="connsiteX7" fmla="*/ 312294 w 755702"/>
                <a:gd name="connsiteY7" fmla="*/ 0 h 584925"/>
                <a:gd name="connsiteX8" fmla="*/ 451060 w 755702"/>
                <a:gd name="connsiteY8" fmla="*/ 0 h 584925"/>
                <a:gd name="connsiteX9" fmla="*/ 481298 w 755702"/>
                <a:gd name="connsiteY9" fmla="*/ 6991 h 584925"/>
                <a:gd name="connsiteX10" fmla="*/ 520490 w 755702"/>
                <a:gd name="connsiteY10" fmla="*/ 69248 h 584925"/>
                <a:gd name="connsiteX11" fmla="*/ 519838 w 755702"/>
                <a:gd name="connsiteY11" fmla="*/ 78503 h 584925"/>
                <a:gd name="connsiteX12" fmla="*/ 507275 w 755702"/>
                <a:gd name="connsiteY12" fmla="*/ 165770 h 584925"/>
                <a:gd name="connsiteX13" fmla="*/ 455878 w 755702"/>
                <a:gd name="connsiteY13" fmla="*/ 521433 h 584925"/>
                <a:gd name="connsiteX14" fmla="*/ 763354 w 755702"/>
                <a:gd name="connsiteY14" fmla="*/ 521433 h 58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55702" h="584925">
                  <a:moveTo>
                    <a:pt x="763354" y="521433"/>
                  </a:moveTo>
                  <a:lnTo>
                    <a:pt x="763354" y="587473"/>
                  </a:lnTo>
                  <a:lnTo>
                    <a:pt x="0" y="587473"/>
                  </a:lnTo>
                  <a:lnTo>
                    <a:pt x="0" y="521433"/>
                  </a:lnTo>
                  <a:lnTo>
                    <a:pt x="307476" y="521433"/>
                  </a:lnTo>
                  <a:lnTo>
                    <a:pt x="243535" y="78503"/>
                  </a:lnTo>
                  <a:cubicBezTo>
                    <a:pt x="238434" y="40567"/>
                    <a:pt x="265063" y="5661"/>
                    <a:pt x="303046" y="566"/>
                  </a:cubicBezTo>
                  <a:cubicBezTo>
                    <a:pt x="306069" y="189"/>
                    <a:pt x="309177" y="0"/>
                    <a:pt x="312294" y="0"/>
                  </a:cubicBezTo>
                  <a:lnTo>
                    <a:pt x="451060" y="0"/>
                  </a:lnTo>
                  <a:cubicBezTo>
                    <a:pt x="461933" y="0"/>
                    <a:pt x="472125" y="2453"/>
                    <a:pt x="481298" y="6991"/>
                  </a:cubicBezTo>
                  <a:cubicBezTo>
                    <a:pt x="504535" y="18029"/>
                    <a:pt x="520490" y="41794"/>
                    <a:pt x="520490" y="69248"/>
                  </a:cubicBezTo>
                  <a:cubicBezTo>
                    <a:pt x="520490" y="72361"/>
                    <a:pt x="520311" y="75474"/>
                    <a:pt x="519838" y="78503"/>
                  </a:cubicBezTo>
                  <a:lnTo>
                    <a:pt x="507275" y="165770"/>
                  </a:lnTo>
                  <a:lnTo>
                    <a:pt x="455878" y="521433"/>
                  </a:lnTo>
                  <a:lnTo>
                    <a:pt x="763354" y="521433"/>
                  </a:lnTo>
                  <a:close/>
                </a:path>
              </a:pathLst>
            </a:custGeom>
            <a:solidFill>
              <a:srgbClr val="F7E114"/>
            </a:solidFill>
            <a:ln w="9446" cap="flat">
              <a:noFill/>
              <a:prstDash val="solid"/>
              <a:miter/>
            </a:ln>
          </p:spPr>
          <p:txBody>
            <a:bodyPr rtlCol="0" anchor="ctr"/>
            <a:lstStyle/>
            <a:p>
              <a:endParaRPr/>
            </a:p>
          </p:txBody>
        </p:sp>
        <p:sp>
          <p:nvSpPr>
            <p:cNvPr id="60" name="Freeform 59">
              <a:extLst>
                <a:ext uri="{FF2B5EF4-FFF2-40B4-BE49-F238E27FC236}">
                  <a16:creationId xmlns:a16="http://schemas.microsoft.com/office/drawing/2014/main" id="{41F432C9-A56F-FA43-B3EB-C25D5CEA3896}"/>
                </a:ext>
              </a:extLst>
            </p:cNvPr>
            <p:cNvSpPr/>
            <p:nvPr/>
          </p:nvSpPr>
          <p:spPr>
            <a:xfrm>
              <a:off x="12616666" y="6409941"/>
              <a:ext cx="85017" cy="198120"/>
            </a:xfrm>
            <a:custGeom>
              <a:avLst/>
              <a:gdLst>
                <a:gd name="connsiteX0" fmla="*/ 89551 w 85016"/>
                <a:gd name="connsiteY0" fmla="*/ 199746 h 198120"/>
                <a:gd name="connsiteX1" fmla="*/ 0 w 85016"/>
                <a:gd name="connsiteY1" fmla="*/ 683 h 198120"/>
                <a:gd name="connsiteX2" fmla="*/ 36085 w 85016"/>
                <a:gd name="connsiteY2" fmla="*/ 15976 h 198120"/>
                <a:gd name="connsiteX3" fmla="*/ 89551 w 85016"/>
                <a:gd name="connsiteY3" fmla="*/ 199746 h 198120"/>
              </a:gdLst>
              <a:ahLst/>
              <a:cxnLst>
                <a:cxn ang="0">
                  <a:pos x="connsiteX0" y="connsiteY0"/>
                </a:cxn>
                <a:cxn ang="0">
                  <a:pos x="connsiteX1" y="connsiteY1"/>
                </a:cxn>
                <a:cxn ang="0">
                  <a:pos x="connsiteX2" y="connsiteY2"/>
                </a:cxn>
                <a:cxn ang="0">
                  <a:pos x="connsiteX3" y="connsiteY3"/>
                </a:cxn>
              </a:cxnLst>
              <a:rect l="l" t="t" r="r" b="b"/>
              <a:pathLst>
                <a:path w="85016" h="198120">
                  <a:moveTo>
                    <a:pt x="89551" y="199746"/>
                  </a:moveTo>
                  <a:cubicBezTo>
                    <a:pt x="70753" y="126913"/>
                    <a:pt x="34573" y="56534"/>
                    <a:pt x="0" y="683"/>
                  </a:cubicBezTo>
                  <a:cubicBezTo>
                    <a:pt x="13603" y="-2053"/>
                    <a:pt x="28150" y="3513"/>
                    <a:pt x="36085" y="15976"/>
                  </a:cubicBezTo>
                  <a:cubicBezTo>
                    <a:pt x="70942" y="70978"/>
                    <a:pt x="89551" y="134659"/>
                    <a:pt x="89551" y="199746"/>
                  </a:cubicBezTo>
                </a:path>
              </a:pathLst>
            </a:custGeom>
            <a:solidFill>
              <a:srgbClr val="FFE4CA"/>
            </a:solidFill>
            <a:ln w="9446" cap="flat">
              <a:noFill/>
              <a:prstDash val="solid"/>
              <a:miter/>
            </a:ln>
          </p:spPr>
          <p:txBody>
            <a:bodyPr rtlCol="0" anchor="ctr"/>
            <a:lstStyle/>
            <a:p>
              <a:endParaRPr/>
            </a:p>
          </p:txBody>
        </p:sp>
        <p:sp>
          <p:nvSpPr>
            <p:cNvPr id="61" name="Freeform 60">
              <a:extLst>
                <a:ext uri="{FF2B5EF4-FFF2-40B4-BE49-F238E27FC236}">
                  <a16:creationId xmlns:a16="http://schemas.microsoft.com/office/drawing/2014/main" id="{9FBE21C4-8E74-7740-991B-70DFE5240BFC}"/>
                </a:ext>
              </a:extLst>
            </p:cNvPr>
            <p:cNvSpPr/>
            <p:nvPr/>
          </p:nvSpPr>
          <p:spPr>
            <a:xfrm>
              <a:off x="12701282" y="6749312"/>
              <a:ext cx="9446" cy="56606"/>
            </a:xfrm>
            <a:custGeom>
              <a:avLst/>
              <a:gdLst>
                <a:gd name="connsiteX0" fmla="*/ 14668 w 9446"/>
                <a:gd name="connsiteY0" fmla="*/ 0 h 56605"/>
                <a:gd name="connsiteX1" fmla="*/ 10133 w 9446"/>
                <a:gd name="connsiteY1" fmla="*/ 22454 h 56605"/>
                <a:gd name="connsiteX2" fmla="*/ 14668 w 9446"/>
                <a:gd name="connsiteY2" fmla="*/ 0 h 56605"/>
              </a:gdLst>
              <a:ahLst/>
              <a:cxnLst>
                <a:cxn ang="0">
                  <a:pos x="connsiteX0" y="connsiteY0"/>
                </a:cxn>
                <a:cxn ang="0">
                  <a:pos x="connsiteX1" y="connsiteY1"/>
                </a:cxn>
                <a:cxn ang="0">
                  <a:pos x="connsiteX2" y="connsiteY2"/>
                </a:cxn>
              </a:cxnLst>
              <a:rect l="l" t="t" r="r" b="b"/>
              <a:pathLst>
                <a:path w="9446" h="56605">
                  <a:moveTo>
                    <a:pt x="14668" y="0"/>
                  </a:moveTo>
                  <a:cubicBezTo>
                    <a:pt x="13534" y="7557"/>
                    <a:pt x="12023" y="15010"/>
                    <a:pt x="10133" y="22454"/>
                  </a:cubicBezTo>
                  <a:cubicBezTo>
                    <a:pt x="-6492" y="87748"/>
                    <a:pt x="-1013" y="64342"/>
                    <a:pt x="14668" y="0"/>
                  </a:cubicBezTo>
                </a:path>
              </a:pathLst>
            </a:custGeom>
            <a:solidFill>
              <a:srgbClr val="C46E10"/>
            </a:solidFill>
            <a:ln w="9446" cap="flat">
              <a:noFill/>
              <a:prstDash val="solid"/>
              <a:miter/>
            </a:ln>
          </p:spPr>
          <p:txBody>
            <a:bodyPr rtlCol="0" anchor="ctr"/>
            <a:lstStyle/>
            <a:p>
              <a:endParaRPr/>
            </a:p>
          </p:txBody>
        </p:sp>
        <p:sp>
          <p:nvSpPr>
            <p:cNvPr id="62" name="Freeform 61">
              <a:extLst>
                <a:ext uri="{FF2B5EF4-FFF2-40B4-BE49-F238E27FC236}">
                  <a16:creationId xmlns:a16="http://schemas.microsoft.com/office/drawing/2014/main" id="{F02E1D56-9A88-F846-A0F4-4D6247E7B382}"/>
                </a:ext>
              </a:extLst>
            </p:cNvPr>
            <p:cNvSpPr/>
            <p:nvPr/>
          </p:nvSpPr>
          <p:spPr>
            <a:xfrm>
              <a:off x="12189407" y="6540813"/>
              <a:ext cx="377851" cy="584926"/>
            </a:xfrm>
            <a:custGeom>
              <a:avLst/>
              <a:gdLst>
                <a:gd name="connsiteX0" fmla="*/ 378040 w 377851"/>
                <a:gd name="connsiteY0" fmla="*/ 521433 h 584925"/>
                <a:gd name="connsiteX1" fmla="*/ 378040 w 377851"/>
                <a:gd name="connsiteY1" fmla="*/ 587473 h 584925"/>
                <a:gd name="connsiteX2" fmla="*/ 33912 w 377851"/>
                <a:gd name="connsiteY2" fmla="*/ 587473 h 584925"/>
                <a:gd name="connsiteX3" fmla="*/ 79254 w 377851"/>
                <a:gd name="connsiteY3" fmla="*/ 284350 h 584925"/>
                <a:gd name="connsiteX4" fmla="*/ 43925 w 377851"/>
                <a:gd name="connsiteY4" fmla="*/ 346050 h 584925"/>
                <a:gd name="connsiteX5" fmla="*/ 0 w 377851"/>
                <a:gd name="connsiteY5" fmla="*/ 0 h 584925"/>
                <a:gd name="connsiteX6" fmla="*/ 65746 w 377851"/>
                <a:gd name="connsiteY6" fmla="*/ 0 h 584925"/>
                <a:gd name="connsiteX7" fmla="*/ 135176 w 377851"/>
                <a:gd name="connsiteY7" fmla="*/ 69248 h 584925"/>
                <a:gd name="connsiteX8" fmla="*/ 134524 w 377851"/>
                <a:gd name="connsiteY8" fmla="*/ 78503 h 584925"/>
                <a:gd name="connsiteX9" fmla="*/ 70564 w 377851"/>
                <a:gd name="connsiteY9" fmla="*/ 521433 h 584925"/>
                <a:gd name="connsiteX10" fmla="*/ 378040 w 377851"/>
                <a:gd name="connsiteY10" fmla="*/ 521433 h 58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851" h="584925">
                  <a:moveTo>
                    <a:pt x="378040" y="521433"/>
                  </a:moveTo>
                  <a:lnTo>
                    <a:pt x="378040" y="587473"/>
                  </a:lnTo>
                  <a:lnTo>
                    <a:pt x="33912" y="587473"/>
                  </a:lnTo>
                  <a:lnTo>
                    <a:pt x="79254" y="284350"/>
                  </a:lnTo>
                  <a:lnTo>
                    <a:pt x="43925" y="346050"/>
                  </a:lnTo>
                  <a:cubicBezTo>
                    <a:pt x="90127" y="180101"/>
                    <a:pt x="50065" y="68965"/>
                    <a:pt x="0" y="0"/>
                  </a:cubicBezTo>
                  <a:lnTo>
                    <a:pt x="65746" y="0"/>
                  </a:lnTo>
                  <a:cubicBezTo>
                    <a:pt x="104098" y="-85"/>
                    <a:pt x="135176" y="30954"/>
                    <a:pt x="135176" y="69248"/>
                  </a:cubicBezTo>
                  <a:cubicBezTo>
                    <a:pt x="135176" y="72361"/>
                    <a:pt x="134997" y="75475"/>
                    <a:pt x="134524" y="78503"/>
                  </a:cubicBezTo>
                  <a:lnTo>
                    <a:pt x="70564" y="521433"/>
                  </a:lnTo>
                  <a:lnTo>
                    <a:pt x="378040" y="521433"/>
                  </a:lnTo>
                  <a:close/>
                </a:path>
              </a:pathLst>
            </a:custGeom>
            <a:solidFill>
              <a:srgbClr val="E5CC17"/>
            </a:solidFill>
            <a:ln w="9446" cap="flat">
              <a:noFill/>
              <a:prstDash val="solid"/>
              <a:miter/>
            </a:ln>
          </p:spPr>
          <p:txBody>
            <a:bodyPr rtlCol="0" anchor="ctr"/>
            <a:lstStyle/>
            <a:p>
              <a:endParaRPr/>
            </a:p>
          </p:txBody>
        </p:sp>
        <p:sp>
          <p:nvSpPr>
            <p:cNvPr id="63" name="Freeform 62">
              <a:extLst>
                <a:ext uri="{FF2B5EF4-FFF2-40B4-BE49-F238E27FC236}">
                  <a16:creationId xmlns:a16="http://schemas.microsoft.com/office/drawing/2014/main" id="{FD6153F7-394B-2844-82CB-D5B97C833CD7}"/>
                </a:ext>
              </a:extLst>
            </p:cNvPr>
            <p:cNvSpPr/>
            <p:nvPr/>
          </p:nvSpPr>
          <p:spPr>
            <a:xfrm>
              <a:off x="12285391" y="6547798"/>
              <a:ext cx="37785" cy="188686"/>
            </a:xfrm>
            <a:custGeom>
              <a:avLst/>
              <a:gdLst>
                <a:gd name="connsiteX0" fmla="*/ 39193 w 37785"/>
                <a:gd name="connsiteY0" fmla="*/ 62266 h 188685"/>
                <a:gd name="connsiteX1" fmla="*/ 38541 w 37785"/>
                <a:gd name="connsiteY1" fmla="*/ 71512 h 188685"/>
                <a:gd name="connsiteX2" fmla="*/ 25977 w 37785"/>
                <a:gd name="connsiteY2" fmla="*/ 158779 h 188685"/>
                <a:gd name="connsiteX3" fmla="*/ 24267 w 37785"/>
                <a:gd name="connsiteY3" fmla="*/ 122183 h 188685"/>
                <a:gd name="connsiteX4" fmla="*/ 4808 w 37785"/>
                <a:gd name="connsiteY4" fmla="*/ 192563 h 188685"/>
                <a:gd name="connsiteX5" fmla="*/ 0 w 37785"/>
                <a:gd name="connsiteY5" fmla="*/ 0 h 188685"/>
                <a:gd name="connsiteX6" fmla="*/ 39193 w 37785"/>
                <a:gd name="connsiteY6" fmla="*/ 62266 h 1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85" h="188685">
                  <a:moveTo>
                    <a:pt x="39193" y="62266"/>
                  </a:moveTo>
                  <a:cubicBezTo>
                    <a:pt x="39193" y="65380"/>
                    <a:pt x="39004" y="68493"/>
                    <a:pt x="38541" y="71512"/>
                  </a:cubicBezTo>
                  <a:lnTo>
                    <a:pt x="25977" y="158779"/>
                  </a:lnTo>
                  <a:lnTo>
                    <a:pt x="24267" y="122183"/>
                  </a:lnTo>
                  <a:lnTo>
                    <a:pt x="4808" y="192563"/>
                  </a:lnTo>
                  <a:cubicBezTo>
                    <a:pt x="20961" y="99249"/>
                    <a:pt x="14821" y="38964"/>
                    <a:pt x="0" y="0"/>
                  </a:cubicBezTo>
                  <a:cubicBezTo>
                    <a:pt x="23238" y="11038"/>
                    <a:pt x="39193" y="34813"/>
                    <a:pt x="39193" y="62266"/>
                  </a:cubicBezTo>
                </a:path>
              </a:pathLst>
            </a:custGeom>
            <a:solidFill>
              <a:srgbClr val="FFF8CC"/>
            </a:solidFill>
            <a:ln w="9446" cap="flat">
              <a:noFill/>
              <a:prstDash val="solid"/>
              <a:miter/>
            </a:ln>
          </p:spPr>
          <p:txBody>
            <a:bodyPr rtlCol="0" anchor="ctr"/>
            <a:lstStyle/>
            <a:p>
              <a:endParaRPr/>
            </a:p>
          </p:txBody>
        </p:sp>
      </p:grpSp>
      <p:grpSp>
        <p:nvGrpSpPr>
          <p:cNvPr id="64" name="Graphic 10">
            <a:extLst>
              <a:ext uri="{FF2B5EF4-FFF2-40B4-BE49-F238E27FC236}">
                <a16:creationId xmlns:a16="http://schemas.microsoft.com/office/drawing/2014/main" id="{195C0AFF-502F-F641-B0F2-71DFCD128539}"/>
              </a:ext>
            </a:extLst>
          </p:cNvPr>
          <p:cNvGrpSpPr/>
          <p:nvPr/>
        </p:nvGrpSpPr>
        <p:grpSpPr>
          <a:xfrm>
            <a:off x="14047993" y="4327067"/>
            <a:ext cx="1847668" cy="2566205"/>
            <a:chOff x="11732419" y="6223000"/>
            <a:chExt cx="914400" cy="1270000"/>
          </a:xfrm>
        </p:grpSpPr>
        <p:sp>
          <p:nvSpPr>
            <p:cNvPr id="65" name="Freeform 64">
              <a:extLst>
                <a:ext uri="{FF2B5EF4-FFF2-40B4-BE49-F238E27FC236}">
                  <a16:creationId xmlns:a16="http://schemas.microsoft.com/office/drawing/2014/main" id="{1DE690DD-EE7F-1640-939D-02413EBA0486}"/>
                </a:ext>
              </a:extLst>
            </p:cNvPr>
            <p:cNvSpPr/>
            <p:nvPr/>
          </p:nvSpPr>
          <p:spPr>
            <a:xfrm>
              <a:off x="11732419" y="6223000"/>
              <a:ext cx="904875" cy="1260522"/>
            </a:xfrm>
            <a:custGeom>
              <a:avLst/>
              <a:gdLst>
                <a:gd name="connsiteX0" fmla="*/ 455333 w 904875"/>
                <a:gd name="connsiteY0" fmla="*/ 1264427 h 1260522"/>
                <a:gd name="connsiteX1" fmla="*/ 180070 w 904875"/>
                <a:gd name="connsiteY1" fmla="*/ 1064971 h 1260522"/>
                <a:gd name="connsiteX2" fmla="*/ 0 w 904875"/>
                <a:gd name="connsiteY2" fmla="*/ 703807 h 1260522"/>
                <a:gd name="connsiteX3" fmla="*/ 0 w 904875"/>
                <a:gd name="connsiteY3" fmla="*/ 453068 h 1260522"/>
                <a:gd name="connsiteX4" fmla="*/ 455333 w 904875"/>
                <a:gd name="connsiteY4" fmla="*/ 0 h 1260522"/>
                <a:gd name="connsiteX5" fmla="*/ 910666 w 904875"/>
                <a:gd name="connsiteY5" fmla="*/ 453068 h 1260522"/>
                <a:gd name="connsiteX6" fmla="*/ 910666 w 904875"/>
                <a:gd name="connsiteY6" fmla="*/ 703864 h 1260522"/>
                <a:gd name="connsiteX7" fmla="*/ 730587 w 904875"/>
                <a:gd name="connsiteY7" fmla="*/ 1064971 h 1260522"/>
                <a:gd name="connsiteX8" fmla="*/ 455333 w 904875"/>
                <a:gd name="connsiteY8" fmla="*/ 1264427 h 1260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4875" h="1260522">
                  <a:moveTo>
                    <a:pt x="455333" y="1264427"/>
                  </a:moveTo>
                  <a:cubicBezTo>
                    <a:pt x="299657" y="1264427"/>
                    <a:pt x="181966" y="1178892"/>
                    <a:pt x="180070" y="1064971"/>
                  </a:cubicBezTo>
                  <a:cubicBezTo>
                    <a:pt x="67704" y="979957"/>
                    <a:pt x="-86" y="846161"/>
                    <a:pt x="0" y="703807"/>
                  </a:cubicBezTo>
                  <a:lnTo>
                    <a:pt x="0" y="453068"/>
                  </a:lnTo>
                  <a:cubicBezTo>
                    <a:pt x="0" y="203238"/>
                    <a:pt x="204264" y="0"/>
                    <a:pt x="455333" y="0"/>
                  </a:cubicBezTo>
                  <a:cubicBezTo>
                    <a:pt x="706403" y="0"/>
                    <a:pt x="910666" y="203238"/>
                    <a:pt x="910666" y="453068"/>
                  </a:cubicBezTo>
                  <a:lnTo>
                    <a:pt x="910666" y="703864"/>
                  </a:lnTo>
                  <a:cubicBezTo>
                    <a:pt x="910752" y="846171"/>
                    <a:pt x="842953" y="979957"/>
                    <a:pt x="730587" y="1064971"/>
                  </a:cubicBezTo>
                  <a:cubicBezTo>
                    <a:pt x="728691" y="1178892"/>
                    <a:pt x="611000" y="1264427"/>
                    <a:pt x="455333" y="1264427"/>
                  </a:cubicBezTo>
                </a:path>
              </a:pathLst>
            </a:custGeom>
            <a:solidFill>
              <a:srgbClr val="113806"/>
            </a:solidFill>
            <a:ln w="63500" cap="flat">
              <a:solidFill>
                <a:schemeClr val="bg1"/>
              </a:solidFill>
              <a:prstDash val="solid"/>
              <a:miter/>
            </a:ln>
          </p:spPr>
          <p:txBody>
            <a:bodyPr rtlCol="0" anchor="ctr"/>
            <a:lstStyle/>
            <a:p>
              <a:endParaRPr/>
            </a:p>
          </p:txBody>
        </p:sp>
        <p:sp>
          <p:nvSpPr>
            <p:cNvPr id="66" name="Freeform 65">
              <a:extLst>
                <a:ext uri="{FF2B5EF4-FFF2-40B4-BE49-F238E27FC236}">
                  <a16:creationId xmlns:a16="http://schemas.microsoft.com/office/drawing/2014/main" id="{C8FEF185-D760-AB48-883F-27A18E134251}"/>
                </a:ext>
              </a:extLst>
            </p:cNvPr>
            <p:cNvSpPr/>
            <p:nvPr/>
          </p:nvSpPr>
          <p:spPr>
            <a:xfrm>
              <a:off x="11827694" y="6317783"/>
              <a:ext cx="714375" cy="919328"/>
            </a:xfrm>
            <a:custGeom>
              <a:avLst/>
              <a:gdLst>
                <a:gd name="connsiteX0" fmla="*/ 720176 w 714375"/>
                <a:gd name="connsiteY0" fmla="*/ 358254 h 919328"/>
                <a:gd name="connsiteX1" fmla="*/ 720176 w 714375"/>
                <a:gd name="connsiteY1" fmla="*/ 609136 h 919328"/>
                <a:gd name="connsiteX2" fmla="*/ 672360 w 714375"/>
                <a:gd name="connsiteY2" fmla="*/ 787495 h 919328"/>
                <a:gd name="connsiteX3" fmla="*/ 665312 w 714375"/>
                <a:gd name="connsiteY3" fmla="*/ 799247 h 919328"/>
                <a:gd name="connsiteX4" fmla="*/ 642643 w 714375"/>
                <a:gd name="connsiteY4" fmla="*/ 831187 h 919328"/>
                <a:gd name="connsiteX5" fmla="*/ 640557 w 714375"/>
                <a:gd name="connsiteY5" fmla="*/ 833935 h 919328"/>
                <a:gd name="connsiteX6" fmla="*/ 540058 w 714375"/>
                <a:gd name="connsiteY6" fmla="*/ 919613 h 919328"/>
                <a:gd name="connsiteX7" fmla="*/ 180013 w 714375"/>
                <a:gd name="connsiteY7" fmla="*/ 919613 h 919328"/>
                <a:gd name="connsiteX8" fmla="*/ 0 w 714375"/>
                <a:gd name="connsiteY8" fmla="*/ 609136 h 919328"/>
                <a:gd name="connsiteX9" fmla="*/ 0 w 714375"/>
                <a:gd name="connsiteY9" fmla="*/ 358254 h 919328"/>
                <a:gd name="connsiteX10" fmla="*/ 196587 w 714375"/>
                <a:gd name="connsiteY10" fmla="*/ 38962 h 919328"/>
                <a:gd name="connsiteX11" fmla="*/ 303743 w 714375"/>
                <a:gd name="connsiteY11" fmla="*/ 4360 h 919328"/>
                <a:gd name="connsiteX12" fmla="*/ 341081 w 714375"/>
                <a:gd name="connsiteY12" fmla="*/ 474 h 919328"/>
                <a:gd name="connsiteX13" fmla="*/ 360036 w 714375"/>
                <a:gd name="connsiteY13" fmla="*/ 0 h 919328"/>
                <a:gd name="connsiteX14" fmla="*/ 415757 w 714375"/>
                <a:gd name="connsiteY14" fmla="*/ 4265 h 919328"/>
                <a:gd name="connsiteX15" fmla="*/ 720176 w 714375"/>
                <a:gd name="connsiteY15" fmla="*/ 358254 h 919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4375" h="919328">
                  <a:moveTo>
                    <a:pt x="720176" y="358254"/>
                  </a:moveTo>
                  <a:lnTo>
                    <a:pt x="720176" y="609136"/>
                  </a:lnTo>
                  <a:cubicBezTo>
                    <a:pt x="720176" y="672816"/>
                    <a:pt x="703126" y="734136"/>
                    <a:pt x="672360" y="787495"/>
                  </a:cubicBezTo>
                  <a:cubicBezTo>
                    <a:pt x="670075" y="791475"/>
                    <a:pt x="667789" y="795361"/>
                    <a:pt x="665312" y="799247"/>
                  </a:cubicBezTo>
                  <a:cubicBezTo>
                    <a:pt x="658359" y="810336"/>
                    <a:pt x="650844" y="820951"/>
                    <a:pt x="642643" y="831187"/>
                  </a:cubicBezTo>
                  <a:cubicBezTo>
                    <a:pt x="641976" y="832134"/>
                    <a:pt x="641319" y="832987"/>
                    <a:pt x="640557" y="833935"/>
                  </a:cubicBezTo>
                  <a:cubicBezTo>
                    <a:pt x="613115" y="867874"/>
                    <a:pt x="579206" y="897066"/>
                    <a:pt x="540058" y="919613"/>
                  </a:cubicBezTo>
                  <a:lnTo>
                    <a:pt x="180013" y="919613"/>
                  </a:lnTo>
                  <a:cubicBezTo>
                    <a:pt x="68571" y="855554"/>
                    <a:pt x="-105" y="737169"/>
                    <a:pt x="0" y="609136"/>
                  </a:cubicBezTo>
                  <a:lnTo>
                    <a:pt x="0" y="358254"/>
                  </a:lnTo>
                  <a:cubicBezTo>
                    <a:pt x="0" y="218933"/>
                    <a:pt x="79905" y="98198"/>
                    <a:pt x="196587" y="38962"/>
                  </a:cubicBezTo>
                  <a:cubicBezTo>
                    <a:pt x="229638" y="22083"/>
                    <a:pt x="265738" y="10236"/>
                    <a:pt x="303743" y="4360"/>
                  </a:cubicBezTo>
                  <a:cubicBezTo>
                    <a:pt x="316030" y="2464"/>
                    <a:pt x="328413" y="1137"/>
                    <a:pt x="341081" y="474"/>
                  </a:cubicBezTo>
                  <a:cubicBezTo>
                    <a:pt x="347367" y="199"/>
                    <a:pt x="353663" y="0"/>
                    <a:pt x="360036" y="0"/>
                  </a:cubicBezTo>
                  <a:cubicBezTo>
                    <a:pt x="378990" y="0"/>
                    <a:pt x="397564" y="1431"/>
                    <a:pt x="415757" y="4265"/>
                  </a:cubicBezTo>
                  <a:cubicBezTo>
                    <a:pt x="588169" y="30897"/>
                    <a:pt x="720176" y="179222"/>
                    <a:pt x="720176" y="358254"/>
                  </a:cubicBezTo>
                </a:path>
              </a:pathLst>
            </a:custGeom>
            <a:solidFill>
              <a:srgbClr val="46CE2E"/>
            </a:solidFill>
            <a:ln w="9525" cap="flat">
              <a:noFill/>
              <a:prstDash val="solid"/>
              <a:miter/>
            </a:ln>
          </p:spPr>
          <p:txBody>
            <a:bodyPr rtlCol="0" anchor="ctr"/>
            <a:lstStyle/>
            <a:p>
              <a:endParaRPr/>
            </a:p>
          </p:txBody>
        </p:sp>
        <p:sp>
          <p:nvSpPr>
            <p:cNvPr id="67" name="Freeform 66">
              <a:extLst>
                <a:ext uri="{FF2B5EF4-FFF2-40B4-BE49-F238E27FC236}">
                  <a16:creationId xmlns:a16="http://schemas.microsoft.com/office/drawing/2014/main" id="{567FFC19-EC89-2F40-ABD6-7871BC4F679B}"/>
                </a:ext>
              </a:extLst>
            </p:cNvPr>
            <p:cNvSpPr/>
            <p:nvPr/>
          </p:nvSpPr>
          <p:spPr>
            <a:xfrm>
              <a:off x="11827687" y="6322146"/>
              <a:ext cx="638175" cy="909851"/>
            </a:xfrm>
            <a:custGeom>
              <a:avLst/>
              <a:gdLst>
                <a:gd name="connsiteX0" fmla="*/ 642652 w 638175"/>
                <a:gd name="connsiteY0" fmla="*/ 826827 h 909850"/>
                <a:gd name="connsiteX1" fmla="*/ 640556 w 638175"/>
                <a:gd name="connsiteY1" fmla="*/ 829575 h 909850"/>
                <a:gd name="connsiteX2" fmla="*/ 540058 w 638175"/>
                <a:gd name="connsiteY2" fmla="*/ 915253 h 909850"/>
                <a:gd name="connsiteX3" fmla="*/ 180023 w 638175"/>
                <a:gd name="connsiteY3" fmla="*/ 915253 h 909850"/>
                <a:gd name="connsiteX4" fmla="*/ 0 w 638175"/>
                <a:gd name="connsiteY4" fmla="*/ 604766 h 909850"/>
                <a:gd name="connsiteX5" fmla="*/ 0 w 638175"/>
                <a:gd name="connsiteY5" fmla="*/ 353894 h 909850"/>
                <a:gd name="connsiteX6" fmla="*/ 196596 w 638175"/>
                <a:gd name="connsiteY6" fmla="*/ 34593 h 909850"/>
                <a:gd name="connsiteX7" fmla="*/ 303752 w 638175"/>
                <a:gd name="connsiteY7" fmla="*/ 0 h 909850"/>
                <a:gd name="connsiteX8" fmla="*/ 180023 w 638175"/>
                <a:gd name="connsiteY8" fmla="*/ 216933 h 909850"/>
                <a:gd name="connsiteX9" fmla="*/ 244697 w 638175"/>
                <a:gd name="connsiteY9" fmla="*/ 110604 h 909850"/>
                <a:gd name="connsiteX10" fmla="*/ 320326 w 638175"/>
                <a:gd name="connsiteY10" fmla="*/ 674711 h 909850"/>
                <a:gd name="connsiteX11" fmla="*/ 251079 w 638175"/>
                <a:gd name="connsiteY11" fmla="*/ 654619 h 909850"/>
                <a:gd name="connsiteX12" fmla="*/ 642652 w 638175"/>
                <a:gd name="connsiteY12" fmla="*/ 826827 h 909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5" h="909850">
                  <a:moveTo>
                    <a:pt x="642652" y="826827"/>
                  </a:moveTo>
                  <a:cubicBezTo>
                    <a:pt x="641985" y="827775"/>
                    <a:pt x="641318" y="828618"/>
                    <a:pt x="640556" y="829575"/>
                  </a:cubicBezTo>
                  <a:cubicBezTo>
                    <a:pt x="613115" y="863505"/>
                    <a:pt x="579215" y="892696"/>
                    <a:pt x="540058" y="915253"/>
                  </a:cubicBezTo>
                  <a:lnTo>
                    <a:pt x="180023" y="915253"/>
                  </a:lnTo>
                  <a:cubicBezTo>
                    <a:pt x="68571" y="851184"/>
                    <a:pt x="-95" y="732809"/>
                    <a:pt x="0" y="604766"/>
                  </a:cubicBezTo>
                  <a:lnTo>
                    <a:pt x="0" y="353894"/>
                  </a:lnTo>
                  <a:cubicBezTo>
                    <a:pt x="0" y="214564"/>
                    <a:pt x="79915" y="93828"/>
                    <a:pt x="196596" y="34593"/>
                  </a:cubicBezTo>
                  <a:cubicBezTo>
                    <a:pt x="229648" y="17723"/>
                    <a:pt x="265748" y="5876"/>
                    <a:pt x="303752" y="0"/>
                  </a:cubicBezTo>
                  <a:cubicBezTo>
                    <a:pt x="246602" y="38574"/>
                    <a:pt x="180489" y="107002"/>
                    <a:pt x="180023" y="216933"/>
                  </a:cubicBezTo>
                  <a:cubicBezTo>
                    <a:pt x="180023" y="216933"/>
                    <a:pt x="198501" y="126896"/>
                    <a:pt x="244697" y="110604"/>
                  </a:cubicBezTo>
                  <a:cubicBezTo>
                    <a:pt x="244697" y="110604"/>
                    <a:pt x="61722" y="459949"/>
                    <a:pt x="320326" y="674711"/>
                  </a:cubicBezTo>
                  <a:cubicBezTo>
                    <a:pt x="320326" y="674711"/>
                    <a:pt x="282607" y="668740"/>
                    <a:pt x="251079" y="654619"/>
                  </a:cubicBezTo>
                  <a:cubicBezTo>
                    <a:pt x="318897" y="702661"/>
                    <a:pt x="471964" y="799152"/>
                    <a:pt x="642652" y="826827"/>
                  </a:cubicBezTo>
                </a:path>
              </a:pathLst>
            </a:custGeom>
            <a:solidFill>
              <a:srgbClr val="43B224"/>
            </a:solidFill>
            <a:ln w="9525" cap="flat">
              <a:noFill/>
              <a:prstDash val="solid"/>
              <a:miter/>
            </a:ln>
          </p:spPr>
          <p:txBody>
            <a:bodyPr rtlCol="0" anchor="ctr"/>
            <a:lstStyle/>
            <a:p>
              <a:endParaRPr/>
            </a:p>
          </p:txBody>
        </p:sp>
        <p:sp>
          <p:nvSpPr>
            <p:cNvPr id="68" name="Freeform 67">
              <a:extLst>
                <a:ext uri="{FF2B5EF4-FFF2-40B4-BE49-F238E27FC236}">
                  <a16:creationId xmlns:a16="http://schemas.microsoft.com/office/drawing/2014/main" id="{B1E02FAF-8C8D-3846-B597-833EDF462C8E}"/>
                </a:ext>
              </a:extLst>
            </p:cNvPr>
            <p:cNvSpPr/>
            <p:nvPr/>
          </p:nvSpPr>
          <p:spPr>
            <a:xfrm>
              <a:off x="11827690" y="6356740"/>
              <a:ext cx="638175" cy="871940"/>
            </a:xfrm>
            <a:custGeom>
              <a:avLst/>
              <a:gdLst>
                <a:gd name="connsiteX0" fmla="*/ 640556 w 638175"/>
                <a:gd name="connsiteY0" fmla="*/ 794982 h 871940"/>
                <a:gd name="connsiteX1" fmla="*/ 540058 w 638175"/>
                <a:gd name="connsiteY1" fmla="*/ 880660 h 871940"/>
                <a:gd name="connsiteX2" fmla="*/ 180013 w 638175"/>
                <a:gd name="connsiteY2" fmla="*/ 880660 h 871940"/>
                <a:gd name="connsiteX3" fmla="*/ 0 w 638175"/>
                <a:gd name="connsiteY3" fmla="*/ 570173 h 871940"/>
                <a:gd name="connsiteX4" fmla="*/ 0 w 638175"/>
                <a:gd name="connsiteY4" fmla="*/ 319301 h 871940"/>
                <a:gd name="connsiteX5" fmla="*/ 196596 w 638175"/>
                <a:gd name="connsiteY5" fmla="*/ 0 h 871940"/>
                <a:gd name="connsiteX6" fmla="*/ 58865 w 638175"/>
                <a:gd name="connsiteY6" fmla="*/ 323566 h 871940"/>
                <a:gd name="connsiteX7" fmla="*/ 107918 w 638175"/>
                <a:gd name="connsiteY7" fmla="*/ 215805 h 871940"/>
                <a:gd name="connsiteX8" fmla="*/ 198015 w 638175"/>
                <a:gd name="connsiteY8" fmla="*/ 660116 h 871940"/>
                <a:gd name="connsiteX9" fmla="*/ 72200 w 638175"/>
                <a:gd name="connsiteY9" fmla="*/ 575196 h 871940"/>
                <a:gd name="connsiteX10" fmla="*/ 640556 w 638175"/>
                <a:gd name="connsiteY10" fmla="*/ 794982 h 871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8175" h="871940">
                  <a:moveTo>
                    <a:pt x="640556" y="794982"/>
                  </a:moveTo>
                  <a:cubicBezTo>
                    <a:pt x="613115" y="828912"/>
                    <a:pt x="579216" y="858103"/>
                    <a:pt x="540058" y="880660"/>
                  </a:cubicBezTo>
                  <a:lnTo>
                    <a:pt x="180013" y="880660"/>
                  </a:lnTo>
                  <a:cubicBezTo>
                    <a:pt x="68571" y="816591"/>
                    <a:pt x="-105" y="698216"/>
                    <a:pt x="0" y="570173"/>
                  </a:cubicBezTo>
                  <a:lnTo>
                    <a:pt x="0" y="319301"/>
                  </a:lnTo>
                  <a:cubicBezTo>
                    <a:pt x="0" y="179970"/>
                    <a:pt x="79915" y="59235"/>
                    <a:pt x="196596" y="0"/>
                  </a:cubicBezTo>
                  <a:cubicBezTo>
                    <a:pt x="139065" y="56107"/>
                    <a:pt x="73238" y="155812"/>
                    <a:pt x="58865" y="323566"/>
                  </a:cubicBezTo>
                  <a:lnTo>
                    <a:pt x="107918" y="215805"/>
                  </a:lnTo>
                  <a:cubicBezTo>
                    <a:pt x="104489" y="225283"/>
                    <a:pt x="13240" y="487244"/>
                    <a:pt x="198015" y="660116"/>
                  </a:cubicBezTo>
                  <a:cubicBezTo>
                    <a:pt x="198015" y="660116"/>
                    <a:pt x="134588" y="666456"/>
                    <a:pt x="72200" y="575196"/>
                  </a:cubicBezTo>
                  <a:cubicBezTo>
                    <a:pt x="72200" y="575196"/>
                    <a:pt x="50768" y="898857"/>
                    <a:pt x="640556" y="794982"/>
                  </a:cubicBezTo>
                </a:path>
              </a:pathLst>
            </a:custGeom>
            <a:solidFill>
              <a:srgbClr val="3E932A"/>
            </a:solidFill>
            <a:ln w="9525" cap="flat">
              <a:noFill/>
              <a:prstDash val="solid"/>
              <a:miter/>
            </a:ln>
          </p:spPr>
          <p:txBody>
            <a:bodyPr rtlCol="0" anchor="ctr"/>
            <a:lstStyle/>
            <a:p>
              <a:endParaRPr/>
            </a:p>
          </p:txBody>
        </p:sp>
        <p:sp>
          <p:nvSpPr>
            <p:cNvPr id="69" name="Freeform 68">
              <a:extLst>
                <a:ext uri="{FF2B5EF4-FFF2-40B4-BE49-F238E27FC236}">
                  <a16:creationId xmlns:a16="http://schemas.microsoft.com/office/drawing/2014/main" id="{AEB3E634-EE8A-F441-829D-815D0B3EBAB4}"/>
                </a:ext>
              </a:extLst>
            </p:cNvPr>
            <p:cNvSpPr/>
            <p:nvPr/>
          </p:nvSpPr>
          <p:spPr>
            <a:xfrm>
              <a:off x="12007707" y="7034361"/>
              <a:ext cx="352425" cy="246418"/>
            </a:xfrm>
            <a:custGeom>
              <a:avLst/>
              <a:gdLst>
                <a:gd name="connsiteX0" fmla="*/ 0 w 352425"/>
                <a:gd name="connsiteY0" fmla="*/ 250797 h 246417"/>
                <a:gd name="connsiteX1" fmla="*/ 0 w 352425"/>
                <a:gd name="connsiteY1" fmla="*/ 107486 h 246417"/>
                <a:gd name="connsiteX2" fmla="*/ 180042 w 352425"/>
                <a:gd name="connsiteY2" fmla="*/ 0 h 246417"/>
                <a:gd name="connsiteX3" fmla="*/ 360083 w 352425"/>
                <a:gd name="connsiteY3" fmla="*/ 107486 h 246417"/>
                <a:gd name="connsiteX4" fmla="*/ 360083 w 352425"/>
                <a:gd name="connsiteY4" fmla="*/ 250797 h 246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246417">
                  <a:moveTo>
                    <a:pt x="0" y="250797"/>
                  </a:moveTo>
                  <a:lnTo>
                    <a:pt x="0" y="107486"/>
                  </a:lnTo>
                  <a:cubicBezTo>
                    <a:pt x="0" y="48099"/>
                    <a:pt x="80610" y="0"/>
                    <a:pt x="180042" y="0"/>
                  </a:cubicBezTo>
                  <a:cubicBezTo>
                    <a:pt x="279473" y="0"/>
                    <a:pt x="360083" y="48099"/>
                    <a:pt x="360083" y="107486"/>
                  </a:cubicBezTo>
                  <a:lnTo>
                    <a:pt x="360083" y="250797"/>
                  </a:lnTo>
                </a:path>
              </a:pathLst>
            </a:custGeom>
            <a:solidFill>
              <a:srgbClr val="37A51C"/>
            </a:solidFill>
            <a:ln w="9525" cap="flat">
              <a:noFill/>
              <a:prstDash val="solid"/>
              <a:miter/>
            </a:ln>
          </p:spPr>
          <p:txBody>
            <a:bodyPr rtlCol="0" anchor="ctr"/>
            <a:lstStyle/>
            <a:p>
              <a:endParaRPr/>
            </a:p>
          </p:txBody>
        </p:sp>
        <p:sp>
          <p:nvSpPr>
            <p:cNvPr id="70" name="Freeform 69">
              <a:extLst>
                <a:ext uri="{FF2B5EF4-FFF2-40B4-BE49-F238E27FC236}">
                  <a16:creationId xmlns:a16="http://schemas.microsoft.com/office/drawing/2014/main" id="{5145EDAE-46DC-2A48-A42C-0392F83DE84C}"/>
                </a:ext>
              </a:extLst>
            </p:cNvPr>
            <p:cNvSpPr/>
            <p:nvPr/>
          </p:nvSpPr>
          <p:spPr>
            <a:xfrm>
              <a:off x="12007707" y="7034361"/>
              <a:ext cx="352425" cy="246418"/>
            </a:xfrm>
            <a:custGeom>
              <a:avLst/>
              <a:gdLst>
                <a:gd name="connsiteX0" fmla="*/ 0 w 352425"/>
                <a:gd name="connsiteY0" fmla="*/ 250797 h 246417"/>
                <a:gd name="connsiteX1" fmla="*/ 0 w 352425"/>
                <a:gd name="connsiteY1" fmla="*/ 107486 h 246417"/>
                <a:gd name="connsiteX2" fmla="*/ 180042 w 352425"/>
                <a:gd name="connsiteY2" fmla="*/ 0 h 246417"/>
                <a:gd name="connsiteX3" fmla="*/ 360083 w 352425"/>
                <a:gd name="connsiteY3" fmla="*/ 107486 h 246417"/>
                <a:gd name="connsiteX4" fmla="*/ 360083 w 352425"/>
                <a:gd name="connsiteY4" fmla="*/ 250797 h 246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246417">
                  <a:moveTo>
                    <a:pt x="0" y="250797"/>
                  </a:moveTo>
                  <a:lnTo>
                    <a:pt x="0" y="107486"/>
                  </a:lnTo>
                  <a:cubicBezTo>
                    <a:pt x="0" y="48099"/>
                    <a:pt x="80610" y="0"/>
                    <a:pt x="180042" y="0"/>
                  </a:cubicBezTo>
                  <a:cubicBezTo>
                    <a:pt x="279473" y="0"/>
                    <a:pt x="360083" y="48099"/>
                    <a:pt x="360083" y="107486"/>
                  </a:cubicBezTo>
                  <a:lnTo>
                    <a:pt x="360083" y="250797"/>
                  </a:lnTo>
                </a:path>
              </a:pathLst>
            </a:custGeom>
            <a:noFill/>
            <a:ln w="57150" cap="flat">
              <a:solidFill>
                <a:srgbClr val="1E660C"/>
              </a:solidFill>
              <a:prstDash val="solid"/>
              <a:miter/>
            </a:ln>
          </p:spPr>
          <p:txBody>
            <a:bodyPr rtlCol="0" anchor="ctr"/>
            <a:lstStyle/>
            <a:p>
              <a:endParaRPr/>
            </a:p>
          </p:txBody>
        </p:sp>
        <p:sp>
          <p:nvSpPr>
            <p:cNvPr id="71" name="Freeform 70">
              <a:extLst>
                <a:ext uri="{FF2B5EF4-FFF2-40B4-BE49-F238E27FC236}">
                  <a16:creationId xmlns:a16="http://schemas.microsoft.com/office/drawing/2014/main" id="{E4C01F84-A318-424F-8CCE-09EBB1F67994}"/>
                </a:ext>
              </a:extLst>
            </p:cNvPr>
            <p:cNvSpPr/>
            <p:nvPr/>
          </p:nvSpPr>
          <p:spPr>
            <a:xfrm>
              <a:off x="11988661" y="7158734"/>
              <a:ext cx="390525" cy="246418"/>
            </a:xfrm>
            <a:custGeom>
              <a:avLst/>
              <a:gdLst>
                <a:gd name="connsiteX0" fmla="*/ 199072 w 390525"/>
                <a:gd name="connsiteY0" fmla="*/ 252863 h 246417"/>
                <a:gd name="connsiteX1" fmla="*/ 0 w 390525"/>
                <a:gd name="connsiteY1" fmla="*/ 126431 h 246417"/>
                <a:gd name="connsiteX2" fmla="*/ 581 w 390525"/>
                <a:gd name="connsiteY2" fmla="*/ 116707 h 246417"/>
                <a:gd name="connsiteX3" fmla="*/ 146237 w 390525"/>
                <a:gd name="connsiteY3" fmla="*/ 4435 h 246417"/>
                <a:gd name="connsiteX4" fmla="*/ 199072 w 390525"/>
                <a:gd name="connsiteY4" fmla="*/ 0 h 246417"/>
                <a:gd name="connsiteX5" fmla="*/ 398135 w 390525"/>
                <a:gd name="connsiteY5" fmla="*/ 126431 h 246417"/>
                <a:gd name="connsiteX6" fmla="*/ 398012 w 390525"/>
                <a:gd name="connsiteY6" fmla="*/ 130516 h 246417"/>
                <a:gd name="connsiteX7" fmla="*/ 199072 w 390525"/>
                <a:gd name="connsiteY7" fmla="*/ 252863 h 246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525" h="246417">
                  <a:moveTo>
                    <a:pt x="199072" y="252863"/>
                  </a:moveTo>
                  <a:cubicBezTo>
                    <a:pt x="87440" y="252863"/>
                    <a:pt x="0" y="197333"/>
                    <a:pt x="0" y="126431"/>
                  </a:cubicBezTo>
                  <a:cubicBezTo>
                    <a:pt x="0" y="123180"/>
                    <a:pt x="229" y="119958"/>
                    <a:pt x="581" y="116707"/>
                  </a:cubicBezTo>
                  <a:cubicBezTo>
                    <a:pt x="7039" y="62382"/>
                    <a:pt x="64208" y="18396"/>
                    <a:pt x="146237" y="4435"/>
                  </a:cubicBezTo>
                  <a:cubicBezTo>
                    <a:pt x="163154" y="1507"/>
                    <a:pt x="180946" y="0"/>
                    <a:pt x="199072" y="0"/>
                  </a:cubicBezTo>
                  <a:cubicBezTo>
                    <a:pt x="310706" y="0"/>
                    <a:pt x="398135" y="55539"/>
                    <a:pt x="398135" y="126431"/>
                  </a:cubicBezTo>
                  <a:cubicBezTo>
                    <a:pt x="398135" y="127787"/>
                    <a:pt x="398116" y="129151"/>
                    <a:pt x="398012" y="130516"/>
                  </a:cubicBezTo>
                  <a:cubicBezTo>
                    <a:pt x="394726" y="199163"/>
                    <a:pt x="307477" y="252863"/>
                    <a:pt x="199072" y="252863"/>
                  </a:cubicBezTo>
                </a:path>
              </a:pathLst>
            </a:custGeom>
            <a:solidFill>
              <a:srgbClr val="CCAA06"/>
            </a:solidFill>
            <a:ln w="9525" cap="flat">
              <a:noFill/>
              <a:prstDash val="solid"/>
              <a:miter/>
            </a:ln>
          </p:spPr>
          <p:txBody>
            <a:bodyPr rtlCol="0" anchor="ctr"/>
            <a:lstStyle/>
            <a:p>
              <a:endParaRPr/>
            </a:p>
          </p:txBody>
        </p:sp>
        <p:sp>
          <p:nvSpPr>
            <p:cNvPr id="72" name="Freeform 71">
              <a:extLst>
                <a:ext uri="{FF2B5EF4-FFF2-40B4-BE49-F238E27FC236}">
                  <a16:creationId xmlns:a16="http://schemas.microsoft.com/office/drawing/2014/main" id="{8B05B285-2540-1E4E-ABAC-4543C8288E8C}"/>
                </a:ext>
              </a:extLst>
            </p:cNvPr>
            <p:cNvSpPr/>
            <p:nvPr/>
          </p:nvSpPr>
          <p:spPr>
            <a:xfrm>
              <a:off x="11969611" y="7139782"/>
              <a:ext cx="428625" cy="284328"/>
            </a:xfrm>
            <a:custGeom>
              <a:avLst/>
              <a:gdLst>
                <a:gd name="connsiteX0" fmla="*/ 218122 w 428625"/>
                <a:gd name="connsiteY0" fmla="*/ 0 h 284328"/>
                <a:gd name="connsiteX1" fmla="*/ 161944 w 428625"/>
                <a:gd name="connsiteY1" fmla="*/ 4729 h 284328"/>
                <a:gd name="connsiteX2" fmla="*/ 743 w 428625"/>
                <a:gd name="connsiteY2" fmla="*/ 133255 h 284328"/>
                <a:gd name="connsiteX3" fmla="*/ 0 w 428625"/>
                <a:gd name="connsiteY3" fmla="*/ 145387 h 284328"/>
                <a:gd name="connsiteX4" fmla="*/ 218122 w 428625"/>
                <a:gd name="connsiteY4" fmla="*/ 290773 h 284328"/>
                <a:gd name="connsiteX5" fmla="*/ 436074 w 428625"/>
                <a:gd name="connsiteY5" fmla="*/ 150685 h 284328"/>
                <a:gd name="connsiteX6" fmla="*/ 436235 w 428625"/>
                <a:gd name="connsiteY6" fmla="*/ 145387 h 284328"/>
                <a:gd name="connsiteX7" fmla="*/ 218122 w 428625"/>
                <a:gd name="connsiteY7" fmla="*/ 0 h 284328"/>
                <a:gd name="connsiteX8" fmla="*/ 218122 w 428625"/>
                <a:gd name="connsiteY8" fmla="*/ 37910 h 284328"/>
                <a:gd name="connsiteX9" fmla="*/ 398135 w 428625"/>
                <a:gd name="connsiteY9" fmla="*/ 145387 h 284328"/>
                <a:gd name="connsiteX10" fmla="*/ 398050 w 428625"/>
                <a:gd name="connsiteY10" fmla="*/ 148230 h 284328"/>
                <a:gd name="connsiteX11" fmla="*/ 218122 w 428625"/>
                <a:gd name="connsiteY11" fmla="*/ 252863 h 284328"/>
                <a:gd name="connsiteX12" fmla="*/ 38100 w 428625"/>
                <a:gd name="connsiteY12" fmla="*/ 145387 h 284328"/>
                <a:gd name="connsiteX13" fmla="*/ 38567 w 428625"/>
                <a:gd name="connsiteY13" fmla="*/ 137700 h 284328"/>
                <a:gd name="connsiteX14" fmla="*/ 168497 w 428625"/>
                <a:gd name="connsiteY14" fmla="*/ 42071 h 284328"/>
                <a:gd name="connsiteX15" fmla="*/ 218122 w 428625"/>
                <a:gd name="connsiteY15" fmla="*/ 37910 h 284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625" h="284328">
                  <a:moveTo>
                    <a:pt x="218122" y="0"/>
                  </a:moveTo>
                  <a:cubicBezTo>
                    <a:pt x="198920" y="0"/>
                    <a:pt x="180013" y="1592"/>
                    <a:pt x="161944" y="4729"/>
                  </a:cubicBezTo>
                  <a:cubicBezTo>
                    <a:pt x="71514" y="20102"/>
                    <a:pt x="8191" y="70561"/>
                    <a:pt x="743" y="133255"/>
                  </a:cubicBezTo>
                  <a:cubicBezTo>
                    <a:pt x="229" y="137795"/>
                    <a:pt x="0" y="141671"/>
                    <a:pt x="0" y="145387"/>
                  </a:cubicBezTo>
                  <a:cubicBezTo>
                    <a:pt x="0" y="226904"/>
                    <a:pt x="95802" y="290773"/>
                    <a:pt x="218122" y="290773"/>
                  </a:cubicBezTo>
                  <a:cubicBezTo>
                    <a:pt x="338538" y="290773"/>
                    <a:pt x="432016" y="230609"/>
                    <a:pt x="436074" y="150685"/>
                  </a:cubicBezTo>
                  <a:cubicBezTo>
                    <a:pt x="436235" y="148438"/>
                    <a:pt x="436235" y="146581"/>
                    <a:pt x="436235" y="145387"/>
                  </a:cubicBezTo>
                  <a:cubicBezTo>
                    <a:pt x="436235" y="63860"/>
                    <a:pt x="340433" y="0"/>
                    <a:pt x="218122" y="0"/>
                  </a:cubicBezTo>
                  <a:moveTo>
                    <a:pt x="218122" y="37910"/>
                  </a:moveTo>
                  <a:cubicBezTo>
                    <a:pt x="317554" y="37910"/>
                    <a:pt x="398135" y="86057"/>
                    <a:pt x="398135" y="145387"/>
                  </a:cubicBezTo>
                  <a:cubicBezTo>
                    <a:pt x="398135" y="146325"/>
                    <a:pt x="398135" y="147282"/>
                    <a:pt x="398050" y="148230"/>
                  </a:cubicBezTo>
                  <a:cubicBezTo>
                    <a:pt x="395573" y="206233"/>
                    <a:pt x="315944" y="252863"/>
                    <a:pt x="218122" y="252863"/>
                  </a:cubicBezTo>
                  <a:cubicBezTo>
                    <a:pt x="118681" y="252863"/>
                    <a:pt x="38100" y="204716"/>
                    <a:pt x="38100" y="145387"/>
                  </a:cubicBezTo>
                  <a:cubicBezTo>
                    <a:pt x="38100" y="142818"/>
                    <a:pt x="38291" y="140269"/>
                    <a:pt x="38567" y="137700"/>
                  </a:cubicBezTo>
                  <a:cubicBezTo>
                    <a:pt x="44005" y="92028"/>
                    <a:pt x="97155" y="54212"/>
                    <a:pt x="168497" y="42071"/>
                  </a:cubicBezTo>
                  <a:cubicBezTo>
                    <a:pt x="184309" y="39323"/>
                    <a:pt x="200873" y="37910"/>
                    <a:pt x="218122" y="37910"/>
                  </a:cubicBezTo>
                </a:path>
              </a:pathLst>
            </a:custGeom>
            <a:solidFill>
              <a:srgbClr val="1E660C"/>
            </a:solidFill>
            <a:ln w="9525" cap="flat">
              <a:noFill/>
              <a:prstDash val="solid"/>
              <a:miter/>
            </a:ln>
          </p:spPr>
          <p:txBody>
            <a:bodyPr rtlCol="0" anchor="ctr"/>
            <a:lstStyle/>
            <a:p>
              <a:endParaRPr/>
            </a:p>
          </p:txBody>
        </p:sp>
        <p:sp>
          <p:nvSpPr>
            <p:cNvPr id="73" name="Freeform 72">
              <a:extLst>
                <a:ext uri="{FF2B5EF4-FFF2-40B4-BE49-F238E27FC236}">
                  <a16:creationId xmlns:a16="http://schemas.microsoft.com/office/drawing/2014/main" id="{D8CBDD6F-1C03-6642-843C-8A6036CB4580}"/>
                </a:ext>
              </a:extLst>
            </p:cNvPr>
            <p:cNvSpPr/>
            <p:nvPr/>
          </p:nvSpPr>
          <p:spPr>
            <a:xfrm>
              <a:off x="12079721"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solidFill>
              <a:srgbClr val="37A51C"/>
            </a:solidFill>
            <a:ln w="9525" cap="flat">
              <a:noFill/>
              <a:prstDash val="solid"/>
              <a:miter/>
            </a:ln>
          </p:spPr>
          <p:txBody>
            <a:bodyPr rtlCol="0" anchor="ctr"/>
            <a:lstStyle/>
            <a:p>
              <a:endParaRPr/>
            </a:p>
          </p:txBody>
        </p:sp>
        <p:sp>
          <p:nvSpPr>
            <p:cNvPr id="74" name="Freeform 73">
              <a:extLst>
                <a:ext uri="{FF2B5EF4-FFF2-40B4-BE49-F238E27FC236}">
                  <a16:creationId xmlns:a16="http://schemas.microsoft.com/office/drawing/2014/main" id="{E73F0D32-BFAD-F746-BE33-750C046D11AC}"/>
                </a:ext>
              </a:extLst>
            </p:cNvPr>
            <p:cNvSpPr/>
            <p:nvPr/>
          </p:nvSpPr>
          <p:spPr>
            <a:xfrm>
              <a:off x="12079721"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noFill/>
            <a:ln w="57150" cap="rnd">
              <a:solidFill>
                <a:srgbClr val="1E660C"/>
              </a:solidFill>
              <a:prstDash val="solid"/>
              <a:round/>
            </a:ln>
          </p:spPr>
          <p:txBody>
            <a:bodyPr rtlCol="0" anchor="ctr"/>
            <a:lstStyle/>
            <a:p>
              <a:endParaRPr/>
            </a:p>
          </p:txBody>
        </p:sp>
        <p:sp>
          <p:nvSpPr>
            <p:cNvPr id="75" name="Freeform 74">
              <a:extLst>
                <a:ext uri="{FF2B5EF4-FFF2-40B4-BE49-F238E27FC236}">
                  <a16:creationId xmlns:a16="http://schemas.microsoft.com/office/drawing/2014/main" id="{00B9FC95-A19D-B247-9321-034E237A15C9}"/>
                </a:ext>
              </a:extLst>
            </p:cNvPr>
            <p:cNvSpPr/>
            <p:nvPr/>
          </p:nvSpPr>
          <p:spPr>
            <a:xfrm>
              <a:off x="12295773"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solidFill>
              <a:srgbClr val="37A51C"/>
            </a:solidFill>
            <a:ln w="9525" cap="flat">
              <a:noFill/>
              <a:prstDash val="solid"/>
              <a:miter/>
            </a:ln>
          </p:spPr>
          <p:txBody>
            <a:bodyPr rtlCol="0" anchor="ctr"/>
            <a:lstStyle/>
            <a:p>
              <a:endParaRPr/>
            </a:p>
          </p:txBody>
        </p:sp>
        <p:sp>
          <p:nvSpPr>
            <p:cNvPr id="76" name="Freeform 75">
              <a:extLst>
                <a:ext uri="{FF2B5EF4-FFF2-40B4-BE49-F238E27FC236}">
                  <a16:creationId xmlns:a16="http://schemas.microsoft.com/office/drawing/2014/main" id="{F5CCF957-B62B-8F4D-9000-E191448435AD}"/>
                </a:ext>
              </a:extLst>
            </p:cNvPr>
            <p:cNvSpPr/>
            <p:nvPr/>
          </p:nvSpPr>
          <p:spPr>
            <a:xfrm>
              <a:off x="12295773"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noFill/>
            <a:ln w="57150" cap="rnd">
              <a:solidFill>
                <a:srgbClr val="1E660C"/>
              </a:solidFill>
              <a:prstDash val="solid"/>
              <a:round/>
            </a:ln>
          </p:spPr>
          <p:txBody>
            <a:bodyPr rtlCol="0" anchor="ctr"/>
            <a:lstStyle/>
            <a:p>
              <a:endParaRPr/>
            </a:p>
          </p:txBody>
        </p:sp>
        <p:sp>
          <p:nvSpPr>
            <p:cNvPr id="77" name="Freeform 76">
              <a:extLst>
                <a:ext uri="{FF2B5EF4-FFF2-40B4-BE49-F238E27FC236}">
                  <a16:creationId xmlns:a16="http://schemas.microsoft.com/office/drawing/2014/main" id="{8C71616B-D913-F24F-B28E-B7173254145A}"/>
                </a:ext>
              </a:extLst>
            </p:cNvPr>
            <p:cNvSpPr/>
            <p:nvPr/>
          </p:nvSpPr>
          <p:spPr>
            <a:xfrm>
              <a:off x="11935695"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32" y="0"/>
                    <a:pt x="180032" y="48127"/>
                    <a:pt x="180032" y="107495"/>
                  </a:cubicBezTo>
                  <a:cubicBezTo>
                    <a:pt x="180032" y="166844"/>
                    <a:pt x="139732" y="214981"/>
                    <a:pt x="90021" y="214981"/>
                  </a:cubicBezTo>
                  <a:cubicBezTo>
                    <a:pt x="40300" y="214981"/>
                    <a:pt x="0" y="166844"/>
                    <a:pt x="0" y="107495"/>
                  </a:cubicBezTo>
                  <a:cubicBezTo>
                    <a:pt x="0" y="48127"/>
                    <a:pt x="40300" y="0"/>
                    <a:pt x="90021" y="0"/>
                  </a:cubicBezTo>
                </a:path>
              </a:pathLst>
            </a:custGeom>
            <a:solidFill>
              <a:srgbClr val="37A51C"/>
            </a:solidFill>
            <a:ln w="9525" cap="flat">
              <a:noFill/>
              <a:prstDash val="solid"/>
              <a:miter/>
            </a:ln>
          </p:spPr>
          <p:txBody>
            <a:bodyPr rtlCol="0" anchor="ctr"/>
            <a:lstStyle/>
            <a:p>
              <a:endParaRPr/>
            </a:p>
          </p:txBody>
        </p:sp>
        <p:sp>
          <p:nvSpPr>
            <p:cNvPr id="78" name="Freeform 77">
              <a:extLst>
                <a:ext uri="{FF2B5EF4-FFF2-40B4-BE49-F238E27FC236}">
                  <a16:creationId xmlns:a16="http://schemas.microsoft.com/office/drawing/2014/main" id="{D6E7C19D-FB68-B84C-ABDF-7205F0B00696}"/>
                </a:ext>
              </a:extLst>
            </p:cNvPr>
            <p:cNvSpPr/>
            <p:nvPr/>
          </p:nvSpPr>
          <p:spPr>
            <a:xfrm>
              <a:off x="11935695"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32" y="0"/>
                    <a:pt x="180032" y="48127"/>
                    <a:pt x="180032" y="107495"/>
                  </a:cubicBezTo>
                  <a:cubicBezTo>
                    <a:pt x="180032" y="166844"/>
                    <a:pt x="139732" y="214981"/>
                    <a:pt x="90021" y="214981"/>
                  </a:cubicBezTo>
                  <a:cubicBezTo>
                    <a:pt x="40300" y="214981"/>
                    <a:pt x="0" y="166844"/>
                    <a:pt x="0" y="107495"/>
                  </a:cubicBezTo>
                  <a:cubicBezTo>
                    <a:pt x="0" y="48127"/>
                    <a:pt x="40300" y="0"/>
                    <a:pt x="90021" y="0"/>
                  </a:cubicBezTo>
                  <a:close/>
                </a:path>
              </a:pathLst>
            </a:custGeom>
            <a:noFill/>
            <a:ln w="57150" cap="flat">
              <a:solidFill>
                <a:srgbClr val="1E660C"/>
              </a:solidFill>
              <a:prstDash val="solid"/>
              <a:miter/>
            </a:ln>
          </p:spPr>
          <p:txBody>
            <a:bodyPr rtlCol="0" anchor="ctr"/>
            <a:lstStyle/>
            <a:p>
              <a:endParaRPr/>
            </a:p>
          </p:txBody>
        </p:sp>
        <p:sp>
          <p:nvSpPr>
            <p:cNvPr id="79" name="Freeform 78">
              <a:extLst>
                <a:ext uri="{FF2B5EF4-FFF2-40B4-BE49-F238E27FC236}">
                  <a16:creationId xmlns:a16="http://schemas.microsoft.com/office/drawing/2014/main" id="{67A50EAA-E980-234D-A2F0-EDF40109F1FD}"/>
                </a:ext>
              </a:extLst>
            </p:cNvPr>
            <p:cNvSpPr/>
            <p:nvPr/>
          </p:nvSpPr>
          <p:spPr>
            <a:xfrm>
              <a:off x="12007708" y="7277489"/>
              <a:ext cx="352425" cy="113731"/>
            </a:xfrm>
            <a:custGeom>
              <a:avLst/>
              <a:gdLst>
                <a:gd name="connsiteX0" fmla="*/ 359950 w 352425"/>
                <a:gd name="connsiteY0" fmla="*/ 10520 h 113731"/>
                <a:gd name="connsiteX1" fmla="*/ 180023 w 352425"/>
                <a:gd name="connsiteY1" fmla="*/ 115153 h 113731"/>
                <a:gd name="connsiteX2" fmla="*/ 0 w 352425"/>
                <a:gd name="connsiteY2" fmla="*/ 7677 h 113731"/>
                <a:gd name="connsiteX3" fmla="*/ 476 w 352425"/>
                <a:gd name="connsiteY3" fmla="*/ 0 h 113731"/>
                <a:gd name="connsiteX4" fmla="*/ 296513 w 352425"/>
                <a:gd name="connsiteY4" fmla="*/ 32603 h 113731"/>
                <a:gd name="connsiteX5" fmla="*/ 141256 w 352425"/>
                <a:gd name="connsiteY5" fmla="*/ 74399 h 113731"/>
                <a:gd name="connsiteX6" fmla="*/ 359950 w 352425"/>
                <a:gd name="connsiteY6" fmla="*/ 10520 h 113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425" h="113731">
                  <a:moveTo>
                    <a:pt x="359950" y="10520"/>
                  </a:moveTo>
                  <a:cubicBezTo>
                    <a:pt x="357473" y="68523"/>
                    <a:pt x="277844" y="115153"/>
                    <a:pt x="180023" y="115153"/>
                  </a:cubicBezTo>
                  <a:cubicBezTo>
                    <a:pt x="80581" y="115153"/>
                    <a:pt x="0" y="67007"/>
                    <a:pt x="0" y="7677"/>
                  </a:cubicBezTo>
                  <a:cubicBezTo>
                    <a:pt x="0" y="5118"/>
                    <a:pt x="191" y="2559"/>
                    <a:pt x="476" y="0"/>
                  </a:cubicBezTo>
                  <a:cubicBezTo>
                    <a:pt x="89535" y="49568"/>
                    <a:pt x="296513" y="32603"/>
                    <a:pt x="296513" y="32603"/>
                  </a:cubicBezTo>
                  <a:cubicBezTo>
                    <a:pt x="238030" y="74399"/>
                    <a:pt x="141256" y="74399"/>
                    <a:pt x="141256" y="74399"/>
                  </a:cubicBezTo>
                  <a:cubicBezTo>
                    <a:pt x="247460" y="91554"/>
                    <a:pt x="317373" y="52127"/>
                    <a:pt x="359950" y="10520"/>
                  </a:cubicBezTo>
                </a:path>
              </a:pathLst>
            </a:custGeom>
            <a:solidFill>
              <a:srgbClr val="AF9112"/>
            </a:solidFill>
            <a:ln w="9525" cap="flat">
              <a:noFill/>
              <a:prstDash val="solid"/>
              <a:miter/>
            </a:ln>
          </p:spPr>
          <p:txBody>
            <a:bodyPr rtlCol="0" anchor="ctr"/>
            <a:lstStyle/>
            <a:p>
              <a:endParaRPr/>
            </a:p>
          </p:txBody>
        </p:sp>
        <p:sp>
          <p:nvSpPr>
            <p:cNvPr id="80" name="Freeform 79">
              <a:extLst>
                <a:ext uri="{FF2B5EF4-FFF2-40B4-BE49-F238E27FC236}">
                  <a16:creationId xmlns:a16="http://schemas.microsoft.com/office/drawing/2014/main" id="{E9070FF9-7966-1A4D-BDD2-806EE4DBF4C4}"/>
                </a:ext>
              </a:extLst>
            </p:cNvPr>
            <p:cNvSpPr/>
            <p:nvPr/>
          </p:nvSpPr>
          <p:spPr>
            <a:xfrm>
              <a:off x="12138112" y="7177691"/>
              <a:ext cx="228600" cy="104254"/>
            </a:xfrm>
            <a:custGeom>
              <a:avLst/>
              <a:gdLst>
                <a:gd name="connsiteX0" fmla="*/ 229638 w 228600"/>
                <a:gd name="connsiteY0" fmla="*/ 107476 h 104253"/>
                <a:gd name="connsiteX1" fmla="*/ 0 w 228600"/>
                <a:gd name="connsiteY1" fmla="*/ 4170 h 104253"/>
                <a:gd name="connsiteX2" fmla="*/ 49625 w 228600"/>
                <a:gd name="connsiteY2" fmla="*/ 0 h 104253"/>
                <a:gd name="connsiteX3" fmla="*/ 229638 w 228600"/>
                <a:gd name="connsiteY3" fmla="*/ 107476 h 104253"/>
              </a:gdLst>
              <a:ahLst/>
              <a:cxnLst>
                <a:cxn ang="0">
                  <a:pos x="connsiteX0" y="connsiteY0"/>
                </a:cxn>
                <a:cxn ang="0">
                  <a:pos x="connsiteX1" y="connsiteY1"/>
                </a:cxn>
                <a:cxn ang="0">
                  <a:pos x="connsiteX2" y="connsiteY2"/>
                </a:cxn>
                <a:cxn ang="0">
                  <a:pos x="connsiteX3" y="connsiteY3"/>
                </a:cxn>
              </a:cxnLst>
              <a:rect l="l" t="t" r="r" b="b"/>
              <a:pathLst>
                <a:path w="228600" h="104253">
                  <a:moveTo>
                    <a:pt x="229638" y="107476"/>
                  </a:moveTo>
                  <a:cubicBezTo>
                    <a:pt x="229638" y="107476"/>
                    <a:pt x="165068" y="26158"/>
                    <a:pt x="0" y="4170"/>
                  </a:cubicBezTo>
                  <a:cubicBezTo>
                    <a:pt x="15811" y="1422"/>
                    <a:pt x="32375" y="0"/>
                    <a:pt x="49625" y="0"/>
                  </a:cubicBezTo>
                  <a:cubicBezTo>
                    <a:pt x="149057" y="0"/>
                    <a:pt x="229638" y="48146"/>
                    <a:pt x="229638" y="107476"/>
                  </a:cubicBezTo>
                </a:path>
              </a:pathLst>
            </a:custGeom>
            <a:solidFill>
              <a:srgbClr val="FFDC48"/>
            </a:solidFill>
            <a:ln w="9525" cap="flat">
              <a:noFill/>
              <a:prstDash val="solid"/>
              <a:miter/>
            </a:ln>
          </p:spPr>
          <p:txBody>
            <a:bodyPr rtlCol="0" anchor="ctr"/>
            <a:lstStyle/>
            <a:p>
              <a:endParaRPr/>
            </a:p>
          </p:txBody>
        </p:sp>
        <p:sp>
          <p:nvSpPr>
            <p:cNvPr id="81" name="Freeform 80">
              <a:extLst>
                <a:ext uri="{FF2B5EF4-FFF2-40B4-BE49-F238E27FC236}">
                  <a16:creationId xmlns:a16="http://schemas.microsoft.com/office/drawing/2014/main" id="{F731339C-732C-A84E-95D0-2F5430FA389A}"/>
                </a:ext>
              </a:extLst>
            </p:cNvPr>
            <p:cNvSpPr/>
            <p:nvPr/>
          </p:nvSpPr>
          <p:spPr>
            <a:xfrm>
              <a:off x="12259768"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41" y="0"/>
                    <a:pt x="180032" y="48127"/>
                    <a:pt x="180032" y="107495"/>
                  </a:cubicBezTo>
                  <a:cubicBezTo>
                    <a:pt x="180032" y="166844"/>
                    <a:pt x="139741" y="214981"/>
                    <a:pt x="90021" y="214981"/>
                  </a:cubicBezTo>
                  <a:cubicBezTo>
                    <a:pt x="40300" y="214981"/>
                    <a:pt x="0" y="166844"/>
                    <a:pt x="0" y="107495"/>
                  </a:cubicBezTo>
                  <a:cubicBezTo>
                    <a:pt x="0" y="48127"/>
                    <a:pt x="40300" y="0"/>
                    <a:pt x="90021" y="0"/>
                  </a:cubicBezTo>
                </a:path>
              </a:pathLst>
            </a:custGeom>
            <a:solidFill>
              <a:srgbClr val="37A51C"/>
            </a:solidFill>
            <a:ln w="9525" cap="flat">
              <a:noFill/>
              <a:prstDash val="solid"/>
              <a:miter/>
            </a:ln>
          </p:spPr>
          <p:txBody>
            <a:bodyPr rtlCol="0" anchor="ctr"/>
            <a:lstStyle/>
            <a:p>
              <a:endParaRPr/>
            </a:p>
          </p:txBody>
        </p:sp>
        <p:sp>
          <p:nvSpPr>
            <p:cNvPr id="82" name="Freeform 81">
              <a:extLst>
                <a:ext uri="{FF2B5EF4-FFF2-40B4-BE49-F238E27FC236}">
                  <a16:creationId xmlns:a16="http://schemas.microsoft.com/office/drawing/2014/main" id="{B79E00F9-4343-494D-8054-AF6A37217C6E}"/>
                </a:ext>
              </a:extLst>
            </p:cNvPr>
            <p:cNvSpPr/>
            <p:nvPr/>
          </p:nvSpPr>
          <p:spPr>
            <a:xfrm>
              <a:off x="12259768"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41" y="0"/>
                    <a:pt x="180032" y="48127"/>
                    <a:pt x="180032" y="107495"/>
                  </a:cubicBezTo>
                  <a:cubicBezTo>
                    <a:pt x="180032" y="166844"/>
                    <a:pt x="139741" y="214981"/>
                    <a:pt x="90021" y="214981"/>
                  </a:cubicBezTo>
                  <a:cubicBezTo>
                    <a:pt x="40300" y="214981"/>
                    <a:pt x="0" y="166844"/>
                    <a:pt x="0" y="107495"/>
                  </a:cubicBezTo>
                  <a:cubicBezTo>
                    <a:pt x="0" y="48127"/>
                    <a:pt x="40300" y="0"/>
                    <a:pt x="90021" y="0"/>
                  </a:cubicBezTo>
                  <a:close/>
                </a:path>
              </a:pathLst>
            </a:custGeom>
            <a:noFill/>
            <a:ln w="57150" cap="flat">
              <a:solidFill>
                <a:srgbClr val="1E660C"/>
              </a:solidFill>
              <a:prstDash val="solid"/>
              <a:miter/>
            </a:ln>
          </p:spPr>
          <p:txBody>
            <a:bodyPr rtlCol="0" anchor="ctr"/>
            <a:lstStyle/>
            <a:p>
              <a:endParaRPr/>
            </a:p>
          </p:txBody>
        </p:sp>
        <p:sp>
          <p:nvSpPr>
            <p:cNvPr id="83" name="Freeform 82">
              <a:extLst>
                <a:ext uri="{FF2B5EF4-FFF2-40B4-BE49-F238E27FC236}">
                  <a16:creationId xmlns:a16="http://schemas.microsoft.com/office/drawing/2014/main" id="{4E2E0EF7-FFB1-7C4B-9AF2-656C745399E9}"/>
                </a:ext>
              </a:extLst>
            </p:cNvPr>
            <p:cNvSpPr/>
            <p:nvPr/>
          </p:nvSpPr>
          <p:spPr>
            <a:xfrm>
              <a:off x="12243450" y="6322048"/>
              <a:ext cx="295275" cy="777164"/>
            </a:xfrm>
            <a:custGeom>
              <a:avLst/>
              <a:gdLst>
                <a:gd name="connsiteX0" fmla="*/ 304419 w 295275"/>
                <a:gd name="connsiteY0" fmla="*/ 353989 h 777164"/>
                <a:gd name="connsiteX1" fmla="*/ 304419 w 295275"/>
                <a:gd name="connsiteY1" fmla="*/ 604871 h 777164"/>
                <a:gd name="connsiteX2" fmla="*/ 256603 w 295275"/>
                <a:gd name="connsiteY2" fmla="*/ 783230 h 777164"/>
                <a:gd name="connsiteX3" fmla="*/ 269081 w 295275"/>
                <a:gd name="connsiteY3" fmla="*/ 670352 h 777164"/>
                <a:gd name="connsiteX4" fmla="*/ 138694 w 295275"/>
                <a:gd name="connsiteY4" fmla="*/ 72030 h 777164"/>
                <a:gd name="connsiteX5" fmla="*/ 162887 w 295275"/>
                <a:gd name="connsiteY5" fmla="*/ 155537 h 777164"/>
                <a:gd name="connsiteX6" fmla="*/ 0 w 295275"/>
                <a:gd name="connsiteY6" fmla="*/ 0 h 777164"/>
                <a:gd name="connsiteX7" fmla="*/ 304419 w 295275"/>
                <a:gd name="connsiteY7" fmla="*/ 353989 h 777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275" h="777164">
                  <a:moveTo>
                    <a:pt x="304419" y="353989"/>
                  </a:moveTo>
                  <a:lnTo>
                    <a:pt x="304419" y="604871"/>
                  </a:lnTo>
                  <a:cubicBezTo>
                    <a:pt x="304419" y="668551"/>
                    <a:pt x="287369" y="729871"/>
                    <a:pt x="256603" y="783230"/>
                  </a:cubicBezTo>
                  <a:cubicBezTo>
                    <a:pt x="258318" y="752522"/>
                    <a:pt x="262318" y="715181"/>
                    <a:pt x="269081" y="670352"/>
                  </a:cubicBezTo>
                  <a:cubicBezTo>
                    <a:pt x="343376" y="174957"/>
                    <a:pt x="144018" y="74598"/>
                    <a:pt x="138694" y="72030"/>
                  </a:cubicBezTo>
                  <a:cubicBezTo>
                    <a:pt x="170402" y="109751"/>
                    <a:pt x="162887" y="155537"/>
                    <a:pt x="162887" y="155537"/>
                  </a:cubicBezTo>
                  <a:cubicBezTo>
                    <a:pt x="120025" y="79991"/>
                    <a:pt x="56674" y="31096"/>
                    <a:pt x="0" y="0"/>
                  </a:cubicBezTo>
                  <a:cubicBezTo>
                    <a:pt x="172412" y="26632"/>
                    <a:pt x="304419" y="174957"/>
                    <a:pt x="304419" y="353989"/>
                  </a:cubicBezTo>
                </a:path>
              </a:pathLst>
            </a:custGeom>
            <a:solidFill>
              <a:srgbClr val="A1FF8D"/>
            </a:solidFill>
            <a:ln w="9525" cap="flat">
              <a:noFill/>
              <a:prstDash val="solid"/>
              <a:miter/>
            </a:ln>
          </p:spPr>
          <p:txBody>
            <a:bodyPr rtlCol="0" anchor="ctr"/>
            <a:lstStyle/>
            <a:p>
              <a:endParaRPr/>
            </a:p>
          </p:txBody>
        </p:sp>
      </p:grpSp>
      <p:grpSp>
        <p:nvGrpSpPr>
          <p:cNvPr id="84" name="Graphic 12">
            <a:extLst>
              <a:ext uri="{FF2B5EF4-FFF2-40B4-BE49-F238E27FC236}">
                <a16:creationId xmlns:a16="http://schemas.microsoft.com/office/drawing/2014/main" id="{8F6AF0D4-9369-AB47-B7FF-03A79D25DF61}"/>
              </a:ext>
            </a:extLst>
          </p:cNvPr>
          <p:cNvGrpSpPr/>
          <p:nvPr/>
        </p:nvGrpSpPr>
        <p:grpSpPr>
          <a:xfrm>
            <a:off x="19003131" y="4381174"/>
            <a:ext cx="2184880" cy="2457990"/>
            <a:chOff x="11732419" y="6343650"/>
            <a:chExt cx="914400" cy="1028700"/>
          </a:xfrm>
        </p:grpSpPr>
        <p:sp>
          <p:nvSpPr>
            <p:cNvPr id="85" name="Freeform 84">
              <a:extLst>
                <a:ext uri="{FF2B5EF4-FFF2-40B4-BE49-F238E27FC236}">
                  <a16:creationId xmlns:a16="http://schemas.microsoft.com/office/drawing/2014/main" id="{27C62315-5707-CE49-A1DD-8E70D82681CF}"/>
                </a:ext>
              </a:extLst>
            </p:cNvPr>
            <p:cNvSpPr/>
            <p:nvPr/>
          </p:nvSpPr>
          <p:spPr>
            <a:xfrm>
              <a:off x="11732421" y="6343644"/>
              <a:ext cx="904875" cy="1028700"/>
            </a:xfrm>
            <a:custGeom>
              <a:avLst/>
              <a:gdLst>
                <a:gd name="connsiteX0" fmla="*/ 453779 w 904875"/>
                <a:gd name="connsiteY0" fmla="*/ 113270 h 1028700"/>
                <a:gd name="connsiteX1" fmla="*/ 407716 w 904875"/>
                <a:gd name="connsiteY1" fmla="*/ 118989 h 1028700"/>
                <a:gd name="connsiteX2" fmla="*/ 272947 w 904875"/>
                <a:gd name="connsiteY2" fmla="*/ 252541 h 1028700"/>
                <a:gd name="connsiteX3" fmla="*/ 212082 w 904875"/>
                <a:gd name="connsiteY3" fmla="*/ 421220 h 1028700"/>
                <a:gd name="connsiteX4" fmla="*/ 124109 w 904875"/>
                <a:gd name="connsiteY4" fmla="*/ 601733 h 1028700"/>
                <a:gd name="connsiteX5" fmla="*/ 164676 w 904875"/>
                <a:gd name="connsiteY5" fmla="*/ 731528 h 1028700"/>
                <a:gd name="connsiteX6" fmla="*/ 453407 w 904875"/>
                <a:gd name="connsiteY6" fmla="*/ 897970 h 1028700"/>
                <a:gd name="connsiteX7" fmla="*/ 741862 w 904875"/>
                <a:gd name="connsiteY7" fmla="*/ 731689 h 1028700"/>
                <a:gd name="connsiteX8" fmla="*/ 782753 w 904875"/>
                <a:gd name="connsiteY8" fmla="*/ 601676 h 1028700"/>
                <a:gd name="connsiteX9" fmla="*/ 694752 w 904875"/>
                <a:gd name="connsiteY9" fmla="*/ 421276 h 1028700"/>
                <a:gd name="connsiteX10" fmla="*/ 633706 w 904875"/>
                <a:gd name="connsiteY10" fmla="*/ 251881 h 1028700"/>
                <a:gd name="connsiteX11" fmla="*/ 548715 w 904875"/>
                <a:gd name="connsiteY11" fmla="*/ 139365 h 1028700"/>
                <a:gd name="connsiteX12" fmla="*/ 453779 w 904875"/>
                <a:gd name="connsiteY12" fmla="*/ 113270 h 1028700"/>
                <a:gd name="connsiteX13" fmla="*/ 453779 w 904875"/>
                <a:gd name="connsiteY13" fmla="*/ 113270 h 1028700"/>
                <a:gd name="connsiteX14" fmla="*/ 107469 w 904875"/>
                <a:gd name="connsiteY14" fmla="*/ 829566 h 1028700"/>
                <a:gd name="connsiteX15" fmla="*/ 21172 w 904875"/>
                <a:gd name="connsiteY15" fmla="*/ 552516 h 1028700"/>
                <a:gd name="connsiteX16" fmla="*/ 109145 w 904875"/>
                <a:gd name="connsiteY16" fmla="*/ 372002 h 1028700"/>
                <a:gd name="connsiteX17" fmla="*/ 161990 w 904875"/>
                <a:gd name="connsiteY17" fmla="*/ 225351 h 1028700"/>
                <a:gd name="connsiteX18" fmla="*/ 379665 w 904875"/>
                <a:gd name="connsiteY18" fmla="*/ 9211 h 1028700"/>
                <a:gd name="connsiteX19" fmla="*/ 453884 w 904875"/>
                <a:gd name="connsiteY19" fmla="*/ 0 h 1028700"/>
                <a:gd name="connsiteX20" fmla="*/ 607227 w 904875"/>
                <a:gd name="connsiteY20" fmla="*/ 42073 h 1028700"/>
                <a:gd name="connsiteX21" fmla="*/ 744672 w 904875"/>
                <a:gd name="connsiteY21" fmla="*/ 224747 h 1028700"/>
                <a:gd name="connsiteX22" fmla="*/ 797669 w 904875"/>
                <a:gd name="connsiteY22" fmla="*/ 372002 h 1028700"/>
                <a:gd name="connsiteX23" fmla="*/ 885709 w 904875"/>
                <a:gd name="connsiteY23" fmla="*/ 552459 h 1028700"/>
                <a:gd name="connsiteX24" fmla="*/ 799051 w 904875"/>
                <a:gd name="connsiteY24" fmla="*/ 829736 h 1028700"/>
                <a:gd name="connsiteX25" fmla="*/ 453407 w 904875"/>
                <a:gd name="connsiteY25" fmla="*/ 1028993 h 1028700"/>
                <a:gd name="connsiteX26" fmla="*/ 107469 w 904875"/>
                <a:gd name="connsiteY26" fmla="*/ 829566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04875" h="1028700">
                  <a:moveTo>
                    <a:pt x="453779" y="113270"/>
                  </a:moveTo>
                  <a:cubicBezTo>
                    <a:pt x="438348" y="113270"/>
                    <a:pt x="422851" y="115196"/>
                    <a:pt x="407716" y="118989"/>
                  </a:cubicBezTo>
                  <a:cubicBezTo>
                    <a:pt x="341374" y="135647"/>
                    <a:pt x="289730" y="186818"/>
                    <a:pt x="272947" y="252541"/>
                  </a:cubicBezTo>
                  <a:cubicBezTo>
                    <a:pt x="258850" y="310375"/>
                    <a:pt x="238352" y="367227"/>
                    <a:pt x="212082" y="421220"/>
                  </a:cubicBezTo>
                  <a:lnTo>
                    <a:pt x="124109" y="601733"/>
                  </a:lnTo>
                  <a:cubicBezTo>
                    <a:pt x="101325" y="648581"/>
                    <a:pt x="119137" y="705603"/>
                    <a:pt x="164676" y="731528"/>
                  </a:cubicBezTo>
                  <a:lnTo>
                    <a:pt x="453407" y="897970"/>
                  </a:lnTo>
                  <a:lnTo>
                    <a:pt x="741862" y="731689"/>
                  </a:lnTo>
                  <a:cubicBezTo>
                    <a:pt x="787659" y="705651"/>
                    <a:pt x="805556" y="648581"/>
                    <a:pt x="782753" y="601676"/>
                  </a:cubicBezTo>
                  <a:lnTo>
                    <a:pt x="694752" y="421276"/>
                  </a:lnTo>
                  <a:cubicBezTo>
                    <a:pt x="668396" y="367199"/>
                    <a:pt x="647860" y="310214"/>
                    <a:pt x="633706" y="251881"/>
                  </a:cubicBezTo>
                  <a:cubicBezTo>
                    <a:pt x="621638" y="204655"/>
                    <a:pt x="591425" y="164583"/>
                    <a:pt x="548715" y="139365"/>
                  </a:cubicBezTo>
                  <a:cubicBezTo>
                    <a:pt x="519806" y="122293"/>
                    <a:pt x="486973" y="113270"/>
                    <a:pt x="453779" y="113270"/>
                  </a:cubicBezTo>
                  <a:lnTo>
                    <a:pt x="453779" y="113270"/>
                  </a:lnTo>
                  <a:close/>
                  <a:moveTo>
                    <a:pt x="107469" y="829566"/>
                  </a:moveTo>
                  <a:cubicBezTo>
                    <a:pt x="10447" y="774347"/>
                    <a:pt x="-27510" y="652611"/>
                    <a:pt x="21172" y="552516"/>
                  </a:cubicBezTo>
                  <a:lnTo>
                    <a:pt x="109145" y="372002"/>
                  </a:lnTo>
                  <a:cubicBezTo>
                    <a:pt x="131891" y="325239"/>
                    <a:pt x="149674" y="275890"/>
                    <a:pt x="161990" y="225351"/>
                  </a:cubicBezTo>
                  <a:cubicBezTo>
                    <a:pt x="189212" y="118782"/>
                    <a:pt x="272585" y="36071"/>
                    <a:pt x="379665" y="9211"/>
                  </a:cubicBezTo>
                  <a:cubicBezTo>
                    <a:pt x="404039" y="3096"/>
                    <a:pt x="429014" y="0"/>
                    <a:pt x="453884" y="0"/>
                  </a:cubicBezTo>
                  <a:cubicBezTo>
                    <a:pt x="507576" y="0"/>
                    <a:pt x="560611" y="14543"/>
                    <a:pt x="607227" y="42073"/>
                  </a:cubicBezTo>
                  <a:cubicBezTo>
                    <a:pt x="676169" y="82796"/>
                    <a:pt x="724984" y="147661"/>
                    <a:pt x="744672" y="224747"/>
                  </a:cubicBezTo>
                  <a:cubicBezTo>
                    <a:pt x="757064" y="275805"/>
                    <a:pt x="774867" y="325230"/>
                    <a:pt x="797669" y="372002"/>
                  </a:cubicBezTo>
                  <a:lnTo>
                    <a:pt x="885709" y="552459"/>
                  </a:lnTo>
                  <a:cubicBezTo>
                    <a:pt x="934401" y="652639"/>
                    <a:pt x="896339" y="774422"/>
                    <a:pt x="799051" y="829736"/>
                  </a:cubicBezTo>
                  <a:lnTo>
                    <a:pt x="453407" y="1028993"/>
                  </a:lnTo>
                  <a:lnTo>
                    <a:pt x="107469" y="829566"/>
                  </a:lnTo>
                  <a:close/>
                </a:path>
              </a:pathLst>
            </a:custGeom>
            <a:solidFill>
              <a:srgbClr val="510718"/>
            </a:solidFill>
            <a:ln w="63500" cap="flat">
              <a:solidFill>
                <a:schemeClr val="bg1"/>
              </a:solidFill>
              <a:prstDash val="solid"/>
              <a:miter/>
            </a:ln>
          </p:spPr>
          <p:txBody>
            <a:bodyPr rtlCol="0" anchor="ctr"/>
            <a:lstStyle/>
            <a:p>
              <a:endParaRPr/>
            </a:p>
          </p:txBody>
        </p:sp>
        <p:sp>
          <p:nvSpPr>
            <p:cNvPr id="86" name="Freeform 85">
              <a:extLst>
                <a:ext uri="{FF2B5EF4-FFF2-40B4-BE49-F238E27FC236}">
                  <a16:creationId xmlns:a16="http://schemas.microsoft.com/office/drawing/2014/main" id="{701C3930-93DC-754A-9D0A-F5A85DF152BD}"/>
                </a:ext>
              </a:extLst>
            </p:cNvPr>
            <p:cNvSpPr/>
            <p:nvPr/>
          </p:nvSpPr>
          <p:spPr>
            <a:xfrm>
              <a:off x="11760986" y="6371957"/>
              <a:ext cx="847725" cy="962637"/>
            </a:xfrm>
            <a:custGeom>
              <a:avLst/>
              <a:gdLst>
                <a:gd name="connsiteX0" fmla="*/ 425213 w 847725"/>
                <a:gd name="connsiteY0" fmla="*/ 56645 h 962636"/>
                <a:gd name="connsiteX1" fmla="*/ 372140 w 847725"/>
                <a:gd name="connsiteY1" fmla="*/ 63233 h 962636"/>
                <a:gd name="connsiteX2" fmla="*/ 216673 w 847725"/>
                <a:gd name="connsiteY2" fmla="*/ 217283 h 962636"/>
                <a:gd name="connsiteX3" fmla="*/ 157780 w 847725"/>
                <a:gd name="connsiteY3" fmla="*/ 380610 h 962636"/>
                <a:gd name="connsiteX4" fmla="*/ 69807 w 847725"/>
                <a:gd name="connsiteY4" fmla="*/ 561105 h 962636"/>
                <a:gd name="connsiteX5" fmla="*/ 121880 w 847725"/>
                <a:gd name="connsiteY5" fmla="*/ 727763 h 962636"/>
                <a:gd name="connsiteX6" fmla="*/ 424842 w 847725"/>
                <a:gd name="connsiteY6" fmla="*/ 902416 h 962636"/>
                <a:gd name="connsiteX7" fmla="*/ 727670 w 847725"/>
                <a:gd name="connsiteY7" fmla="*/ 727848 h 962636"/>
                <a:gd name="connsiteX8" fmla="*/ 779934 w 847725"/>
                <a:gd name="connsiteY8" fmla="*/ 561076 h 962636"/>
                <a:gd name="connsiteX9" fmla="*/ 691914 w 847725"/>
                <a:gd name="connsiteY9" fmla="*/ 380638 h 962636"/>
                <a:gd name="connsiteX10" fmla="*/ 632925 w 847725"/>
                <a:gd name="connsiteY10" fmla="*/ 216943 h 962636"/>
                <a:gd name="connsiteX11" fmla="*/ 534770 w 847725"/>
                <a:gd name="connsiteY11" fmla="*/ 86732 h 962636"/>
                <a:gd name="connsiteX12" fmla="*/ 425213 w 847725"/>
                <a:gd name="connsiteY12" fmla="*/ 56645 h 962636"/>
                <a:gd name="connsiteX13" fmla="*/ 425213 w 847725"/>
                <a:gd name="connsiteY13" fmla="*/ 56645 h 962636"/>
                <a:gd name="connsiteX14" fmla="*/ 424842 w 847725"/>
                <a:gd name="connsiteY14" fmla="*/ 967932 h 962636"/>
                <a:gd name="connsiteX15" fmla="*/ 93267 w 847725"/>
                <a:gd name="connsiteY15" fmla="*/ 776792 h 962636"/>
                <a:gd name="connsiteX16" fmla="*/ 18344 w 847725"/>
                <a:gd name="connsiteY16" fmla="*/ 536501 h 962636"/>
                <a:gd name="connsiteX17" fmla="*/ 106316 w 847725"/>
                <a:gd name="connsiteY17" fmla="*/ 356006 h 962636"/>
                <a:gd name="connsiteX18" fmla="*/ 161200 w 847725"/>
                <a:gd name="connsiteY18" fmla="*/ 203683 h 962636"/>
                <a:gd name="connsiteX19" fmla="*/ 358110 w 847725"/>
                <a:gd name="connsiteY19" fmla="*/ 8343 h 962636"/>
                <a:gd name="connsiteX20" fmla="*/ 564031 w 847725"/>
                <a:gd name="connsiteY20" fmla="*/ 38081 h 962636"/>
                <a:gd name="connsiteX21" fmla="*/ 688408 w 847725"/>
                <a:gd name="connsiteY21" fmla="*/ 203381 h 962636"/>
                <a:gd name="connsiteX22" fmla="*/ 743368 w 847725"/>
                <a:gd name="connsiteY22" fmla="*/ 356006 h 962636"/>
                <a:gd name="connsiteX23" fmla="*/ 831417 w 847725"/>
                <a:gd name="connsiteY23" fmla="*/ 536472 h 962636"/>
                <a:gd name="connsiteX24" fmla="*/ 756264 w 847725"/>
                <a:gd name="connsiteY24" fmla="*/ 776867 h 962636"/>
                <a:gd name="connsiteX25" fmla="*/ 424842 w 847725"/>
                <a:gd name="connsiteY25" fmla="*/ 967932 h 96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47725" h="962636">
                  <a:moveTo>
                    <a:pt x="425213" y="56645"/>
                  </a:moveTo>
                  <a:cubicBezTo>
                    <a:pt x="407535" y="56645"/>
                    <a:pt x="389723" y="58816"/>
                    <a:pt x="372140" y="63233"/>
                  </a:cubicBezTo>
                  <a:cubicBezTo>
                    <a:pt x="295616" y="82438"/>
                    <a:pt x="236047" y="141461"/>
                    <a:pt x="216673" y="217283"/>
                  </a:cubicBezTo>
                  <a:cubicBezTo>
                    <a:pt x="203014" y="273361"/>
                    <a:pt x="183174" y="328420"/>
                    <a:pt x="157780" y="380610"/>
                  </a:cubicBezTo>
                  <a:lnTo>
                    <a:pt x="69807" y="561105"/>
                  </a:lnTo>
                  <a:cubicBezTo>
                    <a:pt x="40546" y="621269"/>
                    <a:pt x="63425" y="694486"/>
                    <a:pt x="121880" y="727763"/>
                  </a:cubicBezTo>
                  <a:lnTo>
                    <a:pt x="424842" y="902416"/>
                  </a:lnTo>
                  <a:lnTo>
                    <a:pt x="727670" y="727848"/>
                  </a:lnTo>
                  <a:cubicBezTo>
                    <a:pt x="786306" y="694505"/>
                    <a:pt x="809195" y="621279"/>
                    <a:pt x="779934" y="561076"/>
                  </a:cubicBezTo>
                  <a:lnTo>
                    <a:pt x="691914" y="380638"/>
                  </a:lnTo>
                  <a:cubicBezTo>
                    <a:pt x="666453" y="328411"/>
                    <a:pt x="646603" y="273342"/>
                    <a:pt x="632925" y="216943"/>
                  </a:cubicBezTo>
                  <a:cubicBezTo>
                    <a:pt x="618933" y="162186"/>
                    <a:pt x="584043" y="115819"/>
                    <a:pt x="534770" y="86732"/>
                  </a:cubicBezTo>
                  <a:cubicBezTo>
                    <a:pt x="501090" y="66838"/>
                    <a:pt x="463437" y="56645"/>
                    <a:pt x="425213" y="56645"/>
                  </a:cubicBezTo>
                  <a:lnTo>
                    <a:pt x="425213" y="56645"/>
                  </a:lnTo>
                  <a:close/>
                  <a:moveTo>
                    <a:pt x="424842" y="967932"/>
                  </a:moveTo>
                  <a:lnTo>
                    <a:pt x="93267" y="776792"/>
                  </a:lnTo>
                  <a:cubicBezTo>
                    <a:pt x="9095" y="728877"/>
                    <a:pt x="-23862" y="623289"/>
                    <a:pt x="18344" y="536501"/>
                  </a:cubicBezTo>
                  <a:lnTo>
                    <a:pt x="106316" y="356006"/>
                  </a:lnTo>
                  <a:cubicBezTo>
                    <a:pt x="129939" y="307431"/>
                    <a:pt x="148407" y="256185"/>
                    <a:pt x="161200" y="203683"/>
                  </a:cubicBezTo>
                  <a:cubicBezTo>
                    <a:pt x="185793" y="107391"/>
                    <a:pt x="261222" y="32655"/>
                    <a:pt x="358110" y="8343"/>
                  </a:cubicBezTo>
                  <a:cubicBezTo>
                    <a:pt x="428528" y="-9305"/>
                    <a:pt x="501642" y="1246"/>
                    <a:pt x="564031" y="38081"/>
                  </a:cubicBezTo>
                  <a:cubicBezTo>
                    <a:pt x="626410" y="74926"/>
                    <a:pt x="670587" y="133618"/>
                    <a:pt x="688408" y="203381"/>
                  </a:cubicBezTo>
                  <a:cubicBezTo>
                    <a:pt x="701219" y="256185"/>
                    <a:pt x="719679" y="307412"/>
                    <a:pt x="743368" y="356006"/>
                  </a:cubicBezTo>
                  <a:lnTo>
                    <a:pt x="831417" y="536472"/>
                  </a:lnTo>
                  <a:cubicBezTo>
                    <a:pt x="873631" y="623327"/>
                    <a:pt x="840608" y="728905"/>
                    <a:pt x="756264" y="776867"/>
                  </a:cubicBezTo>
                  <a:lnTo>
                    <a:pt x="424842" y="967932"/>
                  </a:lnTo>
                  <a:close/>
                </a:path>
              </a:pathLst>
            </a:custGeom>
            <a:solidFill>
              <a:srgbClr val="510718"/>
            </a:solidFill>
            <a:ln w="9525" cap="flat">
              <a:noFill/>
              <a:prstDash val="solid"/>
              <a:miter/>
            </a:ln>
          </p:spPr>
          <p:txBody>
            <a:bodyPr rtlCol="0" anchor="ctr"/>
            <a:lstStyle/>
            <a:p>
              <a:endParaRPr/>
            </a:p>
          </p:txBody>
        </p:sp>
        <p:sp>
          <p:nvSpPr>
            <p:cNvPr id="87" name="Freeform 86">
              <a:extLst>
                <a:ext uri="{FF2B5EF4-FFF2-40B4-BE49-F238E27FC236}">
                  <a16:creationId xmlns:a16="http://schemas.microsoft.com/office/drawing/2014/main" id="{7719DA85-5071-4B41-8CBE-BCD39A67C780}"/>
                </a:ext>
              </a:extLst>
            </p:cNvPr>
            <p:cNvSpPr/>
            <p:nvPr/>
          </p:nvSpPr>
          <p:spPr>
            <a:xfrm>
              <a:off x="11790987" y="6400255"/>
              <a:ext cx="781050" cy="566257"/>
            </a:xfrm>
            <a:custGeom>
              <a:avLst/>
              <a:gdLst>
                <a:gd name="connsiteX0" fmla="*/ 789718 w 781050"/>
                <a:gd name="connsiteY0" fmla="*/ 566659 h 566256"/>
                <a:gd name="connsiteX1" fmla="*/ 759724 w 781050"/>
                <a:gd name="connsiteY1" fmla="*/ 562506 h 566256"/>
                <a:gd name="connsiteX2" fmla="*/ 606171 w 781050"/>
                <a:gd name="connsiteY2" fmla="*/ 471424 h 566256"/>
                <a:gd name="connsiteX3" fmla="*/ 564261 w 781050"/>
                <a:gd name="connsiteY3" fmla="*/ 312693 h 566256"/>
                <a:gd name="connsiteX4" fmla="*/ 498729 w 781050"/>
                <a:gd name="connsiteY4" fmla="*/ 257851 h 566256"/>
                <a:gd name="connsiteX5" fmla="*/ 416147 w 781050"/>
                <a:gd name="connsiteY5" fmla="*/ 281822 h 566256"/>
                <a:gd name="connsiteX6" fmla="*/ 394811 w 781050"/>
                <a:gd name="connsiteY6" fmla="*/ 302406 h 566256"/>
                <a:gd name="connsiteX7" fmla="*/ 373580 w 781050"/>
                <a:gd name="connsiteY7" fmla="*/ 281643 h 566256"/>
                <a:gd name="connsiteX8" fmla="*/ 290998 w 781050"/>
                <a:gd name="connsiteY8" fmla="*/ 257766 h 566256"/>
                <a:gd name="connsiteX9" fmla="*/ 225266 w 781050"/>
                <a:gd name="connsiteY9" fmla="*/ 313070 h 566256"/>
                <a:gd name="connsiteX10" fmla="*/ 183642 w 781050"/>
                <a:gd name="connsiteY10" fmla="*/ 470773 h 566256"/>
                <a:gd name="connsiteX11" fmla="*/ 183547 w 781050"/>
                <a:gd name="connsiteY11" fmla="*/ 471150 h 566256"/>
                <a:gd name="connsiteX12" fmla="*/ 30004 w 781050"/>
                <a:gd name="connsiteY12" fmla="*/ 562308 h 566256"/>
                <a:gd name="connsiteX13" fmla="*/ 0 w 781050"/>
                <a:gd name="connsiteY13" fmla="*/ 566461 h 566256"/>
                <a:gd name="connsiteX14" fmla="*/ 14097 w 781050"/>
                <a:gd name="connsiteY14" fmla="*/ 520499 h 566256"/>
                <a:gd name="connsiteX15" fmla="*/ 102013 w 781050"/>
                <a:gd name="connsiteY15" fmla="*/ 340052 h 566256"/>
                <a:gd name="connsiteX16" fmla="*/ 158972 w 781050"/>
                <a:gd name="connsiteY16" fmla="*/ 182076 h 566256"/>
                <a:gd name="connsiteX17" fmla="*/ 259280 w 781050"/>
                <a:gd name="connsiteY17" fmla="*/ 41078 h 566256"/>
                <a:gd name="connsiteX18" fmla="*/ 259661 w 781050"/>
                <a:gd name="connsiteY18" fmla="*/ 40785 h 566256"/>
                <a:gd name="connsiteX19" fmla="*/ 335099 w 781050"/>
                <a:gd name="connsiteY19" fmla="*/ 7480 h 566256"/>
                <a:gd name="connsiteX20" fmla="*/ 405575 w 781050"/>
                <a:gd name="connsiteY20" fmla="*/ 204 h 566256"/>
                <a:gd name="connsiteX21" fmla="*/ 630755 w 781050"/>
                <a:gd name="connsiteY21" fmla="*/ 182076 h 566256"/>
                <a:gd name="connsiteX22" fmla="*/ 687610 w 781050"/>
                <a:gd name="connsiteY22" fmla="*/ 340052 h 566256"/>
                <a:gd name="connsiteX23" fmla="*/ 775716 w 781050"/>
                <a:gd name="connsiteY23" fmla="*/ 520499 h 566256"/>
                <a:gd name="connsiteX24" fmla="*/ 780098 w 781050"/>
                <a:gd name="connsiteY24" fmla="*/ 530607 h 566256"/>
                <a:gd name="connsiteX25" fmla="*/ 789718 w 781050"/>
                <a:gd name="connsiteY25" fmla="*/ 566659 h 56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81050" h="566256">
                  <a:moveTo>
                    <a:pt x="789718" y="566659"/>
                  </a:moveTo>
                  <a:lnTo>
                    <a:pt x="759724" y="562506"/>
                  </a:lnTo>
                  <a:cubicBezTo>
                    <a:pt x="758381" y="562308"/>
                    <a:pt x="624459" y="542687"/>
                    <a:pt x="606171" y="471424"/>
                  </a:cubicBezTo>
                  <a:cubicBezTo>
                    <a:pt x="595503" y="418111"/>
                    <a:pt x="581511" y="364873"/>
                    <a:pt x="564261" y="312693"/>
                  </a:cubicBezTo>
                  <a:cubicBezTo>
                    <a:pt x="553117" y="284474"/>
                    <a:pt x="528638" y="263994"/>
                    <a:pt x="498729" y="257851"/>
                  </a:cubicBezTo>
                  <a:cubicBezTo>
                    <a:pt x="468830" y="251622"/>
                    <a:pt x="437874" y="260503"/>
                    <a:pt x="416147" y="281822"/>
                  </a:cubicBezTo>
                  <a:lnTo>
                    <a:pt x="394811" y="302406"/>
                  </a:lnTo>
                  <a:lnTo>
                    <a:pt x="373580" y="281643"/>
                  </a:lnTo>
                  <a:cubicBezTo>
                    <a:pt x="351768" y="260408"/>
                    <a:pt x="320897" y="251442"/>
                    <a:pt x="290998" y="257766"/>
                  </a:cubicBezTo>
                  <a:cubicBezTo>
                    <a:pt x="261080" y="263796"/>
                    <a:pt x="236506" y="284276"/>
                    <a:pt x="225266" y="313070"/>
                  </a:cubicBezTo>
                  <a:cubicBezTo>
                    <a:pt x="208217" y="364694"/>
                    <a:pt x="194215" y="417913"/>
                    <a:pt x="183642" y="470773"/>
                  </a:cubicBezTo>
                  <a:cubicBezTo>
                    <a:pt x="183642" y="470867"/>
                    <a:pt x="183547" y="471046"/>
                    <a:pt x="183547" y="471150"/>
                  </a:cubicBezTo>
                  <a:cubicBezTo>
                    <a:pt x="164687" y="542687"/>
                    <a:pt x="31337" y="562129"/>
                    <a:pt x="30004" y="562308"/>
                  </a:cubicBezTo>
                  <a:lnTo>
                    <a:pt x="0" y="566461"/>
                  </a:lnTo>
                  <a:cubicBezTo>
                    <a:pt x="2191" y="550889"/>
                    <a:pt x="6868" y="535411"/>
                    <a:pt x="14097" y="520499"/>
                  </a:cubicBezTo>
                  <a:lnTo>
                    <a:pt x="102013" y="340052"/>
                  </a:lnTo>
                  <a:cubicBezTo>
                    <a:pt x="126587" y="289476"/>
                    <a:pt x="145742" y="236531"/>
                    <a:pt x="158972" y="182076"/>
                  </a:cubicBezTo>
                  <a:cubicBezTo>
                    <a:pt x="173936" y="123459"/>
                    <a:pt x="210217" y="73638"/>
                    <a:pt x="259280" y="41078"/>
                  </a:cubicBezTo>
                  <a:cubicBezTo>
                    <a:pt x="259366" y="40984"/>
                    <a:pt x="259556" y="40880"/>
                    <a:pt x="259661" y="40785"/>
                  </a:cubicBezTo>
                  <a:cubicBezTo>
                    <a:pt x="282321" y="25695"/>
                    <a:pt x="307753" y="14360"/>
                    <a:pt x="335099" y="7480"/>
                  </a:cubicBezTo>
                  <a:cubicBezTo>
                    <a:pt x="358712" y="1525"/>
                    <a:pt x="382334" y="-731"/>
                    <a:pt x="405575" y="204"/>
                  </a:cubicBezTo>
                  <a:cubicBezTo>
                    <a:pt x="510073" y="4743"/>
                    <a:pt x="603695" y="76375"/>
                    <a:pt x="630755" y="182076"/>
                  </a:cubicBezTo>
                  <a:cubicBezTo>
                    <a:pt x="643890" y="236531"/>
                    <a:pt x="663035" y="289570"/>
                    <a:pt x="687610" y="340052"/>
                  </a:cubicBezTo>
                  <a:lnTo>
                    <a:pt x="775716" y="520499"/>
                  </a:lnTo>
                  <a:cubicBezTo>
                    <a:pt x="777335" y="523812"/>
                    <a:pt x="778859" y="527200"/>
                    <a:pt x="780098" y="530607"/>
                  </a:cubicBezTo>
                  <a:cubicBezTo>
                    <a:pt x="784955" y="542404"/>
                    <a:pt x="788099" y="554484"/>
                    <a:pt x="789718" y="566659"/>
                  </a:cubicBezTo>
                </a:path>
              </a:pathLst>
            </a:custGeom>
            <a:solidFill>
              <a:srgbClr val="EA2849"/>
            </a:solidFill>
            <a:ln w="9525" cap="flat">
              <a:noFill/>
              <a:prstDash val="solid"/>
              <a:miter/>
            </a:ln>
          </p:spPr>
          <p:txBody>
            <a:bodyPr rtlCol="0" anchor="ctr"/>
            <a:lstStyle/>
            <a:p>
              <a:endParaRPr/>
            </a:p>
          </p:txBody>
        </p:sp>
        <p:sp>
          <p:nvSpPr>
            <p:cNvPr id="88" name="Freeform 87">
              <a:extLst>
                <a:ext uri="{FF2B5EF4-FFF2-40B4-BE49-F238E27FC236}">
                  <a16:creationId xmlns:a16="http://schemas.microsoft.com/office/drawing/2014/main" id="{7AD4C70D-1973-7B40-A0BB-156B31078E98}"/>
                </a:ext>
              </a:extLst>
            </p:cNvPr>
            <p:cNvSpPr/>
            <p:nvPr/>
          </p:nvSpPr>
          <p:spPr>
            <a:xfrm>
              <a:off x="11993589" y="6674844"/>
              <a:ext cx="381000" cy="358629"/>
            </a:xfrm>
            <a:custGeom>
              <a:avLst/>
              <a:gdLst>
                <a:gd name="connsiteX0" fmla="*/ 384524 w 381000"/>
                <a:gd name="connsiteY0" fmla="*/ 198819 h 358629"/>
                <a:gd name="connsiteX1" fmla="*/ 349949 w 381000"/>
                <a:gd name="connsiteY1" fmla="*/ 286872 h 358629"/>
                <a:gd name="connsiteX2" fmla="*/ 214789 w 381000"/>
                <a:gd name="connsiteY2" fmla="*/ 365959 h 358629"/>
                <a:gd name="connsiteX3" fmla="*/ 0 w 381000"/>
                <a:gd name="connsiteY3" fmla="*/ 198819 h 358629"/>
                <a:gd name="connsiteX4" fmla="*/ 40577 w 381000"/>
                <a:gd name="connsiteY4" fmla="*/ 44806 h 358629"/>
                <a:gd name="connsiteX5" fmla="*/ 92288 w 381000"/>
                <a:gd name="connsiteY5" fmla="*/ 1582 h 358629"/>
                <a:gd name="connsiteX6" fmla="*/ 124301 w 381000"/>
                <a:gd name="connsiteY6" fmla="*/ 2045 h 358629"/>
                <a:gd name="connsiteX7" fmla="*/ 157639 w 381000"/>
                <a:gd name="connsiteY7" fmla="*/ 20542 h 358629"/>
                <a:gd name="connsiteX8" fmla="*/ 185537 w 381000"/>
                <a:gd name="connsiteY8" fmla="*/ 47723 h 358629"/>
                <a:gd name="connsiteX9" fmla="*/ 198882 w 381000"/>
                <a:gd name="connsiteY9" fmla="*/ 47723 h 358629"/>
                <a:gd name="connsiteX10" fmla="*/ 226876 w 381000"/>
                <a:gd name="connsiteY10" fmla="*/ 20637 h 358629"/>
                <a:gd name="connsiteX11" fmla="*/ 292227 w 381000"/>
                <a:gd name="connsiteY11" fmla="*/ 1762 h 358629"/>
                <a:gd name="connsiteX12" fmla="*/ 343757 w 381000"/>
                <a:gd name="connsiteY12" fmla="*/ 44514 h 358629"/>
                <a:gd name="connsiteX13" fmla="*/ 384524 w 381000"/>
                <a:gd name="connsiteY13" fmla="*/ 198819 h 358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1000" h="358629">
                  <a:moveTo>
                    <a:pt x="384524" y="198819"/>
                  </a:moveTo>
                  <a:cubicBezTo>
                    <a:pt x="380419" y="231577"/>
                    <a:pt x="368237" y="261579"/>
                    <a:pt x="349949" y="286872"/>
                  </a:cubicBezTo>
                  <a:cubicBezTo>
                    <a:pt x="319183" y="329917"/>
                    <a:pt x="270881" y="359457"/>
                    <a:pt x="214789" y="365959"/>
                  </a:cubicBezTo>
                  <a:cubicBezTo>
                    <a:pt x="109061" y="378237"/>
                    <a:pt x="12944" y="303293"/>
                    <a:pt x="0" y="198819"/>
                  </a:cubicBezTo>
                  <a:cubicBezTo>
                    <a:pt x="10382" y="146723"/>
                    <a:pt x="24194" y="94731"/>
                    <a:pt x="40577" y="44806"/>
                  </a:cubicBezTo>
                  <a:cubicBezTo>
                    <a:pt x="49340" y="22619"/>
                    <a:pt x="68675" y="6480"/>
                    <a:pt x="92288" y="1582"/>
                  </a:cubicBezTo>
                  <a:cubicBezTo>
                    <a:pt x="103051" y="-692"/>
                    <a:pt x="114014" y="-494"/>
                    <a:pt x="124301" y="2045"/>
                  </a:cubicBezTo>
                  <a:cubicBezTo>
                    <a:pt x="136674" y="5074"/>
                    <a:pt x="148200" y="11397"/>
                    <a:pt x="157639" y="20542"/>
                  </a:cubicBezTo>
                  <a:lnTo>
                    <a:pt x="185537" y="47723"/>
                  </a:lnTo>
                  <a:cubicBezTo>
                    <a:pt x="189262" y="51309"/>
                    <a:pt x="195167" y="51413"/>
                    <a:pt x="198882" y="47723"/>
                  </a:cubicBezTo>
                  <a:lnTo>
                    <a:pt x="226876" y="20637"/>
                  </a:lnTo>
                  <a:cubicBezTo>
                    <a:pt x="244126" y="3847"/>
                    <a:pt x="268605" y="-3137"/>
                    <a:pt x="292227" y="1762"/>
                  </a:cubicBezTo>
                  <a:cubicBezTo>
                    <a:pt x="315849" y="6584"/>
                    <a:pt x="335175" y="22722"/>
                    <a:pt x="343757" y="44514"/>
                  </a:cubicBezTo>
                  <a:cubicBezTo>
                    <a:pt x="360331" y="94731"/>
                    <a:pt x="373951" y="146535"/>
                    <a:pt x="384524" y="198819"/>
                  </a:cubicBezTo>
                </a:path>
              </a:pathLst>
            </a:custGeom>
            <a:solidFill>
              <a:srgbClr val="FFC7D4"/>
            </a:solidFill>
            <a:ln w="9525" cap="flat">
              <a:noFill/>
              <a:prstDash val="solid"/>
              <a:miter/>
            </a:ln>
          </p:spPr>
          <p:txBody>
            <a:bodyPr rtlCol="0" anchor="ctr"/>
            <a:lstStyle/>
            <a:p>
              <a:endParaRPr/>
            </a:p>
          </p:txBody>
        </p:sp>
        <p:sp>
          <p:nvSpPr>
            <p:cNvPr id="89" name="Freeform 88">
              <a:extLst>
                <a:ext uri="{FF2B5EF4-FFF2-40B4-BE49-F238E27FC236}">
                  <a16:creationId xmlns:a16="http://schemas.microsoft.com/office/drawing/2014/main" id="{346ECEF7-0E0E-0F4B-9BD7-FED9B61E2CE7}"/>
                </a:ext>
              </a:extLst>
            </p:cNvPr>
            <p:cNvSpPr/>
            <p:nvPr/>
          </p:nvSpPr>
          <p:spPr>
            <a:xfrm>
              <a:off x="12118901" y="6907175"/>
              <a:ext cx="133350" cy="28313"/>
            </a:xfrm>
            <a:custGeom>
              <a:avLst/>
              <a:gdLst>
                <a:gd name="connsiteX0" fmla="*/ 66842 w 133350"/>
                <a:gd name="connsiteY0" fmla="*/ 30164 h 28312"/>
                <a:gd name="connsiteX1" fmla="*/ 3672 w 133350"/>
                <a:gd name="connsiteY1" fmla="*/ 14036 h 28312"/>
                <a:gd name="connsiteX2" fmla="*/ 900 w 133350"/>
                <a:gd name="connsiteY2" fmla="*/ 4409 h 28312"/>
                <a:gd name="connsiteX3" fmla="*/ 10616 w 133350"/>
                <a:gd name="connsiteY3" fmla="*/ 1663 h 28312"/>
                <a:gd name="connsiteX4" fmla="*/ 124373 w 133350"/>
                <a:gd name="connsiteY4" fmla="*/ 946 h 28312"/>
                <a:gd name="connsiteX5" fmla="*/ 134117 w 133350"/>
                <a:gd name="connsiteY5" fmla="*/ 3569 h 28312"/>
                <a:gd name="connsiteX6" fmla="*/ 131479 w 133350"/>
                <a:gd name="connsiteY6" fmla="*/ 13224 h 28312"/>
                <a:gd name="connsiteX7" fmla="*/ 66842 w 133350"/>
                <a:gd name="connsiteY7" fmla="*/ 30164 h 2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8312">
                  <a:moveTo>
                    <a:pt x="66842" y="30164"/>
                  </a:moveTo>
                  <a:cubicBezTo>
                    <a:pt x="45030" y="30164"/>
                    <a:pt x="23208" y="24794"/>
                    <a:pt x="3672" y="14036"/>
                  </a:cubicBezTo>
                  <a:cubicBezTo>
                    <a:pt x="224" y="12139"/>
                    <a:pt x="-1014" y="7835"/>
                    <a:pt x="900" y="4409"/>
                  </a:cubicBezTo>
                  <a:cubicBezTo>
                    <a:pt x="2805" y="993"/>
                    <a:pt x="7158" y="-253"/>
                    <a:pt x="10616" y="1663"/>
                  </a:cubicBezTo>
                  <a:cubicBezTo>
                    <a:pt x="45820" y="21048"/>
                    <a:pt x="89426" y="20774"/>
                    <a:pt x="124373" y="946"/>
                  </a:cubicBezTo>
                  <a:cubicBezTo>
                    <a:pt x="127821" y="-1018"/>
                    <a:pt x="132174" y="181"/>
                    <a:pt x="134117" y="3569"/>
                  </a:cubicBezTo>
                  <a:cubicBezTo>
                    <a:pt x="136089" y="6957"/>
                    <a:pt x="134908" y="11289"/>
                    <a:pt x="131479" y="13224"/>
                  </a:cubicBezTo>
                  <a:cubicBezTo>
                    <a:pt x="111590" y="24511"/>
                    <a:pt x="89226" y="30164"/>
                    <a:pt x="66842" y="30164"/>
                  </a:cubicBezTo>
                </a:path>
              </a:pathLst>
            </a:custGeom>
            <a:solidFill>
              <a:srgbClr val="510718"/>
            </a:solidFill>
            <a:ln w="9525" cap="flat">
              <a:noFill/>
              <a:prstDash val="solid"/>
              <a:miter/>
            </a:ln>
          </p:spPr>
          <p:txBody>
            <a:bodyPr rtlCol="0" anchor="ctr"/>
            <a:lstStyle/>
            <a:p>
              <a:endParaRPr/>
            </a:p>
          </p:txBody>
        </p:sp>
        <p:sp>
          <p:nvSpPr>
            <p:cNvPr id="90" name="Freeform 89">
              <a:extLst>
                <a:ext uri="{FF2B5EF4-FFF2-40B4-BE49-F238E27FC236}">
                  <a16:creationId xmlns:a16="http://schemas.microsoft.com/office/drawing/2014/main" id="{FF25233B-DAC8-074A-80EE-34C46BB495BD}"/>
                </a:ext>
              </a:extLst>
            </p:cNvPr>
            <p:cNvSpPr/>
            <p:nvPr/>
          </p:nvSpPr>
          <p:spPr>
            <a:xfrm>
              <a:off x="11865951" y="6903581"/>
              <a:ext cx="714375" cy="396380"/>
            </a:xfrm>
            <a:custGeom>
              <a:avLst/>
              <a:gdLst>
                <a:gd name="connsiteX0" fmla="*/ 716280 w 714375"/>
                <a:gd name="connsiteY0" fmla="*/ 82485 h 396379"/>
                <a:gd name="connsiteX1" fmla="*/ 637032 w 714375"/>
                <a:gd name="connsiteY1" fmla="*/ 220661 h 396379"/>
                <a:gd name="connsiteX2" fmla="*/ 334709 w 714375"/>
                <a:gd name="connsiteY2" fmla="*/ 394964 h 396379"/>
                <a:gd name="connsiteX3" fmla="*/ 319849 w 714375"/>
                <a:gd name="connsiteY3" fmla="*/ 403562 h 396379"/>
                <a:gd name="connsiteX4" fmla="*/ 315659 w 714375"/>
                <a:gd name="connsiteY4" fmla="*/ 401202 h 396379"/>
                <a:gd name="connsiteX5" fmla="*/ 222123 w 714375"/>
                <a:gd name="connsiteY5" fmla="*/ 172614 h 396379"/>
                <a:gd name="connsiteX6" fmla="*/ 44387 w 714375"/>
                <a:gd name="connsiteY6" fmla="*/ 200927 h 396379"/>
                <a:gd name="connsiteX7" fmla="*/ 0 w 714375"/>
                <a:gd name="connsiteY7" fmla="*/ 75501 h 396379"/>
                <a:gd name="connsiteX8" fmla="*/ 95 w 714375"/>
                <a:gd name="connsiteY8" fmla="*/ 68423 h 396379"/>
                <a:gd name="connsiteX9" fmla="*/ 6763 w 714375"/>
                <a:gd name="connsiteY9" fmla="*/ 66441 h 396379"/>
                <a:gd name="connsiteX10" fmla="*/ 7620 w 714375"/>
                <a:gd name="connsiteY10" fmla="*/ 66252 h 396379"/>
                <a:gd name="connsiteX11" fmla="*/ 14002 w 714375"/>
                <a:gd name="connsiteY11" fmla="*/ 64185 h 396379"/>
                <a:gd name="connsiteX12" fmla="*/ 14764 w 714375"/>
                <a:gd name="connsiteY12" fmla="*/ 63987 h 396379"/>
                <a:gd name="connsiteX13" fmla="*/ 29623 w 714375"/>
                <a:gd name="connsiteY13" fmla="*/ 58702 h 396379"/>
                <a:gd name="connsiteX14" fmla="*/ 30766 w 714375"/>
                <a:gd name="connsiteY14" fmla="*/ 58324 h 396379"/>
                <a:gd name="connsiteX15" fmla="*/ 36862 w 714375"/>
                <a:gd name="connsiteY15" fmla="*/ 55880 h 396379"/>
                <a:gd name="connsiteX16" fmla="*/ 38862 w 714375"/>
                <a:gd name="connsiteY16" fmla="*/ 55021 h 396379"/>
                <a:gd name="connsiteX17" fmla="*/ 44291 w 714375"/>
                <a:gd name="connsiteY17" fmla="*/ 52662 h 396379"/>
                <a:gd name="connsiteX18" fmla="*/ 46387 w 714375"/>
                <a:gd name="connsiteY18" fmla="*/ 51813 h 396379"/>
                <a:gd name="connsiteX19" fmla="*/ 52578 w 714375"/>
                <a:gd name="connsiteY19" fmla="*/ 48887 h 396379"/>
                <a:gd name="connsiteX20" fmla="*/ 53721 w 714375"/>
                <a:gd name="connsiteY20" fmla="*/ 48321 h 396379"/>
                <a:gd name="connsiteX21" fmla="*/ 61055 w 714375"/>
                <a:gd name="connsiteY21" fmla="*/ 44546 h 396379"/>
                <a:gd name="connsiteX22" fmla="*/ 62675 w 714375"/>
                <a:gd name="connsiteY22" fmla="*/ 43706 h 396379"/>
                <a:gd name="connsiteX23" fmla="*/ 68104 w 714375"/>
                <a:gd name="connsiteY23" fmla="*/ 40591 h 396379"/>
                <a:gd name="connsiteX24" fmla="*/ 70485 w 714375"/>
                <a:gd name="connsiteY24" fmla="*/ 39166 h 396379"/>
                <a:gd name="connsiteX25" fmla="*/ 75152 w 714375"/>
                <a:gd name="connsiteY25" fmla="*/ 36335 h 396379"/>
                <a:gd name="connsiteX26" fmla="*/ 77533 w 714375"/>
                <a:gd name="connsiteY26" fmla="*/ 34730 h 396379"/>
                <a:gd name="connsiteX27" fmla="*/ 82296 w 714375"/>
                <a:gd name="connsiteY27" fmla="*/ 31427 h 396379"/>
                <a:gd name="connsiteX28" fmla="*/ 84201 w 714375"/>
                <a:gd name="connsiteY28" fmla="*/ 30106 h 396379"/>
                <a:gd name="connsiteX29" fmla="*/ 90583 w 714375"/>
                <a:gd name="connsiteY29" fmla="*/ 25208 h 396379"/>
                <a:gd name="connsiteX30" fmla="*/ 91630 w 714375"/>
                <a:gd name="connsiteY30" fmla="*/ 24255 h 396379"/>
                <a:gd name="connsiteX31" fmla="*/ 96583 w 714375"/>
                <a:gd name="connsiteY31" fmla="*/ 20008 h 396379"/>
                <a:gd name="connsiteX32" fmla="*/ 98584 w 714375"/>
                <a:gd name="connsiteY32" fmla="*/ 18130 h 396379"/>
                <a:gd name="connsiteX33" fmla="*/ 102394 w 714375"/>
                <a:gd name="connsiteY33" fmla="*/ 14345 h 396379"/>
                <a:gd name="connsiteX34" fmla="*/ 104299 w 714375"/>
                <a:gd name="connsiteY34" fmla="*/ 12278 h 396379"/>
                <a:gd name="connsiteX35" fmla="*/ 107918 w 714375"/>
                <a:gd name="connsiteY35" fmla="*/ 8211 h 396379"/>
                <a:gd name="connsiteX36" fmla="*/ 109538 w 714375"/>
                <a:gd name="connsiteY36" fmla="*/ 6333 h 396379"/>
                <a:gd name="connsiteX37" fmla="*/ 114205 w 714375"/>
                <a:gd name="connsiteY37" fmla="*/ 0 h 396379"/>
                <a:gd name="connsiteX38" fmla="*/ 114967 w 714375"/>
                <a:gd name="connsiteY38" fmla="*/ 2737 h 396379"/>
                <a:gd name="connsiteX39" fmla="*/ 319754 w 714375"/>
                <a:gd name="connsiteY39" fmla="*/ 157419 h 396379"/>
                <a:gd name="connsiteX40" fmla="*/ 344615 w 714375"/>
                <a:gd name="connsiteY40" fmla="*/ 156004 h 396379"/>
                <a:gd name="connsiteX41" fmla="*/ 525494 w 714375"/>
                <a:gd name="connsiteY41" fmla="*/ 378 h 396379"/>
                <a:gd name="connsiteX42" fmla="*/ 682085 w 714375"/>
                <a:gd name="connsiteY42" fmla="*/ 77860 h 396379"/>
                <a:gd name="connsiteX43" fmla="*/ 714661 w 714375"/>
                <a:gd name="connsiteY43" fmla="*/ 82390 h 396379"/>
                <a:gd name="connsiteX44" fmla="*/ 715899 w 714375"/>
                <a:gd name="connsiteY44" fmla="*/ 82485 h 396379"/>
                <a:gd name="connsiteX45" fmla="*/ 716280 w 714375"/>
                <a:gd name="connsiteY45" fmla="*/ 82485 h 39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14375" h="396379">
                  <a:moveTo>
                    <a:pt x="716280" y="82485"/>
                  </a:moveTo>
                  <a:cubicBezTo>
                    <a:pt x="717233" y="137789"/>
                    <a:pt x="688372" y="191489"/>
                    <a:pt x="637032" y="220661"/>
                  </a:cubicBezTo>
                  <a:lnTo>
                    <a:pt x="334709" y="394964"/>
                  </a:lnTo>
                  <a:lnTo>
                    <a:pt x="319849" y="403562"/>
                  </a:lnTo>
                  <a:lnTo>
                    <a:pt x="315659" y="401202"/>
                  </a:lnTo>
                  <a:lnTo>
                    <a:pt x="222123" y="172614"/>
                  </a:lnTo>
                  <a:cubicBezTo>
                    <a:pt x="222123" y="172614"/>
                    <a:pt x="208502" y="369577"/>
                    <a:pt x="44387" y="200927"/>
                  </a:cubicBezTo>
                  <a:cubicBezTo>
                    <a:pt x="12383" y="168084"/>
                    <a:pt x="0" y="124105"/>
                    <a:pt x="0" y="75501"/>
                  </a:cubicBezTo>
                  <a:cubicBezTo>
                    <a:pt x="0" y="73141"/>
                    <a:pt x="0" y="70782"/>
                    <a:pt x="95" y="68423"/>
                  </a:cubicBezTo>
                  <a:cubicBezTo>
                    <a:pt x="2286" y="67762"/>
                    <a:pt x="4477" y="67101"/>
                    <a:pt x="6763" y="66441"/>
                  </a:cubicBezTo>
                  <a:cubicBezTo>
                    <a:pt x="7048" y="66346"/>
                    <a:pt x="7334" y="66252"/>
                    <a:pt x="7620" y="66252"/>
                  </a:cubicBezTo>
                  <a:cubicBezTo>
                    <a:pt x="9715" y="65591"/>
                    <a:pt x="11811" y="64940"/>
                    <a:pt x="14002" y="64185"/>
                  </a:cubicBezTo>
                  <a:cubicBezTo>
                    <a:pt x="14288" y="64081"/>
                    <a:pt x="14478" y="64081"/>
                    <a:pt x="14764" y="63987"/>
                  </a:cubicBezTo>
                  <a:cubicBezTo>
                    <a:pt x="19621" y="62383"/>
                    <a:pt x="24575" y="60684"/>
                    <a:pt x="29623" y="58702"/>
                  </a:cubicBezTo>
                  <a:cubicBezTo>
                    <a:pt x="30004" y="58617"/>
                    <a:pt x="30385" y="58419"/>
                    <a:pt x="30766" y="58324"/>
                  </a:cubicBezTo>
                  <a:cubicBezTo>
                    <a:pt x="32766" y="57485"/>
                    <a:pt x="34766" y="56729"/>
                    <a:pt x="36862" y="55880"/>
                  </a:cubicBezTo>
                  <a:cubicBezTo>
                    <a:pt x="37529" y="55588"/>
                    <a:pt x="38195" y="55304"/>
                    <a:pt x="38862" y="55021"/>
                  </a:cubicBezTo>
                  <a:cubicBezTo>
                    <a:pt x="40672" y="54266"/>
                    <a:pt x="42481" y="53521"/>
                    <a:pt x="44291" y="52662"/>
                  </a:cubicBezTo>
                  <a:cubicBezTo>
                    <a:pt x="45053" y="52388"/>
                    <a:pt x="45720" y="52096"/>
                    <a:pt x="46387" y="51813"/>
                  </a:cubicBezTo>
                  <a:cubicBezTo>
                    <a:pt x="48482" y="50869"/>
                    <a:pt x="50578" y="49831"/>
                    <a:pt x="52578" y="48887"/>
                  </a:cubicBezTo>
                  <a:cubicBezTo>
                    <a:pt x="52959" y="48698"/>
                    <a:pt x="53340" y="48509"/>
                    <a:pt x="53721" y="48321"/>
                  </a:cubicBezTo>
                  <a:cubicBezTo>
                    <a:pt x="56197" y="47094"/>
                    <a:pt x="58579" y="45867"/>
                    <a:pt x="61055" y="44546"/>
                  </a:cubicBezTo>
                  <a:cubicBezTo>
                    <a:pt x="61531" y="44262"/>
                    <a:pt x="62103" y="43979"/>
                    <a:pt x="62675" y="43706"/>
                  </a:cubicBezTo>
                  <a:cubicBezTo>
                    <a:pt x="64484" y="42658"/>
                    <a:pt x="66294" y="41724"/>
                    <a:pt x="68104" y="40591"/>
                  </a:cubicBezTo>
                  <a:cubicBezTo>
                    <a:pt x="68866" y="40214"/>
                    <a:pt x="69628" y="39638"/>
                    <a:pt x="70485" y="39166"/>
                  </a:cubicBezTo>
                  <a:cubicBezTo>
                    <a:pt x="72009" y="38317"/>
                    <a:pt x="73533" y="37279"/>
                    <a:pt x="75152" y="36335"/>
                  </a:cubicBezTo>
                  <a:cubicBezTo>
                    <a:pt x="75914" y="35769"/>
                    <a:pt x="76676" y="35297"/>
                    <a:pt x="77533" y="34730"/>
                  </a:cubicBezTo>
                  <a:cubicBezTo>
                    <a:pt x="79153" y="33692"/>
                    <a:pt x="80772" y="32560"/>
                    <a:pt x="82296" y="31427"/>
                  </a:cubicBezTo>
                  <a:cubicBezTo>
                    <a:pt x="82963" y="30955"/>
                    <a:pt x="83630" y="30578"/>
                    <a:pt x="84201" y="30106"/>
                  </a:cubicBezTo>
                  <a:cubicBezTo>
                    <a:pt x="86392" y="28502"/>
                    <a:pt x="88487" y="26897"/>
                    <a:pt x="90583" y="25208"/>
                  </a:cubicBezTo>
                  <a:cubicBezTo>
                    <a:pt x="90964" y="24915"/>
                    <a:pt x="91345" y="24538"/>
                    <a:pt x="91630" y="24255"/>
                  </a:cubicBezTo>
                  <a:cubicBezTo>
                    <a:pt x="93345" y="22848"/>
                    <a:pt x="94964" y="21423"/>
                    <a:pt x="96583" y="20008"/>
                  </a:cubicBezTo>
                  <a:cubicBezTo>
                    <a:pt x="97250" y="19357"/>
                    <a:pt x="97917" y="18781"/>
                    <a:pt x="98584" y="18130"/>
                  </a:cubicBezTo>
                  <a:cubicBezTo>
                    <a:pt x="99822" y="16893"/>
                    <a:pt x="101155" y="15666"/>
                    <a:pt x="102394" y="14345"/>
                  </a:cubicBezTo>
                  <a:cubicBezTo>
                    <a:pt x="103061" y="13685"/>
                    <a:pt x="103632" y="13033"/>
                    <a:pt x="104299" y="12278"/>
                  </a:cubicBezTo>
                  <a:cubicBezTo>
                    <a:pt x="105537" y="10948"/>
                    <a:pt x="106775" y="9626"/>
                    <a:pt x="107918" y="8211"/>
                  </a:cubicBezTo>
                  <a:cubicBezTo>
                    <a:pt x="108394" y="7560"/>
                    <a:pt x="108966" y="6984"/>
                    <a:pt x="109538" y="6333"/>
                  </a:cubicBezTo>
                  <a:cubicBezTo>
                    <a:pt x="111157" y="4247"/>
                    <a:pt x="112776" y="2171"/>
                    <a:pt x="114205" y="0"/>
                  </a:cubicBezTo>
                  <a:cubicBezTo>
                    <a:pt x="114491" y="944"/>
                    <a:pt x="114681" y="1793"/>
                    <a:pt x="114967" y="2737"/>
                  </a:cubicBezTo>
                  <a:cubicBezTo>
                    <a:pt x="140303" y="93432"/>
                    <a:pt x="224123" y="157419"/>
                    <a:pt x="319754" y="157419"/>
                  </a:cubicBezTo>
                  <a:cubicBezTo>
                    <a:pt x="327946" y="157419"/>
                    <a:pt x="336328" y="156957"/>
                    <a:pt x="344615" y="156004"/>
                  </a:cubicBezTo>
                  <a:cubicBezTo>
                    <a:pt x="432911" y="145717"/>
                    <a:pt x="503587" y="83438"/>
                    <a:pt x="525494" y="378"/>
                  </a:cubicBezTo>
                  <a:cubicBezTo>
                    <a:pt x="566928" y="61061"/>
                    <a:pt x="676847" y="77115"/>
                    <a:pt x="682085" y="77860"/>
                  </a:cubicBezTo>
                  <a:lnTo>
                    <a:pt x="714661" y="82390"/>
                  </a:lnTo>
                  <a:cubicBezTo>
                    <a:pt x="715042" y="82390"/>
                    <a:pt x="715518" y="82485"/>
                    <a:pt x="715899" y="82485"/>
                  </a:cubicBezTo>
                  <a:lnTo>
                    <a:pt x="716280" y="82485"/>
                  </a:lnTo>
                  <a:close/>
                </a:path>
              </a:pathLst>
            </a:custGeom>
            <a:solidFill>
              <a:srgbClr val="8E0731"/>
            </a:solidFill>
            <a:ln w="9525" cap="flat">
              <a:noFill/>
              <a:prstDash val="solid"/>
              <a:miter/>
            </a:ln>
          </p:spPr>
          <p:txBody>
            <a:bodyPr rtlCol="0" anchor="ctr"/>
            <a:lstStyle/>
            <a:p>
              <a:endParaRPr/>
            </a:p>
          </p:txBody>
        </p:sp>
        <p:sp>
          <p:nvSpPr>
            <p:cNvPr id="91" name="Freeform 90">
              <a:extLst>
                <a:ext uri="{FF2B5EF4-FFF2-40B4-BE49-F238E27FC236}">
                  <a16:creationId xmlns:a16="http://schemas.microsoft.com/office/drawing/2014/main" id="{49E56FD3-8B52-D948-BAA1-0C03F56EE022}"/>
                </a:ext>
              </a:extLst>
            </p:cNvPr>
            <p:cNvSpPr/>
            <p:nvPr/>
          </p:nvSpPr>
          <p:spPr>
            <a:xfrm>
              <a:off x="11789430" y="6985872"/>
              <a:ext cx="76200" cy="132127"/>
            </a:xfrm>
            <a:custGeom>
              <a:avLst/>
              <a:gdLst>
                <a:gd name="connsiteX0" fmla="*/ 179 w 76200"/>
                <a:gd name="connsiteY0" fmla="*/ 0 h 132126"/>
                <a:gd name="connsiteX1" fmla="*/ 27 w 76200"/>
                <a:gd name="connsiteY1" fmla="*/ 9 h 132126"/>
                <a:gd name="connsiteX2" fmla="*/ 79189 w 76200"/>
                <a:gd name="connsiteY2" fmla="*/ 138365 h 132126"/>
                <a:gd name="connsiteX3" fmla="*/ 179 w 76200"/>
                <a:gd name="connsiteY3" fmla="*/ 0 h 132126"/>
              </a:gdLst>
              <a:ahLst/>
              <a:cxnLst>
                <a:cxn ang="0">
                  <a:pos x="connsiteX0" y="connsiteY0"/>
                </a:cxn>
                <a:cxn ang="0">
                  <a:pos x="connsiteX1" y="connsiteY1"/>
                </a:cxn>
                <a:cxn ang="0">
                  <a:pos x="connsiteX2" y="connsiteY2"/>
                </a:cxn>
                <a:cxn ang="0">
                  <a:pos x="connsiteX3" y="connsiteY3"/>
                </a:cxn>
              </a:cxnLst>
              <a:rect l="l" t="t" r="r" b="b"/>
              <a:pathLst>
                <a:path w="76200" h="132126">
                  <a:moveTo>
                    <a:pt x="179" y="0"/>
                  </a:moveTo>
                  <a:cubicBezTo>
                    <a:pt x="132" y="0"/>
                    <a:pt x="75" y="9"/>
                    <a:pt x="27" y="9"/>
                  </a:cubicBezTo>
                  <a:cubicBezTo>
                    <a:pt x="-1011" y="55304"/>
                    <a:pt x="27850" y="109193"/>
                    <a:pt x="79189" y="138365"/>
                  </a:cubicBezTo>
                  <a:cubicBezTo>
                    <a:pt x="27831" y="109165"/>
                    <a:pt x="-802" y="55342"/>
                    <a:pt x="179" y="0"/>
                  </a:cubicBezTo>
                </a:path>
              </a:pathLst>
            </a:custGeom>
            <a:solidFill>
              <a:srgbClr val="8E0731"/>
            </a:solidFill>
            <a:ln w="9525" cap="flat">
              <a:noFill/>
              <a:prstDash val="solid"/>
              <a:miter/>
            </a:ln>
          </p:spPr>
          <p:txBody>
            <a:bodyPr rtlCol="0" anchor="ctr"/>
            <a:lstStyle/>
            <a:p>
              <a:endParaRPr/>
            </a:p>
          </p:txBody>
        </p:sp>
        <p:sp>
          <p:nvSpPr>
            <p:cNvPr id="92" name="Freeform 91">
              <a:extLst>
                <a:ext uri="{FF2B5EF4-FFF2-40B4-BE49-F238E27FC236}">
                  <a16:creationId xmlns:a16="http://schemas.microsoft.com/office/drawing/2014/main" id="{E4BB1BC9-029A-5B47-9D44-4ECFFA39E306}"/>
                </a:ext>
              </a:extLst>
            </p:cNvPr>
            <p:cNvSpPr/>
            <p:nvPr/>
          </p:nvSpPr>
          <p:spPr>
            <a:xfrm>
              <a:off x="11789815" y="6966701"/>
              <a:ext cx="9525" cy="9438"/>
            </a:xfrm>
            <a:custGeom>
              <a:avLst/>
              <a:gdLst>
                <a:gd name="connsiteX0" fmla="*/ 1172 w 0"/>
                <a:gd name="connsiteY0" fmla="*/ 19 h 9437"/>
                <a:gd name="connsiteX1" fmla="*/ 0 w 0"/>
                <a:gd name="connsiteY1" fmla="*/ 11004 h 9437"/>
                <a:gd name="connsiteX2" fmla="*/ 1276 w 0"/>
                <a:gd name="connsiteY2" fmla="*/ 0 h 9437"/>
                <a:gd name="connsiteX3" fmla="*/ 1172 w 0"/>
                <a:gd name="connsiteY3" fmla="*/ 19 h 9437"/>
              </a:gdLst>
              <a:ahLst/>
              <a:cxnLst>
                <a:cxn ang="0">
                  <a:pos x="connsiteX0" y="connsiteY0"/>
                </a:cxn>
                <a:cxn ang="0">
                  <a:pos x="connsiteX1" y="connsiteY1"/>
                </a:cxn>
                <a:cxn ang="0">
                  <a:pos x="connsiteX2" y="connsiteY2"/>
                </a:cxn>
                <a:cxn ang="0">
                  <a:pos x="connsiteX3" y="connsiteY3"/>
                </a:cxn>
              </a:cxnLst>
              <a:rect l="l" t="t" r="r" b="b"/>
              <a:pathLst>
                <a:path h="9437">
                  <a:moveTo>
                    <a:pt x="1172" y="19"/>
                  </a:moveTo>
                  <a:cubicBezTo>
                    <a:pt x="629" y="3690"/>
                    <a:pt x="257" y="7352"/>
                    <a:pt x="0" y="11004"/>
                  </a:cubicBezTo>
                  <a:cubicBezTo>
                    <a:pt x="257" y="7333"/>
                    <a:pt x="752" y="3671"/>
                    <a:pt x="1276" y="0"/>
                  </a:cubicBezTo>
                  <a:lnTo>
                    <a:pt x="1172" y="19"/>
                  </a:lnTo>
                  <a:close/>
                </a:path>
              </a:pathLst>
            </a:custGeom>
            <a:solidFill>
              <a:srgbClr val="510718"/>
            </a:solidFill>
            <a:ln w="9525" cap="flat">
              <a:noFill/>
              <a:prstDash val="solid"/>
              <a:miter/>
            </a:ln>
          </p:spPr>
          <p:txBody>
            <a:bodyPr rtlCol="0" anchor="ctr"/>
            <a:lstStyle/>
            <a:p>
              <a:endParaRPr/>
            </a:p>
          </p:txBody>
        </p:sp>
        <p:sp>
          <p:nvSpPr>
            <p:cNvPr id="93" name="Freeform 92">
              <a:extLst>
                <a:ext uri="{FF2B5EF4-FFF2-40B4-BE49-F238E27FC236}">
                  <a16:creationId xmlns:a16="http://schemas.microsoft.com/office/drawing/2014/main" id="{98D5DA35-C9B8-2643-BB57-40B8332C93C8}"/>
                </a:ext>
              </a:extLst>
            </p:cNvPr>
            <p:cNvSpPr/>
            <p:nvPr/>
          </p:nvSpPr>
          <p:spPr>
            <a:xfrm>
              <a:off x="11866037" y="6656030"/>
              <a:ext cx="714375" cy="396380"/>
            </a:xfrm>
            <a:custGeom>
              <a:avLst/>
              <a:gdLst>
                <a:gd name="connsiteX0" fmla="*/ 168126 w 714375"/>
                <a:gd name="connsiteY0" fmla="*/ 63617 h 396379"/>
                <a:gd name="connsiteX1" fmla="*/ 219847 w 714375"/>
                <a:gd name="connsiteY1" fmla="*/ 20392 h 396379"/>
                <a:gd name="connsiteX2" fmla="*/ 285188 w 714375"/>
                <a:gd name="connsiteY2" fmla="*/ 39362 h 396379"/>
                <a:gd name="connsiteX3" fmla="*/ 313096 w 714375"/>
                <a:gd name="connsiteY3" fmla="*/ 66542 h 396379"/>
                <a:gd name="connsiteX4" fmla="*/ 326431 w 714375"/>
                <a:gd name="connsiteY4" fmla="*/ 66542 h 396379"/>
                <a:gd name="connsiteX5" fmla="*/ 354435 w 714375"/>
                <a:gd name="connsiteY5" fmla="*/ 39447 h 396379"/>
                <a:gd name="connsiteX6" fmla="*/ 419776 w 714375"/>
                <a:gd name="connsiteY6" fmla="*/ 20572 h 396379"/>
                <a:gd name="connsiteX7" fmla="*/ 471307 w 714375"/>
                <a:gd name="connsiteY7" fmla="*/ 63333 h 396379"/>
                <a:gd name="connsiteX8" fmla="*/ 512074 w 714375"/>
                <a:gd name="connsiteY8" fmla="*/ 217638 h 396379"/>
                <a:gd name="connsiteX9" fmla="*/ 342357 w 714375"/>
                <a:gd name="connsiteY9" fmla="*/ 384769 h 396379"/>
                <a:gd name="connsiteX10" fmla="*/ 127502 w 714375"/>
                <a:gd name="connsiteY10" fmla="*/ 217591 h 396379"/>
                <a:gd name="connsiteX11" fmla="*/ 168126 w 714375"/>
                <a:gd name="connsiteY11" fmla="*/ 63617 h 396379"/>
                <a:gd name="connsiteX12" fmla="*/ 168126 w 714375"/>
                <a:gd name="connsiteY12" fmla="*/ 63617 h 396379"/>
                <a:gd name="connsiteX13" fmla="*/ 29 w 714375"/>
                <a:gd name="connsiteY13" fmla="*/ 315950 h 396379"/>
                <a:gd name="connsiteX14" fmla="*/ 6648 w 714375"/>
                <a:gd name="connsiteY14" fmla="*/ 314015 h 396379"/>
                <a:gd name="connsiteX15" fmla="*/ 7506 w 714375"/>
                <a:gd name="connsiteY15" fmla="*/ 313761 h 396379"/>
                <a:gd name="connsiteX16" fmla="*/ 13935 w 714375"/>
                <a:gd name="connsiteY16" fmla="*/ 311750 h 396379"/>
                <a:gd name="connsiteX17" fmla="*/ 14697 w 714375"/>
                <a:gd name="connsiteY17" fmla="*/ 311514 h 396379"/>
                <a:gd name="connsiteX18" fmla="*/ 29499 w 714375"/>
                <a:gd name="connsiteY18" fmla="*/ 306295 h 396379"/>
                <a:gd name="connsiteX19" fmla="*/ 30642 w 714375"/>
                <a:gd name="connsiteY19" fmla="*/ 305852 h 396379"/>
                <a:gd name="connsiteX20" fmla="*/ 36766 w 714375"/>
                <a:gd name="connsiteY20" fmla="*/ 303426 h 396379"/>
                <a:gd name="connsiteX21" fmla="*/ 38748 w 714375"/>
                <a:gd name="connsiteY21" fmla="*/ 302605 h 396379"/>
                <a:gd name="connsiteX22" fmla="*/ 44244 w 714375"/>
                <a:gd name="connsiteY22" fmla="*/ 300236 h 396379"/>
                <a:gd name="connsiteX23" fmla="*/ 46301 w 714375"/>
                <a:gd name="connsiteY23" fmla="*/ 299330 h 396379"/>
                <a:gd name="connsiteX24" fmla="*/ 52530 w 714375"/>
                <a:gd name="connsiteY24" fmla="*/ 296405 h 396379"/>
                <a:gd name="connsiteX25" fmla="*/ 53664 w 714375"/>
                <a:gd name="connsiteY25" fmla="*/ 295867 h 396379"/>
                <a:gd name="connsiteX26" fmla="*/ 60950 w 714375"/>
                <a:gd name="connsiteY26" fmla="*/ 292139 h 396379"/>
                <a:gd name="connsiteX27" fmla="*/ 62551 w 714375"/>
                <a:gd name="connsiteY27" fmla="*/ 291252 h 396379"/>
                <a:gd name="connsiteX28" fmla="*/ 68018 w 714375"/>
                <a:gd name="connsiteY28" fmla="*/ 288175 h 396379"/>
                <a:gd name="connsiteX29" fmla="*/ 70371 w 714375"/>
                <a:gd name="connsiteY29" fmla="*/ 286769 h 396379"/>
                <a:gd name="connsiteX30" fmla="*/ 75028 w 714375"/>
                <a:gd name="connsiteY30" fmla="*/ 283881 h 396379"/>
                <a:gd name="connsiteX31" fmla="*/ 77438 w 714375"/>
                <a:gd name="connsiteY31" fmla="*/ 282314 h 396379"/>
                <a:gd name="connsiteX32" fmla="*/ 82248 w 714375"/>
                <a:gd name="connsiteY32" fmla="*/ 278992 h 396379"/>
                <a:gd name="connsiteX33" fmla="*/ 84125 w 714375"/>
                <a:gd name="connsiteY33" fmla="*/ 277671 h 396379"/>
                <a:gd name="connsiteX34" fmla="*/ 90478 w 714375"/>
                <a:gd name="connsiteY34" fmla="*/ 272773 h 396379"/>
                <a:gd name="connsiteX35" fmla="*/ 91592 w 714375"/>
                <a:gd name="connsiteY35" fmla="*/ 271829 h 396379"/>
                <a:gd name="connsiteX36" fmla="*/ 96517 w 714375"/>
                <a:gd name="connsiteY36" fmla="*/ 267535 h 396379"/>
                <a:gd name="connsiteX37" fmla="*/ 98460 w 714375"/>
                <a:gd name="connsiteY37" fmla="*/ 265704 h 396379"/>
                <a:gd name="connsiteX38" fmla="*/ 102279 w 714375"/>
                <a:gd name="connsiteY38" fmla="*/ 261929 h 396379"/>
                <a:gd name="connsiteX39" fmla="*/ 104223 w 714375"/>
                <a:gd name="connsiteY39" fmla="*/ 259872 h 396379"/>
                <a:gd name="connsiteX40" fmla="*/ 107813 w 714375"/>
                <a:gd name="connsiteY40" fmla="*/ 255766 h 396379"/>
                <a:gd name="connsiteX41" fmla="*/ 109423 w 714375"/>
                <a:gd name="connsiteY41" fmla="*/ 253841 h 396379"/>
                <a:gd name="connsiteX42" fmla="*/ 114119 w 714375"/>
                <a:gd name="connsiteY42" fmla="*/ 247546 h 396379"/>
                <a:gd name="connsiteX43" fmla="*/ 319640 w 714375"/>
                <a:gd name="connsiteY43" fmla="*/ 404966 h 396379"/>
                <a:gd name="connsiteX44" fmla="*/ 344567 w 714375"/>
                <a:gd name="connsiteY44" fmla="*/ 403522 h 396379"/>
                <a:gd name="connsiteX45" fmla="*/ 525447 w 714375"/>
                <a:gd name="connsiteY45" fmla="*/ 247914 h 396379"/>
                <a:gd name="connsiteX46" fmla="*/ 682000 w 714375"/>
                <a:gd name="connsiteY46" fmla="*/ 325407 h 396379"/>
                <a:gd name="connsiteX47" fmla="*/ 714575 w 714375"/>
                <a:gd name="connsiteY47" fmla="*/ 329946 h 396379"/>
                <a:gd name="connsiteX48" fmla="*/ 715813 w 714375"/>
                <a:gd name="connsiteY48" fmla="*/ 330031 h 396379"/>
                <a:gd name="connsiteX49" fmla="*/ 716194 w 714375"/>
                <a:gd name="connsiteY49" fmla="*/ 330031 h 396379"/>
                <a:gd name="connsiteX50" fmla="*/ 714670 w 714375"/>
                <a:gd name="connsiteY50" fmla="*/ 310882 h 396379"/>
                <a:gd name="connsiteX51" fmla="*/ 684667 w 714375"/>
                <a:gd name="connsiteY51" fmla="*/ 306729 h 396379"/>
                <a:gd name="connsiteX52" fmla="*/ 531124 w 714375"/>
                <a:gd name="connsiteY52" fmla="*/ 215647 h 396379"/>
                <a:gd name="connsiteX53" fmla="*/ 489214 w 714375"/>
                <a:gd name="connsiteY53" fmla="*/ 56916 h 396379"/>
                <a:gd name="connsiteX54" fmla="*/ 423682 w 714375"/>
                <a:gd name="connsiteY54" fmla="*/ 2074 h 396379"/>
                <a:gd name="connsiteX55" fmla="*/ 341100 w 714375"/>
                <a:gd name="connsiteY55" fmla="*/ 26055 h 396379"/>
                <a:gd name="connsiteX56" fmla="*/ 319764 w 714375"/>
                <a:gd name="connsiteY56" fmla="*/ 46629 h 396379"/>
                <a:gd name="connsiteX57" fmla="*/ 298523 w 714375"/>
                <a:gd name="connsiteY57" fmla="*/ 25866 h 396379"/>
                <a:gd name="connsiteX58" fmla="*/ 215951 w 714375"/>
                <a:gd name="connsiteY58" fmla="*/ 1989 h 396379"/>
                <a:gd name="connsiteX59" fmla="*/ 150219 w 714375"/>
                <a:gd name="connsiteY59" fmla="*/ 57293 h 396379"/>
                <a:gd name="connsiteX60" fmla="*/ 108595 w 714375"/>
                <a:gd name="connsiteY60" fmla="*/ 214996 h 396379"/>
                <a:gd name="connsiteX61" fmla="*/ 1124 w 714375"/>
                <a:gd name="connsiteY61" fmla="*/ 295867 h 396379"/>
                <a:gd name="connsiteX62" fmla="*/ 0 w 714375"/>
                <a:gd name="connsiteY62" fmla="*/ 315950 h 396379"/>
                <a:gd name="connsiteX63" fmla="*/ 29 w 714375"/>
                <a:gd name="connsiteY63" fmla="*/ 315950 h 39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714375" h="396379">
                  <a:moveTo>
                    <a:pt x="168126" y="63617"/>
                  </a:moveTo>
                  <a:cubicBezTo>
                    <a:pt x="176889" y="41429"/>
                    <a:pt x="196225" y="25290"/>
                    <a:pt x="219847" y="20392"/>
                  </a:cubicBezTo>
                  <a:cubicBezTo>
                    <a:pt x="243564" y="15390"/>
                    <a:pt x="267948" y="22469"/>
                    <a:pt x="285188" y="39362"/>
                  </a:cubicBezTo>
                  <a:lnTo>
                    <a:pt x="313096" y="66542"/>
                  </a:lnTo>
                  <a:cubicBezTo>
                    <a:pt x="316811" y="70119"/>
                    <a:pt x="322717" y="70223"/>
                    <a:pt x="326431" y="66542"/>
                  </a:cubicBezTo>
                  <a:lnTo>
                    <a:pt x="354435" y="39447"/>
                  </a:lnTo>
                  <a:cubicBezTo>
                    <a:pt x="371675" y="22657"/>
                    <a:pt x="396154" y="15673"/>
                    <a:pt x="419776" y="20572"/>
                  </a:cubicBezTo>
                  <a:cubicBezTo>
                    <a:pt x="443398" y="25394"/>
                    <a:pt x="462734" y="41533"/>
                    <a:pt x="471307" y="63333"/>
                  </a:cubicBezTo>
                  <a:cubicBezTo>
                    <a:pt x="487842" y="113504"/>
                    <a:pt x="501472" y="165335"/>
                    <a:pt x="512074" y="217638"/>
                  </a:cubicBezTo>
                  <a:cubicBezTo>
                    <a:pt x="501072" y="305767"/>
                    <a:pt x="431482" y="374426"/>
                    <a:pt x="342357" y="384769"/>
                  </a:cubicBezTo>
                  <a:cubicBezTo>
                    <a:pt x="236582" y="397076"/>
                    <a:pt x="140541" y="322132"/>
                    <a:pt x="127502" y="217591"/>
                  </a:cubicBezTo>
                  <a:cubicBezTo>
                    <a:pt x="137941" y="165543"/>
                    <a:pt x="151714" y="113513"/>
                    <a:pt x="168126" y="63617"/>
                  </a:cubicBezTo>
                  <a:lnTo>
                    <a:pt x="168126" y="63617"/>
                  </a:lnTo>
                  <a:close/>
                  <a:moveTo>
                    <a:pt x="29" y="315950"/>
                  </a:moveTo>
                  <a:cubicBezTo>
                    <a:pt x="2181" y="315346"/>
                    <a:pt x="4401" y="314695"/>
                    <a:pt x="6648" y="314015"/>
                  </a:cubicBezTo>
                  <a:cubicBezTo>
                    <a:pt x="6934" y="313930"/>
                    <a:pt x="7220" y="313855"/>
                    <a:pt x="7506" y="313761"/>
                  </a:cubicBezTo>
                  <a:cubicBezTo>
                    <a:pt x="9611" y="313119"/>
                    <a:pt x="11754" y="312449"/>
                    <a:pt x="13935" y="311750"/>
                  </a:cubicBezTo>
                  <a:cubicBezTo>
                    <a:pt x="14183" y="311665"/>
                    <a:pt x="14430" y="311590"/>
                    <a:pt x="14697" y="311514"/>
                  </a:cubicBezTo>
                  <a:cubicBezTo>
                    <a:pt x="19507" y="309938"/>
                    <a:pt x="24479" y="308202"/>
                    <a:pt x="29499" y="306295"/>
                  </a:cubicBezTo>
                  <a:lnTo>
                    <a:pt x="30642" y="305852"/>
                  </a:lnTo>
                  <a:cubicBezTo>
                    <a:pt x="32671" y="305069"/>
                    <a:pt x="34719" y="304266"/>
                    <a:pt x="36766" y="303426"/>
                  </a:cubicBezTo>
                  <a:cubicBezTo>
                    <a:pt x="37424" y="303162"/>
                    <a:pt x="38090" y="302888"/>
                    <a:pt x="38748" y="302605"/>
                  </a:cubicBezTo>
                  <a:cubicBezTo>
                    <a:pt x="40576" y="301841"/>
                    <a:pt x="42415" y="301048"/>
                    <a:pt x="44244" y="300236"/>
                  </a:cubicBezTo>
                  <a:cubicBezTo>
                    <a:pt x="44929" y="299934"/>
                    <a:pt x="45615" y="299642"/>
                    <a:pt x="46301" y="299330"/>
                  </a:cubicBezTo>
                  <a:cubicBezTo>
                    <a:pt x="48387" y="298387"/>
                    <a:pt x="50454" y="297405"/>
                    <a:pt x="52530" y="296405"/>
                  </a:cubicBezTo>
                  <a:cubicBezTo>
                    <a:pt x="52911" y="296225"/>
                    <a:pt x="53283" y="296056"/>
                    <a:pt x="53664" y="295867"/>
                  </a:cubicBezTo>
                  <a:cubicBezTo>
                    <a:pt x="56102" y="294668"/>
                    <a:pt x="58531" y="293432"/>
                    <a:pt x="60950" y="292139"/>
                  </a:cubicBezTo>
                  <a:cubicBezTo>
                    <a:pt x="61493" y="291856"/>
                    <a:pt x="62008" y="291544"/>
                    <a:pt x="62551" y="291252"/>
                  </a:cubicBezTo>
                  <a:cubicBezTo>
                    <a:pt x="64379" y="290251"/>
                    <a:pt x="66208" y="289223"/>
                    <a:pt x="68018" y="288175"/>
                  </a:cubicBezTo>
                  <a:cubicBezTo>
                    <a:pt x="68809" y="287713"/>
                    <a:pt x="69590" y="287231"/>
                    <a:pt x="70371" y="286769"/>
                  </a:cubicBezTo>
                  <a:cubicBezTo>
                    <a:pt x="71933" y="285825"/>
                    <a:pt x="73485" y="284853"/>
                    <a:pt x="75028" y="283881"/>
                  </a:cubicBezTo>
                  <a:cubicBezTo>
                    <a:pt x="75838" y="283362"/>
                    <a:pt x="76638" y="282843"/>
                    <a:pt x="77438" y="282314"/>
                  </a:cubicBezTo>
                  <a:cubicBezTo>
                    <a:pt x="79058" y="281239"/>
                    <a:pt x="80658" y="280115"/>
                    <a:pt x="82248" y="278992"/>
                  </a:cubicBezTo>
                  <a:cubicBezTo>
                    <a:pt x="82877" y="278549"/>
                    <a:pt x="83506" y="278124"/>
                    <a:pt x="84125" y="277671"/>
                  </a:cubicBezTo>
                  <a:cubicBezTo>
                    <a:pt x="86287" y="276086"/>
                    <a:pt x="88411" y="274462"/>
                    <a:pt x="90478" y="272773"/>
                  </a:cubicBezTo>
                  <a:cubicBezTo>
                    <a:pt x="90859" y="272462"/>
                    <a:pt x="91211" y="272141"/>
                    <a:pt x="91592" y="271829"/>
                  </a:cubicBezTo>
                  <a:cubicBezTo>
                    <a:pt x="93269" y="270432"/>
                    <a:pt x="94907" y="269007"/>
                    <a:pt x="96517" y="267535"/>
                  </a:cubicBezTo>
                  <a:cubicBezTo>
                    <a:pt x="97174" y="266941"/>
                    <a:pt x="97812" y="266327"/>
                    <a:pt x="98460" y="265704"/>
                  </a:cubicBezTo>
                  <a:cubicBezTo>
                    <a:pt x="99755" y="264468"/>
                    <a:pt x="101032" y="263203"/>
                    <a:pt x="102279" y="261929"/>
                  </a:cubicBezTo>
                  <a:cubicBezTo>
                    <a:pt x="102927" y="261240"/>
                    <a:pt x="103584" y="260561"/>
                    <a:pt x="104223" y="259872"/>
                  </a:cubicBezTo>
                  <a:cubicBezTo>
                    <a:pt x="105461" y="258532"/>
                    <a:pt x="106651" y="257163"/>
                    <a:pt x="107813" y="255766"/>
                  </a:cubicBezTo>
                  <a:cubicBezTo>
                    <a:pt x="108356" y="255125"/>
                    <a:pt x="108899" y="254502"/>
                    <a:pt x="109423" y="253841"/>
                  </a:cubicBezTo>
                  <a:cubicBezTo>
                    <a:pt x="111071" y="251793"/>
                    <a:pt x="112643" y="249707"/>
                    <a:pt x="114119" y="247546"/>
                  </a:cubicBezTo>
                  <a:cubicBezTo>
                    <a:pt x="138494" y="339705"/>
                    <a:pt x="223104" y="404966"/>
                    <a:pt x="319640" y="404966"/>
                  </a:cubicBezTo>
                  <a:cubicBezTo>
                    <a:pt x="327870" y="404966"/>
                    <a:pt x="336204" y="404484"/>
                    <a:pt x="344567" y="403522"/>
                  </a:cubicBezTo>
                  <a:cubicBezTo>
                    <a:pt x="432797" y="393272"/>
                    <a:pt x="503463" y="330965"/>
                    <a:pt x="525447" y="247914"/>
                  </a:cubicBezTo>
                  <a:cubicBezTo>
                    <a:pt x="566852" y="308579"/>
                    <a:pt x="676732" y="324670"/>
                    <a:pt x="682000" y="325407"/>
                  </a:cubicBezTo>
                  <a:lnTo>
                    <a:pt x="714575" y="329946"/>
                  </a:lnTo>
                  <a:cubicBezTo>
                    <a:pt x="714956" y="329946"/>
                    <a:pt x="715432" y="330031"/>
                    <a:pt x="715813" y="330031"/>
                  </a:cubicBezTo>
                  <a:lnTo>
                    <a:pt x="716194" y="330031"/>
                  </a:lnTo>
                  <a:cubicBezTo>
                    <a:pt x="716194" y="323717"/>
                    <a:pt x="715718" y="317300"/>
                    <a:pt x="714670" y="310882"/>
                  </a:cubicBezTo>
                  <a:lnTo>
                    <a:pt x="684667" y="306729"/>
                  </a:lnTo>
                  <a:cubicBezTo>
                    <a:pt x="683333" y="306531"/>
                    <a:pt x="549412" y="286911"/>
                    <a:pt x="531124" y="215647"/>
                  </a:cubicBezTo>
                  <a:cubicBezTo>
                    <a:pt x="520456" y="162334"/>
                    <a:pt x="506463" y="109096"/>
                    <a:pt x="489214" y="56916"/>
                  </a:cubicBezTo>
                  <a:cubicBezTo>
                    <a:pt x="478069" y="28697"/>
                    <a:pt x="453590" y="8218"/>
                    <a:pt x="423682" y="2074"/>
                  </a:cubicBezTo>
                  <a:cubicBezTo>
                    <a:pt x="393773" y="-4155"/>
                    <a:pt x="362817" y="4726"/>
                    <a:pt x="341100" y="26055"/>
                  </a:cubicBezTo>
                  <a:lnTo>
                    <a:pt x="319764" y="46629"/>
                  </a:lnTo>
                  <a:lnTo>
                    <a:pt x="298523" y="25866"/>
                  </a:lnTo>
                  <a:cubicBezTo>
                    <a:pt x="276711" y="4631"/>
                    <a:pt x="245850" y="-4334"/>
                    <a:pt x="215951" y="1989"/>
                  </a:cubicBezTo>
                  <a:cubicBezTo>
                    <a:pt x="186033" y="8020"/>
                    <a:pt x="161458" y="28499"/>
                    <a:pt x="150219" y="57293"/>
                  </a:cubicBezTo>
                  <a:cubicBezTo>
                    <a:pt x="133169" y="108917"/>
                    <a:pt x="119167" y="162136"/>
                    <a:pt x="108595" y="214996"/>
                  </a:cubicBezTo>
                  <a:cubicBezTo>
                    <a:pt x="97222" y="259230"/>
                    <a:pt x="42120" y="283607"/>
                    <a:pt x="1124" y="295867"/>
                  </a:cubicBezTo>
                  <a:cubicBezTo>
                    <a:pt x="533" y="302634"/>
                    <a:pt x="152" y="309334"/>
                    <a:pt x="0" y="315950"/>
                  </a:cubicBezTo>
                  <a:lnTo>
                    <a:pt x="29" y="315950"/>
                  </a:lnTo>
                  <a:close/>
                </a:path>
              </a:pathLst>
            </a:custGeom>
            <a:solidFill>
              <a:srgbClr val="510718"/>
            </a:solidFill>
            <a:ln w="9525" cap="flat">
              <a:noFill/>
              <a:prstDash val="solid"/>
              <a:miter/>
            </a:ln>
          </p:spPr>
          <p:txBody>
            <a:bodyPr rtlCol="0" anchor="ctr"/>
            <a:lstStyle/>
            <a:p>
              <a:endParaRPr/>
            </a:p>
          </p:txBody>
        </p:sp>
        <p:sp>
          <p:nvSpPr>
            <p:cNvPr id="94" name="Freeform 93">
              <a:extLst>
                <a:ext uri="{FF2B5EF4-FFF2-40B4-BE49-F238E27FC236}">
                  <a16:creationId xmlns:a16="http://schemas.microsoft.com/office/drawing/2014/main" id="{789E6667-B699-9B46-BEC9-83C8A2001100}"/>
                </a:ext>
              </a:extLst>
            </p:cNvPr>
            <p:cNvSpPr/>
            <p:nvPr/>
          </p:nvSpPr>
          <p:spPr>
            <a:xfrm>
              <a:off x="11941060" y="6938343"/>
              <a:ext cx="9525" cy="9438"/>
            </a:xfrm>
            <a:custGeom>
              <a:avLst/>
              <a:gdLst>
                <a:gd name="connsiteX0" fmla="*/ 2410 w 0"/>
                <a:gd name="connsiteY0" fmla="*/ 0 h 0"/>
                <a:gd name="connsiteX1" fmla="*/ 0 w 0"/>
                <a:gd name="connsiteY1" fmla="*/ 1567 h 0"/>
                <a:gd name="connsiteX2" fmla="*/ 2410 w 0"/>
                <a:gd name="connsiteY2" fmla="*/ 0 h 0"/>
              </a:gdLst>
              <a:ahLst/>
              <a:cxnLst>
                <a:cxn ang="0">
                  <a:pos x="connsiteX0" y="connsiteY0"/>
                </a:cxn>
                <a:cxn ang="0">
                  <a:pos x="connsiteX1" y="connsiteY1"/>
                </a:cxn>
                <a:cxn ang="0">
                  <a:pos x="connsiteX2" y="connsiteY2"/>
                </a:cxn>
              </a:cxnLst>
              <a:rect l="l" t="t" r="r" b="b"/>
              <a:pathLst>
                <a:path>
                  <a:moveTo>
                    <a:pt x="2410" y="0"/>
                  </a:moveTo>
                  <a:cubicBezTo>
                    <a:pt x="1610" y="529"/>
                    <a:pt x="810" y="1048"/>
                    <a:pt x="0" y="1567"/>
                  </a:cubicBezTo>
                  <a:cubicBezTo>
                    <a:pt x="810" y="1048"/>
                    <a:pt x="1610" y="538"/>
                    <a:pt x="2410" y="0"/>
                  </a:cubicBezTo>
                </a:path>
              </a:pathLst>
            </a:custGeom>
            <a:solidFill>
              <a:srgbClr val="510718"/>
            </a:solidFill>
            <a:ln w="9525" cap="flat">
              <a:noFill/>
              <a:prstDash val="solid"/>
              <a:miter/>
            </a:ln>
          </p:spPr>
          <p:txBody>
            <a:bodyPr rtlCol="0" anchor="ctr"/>
            <a:lstStyle/>
            <a:p>
              <a:endParaRPr/>
            </a:p>
          </p:txBody>
        </p:sp>
        <p:sp>
          <p:nvSpPr>
            <p:cNvPr id="95" name="Freeform 94">
              <a:extLst>
                <a:ext uri="{FF2B5EF4-FFF2-40B4-BE49-F238E27FC236}">
                  <a16:creationId xmlns:a16="http://schemas.microsoft.com/office/drawing/2014/main" id="{43F10256-9E44-9A4A-B1A0-8256E6893B5A}"/>
                </a:ext>
              </a:extLst>
            </p:cNvPr>
            <p:cNvSpPr/>
            <p:nvPr/>
          </p:nvSpPr>
          <p:spPr>
            <a:xfrm>
              <a:off x="11962558" y="6921735"/>
              <a:ext cx="9525" cy="9438"/>
            </a:xfrm>
            <a:custGeom>
              <a:avLst/>
              <a:gdLst>
                <a:gd name="connsiteX0" fmla="*/ 1934 w 0"/>
                <a:gd name="connsiteY0" fmla="*/ 0 h 0"/>
                <a:gd name="connsiteX1" fmla="*/ 0 w 0"/>
                <a:gd name="connsiteY1" fmla="*/ 1831 h 0"/>
                <a:gd name="connsiteX2" fmla="*/ 1934 w 0"/>
                <a:gd name="connsiteY2" fmla="*/ 0 h 0"/>
              </a:gdLst>
              <a:ahLst/>
              <a:cxnLst>
                <a:cxn ang="0">
                  <a:pos x="connsiteX0" y="connsiteY0"/>
                </a:cxn>
                <a:cxn ang="0">
                  <a:pos x="connsiteX1" y="connsiteY1"/>
                </a:cxn>
                <a:cxn ang="0">
                  <a:pos x="connsiteX2" y="connsiteY2"/>
                </a:cxn>
              </a:cxnLst>
              <a:rect l="l" t="t" r="r" b="b"/>
              <a:pathLst>
                <a:path>
                  <a:moveTo>
                    <a:pt x="1934" y="0"/>
                  </a:moveTo>
                  <a:cubicBezTo>
                    <a:pt x="1295" y="613"/>
                    <a:pt x="648" y="1236"/>
                    <a:pt x="0" y="1831"/>
                  </a:cubicBezTo>
                  <a:cubicBezTo>
                    <a:pt x="648" y="1236"/>
                    <a:pt x="1295" y="613"/>
                    <a:pt x="1934" y="0"/>
                  </a:cubicBezTo>
                </a:path>
              </a:pathLst>
            </a:custGeom>
            <a:solidFill>
              <a:srgbClr val="510718"/>
            </a:solidFill>
            <a:ln w="9525" cap="flat">
              <a:noFill/>
              <a:prstDash val="solid"/>
              <a:miter/>
            </a:ln>
          </p:spPr>
          <p:txBody>
            <a:bodyPr rtlCol="0" anchor="ctr"/>
            <a:lstStyle/>
            <a:p>
              <a:endParaRPr/>
            </a:p>
          </p:txBody>
        </p:sp>
        <p:sp>
          <p:nvSpPr>
            <p:cNvPr id="96" name="Freeform 95">
              <a:extLst>
                <a:ext uri="{FF2B5EF4-FFF2-40B4-BE49-F238E27FC236}">
                  <a16:creationId xmlns:a16="http://schemas.microsoft.com/office/drawing/2014/main" id="{59D46AD1-73B2-BE42-835E-49924E27BAD0}"/>
                </a:ext>
              </a:extLst>
            </p:cNvPr>
            <p:cNvSpPr/>
            <p:nvPr/>
          </p:nvSpPr>
          <p:spPr>
            <a:xfrm>
              <a:off x="11956513" y="6927855"/>
              <a:ext cx="9525" cy="9438"/>
            </a:xfrm>
            <a:custGeom>
              <a:avLst/>
              <a:gdLst>
                <a:gd name="connsiteX0" fmla="*/ 1114 w 0"/>
                <a:gd name="connsiteY0" fmla="*/ 0 h 0"/>
                <a:gd name="connsiteX1" fmla="*/ 0 w 0"/>
                <a:gd name="connsiteY1" fmla="*/ 953 h 0"/>
                <a:gd name="connsiteX2" fmla="*/ 1114 w 0"/>
                <a:gd name="connsiteY2" fmla="*/ 0 h 0"/>
              </a:gdLst>
              <a:ahLst/>
              <a:cxnLst>
                <a:cxn ang="0">
                  <a:pos x="connsiteX0" y="connsiteY0"/>
                </a:cxn>
                <a:cxn ang="0">
                  <a:pos x="connsiteX1" y="connsiteY1"/>
                </a:cxn>
                <a:cxn ang="0">
                  <a:pos x="connsiteX2" y="connsiteY2"/>
                </a:cxn>
              </a:cxnLst>
              <a:rect l="l" t="t" r="r" b="b"/>
              <a:pathLst>
                <a:path>
                  <a:moveTo>
                    <a:pt x="1114" y="0"/>
                  </a:moveTo>
                  <a:cubicBezTo>
                    <a:pt x="733" y="311"/>
                    <a:pt x="381" y="632"/>
                    <a:pt x="0" y="953"/>
                  </a:cubicBezTo>
                  <a:cubicBezTo>
                    <a:pt x="381" y="632"/>
                    <a:pt x="733" y="311"/>
                    <a:pt x="1114" y="0"/>
                  </a:cubicBezTo>
                </a:path>
              </a:pathLst>
            </a:custGeom>
            <a:solidFill>
              <a:srgbClr val="510718"/>
            </a:solidFill>
            <a:ln w="9525" cap="flat">
              <a:noFill/>
              <a:prstDash val="solid"/>
              <a:miter/>
            </a:ln>
          </p:spPr>
          <p:txBody>
            <a:bodyPr rtlCol="0" anchor="ctr"/>
            <a:lstStyle/>
            <a:p>
              <a:endParaRPr/>
            </a:p>
          </p:txBody>
        </p:sp>
        <p:sp>
          <p:nvSpPr>
            <p:cNvPr id="97" name="Freeform 96">
              <a:extLst>
                <a:ext uri="{FF2B5EF4-FFF2-40B4-BE49-F238E27FC236}">
                  <a16:creationId xmlns:a16="http://schemas.microsoft.com/office/drawing/2014/main" id="{E5EC8383-34A4-C84A-B09D-EDE5EDE82BC2}"/>
                </a:ext>
              </a:extLst>
            </p:cNvPr>
            <p:cNvSpPr/>
            <p:nvPr/>
          </p:nvSpPr>
          <p:spPr>
            <a:xfrm>
              <a:off x="11948291" y="6933698"/>
              <a:ext cx="9525" cy="9438"/>
            </a:xfrm>
            <a:custGeom>
              <a:avLst/>
              <a:gdLst>
                <a:gd name="connsiteX0" fmla="*/ 1867 w 0"/>
                <a:gd name="connsiteY0" fmla="*/ 0 h 0"/>
                <a:gd name="connsiteX1" fmla="*/ 0 w 0"/>
                <a:gd name="connsiteY1" fmla="*/ 1331 h 0"/>
                <a:gd name="connsiteX2" fmla="*/ 1867 w 0"/>
                <a:gd name="connsiteY2" fmla="*/ 0 h 0"/>
              </a:gdLst>
              <a:ahLst/>
              <a:cxnLst>
                <a:cxn ang="0">
                  <a:pos x="connsiteX0" y="connsiteY0"/>
                </a:cxn>
                <a:cxn ang="0">
                  <a:pos x="connsiteX1" y="connsiteY1"/>
                </a:cxn>
                <a:cxn ang="0">
                  <a:pos x="connsiteX2" y="connsiteY2"/>
                </a:cxn>
              </a:cxnLst>
              <a:rect l="l" t="t" r="r" b="b"/>
              <a:pathLst>
                <a:path>
                  <a:moveTo>
                    <a:pt x="1867" y="0"/>
                  </a:moveTo>
                  <a:cubicBezTo>
                    <a:pt x="1257" y="453"/>
                    <a:pt x="619" y="887"/>
                    <a:pt x="0" y="1331"/>
                  </a:cubicBezTo>
                  <a:cubicBezTo>
                    <a:pt x="619" y="887"/>
                    <a:pt x="1257" y="453"/>
                    <a:pt x="1867" y="0"/>
                  </a:cubicBezTo>
                </a:path>
              </a:pathLst>
            </a:custGeom>
            <a:solidFill>
              <a:srgbClr val="510718"/>
            </a:solidFill>
            <a:ln w="9525" cap="flat">
              <a:noFill/>
              <a:prstDash val="solid"/>
              <a:miter/>
            </a:ln>
          </p:spPr>
          <p:txBody>
            <a:bodyPr rtlCol="0" anchor="ctr"/>
            <a:lstStyle/>
            <a:p>
              <a:endParaRPr/>
            </a:p>
          </p:txBody>
        </p:sp>
        <p:sp>
          <p:nvSpPr>
            <p:cNvPr id="98" name="Freeform 97">
              <a:extLst>
                <a:ext uri="{FF2B5EF4-FFF2-40B4-BE49-F238E27FC236}">
                  <a16:creationId xmlns:a16="http://schemas.microsoft.com/office/drawing/2014/main" id="{57EB4764-23EA-C442-967C-54FCB6114536}"/>
                </a:ext>
              </a:extLst>
            </p:cNvPr>
            <p:cNvSpPr/>
            <p:nvPr/>
          </p:nvSpPr>
          <p:spPr>
            <a:xfrm>
              <a:off x="11968316" y="6915902"/>
              <a:ext cx="9525" cy="9438"/>
            </a:xfrm>
            <a:custGeom>
              <a:avLst/>
              <a:gdLst>
                <a:gd name="connsiteX0" fmla="*/ 1943 w 0"/>
                <a:gd name="connsiteY0" fmla="*/ 0 h 0"/>
                <a:gd name="connsiteX1" fmla="*/ 0 w 0"/>
                <a:gd name="connsiteY1" fmla="*/ 2057 h 0"/>
                <a:gd name="connsiteX2" fmla="*/ 1943 w 0"/>
                <a:gd name="connsiteY2" fmla="*/ 0 h 0"/>
              </a:gdLst>
              <a:ahLst/>
              <a:cxnLst>
                <a:cxn ang="0">
                  <a:pos x="connsiteX0" y="connsiteY0"/>
                </a:cxn>
                <a:cxn ang="0">
                  <a:pos x="connsiteX1" y="connsiteY1"/>
                </a:cxn>
                <a:cxn ang="0">
                  <a:pos x="connsiteX2" y="connsiteY2"/>
                </a:cxn>
              </a:cxnLst>
              <a:rect l="l" t="t" r="r" b="b"/>
              <a:pathLst>
                <a:path>
                  <a:moveTo>
                    <a:pt x="1943" y="0"/>
                  </a:moveTo>
                  <a:cubicBezTo>
                    <a:pt x="1305" y="689"/>
                    <a:pt x="648" y="1378"/>
                    <a:pt x="0" y="2057"/>
                  </a:cubicBezTo>
                  <a:cubicBezTo>
                    <a:pt x="648" y="1378"/>
                    <a:pt x="1305" y="689"/>
                    <a:pt x="1943" y="0"/>
                  </a:cubicBezTo>
                </a:path>
              </a:pathLst>
            </a:custGeom>
            <a:solidFill>
              <a:srgbClr val="510718"/>
            </a:solidFill>
            <a:ln w="9525" cap="flat">
              <a:noFill/>
              <a:prstDash val="solid"/>
              <a:miter/>
            </a:ln>
          </p:spPr>
          <p:txBody>
            <a:bodyPr rtlCol="0" anchor="ctr"/>
            <a:lstStyle/>
            <a:p>
              <a:endParaRPr/>
            </a:p>
          </p:txBody>
        </p:sp>
        <p:sp>
          <p:nvSpPr>
            <p:cNvPr id="99" name="Freeform 98">
              <a:extLst>
                <a:ext uri="{FF2B5EF4-FFF2-40B4-BE49-F238E27FC236}">
                  <a16:creationId xmlns:a16="http://schemas.microsoft.com/office/drawing/2014/main" id="{61C4BB20-2016-9442-BB7B-5D4E1CAD9996}"/>
                </a:ext>
              </a:extLst>
            </p:cNvPr>
            <p:cNvSpPr/>
            <p:nvPr/>
          </p:nvSpPr>
          <p:spPr>
            <a:xfrm>
              <a:off x="11879968" y="6967541"/>
              <a:ext cx="9525" cy="9438"/>
            </a:xfrm>
            <a:custGeom>
              <a:avLst/>
              <a:gdLst>
                <a:gd name="connsiteX0" fmla="*/ 762 w 0"/>
                <a:gd name="connsiteY0" fmla="*/ 0 h 0"/>
                <a:gd name="connsiteX1" fmla="*/ 0 w 0"/>
                <a:gd name="connsiteY1" fmla="*/ 236 h 0"/>
                <a:gd name="connsiteX2" fmla="*/ 762 w 0"/>
                <a:gd name="connsiteY2" fmla="*/ 0 h 0"/>
              </a:gdLst>
              <a:ahLst/>
              <a:cxnLst>
                <a:cxn ang="0">
                  <a:pos x="connsiteX0" y="connsiteY0"/>
                </a:cxn>
                <a:cxn ang="0">
                  <a:pos x="connsiteX1" y="connsiteY1"/>
                </a:cxn>
                <a:cxn ang="0">
                  <a:pos x="connsiteX2" y="connsiteY2"/>
                </a:cxn>
              </a:cxnLst>
              <a:rect l="l" t="t" r="r" b="b"/>
              <a:pathLst>
                <a:path>
                  <a:moveTo>
                    <a:pt x="762" y="0"/>
                  </a:moveTo>
                  <a:cubicBezTo>
                    <a:pt x="505" y="85"/>
                    <a:pt x="248" y="160"/>
                    <a:pt x="0" y="236"/>
                  </a:cubicBezTo>
                  <a:cubicBezTo>
                    <a:pt x="248" y="160"/>
                    <a:pt x="505" y="85"/>
                    <a:pt x="762" y="0"/>
                  </a:cubicBezTo>
                </a:path>
              </a:pathLst>
            </a:custGeom>
            <a:solidFill>
              <a:srgbClr val="510718"/>
            </a:solidFill>
            <a:ln w="9525" cap="flat">
              <a:noFill/>
              <a:prstDash val="solid"/>
              <a:miter/>
            </a:ln>
          </p:spPr>
          <p:txBody>
            <a:bodyPr rtlCol="0" anchor="ctr"/>
            <a:lstStyle/>
            <a:p>
              <a:endParaRPr/>
            </a:p>
          </p:txBody>
        </p:sp>
        <p:sp>
          <p:nvSpPr>
            <p:cNvPr id="100" name="Freeform 99">
              <a:extLst>
                <a:ext uri="{FF2B5EF4-FFF2-40B4-BE49-F238E27FC236}">
                  <a16:creationId xmlns:a16="http://schemas.microsoft.com/office/drawing/2014/main" id="{FC98A901-D9B8-B843-B997-BF7BFDC2770C}"/>
                </a:ext>
              </a:extLst>
            </p:cNvPr>
            <p:cNvSpPr/>
            <p:nvPr/>
          </p:nvSpPr>
          <p:spPr>
            <a:xfrm>
              <a:off x="11872682" y="6969789"/>
              <a:ext cx="9525" cy="9438"/>
            </a:xfrm>
            <a:custGeom>
              <a:avLst/>
              <a:gdLst>
                <a:gd name="connsiteX0" fmla="*/ 857 w 0"/>
                <a:gd name="connsiteY0" fmla="*/ 0 h 0"/>
                <a:gd name="connsiteX1" fmla="*/ 0 w 0"/>
                <a:gd name="connsiteY1" fmla="*/ 255 h 0"/>
                <a:gd name="connsiteX2" fmla="*/ 857 w 0"/>
                <a:gd name="connsiteY2" fmla="*/ 0 h 0"/>
              </a:gdLst>
              <a:ahLst/>
              <a:cxnLst>
                <a:cxn ang="0">
                  <a:pos x="connsiteX0" y="connsiteY0"/>
                </a:cxn>
                <a:cxn ang="0">
                  <a:pos x="connsiteX1" y="connsiteY1"/>
                </a:cxn>
                <a:cxn ang="0">
                  <a:pos x="connsiteX2" y="connsiteY2"/>
                </a:cxn>
              </a:cxnLst>
              <a:rect l="l" t="t" r="r" b="b"/>
              <a:pathLst>
                <a:path>
                  <a:moveTo>
                    <a:pt x="857" y="0"/>
                  </a:moveTo>
                  <a:cubicBezTo>
                    <a:pt x="581" y="94"/>
                    <a:pt x="286" y="179"/>
                    <a:pt x="0" y="255"/>
                  </a:cubicBezTo>
                  <a:cubicBezTo>
                    <a:pt x="286" y="179"/>
                    <a:pt x="581" y="94"/>
                    <a:pt x="857" y="0"/>
                  </a:cubicBezTo>
                </a:path>
              </a:pathLst>
            </a:custGeom>
            <a:solidFill>
              <a:srgbClr val="510718"/>
            </a:solidFill>
            <a:ln w="9525" cap="flat">
              <a:noFill/>
              <a:prstDash val="solid"/>
              <a:miter/>
            </a:ln>
          </p:spPr>
          <p:txBody>
            <a:bodyPr rtlCol="0" anchor="ctr"/>
            <a:lstStyle/>
            <a:p>
              <a:endParaRPr/>
            </a:p>
          </p:txBody>
        </p:sp>
        <p:sp>
          <p:nvSpPr>
            <p:cNvPr id="101" name="Freeform 100">
              <a:extLst>
                <a:ext uri="{FF2B5EF4-FFF2-40B4-BE49-F238E27FC236}">
                  <a16:creationId xmlns:a16="http://schemas.microsoft.com/office/drawing/2014/main" id="{2E25EF32-EFA9-1E4F-845B-FCC30330955B}"/>
                </a:ext>
              </a:extLst>
            </p:cNvPr>
            <p:cNvSpPr/>
            <p:nvPr/>
          </p:nvSpPr>
          <p:spPr>
            <a:xfrm>
              <a:off x="11895539" y="6961882"/>
              <a:ext cx="9525" cy="9438"/>
            </a:xfrm>
            <a:custGeom>
              <a:avLst/>
              <a:gdLst>
                <a:gd name="connsiteX0" fmla="*/ 1143 w 0"/>
                <a:gd name="connsiteY0" fmla="*/ 0 h 0"/>
                <a:gd name="connsiteX1" fmla="*/ 0 w 0"/>
                <a:gd name="connsiteY1" fmla="*/ 444 h 0"/>
                <a:gd name="connsiteX2" fmla="*/ 1143 w 0"/>
                <a:gd name="connsiteY2" fmla="*/ 0 h 0"/>
              </a:gdLst>
              <a:ahLst/>
              <a:cxnLst>
                <a:cxn ang="0">
                  <a:pos x="connsiteX0" y="connsiteY0"/>
                </a:cxn>
                <a:cxn ang="0">
                  <a:pos x="connsiteX1" y="connsiteY1"/>
                </a:cxn>
                <a:cxn ang="0">
                  <a:pos x="connsiteX2" y="connsiteY2"/>
                </a:cxn>
              </a:cxnLst>
              <a:rect l="l" t="t" r="r" b="b"/>
              <a:pathLst>
                <a:path>
                  <a:moveTo>
                    <a:pt x="1143" y="0"/>
                  </a:moveTo>
                  <a:lnTo>
                    <a:pt x="0" y="444"/>
                  </a:lnTo>
                  <a:lnTo>
                    <a:pt x="1143" y="0"/>
                  </a:lnTo>
                  <a:close/>
                </a:path>
              </a:pathLst>
            </a:custGeom>
            <a:solidFill>
              <a:srgbClr val="510718"/>
            </a:solidFill>
            <a:ln w="9525" cap="flat">
              <a:noFill/>
              <a:prstDash val="solid"/>
              <a:miter/>
            </a:ln>
          </p:spPr>
          <p:txBody>
            <a:bodyPr rtlCol="0" anchor="ctr"/>
            <a:lstStyle/>
            <a:p>
              <a:endParaRPr/>
            </a:p>
          </p:txBody>
        </p:sp>
        <p:sp>
          <p:nvSpPr>
            <p:cNvPr id="102" name="Freeform 101">
              <a:extLst>
                <a:ext uri="{FF2B5EF4-FFF2-40B4-BE49-F238E27FC236}">
                  <a16:creationId xmlns:a16="http://schemas.microsoft.com/office/drawing/2014/main" id="{29FB4A0F-58FF-674C-894C-BC965EA549BB}"/>
                </a:ext>
              </a:extLst>
            </p:cNvPr>
            <p:cNvSpPr/>
            <p:nvPr/>
          </p:nvSpPr>
          <p:spPr>
            <a:xfrm>
              <a:off x="11866033" y="6971984"/>
              <a:ext cx="9525" cy="9438"/>
            </a:xfrm>
            <a:custGeom>
              <a:avLst/>
              <a:gdLst>
                <a:gd name="connsiteX0" fmla="*/ 0 w 0"/>
                <a:gd name="connsiteY0" fmla="*/ 0 h 0"/>
                <a:gd name="connsiteX1" fmla="*/ 29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29" y="0"/>
                  </a:lnTo>
                  <a:lnTo>
                    <a:pt x="0" y="0"/>
                  </a:lnTo>
                  <a:close/>
                </a:path>
              </a:pathLst>
            </a:custGeom>
            <a:solidFill>
              <a:srgbClr val="510718"/>
            </a:solidFill>
            <a:ln w="9525" cap="flat">
              <a:noFill/>
              <a:prstDash val="solid"/>
              <a:miter/>
            </a:ln>
          </p:spPr>
          <p:txBody>
            <a:bodyPr rtlCol="0" anchor="ctr"/>
            <a:lstStyle/>
            <a:p>
              <a:endParaRPr/>
            </a:p>
          </p:txBody>
        </p:sp>
        <p:sp>
          <p:nvSpPr>
            <p:cNvPr id="103" name="Freeform 102">
              <a:extLst>
                <a:ext uri="{FF2B5EF4-FFF2-40B4-BE49-F238E27FC236}">
                  <a16:creationId xmlns:a16="http://schemas.microsoft.com/office/drawing/2014/main" id="{61C38C1B-7CC2-1549-BBF2-B8B3C3ACD656}"/>
                </a:ext>
              </a:extLst>
            </p:cNvPr>
            <p:cNvSpPr/>
            <p:nvPr/>
          </p:nvSpPr>
          <p:spPr>
            <a:xfrm>
              <a:off x="11973849" y="6909874"/>
              <a:ext cx="9525" cy="9438"/>
            </a:xfrm>
            <a:custGeom>
              <a:avLst/>
              <a:gdLst>
                <a:gd name="connsiteX0" fmla="*/ 1610 w 0"/>
                <a:gd name="connsiteY0" fmla="*/ 0 h 0"/>
                <a:gd name="connsiteX1" fmla="*/ 0 w 0"/>
                <a:gd name="connsiteY1" fmla="*/ 1925 h 0"/>
                <a:gd name="connsiteX2" fmla="*/ 1610 w 0"/>
                <a:gd name="connsiteY2" fmla="*/ 0 h 0"/>
              </a:gdLst>
              <a:ahLst/>
              <a:cxnLst>
                <a:cxn ang="0">
                  <a:pos x="connsiteX0" y="connsiteY0"/>
                </a:cxn>
                <a:cxn ang="0">
                  <a:pos x="connsiteX1" y="connsiteY1"/>
                </a:cxn>
                <a:cxn ang="0">
                  <a:pos x="connsiteX2" y="connsiteY2"/>
                </a:cxn>
              </a:cxnLst>
              <a:rect l="l" t="t" r="r" b="b"/>
              <a:pathLst>
                <a:path>
                  <a:moveTo>
                    <a:pt x="1610" y="0"/>
                  </a:moveTo>
                  <a:cubicBezTo>
                    <a:pt x="1086" y="651"/>
                    <a:pt x="543" y="1284"/>
                    <a:pt x="0" y="1925"/>
                  </a:cubicBezTo>
                  <a:cubicBezTo>
                    <a:pt x="543" y="1284"/>
                    <a:pt x="1086" y="651"/>
                    <a:pt x="1610" y="0"/>
                  </a:cubicBezTo>
                </a:path>
              </a:pathLst>
            </a:custGeom>
            <a:solidFill>
              <a:srgbClr val="510718"/>
            </a:solidFill>
            <a:ln w="9525" cap="flat">
              <a:noFill/>
              <a:prstDash val="solid"/>
              <a:miter/>
            </a:ln>
          </p:spPr>
          <p:txBody>
            <a:bodyPr rtlCol="0" anchor="ctr"/>
            <a:lstStyle/>
            <a:p>
              <a:endParaRPr/>
            </a:p>
          </p:txBody>
        </p:sp>
        <p:sp>
          <p:nvSpPr>
            <p:cNvPr id="104" name="Freeform 103">
              <a:extLst>
                <a:ext uri="{FF2B5EF4-FFF2-40B4-BE49-F238E27FC236}">
                  <a16:creationId xmlns:a16="http://schemas.microsoft.com/office/drawing/2014/main" id="{9225FECC-CDBE-8444-B4A7-B7F9A38742A2}"/>
                </a:ext>
              </a:extLst>
            </p:cNvPr>
            <p:cNvSpPr/>
            <p:nvPr/>
          </p:nvSpPr>
          <p:spPr>
            <a:xfrm>
              <a:off x="11910279" y="6955357"/>
              <a:ext cx="9525" cy="9438"/>
            </a:xfrm>
            <a:custGeom>
              <a:avLst/>
              <a:gdLst>
                <a:gd name="connsiteX0" fmla="*/ 2057 w 0"/>
                <a:gd name="connsiteY0" fmla="*/ 0 h 0"/>
                <a:gd name="connsiteX1" fmla="*/ 0 w 0"/>
                <a:gd name="connsiteY1" fmla="*/ 915 h 0"/>
                <a:gd name="connsiteX2" fmla="*/ 2057 w 0"/>
                <a:gd name="connsiteY2" fmla="*/ 0 h 0"/>
              </a:gdLst>
              <a:ahLst/>
              <a:cxnLst>
                <a:cxn ang="0">
                  <a:pos x="connsiteX0" y="connsiteY0"/>
                </a:cxn>
                <a:cxn ang="0">
                  <a:pos x="connsiteX1" y="connsiteY1"/>
                </a:cxn>
                <a:cxn ang="0">
                  <a:pos x="connsiteX2" y="connsiteY2"/>
                </a:cxn>
              </a:cxnLst>
              <a:rect l="l" t="t" r="r" b="b"/>
              <a:pathLst>
                <a:path>
                  <a:moveTo>
                    <a:pt x="2057" y="0"/>
                  </a:moveTo>
                  <a:cubicBezTo>
                    <a:pt x="1372" y="311"/>
                    <a:pt x="686" y="604"/>
                    <a:pt x="0" y="915"/>
                  </a:cubicBezTo>
                  <a:cubicBezTo>
                    <a:pt x="686" y="604"/>
                    <a:pt x="1372" y="311"/>
                    <a:pt x="2057" y="0"/>
                  </a:cubicBezTo>
                </a:path>
              </a:pathLst>
            </a:custGeom>
            <a:solidFill>
              <a:srgbClr val="510718"/>
            </a:solidFill>
            <a:ln w="9525" cap="flat">
              <a:noFill/>
              <a:prstDash val="solid"/>
              <a:miter/>
            </a:ln>
          </p:spPr>
          <p:txBody>
            <a:bodyPr rtlCol="0" anchor="ctr"/>
            <a:lstStyle/>
            <a:p>
              <a:endParaRPr/>
            </a:p>
          </p:txBody>
        </p:sp>
        <p:sp>
          <p:nvSpPr>
            <p:cNvPr id="105" name="Freeform 104">
              <a:extLst>
                <a:ext uri="{FF2B5EF4-FFF2-40B4-BE49-F238E27FC236}">
                  <a16:creationId xmlns:a16="http://schemas.microsoft.com/office/drawing/2014/main" id="{8FBABF77-4BC8-AA49-9718-1C6F290A8AB1}"/>
                </a:ext>
              </a:extLst>
            </p:cNvPr>
            <p:cNvSpPr/>
            <p:nvPr/>
          </p:nvSpPr>
          <p:spPr>
            <a:xfrm>
              <a:off x="11918571" y="6951900"/>
              <a:ext cx="9525" cy="9438"/>
            </a:xfrm>
            <a:custGeom>
              <a:avLst/>
              <a:gdLst>
                <a:gd name="connsiteX0" fmla="*/ 1133 w 0"/>
                <a:gd name="connsiteY0" fmla="*/ 0 h 0"/>
                <a:gd name="connsiteX1" fmla="*/ 0 w 0"/>
                <a:gd name="connsiteY1" fmla="*/ 538 h 0"/>
                <a:gd name="connsiteX2" fmla="*/ 1133 w 0"/>
                <a:gd name="connsiteY2" fmla="*/ 0 h 0"/>
              </a:gdLst>
              <a:ahLst/>
              <a:cxnLst>
                <a:cxn ang="0">
                  <a:pos x="connsiteX0" y="connsiteY0"/>
                </a:cxn>
                <a:cxn ang="0">
                  <a:pos x="connsiteX1" y="connsiteY1"/>
                </a:cxn>
                <a:cxn ang="0">
                  <a:pos x="connsiteX2" y="connsiteY2"/>
                </a:cxn>
              </a:cxnLst>
              <a:rect l="l" t="t" r="r" b="b"/>
              <a:pathLst>
                <a:path>
                  <a:moveTo>
                    <a:pt x="1133" y="0"/>
                  </a:moveTo>
                  <a:cubicBezTo>
                    <a:pt x="752" y="189"/>
                    <a:pt x="381" y="359"/>
                    <a:pt x="0" y="538"/>
                  </a:cubicBezTo>
                  <a:cubicBezTo>
                    <a:pt x="381" y="359"/>
                    <a:pt x="752" y="189"/>
                    <a:pt x="1133" y="0"/>
                  </a:cubicBezTo>
                </a:path>
              </a:pathLst>
            </a:custGeom>
            <a:solidFill>
              <a:srgbClr val="510718"/>
            </a:solidFill>
            <a:ln w="9525" cap="flat">
              <a:noFill/>
              <a:prstDash val="solid"/>
              <a:miter/>
            </a:ln>
          </p:spPr>
          <p:txBody>
            <a:bodyPr rtlCol="0" anchor="ctr"/>
            <a:lstStyle/>
            <a:p>
              <a:endParaRPr/>
            </a:p>
          </p:txBody>
        </p:sp>
        <p:sp>
          <p:nvSpPr>
            <p:cNvPr id="106" name="Freeform 105">
              <a:extLst>
                <a:ext uri="{FF2B5EF4-FFF2-40B4-BE49-F238E27FC236}">
                  <a16:creationId xmlns:a16="http://schemas.microsoft.com/office/drawing/2014/main" id="{5658A621-051F-E341-B077-7ED5A057D5BE}"/>
                </a:ext>
              </a:extLst>
            </p:cNvPr>
            <p:cNvSpPr/>
            <p:nvPr/>
          </p:nvSpPr>
          <p:spPr>
            <a:xfrm>
              <a:off x="11926987" y="6947284"/>
              <a:ext cx="9525" cy="9438"/>
            </a:xfrm>
            <a:custGeom>
              <a:avLst/>
              <a:gdLst>
                <a:gd name="connsiteX0" fmla="*/ 1600 w 0"/>
                <a:gd name="connsiteY0" fmla="*/ 0 h 0"/>
                <a:gd name="connsiteX1" fmla="*/ 0 w 0"/>
                <a:gd name="connsiteY1" fmla="*/ 887 h 0"/>
                <a:gd name="connsiteX2" fmla="*/ 1600 w 0"/>
                <a:gd name="connsiteY2" fmla="*/ 0 h 0"/>
              </a:gdLst>
              <a:ahLst/>
              <a:cxnLst>
                <a:cxn ang="0">
                  <a:pos x="connsiteX0" y="connsiteY0"/>
                </a:cxn>
                <a:cxn ang="0">
                  <a:pos x="connsiteX1" y="connsiteY1"/>
                </a:cxn>
                <a:cxn ang="0">
                  <a:pos x="connsiteX2" y="connsiteY2"/>
                </a:cxn>
              </a:cxnLst>
              <a:rect l="l" t="t" r="r" b="b"/>
              <a:pathLst>
                <a:path>
                  <a:moveTo>
                    <a:pt x="1600" y="0"/>
                  </a:moveTo>
                  <a:cubicBezTo>
                    <a:pt x="1057" y="293"/>
                    <a:pt x="543" y="595"/>
                    <a:pt x="0" y="887"/>
                  </a:cubicBezTo>
                  <a:cubicBezTo>
                    <a:pt x="543" y="595"/>
                    <a:pt x="1057" y="293"/>
                    <a:pt x="1600" y="0"/>
                  </a:cubicBezTo>
                </a:path>
              </a:pathLst>
            </a:custGeom>
            <a:solidFill>
              <a:srgbClr val="510718"/>
            </a:solidFill>
            <a:ln w="9525" cap="flat">
              <a:noFill/>
              <a:prstDash val="solid"/>
              <a:miter/>
            </a:ln>
          </p:spPr>
          <p:txBody>
            <a:bodyPr rtlCol="0" anchor="ctr"/>
            <a:lstStyle/>
            <a:p>
              <a:endParaRPr/>
            </a:p>
          </p:txBody>
        </p:sp>
        <p:sp>
          <p:nvSpPr>
            <p:cNvPr id="107" name="Freeform 106">
              <a:extLst>
                <a:ext uri="{FF2B5EF4-FFF2-40B4-BE49-F238E27FC236}">
                  <a16:creationId xmlns:a16="http://schemas.microsoft.com/office/drawing/2014/main" id="{7E366549-874D-234B-BBB8-238749B15668}"/>
                </a:ext>
              </a:extLst>
            </p:cNvPr>
            <p:cNvSpPr/>
            <p:nvPr/>
          </p:nvSpPr>
          <p:spPr>
            <a:xfrm>
              <a:off x="11902803" y="6958638"/>
              <a:ext cx="9525" cy="9438"/>
            </a:xfrm>
            <a:custGeom>
              <a:avLst/>
              <a:gdLst>
                <a:gd name="connsiteX0" fmla="*/ 1981 w 0"/>
                <a:gd name="connsiteY0" fmla="*/ 0 h 0"/>
                <a:gd name="connsiteX1" fmla="*/ 0 w 0"/>
                <a:gd name="connsiteY1" fmla="*/ 821 h 0"/>
                <a:gd name="connsiteX2" fmla="*/ 1981 w 0"/>
                <a:gd name="connsiteY2" fmla="*/ 0 h 0"/>
              </a:gdLst>
              <a:ahLst/>
              <a:cxnLst>
                <a:cxn ang="0">
                  <a:pos x="connsiteX0" y="connsiteY0"/>
                </a:cxn>
                <a:cxn ang="0">
                  <a:pos x="connsiteX1" y="connsiteY1"/>
                </a:cxn>
                <a:cxn ang="0">
                  <a:pos x="connsiteX2" y="connsiteY2"/>
                </a:cxn>
              </a:cxnLst>
              <a:rect l="l" t="t" r="r" b="b"/>
              <a:pathLst>
                <a:path>
                  <a:moveTo>
                    <a:pt x="1981" y="0"/>
                  </a:moveTo>
                  <a:cubicBezTo>
                    <a:pt x="1324" y="274"/>
                    <a:pt x="657" y="557"/>
                    <a:pt x="0" y="821"/>
                  </a:cubicBezTo>
                  <a:cubicBezTo>
                    <a:pt x="657" y="557"/>
                    <a:pt x="1324" y="274"/>
                    <a:pt x="1981" y="0"/>
                  </a:cubicBezTo>
                </a:path>
              </a:pathLst>
            </a:custGeom>
            <a:solidFill>
              <a:srgbClr val="510718"/>
            </a:solidFill>
            <a:ln w="9525" cap="flat">
              <a:noFill/>
              <a:prstDash val="solid"/>
              <a:miter/>
            </a:ln>
          </p:spPr>
          <p:txBody>
            <a:bodyPr rtlCol="0" anchor="ctr"/>
            <a:lstStyle/>
            <a:p>
              <a:endParaRPr/>
            </a:p>
          </p:txBody>
        </p:sp>
        <p:sp>
          <p:nvSpPr>
            <p:cNvPr id="108" name="Freeform 107">
              <a:extLst>
                <a:ext uri="{FF2B5EF4-FFF2-40B4-BE49-F238E27FC236}">
                  <a16:creationId xmlns:a16="http://schemas.microsoft.com/office/drawing/2014/main" id="{37A1EC63-3BF0-1A4A-974D-F7483957F0E8}"/>
                </a:ext>
              </a:extLst>
            </p:cNvPr>
            <p:cNvSpPr/>
            <p:nvPr/>
          </p:nvSpPr>
          <p:spPr>
            <a:xfrm>
              <a:off x="11934058" y="6942795"/>
              <a:ext cx="9525" cy="9438"/>
            </a:xfrm>
            <a:custGeom>
              <a:avLst/>
              <a:gdLst>
                <a:gd name="connsiteX0" fmla="*/ 2353 w 0"/>
                <a:gd name="connsiteY0" fmla="*/ 0 h 0"/>
                <a:gd name="connsiteX1" fmla="*/ 0 w 0"/>
                <a:gd name="connsiteY1" fmla="*/ 1406 h 0"/>
                <a:gd name="connsiteX2" fmla="*/ 2353 w 0"/>
                <a:gd name="connsiteY2" fmla="*/ 0 h 0"/>
              </a:gdLst>
              <a:ahLst/>
              <a:cxnLst>
                <a:cxn ang="0">
                  <a:pos x="connsiteX0" y="connsiteY0"/>
                </a:cxn>
                <a:cxn ang="0">
                  <a:pos x="connsiteX1" y="connsiteY1"/>
                </a:cxn>
                <a:cxn ang="0">
                  <a:pos x="connsiteX2" y="connsiteY2"/>
                </a:cxn>
              </a:cxnLst>
              <a:rect l="l" t="t" r="r" b="b"/>
              <a:pathLst>
                <a:path>
                  <a:moveTo>
                    <a:pt x="2353" y="0"/>
                  </a:moveTo>
                  <a:cubicBezTo>
                    <a:pt x="1572" y="472"/>
                    <a:pt x="791" y="953"/>
                    <a:pt x="0" y="1406"/>
                  </a:cubicBezTo>
                  <a:cubicBezTo>
                    <a:pt x="791" y="953"/>
                    <a:pt x="1572" y="472"/>
                    <a:pt x="2353" y="0"/>
                  </a:cubicBezTo>
                </a:path>
              </a:pathLst>
            </a:custGeom>
            <a:solidFill>
              <a:srgbClr val="510718"/>
            </a:solidFill>
            <a:ln w="9525" cap="flat">
              <a:noFill/>
              <a:prstDash val="solid"/>
              <a:miter/>
            </a:ln>
          </p:spPr>
          <p:txBody>
            <a:bodyPr rtlCol="0" anchor="ctr"/>
            <a:lstStyle/>
            <a:p>
              <a:endParaRPr/>
            </a:p>
          </p:txBody>
        </p:sp>
        <p:sp>
          <p:nvSpPr>
            <p:cNvPr id="109" name="Freeform 108">
              <a:extLst>
                <a:ext uri="{FF2B5EF4-FFF2-40B4-BE49-F238E27FC236}">
                  <a16:creationId xmlns:a16="http://schemas.microsoft.com/office/drawing/2014/main" id="{92C6CACC-9B33-B642-A7A0-46874BE7783A}"/>
                </a:ext>
              </a:extLst>
            </p:cNvPr>
            <p:cNvSpPr/>
            <p:nvPr/>
          </p:nvSpPr>
          <p:spPr>
            <a:xfrm>
              <a:off x="11789463" y="6979034"/>
              <a:ext cx="9525" cy="9438"/>
            </a:xfrm>
            <a:custGeom>
              <a:avLst/>
              <a:gdLst>
                <a:gd name="connsiteX0" fmla="*/ 295 w 0"/>
                <a:gd name="connsiteY0" fmla="*/ 0 h 0"/>
                <a:gd name="connsiteX1" fmla="*/ 0 w 0"/>
                <a:gd name="connsiteY1" fmla="*/ 6852 h 0"/>
                <a:gd name="connsiteX2" fmla="*/ 143 w 0"/>
                <a:gd name="connsiteY2" fmla="*/ 6842 h 0"/>
                <a:gd name="connsiteX3" fmla="*/ 295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295" y="0"/>
                  </a:moveTo>
                  <a:cubicBezTo>
                    <a:pt x="152" y="2284"/>
                    <a:pt x="0" y="4577"/>
                    <a:pt x="0" y="6852"/>
                  </a:cubicBezTo>
                  <a:cubicBezTo>
                    <a:pt x="48" y="6852"/>
                    <a:pt x="95" y="6842"/>
                    <a:pt x="143" y="6842"/>
                  </a:cubicBezTo>
                  <a:cubicBezTo>
                    <a:pt x="181" y="4558"/>
                    <a:pt x="143" y="2284"/>
                    <a:pt x="295" y="0"/>
                  </a:cubicBezTo>
                </a:path>
              </a:pathLst>
            </a:custGeom>
            <a:solidFill>
              <a:srgbClr val="510718"/>
            </a:solidFill>
            <a:ln w="9525" cap="flat">
              <a:noFill/>
              <a:prstDash val="solid"/>
              <a:miter/>
            </a:ln>
          </p:spPr>
          <p:txBody>
            <a:bodyPr rtlCol="0" anchor="ctr"/>
            <a:lstStyle/>
            <a:p>
              <a:endParaRPr/>
            </a:p>
          </p:txBody>
        </p:sp>
        <p:sp>
          <p:nvSpPr>
            <p:cNvPr id="110" name="Freeform 109">
              <a:extLst>
                <a:ext uri="{FF2B5EF4-FFF2-40B4-BE49-F238E27FC236}">
                  <a16:creationId xmlns:a16="http://schemas.microsoft.com/office/drawing/2014/main" id="{68ADDB8E-0554-104B-9479-8B90935A9F11}"/>
                </a:ext>
              </a:extLst>
            </p:cNvPr>
            <p:cNvSpPr/>
            <p:nvPr/>
          </p:nvSpPr>
          <p:spPr>
            <a:xfrm>
              <a:off x="11789458" y="6985872"/>
              <a:ext cx="9525" cy="9438"/>
            </a:xfrm>
            <a:custGeom>
              <a:avLst/>
              <a:gdLst>
                <a:gd name="connsiteX0" fmla="*/ 152 w 0"/>
                <a:gd name="connsiteY0" fmla="*/ 0 h 0"/>
                <a:gd name="connsiteX1" fmla="*/ 0 w 0"/>
                <a:gd name="connsiteY1" fmla="*/ 9 h 0"/>
                <a:gd name="connsiteX2" fmla="*/ 152 w 0"/>
                <a:gd name="connsiteY2" fmla="*/ 0 h 0"/>
              </a:gdLst>
              <a:ahLst/>
              <a:cxnLst>
                <a:cxn ang="0">
                  <a:pos x="connsiteX0" y="connsiteY0"/>
                </a:cxn>
                <a:cxn ang="0">
                  <a:pos x="connsiteX1" y="connsiteY1"/>
                </a:cxn>
                <a:cxn ang="0">
                  <a:pos x="connsiteX2" y="connsiteY2"/>
                </a:cxn>
              </a:cxnLst>
              <a:rect l="l" t="t" r="r" b="b"/>
              <a:pathLst>
                <a:path>
                  <a:moveTo>
                    <a:pt x="152" y="0"/>
                  </a:moveTo>
                  <a:cubicBezTo>
                    <a:pt x="105" y="0"/>
                    <a:pt x="48" y="9"/>
                    <a:pt x="0" y="9"/>
                  </a:cubicBezTo>
                  <a:cubicBezTo>
                    <a:pt x="48" y="9"/>
                    <a:pt x="105" y="0"/>
                    <a:pt x="152" y="0"/>
                  </a:cubicBezTo>
                </a:path>
              </a:pathLst>
            </a:custGeom>
            <a:solidFill>
              <a:srgbClr val="510718"/>
            </a:solidFill>
            <a:ln w="9525" cap="flat">
              <a:noFill/>
              <a:prstDash val="solid"/>
              <a:miter/>
            </a:ln>
          </p:spPr>
          <p:txBody>
            <a:bodyPr rtlCol="0" anchor="ctr"/>
            <a:lstStyle/>
            <a:p>
              <a:endParaRPr/>
            </a:p>
          </p:txBody>
        </p:sp>
        <p:sp>
          <p:nvSpPr>
            <p:cNvPr id="111" name="Freeform 110">
              <a:extLst>
                <a:ext uri="{FF2B5EF4-FFF2-40B4-BE49-F238E27FC236}">
                  <a16:creationId xmlns:a16="http://schemas.microsoft.com/office/drawing/2014/main" id="{F427B46D-528C-0146-8330-86D1F5AD3EAC}"/>
                </a:ext>
              </a:extLst>
            </p:cNvPr>
            <p:cNvSpPr/>
            <p:nvPr/>
          </p:nvSpPr>
          <p:spPr>
            <a:xfrm>
              <a:off x="11790990" y="6441334"/>
              <a:ext cx="276225" cy="519069"/>
            </a:xfrm>
            <a:custGeom>
              <a:avLst/>
              <a:gdLst>
                <a:gd name="connsiteX0" fmla="*/ 30004 w 276225"/>
                <a:gd name="connsiteY0" fmla="*/ 521230 h 519068"/>
                <a:gd name="connsiteX1" fmla="*/ 0 w 276225"/>
                <a:gd name="connsiteY1" fmla="*/ 525383 h 519068"/>
                <a:gd name="connsiteX2" fmla="*/ 14097 w 276225"/>
                <a:gd name="connsiteY2" fmla="*/ 479421 h 519068"/>
                <a:gd name="connsiteX3" fmla="*/ 102013 w 276225"/>
                <a:gd name="connsiteY3" fmla="*/ 298974 h 519068"/>
                <a:gd name="connsiteX4" fmla="*/ 158972 w 276225"/>
                <a:gd name="connsiteY4" fmla="*/ 140998 h 519068"/>
                <a:gd name="connsiteX5" fmla="*/ 259271 w 276225"/>
                <a:gd name="connsiteY5" fmla="*/ 0 h 519068"/>
                <a:gd name="connsiteX6" fmla="*/ 279625 w 276225"/>
                <a:gd name="connsiteY6" fmla="*/ 121538 h 519068"/>
                <a:gd name="connsiteX7" fmla="*/ 183547 w 276225"/>
                <a:gd name="connsiteY7" fmla="*/ 430072 h 519068"/>
                <a:gd name="connsiteX8" fmla="*/ 30004 w 276225"/>
                <a:gd name="connsiteY8" fmla="*/ 521230 h 519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225" h="519068">
                  <a:moveTo>
                    <a:pt x="30004" y="521230"/>
                  </a:moveTo>
                  <a:lnTo>
                    <a:pt x="0" y="525383"/>
                  </a:lnTo>
                  <a:cubicBezTo>
                    <a:pt x="2191" y="509811"/>
                    <a:pt x="6858" y="494333"/>
                    <a:pt x="14097" y="479421"/>
                  </a:cubicBezTo>
                  <a:lnTo>
                    <a:pt x="102013" y="298974"/>
                  </a:lnTo>
                  <a:cubicBezTo>
                    <a:pt x="126587" y="248398"/>
                    <a:pt x="145733" y="195444"/>
                    <a:pt x="158972" y="140998"/>
                  </a:cubicBezTo>
                  <a:cubicBezTo>
                    <a:pt x="173927" y="82381"/>
                    <a:pt x="210217" y="32560"/>
                    <a:pt x="259271" y="0"/>
                  </a:cubicBezTo>
                  <a:cubicBezTo>
                    <a:pt x="246317" y="77606"/>
                    <a:pt x="273148" y="125690"/>
                    <a:pt x="279625" y="121538"/>
                  </a:cubicBezTo>
                  <a:cubicBezTo>
                    <a:pt x="157296" y="242679"/>
                    <a:pt x="168974" y="330317"/>
                    <a:pt x="183547" y="430072"/>
                  </a:cubicBezTo>
                  <a:cubicBezTo>
                    <a:pt x="164687" y="501609"/>
                    <a:pt x="31337" y="521041"/>
                    <a:pt x="30004" y="521230"/>
                  </a:cubicBezTo>
                </a:path>
              </a:pathLst>
            </a:custGeom>
            <a:solidFill>
              <a:srgbClr val="CC2E57"/>
            </a:solidFill>
            <a:ln w="9525" cap="flat">
              <a:noFill/>
              <a:prstDash val="solid"/>
              <a:miter/>
            </a:ln>
          </p:spPr>
          <p:txBody>
            <a:bodyPr rtlCol="0" anchor="ctr"/>
            <a:lstStyle/>
            <a:p>
              <a:endParaRPr/>
            </a:p>
          </p:txBody>
        </p:sp>
        <p:sp>
          <p:nvSpPr>
            <p:cNvPr id="112" name="Freeform 111">
              <a:extLst>
                <a:ext uri="{FF2B5EF4-FFF2-40B4-BE49-F238E27FC236}">
                  <a16:creationId xmlns:a16="http://schemas.microsoft.com/office/drawing/2014/main" id="{B9AD552D-87F4-6046-8E56-BCAC54C2DD85}"/>
                </a:ext>
              </a:extLst>
            </p:cNvPr>
            <p:cNvSpPr/>
            <p:nvPr/>
          </p:nvSpPr>
          <p:spPr>
            <a:xfrm>
              <a:off x="11789612" y="6441041"/>
              <a:ext cx="257175" cy="537944"/>
            </a:xfrm>
            <a:custGeom>
              <a:avLst/>
              <a:gdLst>
                <a:gd name="connsiteX0" fmla="*/ 1476 w 257175"/>
                <a:gd name="connsiteY0" fmla="*/ 544749 h 537944"/>
                <a:gd name="connsiteX1" fmla="*/ 34052 w 257175"/>
                <a:gd name="connsiteY1" fmla="*/ 540219 h 537944"/>
                <a:gd name="connsiteX2" fmla="*/ 76419 w 257175"/>
                <a:gd name="connsiteY2" fmla="*/ 530941 h 537944"/>
                <a:gd name="connsiteX3" fmla="*/ 77543 w 257175"/>
                <a:gd name="connsiteY3" fmla="*/ 510858 h 537944"/>
                <a:gd name="connsiteX4" fmla="*/ 235791 w 257175"/>
                <a:gd name="connsiteY4" fmla="*/ 130192 h 537944"/>
                <a:gd name="connsiteX5" fmla="*/ 188071 w 257175"/>
                <a:gd name="connsiteY5" fmla="*/ 148171 h 537944"/>
                <a:gd name="connsiteX6" fmla="*/ 261033 w 257175"/>
                <a:gd name="connsiteY6" fmla="*/ 0 h 537944"/>
                <a:gd name="connsiteX7" fmla="*/ 160353 w 257175"/>
                <a:gd name="connsiteY7" fmla="*/ 141291 h 537944"/>
                <a:gd name="connsiteX8" fmla="*/ 103384 w 257175"/>
                <a:gd name="connsiteY8" fmla="*/ 299267 h 537944"/>
                <a:gd name="connsiteX9" fmla="*/ 15478 w 257175"/>
                <a:gd name="connsiteY9" fmla="*/ 479714 h 537944"/>
                <a:gd name="connsiteX10" fmla="*/ 1476 w 257175"/>
                <a:gd name="connsiteY10" fmla="*/ 525666 h 537944"/>
                <a:gd name="connsiteX11" fmla="*/ 200 w 257175"/>
                <a:gd name="connsiteY11" fmla="*/ 536670 h 537944"/>
                <a:gd name="connsiteX12" fmla="*/ 143 w 257175"/>
                <a:gd name="connsiteY12" fmla="*/ 537991 h 537944"/>
                <a:gd name="connsiteX13" fmla="*/ 0 w 257175"/>
                <a:gd name="connsiteY13" fmla="*/ 544834 h 537944"/>
                <a:gd name="connsiteX14" fmla="*/ 1476 w 257175"/>
                <a:gd name="connsiteY14" fmla="*/ 544749 h 53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7175" h="537944">
                  <a:moveTo>
                    <a:pt x="1476" y="544749"/>
                  </a:moveTo>
                  <a:lnTo>
                    <a:pt x="34052" y="540219"/>
                  </a:lnTo>
                  <a:cubicBezTo>
                    <a:pt x="36071" y="539926"/>
                    <a:pt x="53445" y="537387"/>
                    <a:pt x="76419" y="530941"/>
                  </a:cubicBezTo>
                  <a:cubicBezTo>
                    <a:pt x="76581" y="524326"/>
                    <a:pt x="76962" y="517625"/>
                    <a:pt x="77543" y="510858"/>
                  </a:cubicBezTo>
                  <a:cubicBezTo>
                    <a:pt x="92259" y="340755"/>
                    <a:pt x="235791" y="130192"/>
                    <a:pt x="235791" y="130192"/>
                  </a:cubicBezTo>
                  <a:lnTo>
                    <a:pt x="188071" y="148171"/>
                  </a:lnTo>
                  <a:cubicBezTo>
                    <a:pt x="188071" y="148171"/>
                    <a:pt x="201501" y="72962"/>
                    <a:pt x="261033" y="0"/>
                  </a:cubicBezTo>
                  <a:cubicBezTo>
                    <a:pt x="211779" y="32560"/>
                    <a:pt x="175308" y="82494"/>
                    <a:pt x="160353" y="141291"/>
                  </a:cubicBezTo>
                  <a:cubicBezTo>
                    <a:pt x="147114" y="195746"/>
                    <a:pt x="127959" y="248691"/>
                    <a:pt x="103384" y="299267"/>
                  </a:cubicBezTo>
                  <a:lnTo>
                    <a:pt x="15478" y="479714"/>
                  </a:lnTo>
                  <a:cubicBezTo>
                    <a:pt x="8239" y="494607"/>
                    <a:pt x="3705" y="510084"/>
                    <a:pt x="1476" y="525666"/>
                  </a:cubicBezTo>
                  <a:cubicBezTo>
                    <a:pt x="952" y="529328"/>
                    <a:pt x="467" y="532999"/>
                    <a:pt x="200" y="536670"/>
                  </a:cubicBezTo>
                  <a:cubicBezTo>
                    <a:pt x="162" y="537104"/>
                    <a:pt x="171" y="537548"/>
                    <a:pt x="143" y="537991"/>
                  </a:cubicBezTo>
                  <a:cubicBezTo>
                    <a:pt x="0" y="540275"/>
                    <a:pt x="38" y="542559"/>
                    <a:pt x="0" y="544834"/>
                  </a:cubicBezTo>
                  <a:cubicBezTo>
                    <a:pt x="448" y="544834"/>
                    <a:pt x="952" y="544834"/>
                    <a:pt x="1476" y="544749"/>
                  </a:cubicBezTo>
                </a:path>
              </a:pathLst>
            </a:custGeom>
            <a:solidFill>
              <a:srgbClr val="BA2042"/>
            </a:solidFill>
            <a:ln w="9525" cap="flat">
              <a:noFill/>
              <a:prstDash val="solid"/>
              <a:miter/>
            </a:ln>
          </p:spPr>
          <p:txBody>
            <a:bodyPr rtlCol="0" anchor="ctr"/>
            <a:lstStyle/>
            <a:p>
              <a:endParaRPr/>
            </a:p>
          </p:txBody>
        </p:sp>
        <p:sp>
          <p:nvSpPr>
            <p:cNvPr id="113" name="Freeform 112">
              <a:extLst>
                <a:ext uri="{FF2B5EF4-FFF2-40B4-BE49-F238E27FC236}">
                  <a16:creationId xmlns:a16="http://schemas.microsoft.com/office/drawing/2014/main" id="{FBE26493-696C-5E4A-AC50-1AC2F8F714F0}"/>
                </a:ext>
              </a:extLst>
            </p:cNvPr>
            <p:cNvSpPr/>
            <p:nvPr/>
          </p:nvSpPr>
          <p:spPr>
            <a:xfrm>
              <a:off x="11789584" y="6971983"/>
              <a:ext cx="390525" cy="330317"/>
            </a:xfrm>
            <a:custGeom>
              <a:avLst/>
              <a:gdLst>
                <a:gd name="connsiteX0" fmla="*/ 120753 w 390525"/>
                <a:gd name="connsiteY0" fmla="*/ 132523 h 330316"/>
                <a:gd name="connsiteX1" fmla="*/ 76453 w 390525"/>
                <a:gd name="connsiteY1" fmla="*/ 0 h 330316"/>
                <a:gd name="connsiteX2" fmla="*/ 34076 w 390525"/>
                <a:gd name="connsiteY2" fmla="*/ 9268 h 330316"/>
                <a:gd name="connsiteX3" fmla="*/ 1500 w 390525"/>
                <a:gd name="connsiteY3" fmla="*/ 13807 h 330316"/>
                <a:gd name="connsiteX4" fmla="*/ 24 w 390525"/>
                <a:gd name="connsiteY4" fmla="*/ 13892 h 330316"/>
                <a:gd name="connsiteX5" fmla="*/ 79034 w 390525"/>
                <a:gd name="connsiteY5" fmla="*/ 152257 h 330316"/>
                <a:gd name="connsiteX6" fmla="*/ 392025 w 390525"/>
                <a:gd name="connsiteY6" fmla="*/ 332799 h 330316"/>
                <a:gd name="connsiteX7" fmla="*/ 298490 w 390525"/>
                <a:gd name="connsiteY7" fmla="*/ 104210 h 330316"/>
                <a:gd name="connsiteX8" fmla="*/ 120753 w 390525"/>
                <a:gd name="connsiteY8" fmla="*/ 132523 h 3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525" h="330316">
                  <a:moveTo>
                    <a:pt x="120753" y="132523"/>
                  </a:moveTo>
                  <a:cubicBezTo>
                    <a:pt x="87263" y="98113"/>
                    <a:pt x="75205" y="51463"/>
                    <a:pt x="76453" y="0"/>
                  </a:cubicBezTo>
                  <a:cubicBezTo>
                    <a:pt x="53478" y="6446"/>
                    <a:pt x="36095" y="8985"/>
                    <a:pt x="34076" y="9268"/>
                  </a:cubicBezTo>
                  <a:lnTo>
                    <a:pt x="1500" y="13807"/>
                  </a:lnTo>
                  <a:cubicBezTo>
                    <a:pt x="986" y="13892"/>
                    <a:pt x="472" y="13892"/>
                    <a:pt x="24" y="13892"/>
                  </a:cubicBezTo>
                  <a:cubicBezTo>
                    <a:pt x="-948" y="69234"/>
                    <a:pt x="27685" y="123057"/>
                    <a:pt x="79034" y="152257"/>
                  </a:cubicBezTo>
                  <a:lnTo>
                    <a:pt x="392025" y="332799"/>
                  </a:lnTo>
                  <a:lnTo>
                    <a:pt x="298490" y="104210"/>
                  </a:lnTo>
                  <a:cubicBezTo>
                    <a:pt x="298490" y="104210"/>
                    <a:pt x="284898" y="301192"/>
                    <a:pt x="120753" y="132523"/>
                  </a:cubicBezTo>
                </a:path>
              </a:pathLst>
            </a:custGeom>
            <a:solidFill>
              <a:srgbClr val="6D072C"/>
            </a:solidFill>
            <a:ln w="9525" cap="flat">
              <a:noFill/>
              <a:prstDash val="solid"/>
              <a:miter/>
            </a:ln>
          </p:spPr>
          <p:txBody>
            <a:bodyPr rtlCol="0" anchor="ctr"/>
            <a:lstStyle/>
            <a:p>
              <a:endParaRPr/>
            </a:p>
          </p:txBody>
        </p:sp>
        <p:sp>
          <p:nvSpPr>
            <p:cNvPr id="114" name="Freeform 113">
              <a:extLst>
                <a:ext uri="{FF2B5EF4-FFF2-40B4-BE49-F238E27FC236}">
                  <a16:creationId xmlns:a16="http://schemas.microsoft.com/office/drawing/2014/main" id="{93FF1844-EE01-6C46-A99B-14B3B7DC8CCC}"/>
                </a:ext>
              </a:extLst>
            </p:cNvPr>
            <p:cNvSpPr/>
            <p:nvPr/>
          </p:nvSpPr>
          <p:spPr>
            <a:xfrm>
              <a:off x="12196565" y="6400465"/>
              <a:ext cx="371475" cy="528506"/>
            </a:xfrm>
            <a:custGeom>
              <a:avLst/>
              <a:gdLst>
                <a:gd name="connsiteX0" fmla="*/ 374523 w 371475"/>
                <a:gd name="connsiteY0" fmla="*/ 530394 h 528506"/>
                <a:gd name="connsiteX1" fmla="*/ 197358 w 371475"/>
                <a:gd name="connsiteY1" fmla="*/ 162516 h 528506"/>
                <a:gd name="connsiteX2" fmla="*/ 157448 w 371475"/>
                <a:gd name="connsiteY2" fmla="*/ 89374 h 528506"/>
                <a:gd name="connsiteX3" fmla="*/ 157448 w 371475"/>
                <a:gd name="connsiteY3" fmla="*/ 136562 h 528506"/>
                <a:gd name="connsiteX4" fmla="*/ 0 w 371475"/>
                <a:gd name="connsiteY4" fmla="*/ 0 h 528506"/>
                <a:gd name="connsiteX5" fmla="*/ 225171 w 371475"/>
                <a:gd name="connsiteY5" fmla="*/ 181863 h 528506"/>
                <a:gd name="connsiteX6" fmla="*/ 282035 w 371475"/>
                <a:gd name="connsiteY6" fmla="*/ 339849 h 528506"/>
                <a:gd name="connsiteX7" fmla="*/ 370142 w 371475"/>
                <a:gd name="connsiteY7" fmla="*/ 520296 h 528506"/>
                <a:gd name="connsiteX8" fmla="*/ 374523 w 371475"/>
                <a:gd name="connsiteY8" fmla="*/ 530394 h 5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475" h="528506">
                  <a:moveTo>
                    <a:pt x="374523" y="530394"/>
                  </a:moveTo>
                  <a:cubicBezTo>
                    <a:pt x="252879" y="385715"/>
                    <a:pt x="216503" y="217999"/>
                    <a:pt x="197358" y="162516"/>
                  </a:cubicBezTo>
                  <a:cubicBezTo>
                    <a:pt x="172974" y="91734"/>
                    <a:pt x="157448" y="89374"/>
                    <a:pt x="157448" y="89374"/>
                  </a:cubicBezTo>
                  <a:lnTo>
                    <a:pt x="157448" y="136562"/>
                  </a:lnTo>
                  <a:cubicBezTo>
                    <a:pt x="129540" y="69735"/>
                    <a:pt x="68199" y="27180"/>
                    <a:pt x="0" y="0"/>
                  </a:cubicBezTo>
                  <a:cubicBezTo>
                    <a:pt x="104489" y="4530"/>
                    <a:pt x="198110" y="76162"/>
                    <a:pt x="225171" y="181863"/>
                  </a:cubicBezTo>
                  <a:cubicBezTo>
                    <a:pt x="238316" y="236318"/>
                    <a:pt x="257461" y="289357"/>
                    <a:pt x="282035" y="339849"/>
                  </a:cubicBezTo>
                  <a:lnTo>
                    <a:pt x="370142" y="520296"/>
                  </a:lnTo>
                  <a:cubicBezTo>
                    <a:pt x="371761" y="523599"/>
                    <a:pt x="373285" y="526996"/>
                    <a:pt x="374523" y="530394"/>
                  </a:cubicBezTo>
                </a:path>
              </a:pathLst>
            </a:custGeom>
            <a:solidFill>
              <a:srgbClr val="FFC7D4"/>
            </a:solidFill>
            <a:ln w="9525" cap="flat">
              <a:noFill/>
              <a:prstDash val="solid"/>
              <a:miter/>
            </a:ln>
          </p:spPr>
          <p:txBody>
            <a:bodyPr rtlCol="0" anchor="ctr"/>
            <a:lstStyle/>
            <a:p>
              <a:endParaRPr/>
            </a:p>
          </p:txBody>
        </p:sp>
        <p:sp>
          <p:nvSpPr>
            <p:cNvPr id="115" name="Freeform 114">
              <a:extLst>
                <a:ext uri="{FF2B5EF4-FFF2-40B4-BE49-F238E27FC236}">
                  <a16:creationId xmlns:a16="http://schemas.microsoft.com/office/drawing/2014/main" id="{823DC8DD-A643-9A43-8209-16FBF88110D2}"/>
                </a:ext>
              </a:extLst>
            </p:cNvPr>
            <p:cNvSpPr/>
            <p:nvPr/>
          </p:nvSpPr>
          <p:spPr>
            <a:xfrm>
              <a:off x="12117890" y="6675072"/>
              <a:ext cx="257175" cy="235940"/>
            </a:xfrm>
            <a:custGeom>
              <a:avLst/>
              <a:gdLst>
                <a:gd name="connsiteX0" fmla="*/ 260223 w 257175"/>
                <a:gd name="connsiteY0" fmla="*/ 198590 h 235940"/>
                <a:gd name="connsiteX1" fmla="*/ 219456 w 257175"/>
                <a:gd name="connsiteY1" fmla="*/ 44285 h 235940"/>
                <a:gd name="connsiteX2" fmla="*/ 167926 w 257175"/>
                <a:gd name="connsiteY2" fmla="*/ 1533 h 235940"/>
                <a:gd name="connsiteX3" fmla="*/ 102575 w 257175"/>
                <a:gd name="connsiteY3" fmla="*/ 20408 h 235940"/>
                <a:gd name="connsiteX4" fmla="*/ 74581 w 257175"/>
                <a:gd name="connsiteY4" fmla="*/ 47494 h 235940"/>
                <a:gd name="connsiteX5" fmla="*/ 61236 w 257175"/>
                <a:gd name="connsiteY5" fmla="*/ 47494 h 235940"/>
                <a:gd name="connsiteX6" fmla="*/ 33338 w 257175"/>
                <a:gd name="connsiteY6" fmla="*/ 20314 h 235940"/>
                <a:gd name="connsiteX7" fmla="*/ 0 w 257175"/>
                <a:gd name="connsiteY7" fmla="*/ 1816 h 235940"/>
                <a:gd name="connsiteX8" fmla="*/ 63722 w 257175"/>
                <a:gd name="connsiteY8" fmla="*/ 67219 h 235940"/>
                <a:gd name="connsiteX9" fmla="*/ 250974 w 257175"/>
                <a:gd name="connsiteY9" fmla="*/ 237945 h 235940"/>
                <a:gd name="connsiteX10" fmla="*/ 260223 w 257175"/>
                <a:gd name="connsiteY10" fmla="*/ 198590 h 235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7175" h="235940">
                  <a:moveTo>
                    <a:pt x="260223" y="198590"/>
                  </a:moveTo>
                  <a:cubicBezTo>
                    <a:pt x="249650" y="146306"/>
                    <a:pt x="236029" y="94503"/>
                    <a:pt x="219456" y="44285"/>
                  </a:cubicBezTo>
                  <a:cubicBezTo>
                    <a:pt x="210874" y="22494"/>
                    <a:pt x="191548" y="6356"/>
                    <a:pt x="167926" y="1533"/>
                  </a:cubicBezTo>
                  <a:cubicBezTo>
                    <a:pt x="144304" y="-3365"/>
                    <a:pt x="119825" y="3619"/>
                    <a:pt x="102575" y="20408"/>
                  </a:cubicBezTo>
                  <a:lnTo>
                    <a:pt x="74581" y="47494"/>
                  </a:lnTo>
                  <a:cubicBezTo>
                    <a:pt x="70866" y="51184"/>
                    <a:pt x="64960" y="51081"/>
                    <a:pt x="61236" y="47494"/>
                  </a:cubicBezTo>
                  <a:lnTo>
                    <a:pt x="33338" y="20314"/>
                  </a:lnTo>
                  <a:cubicBezTo>
                    <a:pt x="23898" y="11169"/>
                    <a:pt x="12373" y="4846"/>
                    <a:pt x="0" y="1816"/>
                  </a:cubicBezTo>
                  <a:cubicBezTo>
                    <a:pt x="33804" y="39010"/>
                    <a:pt x="63722" y="67219"/>
                    <a:pt x="63722" y="67219"/>
                  </a:cubicBezTo>
                  <a:cubicBezTo>
                    <a:pt x="196501" y="-71882"/>
                    <a:pt x="241173" y="105168"/>
                    <a:pt x="250974" y="237945"/>
                  </a:cubicBezTo>
                  <a:lnTo>
                    <a:pt x="260223" y="198590"/>
                  </a:lnTo>
                  <a:close/>
                </a:path>
              </a:pathLst>
            </a:custGeom>
            <a:solidFill>
              <a:srgbClr val="FFEBF0"/>
            </a:solidFill>
            <a:ln w="9525" cap="flat">
              <a:noFill/>
              <a:prstDash val="solid"/>
              <a:miter/>
            </a:ln>
          </p:spPr>
          <p:txBody>
            <a:bodyPr rtlCol="0" anchor="ctr"/>
            <a:lstStyle/>
            <a:p>
              <a:endParaRPr/>
            </a:p>
          </p:txBody>
        </p:sp>
      </p:grpSp>
      <p:grpSp>
        <p:nvGrpSpPr>
          <p:cNvPr id="116" name="Graphic 3">
            <a:extLst>
              <a:ext uri="{FF2B5EF4-FFF2-40B4-BE49-F238E27FC236}">
                <a16:creationId xmlns:a16="http://schemas.microsoft.com/office/drawing/2014/main" id="{BB57514B-C90C-CA44-B4A3-7DDD3D424B49}"/>
              </a:ext>
            </a:extLst>
          </p:cNvPr>
          <p:cNvGrpSpPr/>
          <p:nvPr/>
        </p:nvGrpSpPr>
        <p:grpSpPr>
          <a:xfrm>
            <a:off x="3217894" y="4427645"/>
            <a:ext cx="2589707" cy="2365049"/>
            <a:chOff x="9490590" y="4391656"/>
            <a:chExt cx="5363241" cy="4897979"/>
          </a:xfrm>
        </p:grpSpPr>
        <p:sp>
          <p:nvSpPr>
            <p:cNvPr id="117" name="Freeform 116">
              <a:extLst>
                <a:ext uri="{FF2B5EF4-FFF2-40B4-BE49-F238E27FC236}">
                  <a16:creationId xmlns:a16="http://schemas.microsoft.com/office/drawing/2014/main" id="{E8EDBB03-0510-0C44-B591-4DED45667E47}"/>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118" name="Freeform 117">
              <a:extLst>
                <a:ext uri="{FF2B5EF4-FFF2-40B4-BE49-F238E27FC236}">
                  <a16:creationId xmlns:a16="http://schemas.microsoft.com/office/drawing/2014/main" id="{4B4CB621-E37E-5E49-A474-ABCD6F6748F5}"/>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119" name="Freeform 118">
              <a:extLst>
                <a:ext uri="{FF2B5EF4-FFF2-40B4-BE49-F238E27FC236}">
                  <a16:creationId xmlns:a16="http://schemas.microsoft.com/office/drawing/2014/main" id="{F9CBDF36-6153-0F4F-A12D-36AEA4C59951}"/>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120" name="Freeform 119">
              <a:extLst>
                <a:ext uri="{FF2B5EF4-FFF2-40B4-BE49-F238E27FC236}">
                  <a16:creationId xmlns:a16="http://schemas.microsoft.com/office/drawing/2014/main" id="{D2E54D86-1F4F-274D-98D5-B7971435378A}"/>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121" name="Freeform 120">
              <a:extLst>
                <a:ext uri="{FF2B5EF4-FFF2-40B4-BE49-F238E27FC236}">
                  <a16:creationId xmlns:a16="http://schemas.microsoft.com/office/drawing/2014/main" id="{937366A4-000F-2A48-ADA4-149F1147C8E5}"/>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122" name="Freeform 121">
              <a:extLst>
                <a:ext uri="{FF2B5EF4-FFF2-40B4-BE49-F238E27FC236}">
                  <a16:creationId xmlns:a16="http://schemas.microsoft.com/office/drawing/2014/main" id="{DBBEB7E4-9FEF-5E46-9D4B-16A7635B9A46}"/>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123" name="Freeform 122">
              <a:extLst>
                <a:ext uri="{FF2B5EF4-FFF2-40B4-BE49-F238E27FC236}">
                  <a16:creationId xmlns:a16="http://schemas.microsoft.com/office/drawing/2014/main" id="{913122E4-C484-5541-B1E6-E8FF489D1F5E}"/>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124" name="Freeform 123">
              <a:extLst>
                <a:ext uri="{FF2B5EF4-FFF2-40B4-BE49-F238E27FC236}">
                  <a16:creationId xmlns:a16="http://schemas.microsoft.com/office/drawing/2014/main" id="{01946319-ECC7-D44C-B3F5-3D2272B1533D}"/>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125" name="Freeform 124">
              <a:extLst>
                <a:ext uri="{FF2B5EF4-FFF2-40B4-BE49-F238E27FC236}">
                  <a16:creationId xmlns:a16="http://schemas.microsoft.com/office/drawing/2014/main" id="{0AEDF9B7-DC1C-054B-9BB6-2405F7FD1223}"/>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126" name="Freeform 125">
              <a:extLst>
                <a:ext uri="{FF2B5EF4-FFF2-40B4-BE49-F238E27FC236}">
                  <a16:creationId xmlns:a16="http://schemas.microsoft.com/office/drawing/2014/main" id="{537DE30F-CAE3-1945-B3B4-064CFB733533}"/>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127" name="Freeform 126">
              <a:extLst>
                <a:ext uri="{FF2B5EF4-FFF2-40B4-BE49-F238E27FC236}">
                  <a16:creationId xmlns:a16="http://schemas.microsoft.com/office/drawing/2014/main" id="{3D6A9001-9CC2-F847-99CE-18E41158741F}"/>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128" name="Freeform 127">
              <a:extLst>
                <a:ext uri="{FF2B5EF4-FFF2-40B4-BE49-F238E27FC236}">
                  <a16:creationId xmlns:a16="http://schemas.microsoft.com/office/drawing/2014/main" id="{0005868F-E342-DB49-8E13-DFF4A4080FF4}"/>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129" name="Freeform 128">
              <a:extLst>
                <a:ext uri="{FF2B5EF4-FFF2-40B4-BE49-F238E27FC236}">
                  <a16:creationId xmlns:a16="http://schemas.microsoft.com/office/drawing/2014/main" id="{67E879BC-A320-3040-A3CB-9467069CE491}"/>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130" name="Freeform 129">
              <a:extLst>
                <a:ext uri="{FF2B5EF4-FFF2-40B4-BE49-F238E27FC236}">
                  <a16:creationId xmlns:a16="http://schemas.microsoft.com/office/drawing/2014/main" id="{63BAD29E-DD51-D341-82FC-555351847102}"/>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131" name="Freeform 130">
              <a:extLst>
                <a:ext uri="{FF2B5EF4-FFF2-40B4-BE49-F238E27FC236}">
                  <a16:creationId xmlns:a16="http://schemas.microsoft.com/office/drawing/2014/main" id="{DE454F16-052B-6C49-80AE-099B00E2DA1D}"/>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132" name="Freeform 131">
              <a:extLst>
                <a:ext uri="{FF2B5EF4-FFF2-40B4-BE49-F238E27FC236}">
                  <a16:creationId xmlns:a16="http://schemas.microsoft.com/office/drawing/2014/main" id="{9D4318AD-7925-D942-A781-0F2F05DE6476}"/>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133" name="Freeform 132">
              <a:extLst>
                <a:ext uri="{FF2B5EF4-FFF2-40B4-BE49-F238E27FC236}">
                  <a16:creationId xmlns:a16="http://schemas.microsoft.com/office/drawing/2014/main" id="{E9FDB0A4-E9BF-6946-AFB7-430EBA9A06D2}"/>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134" name="Freeform 133">
              <a:extLst>
                <a:ext uri="{FF2B5EF4-FFF2-40B4-BE49-F238E27FC236}">
                  <a16:creationId xmlns:a16="http://schemas.microsoft.com/office/drawing/2014/main" id="{D5E611DA-4592-5047-A00B-D1976090EB3C}"/>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135" name="Freeform 134">
              <a:extLst>
                <a:ext uri="{FF2B5EF4-FFF2-40B4-BE49-F238E27FC236}">
                  <a16:creationId xmlns:a16="http://schemas.microsoft.com/office/drawing/2014/main" id="{F27B87F2-5897-A849-8BCB-5BCCD5730B8C}"/>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136" name="Freeform 135">
              <a:extLst>
                <a:ext uri="{FF2B5EF4-FFF2-40B4-BE49-F238E27FC236}">
                  <a16:creationId xmlns:a16="http://schemas.microsoft.com/office/drawing/2014/main" id="{052C2633-FAEC-A34E-9481-EE204A2D2B98}"/>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137" name="Freeform 136">
              <a:extLst>
                <a:ext uri="{FF2B5EF4-FFF2-40B4-BE49-F238E27FC236}">
                  <a16:creationId xmlns:a16="http://schemas.microsoft.com/office/drawing/2014/main" id="{417E22C0-1551-6244-A30F-F632F2AA6DA4}"/>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grpSp>
        <p:nvGrpSpPr>
          <p:cNvPr id="138" name="Graphic 29">
            <a:extLst>
              <a:ext uri="{FF2B5EF4-FFF2-40B4-BE49-F238E27FC236}">
                <a16:creationId xmlns:a16="http://schemas.microsoft.com/office/drawing/2014/main" id="{30CF5D2C-0882-044B-B08A-C817AC2F59CF}"/>
              </a:ext>
            </a:extLst>
          </p:cNvPr>
          <p:cNvGrpSpPr/>
          <p:nvPr/>
        </p:nvGrpSpPr>
        <p:grpSpPr>
          <a:xfrm>
            <a:off x="18802839" y="8815521"/>
            <a:ext cx="2581975" cy="2250618"/>
            <a:chOff x="15877567" y="4312980"/>
            <a:chExt cx="5059641" cy="4410315"/>
          </a:xfrm>
        </p:grpSpPr>
        <p:sp>
          <p:nvSpPr>
            <p:cNvPr id="139" name="Freeform 138">
              <a:extLst>
                <a:ext uri="{FF2B5EF4-FFF2-40B4-BE49-F238E27FC236}">
                  <a16:creationId xmlns:a16="http://schemas.microsoft.com/office/drawing/2014/main" id="{250412B1-08AC-FB44-989C-DC6CDAE76D75}"/>
                </a:ext>
              </a:extLst>
            </p:cNvPr>
            <p:cNvSpPr/>
            <p:nvPr/>
          </p:nvSpPr>
          <p:spPr>
            <a:xfrm>
              <a:off x="15877567" y="4312980"/>
              <a:ext cx="5059641" cy="4410315"/>
            </a:xfrm>
            <a:custGeom>
              <a:avLst/>
              <a:gdLst>
                <a:gd name="connsiteX0" fmla="*/ 313937 w 5059641"/>
                <a:gd name="connsiteY0" fmla="*/ 4432232 h 4410314"/>
                <a:gd name="connsiteX1" fmla="*/ 5568 w 5059641"/>
                <a:gd name="connsiteY1" fmla="*/ 2579550 h 4410314"/>
                <a:gd name="connsiteX2" fmla="*/ 57780 w 5059641"/>
                <a:gd name="connsiteY2" fmla="*/ 2258001 h 4410314"/>
                <a:gd name="connsiteX3" fmla="*/ 546385 w 5059641"/>
                <a:gd name="connsiteY3" fmla="*/ 1956405 h 4410314"/>
                <a:gd name="connsiteX4" fmla="*/ 790647 w 5059641"/>
                <a:gd name="connsiteY4" fmla="*/ 2014116 h 4410314"/>
                <a:gd name="connsiteX5" fmla="*/ 824557 w 5059641"/>
                <a:gd name="connsiteY5" fmla="*/ 2031084 h 4410314"/>
                <a:gd name="connsiteX6" fmla="*/ 1261651 w 5059641"/>
                <a:gd name="connsiteY6" fmla="*/ 2363633 h 4410314"/>
                <a:gd name="connsiteX7" fmla="*/ 941360 w 5059641"/>
                <a:gd name="connsiteY7" fmla="*/ 1611997 h 4410314"/>
                <a:gd name="connsiteX8" fmla="*/ 2541364 w 5059641"/>
                <a:gd name="connsiteY8" fmla="*/ 0 h 4410314"/>
                <a:gd name="connsiteX9" fmla="*/ 4141583 w 5059641"/>
                <a:gd name="connsiteY9" fmla="*/ 1611970 h 4410314"/>
                <a:gd name="connsiteX10" fmla="*/ 3821480 w 5059641"/>
                <a:gd name="connsiteY10" fmla="*/ 2363230 h 4410314"/>
                <a:gd name="connsiteX11" fmla="*/ 4258143 w 5059641"/>
                <a:gd name="connsiteY11" fmla="*/ 2030762 h 4410314"/>
                <a:gd name="connsiteX12" fmla="*/ 4291946 w 5059641"/>
                <a:gd name="connsiteY12" fmla="*/ 2013820 h 4410314"/>
                <a:gd name="connsiteX13" fmla="*/ 4536504 w 5059641"/>
                <a:gd name="connsiteY13" fmla="*/ 1956055 h 4410314"/>
                <a:gd name="connsiteX14" fmla="*/ 4613825 w 5059641"/>
                <a:gd name="connsiteY14" fmla="*/ 1961541 h 4410314"/>
                <a:gd name="connsiteX15" fmla="*/ 5077186 w 5059641"/>
                <a:gd name="connsiteY15" fmla="*/ 2579147 h 4410314"/>
                <a:gd name="connsiteX16" fmla="*/ 4768951 w 5059641"/>
                <a:gd name="connsiteY16" fmla="*/ 4431210 h 4410314"/>
                <a:gd name="connsiteX17" fmla="*/ 4427533 w 5059641"/>
                <a:gd name="connsiteY17" fmla="*/ 4431856 h 4410314"/>
                <a:gd name="connsiteX18" fmla="*/ 656028 w 5059641"/>
                <a:gd name="connsiteY18" fmla="*/ 4432232 h 4410314"/>
                <a:gd name="connsiteX19" fmla="*/ 313937 w 5059641"/>
                <a:gd name="connsiteY19" fmla="*/ 4432232 h 4410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59641" h="4410314">
                  <a:moveTo>
                    <a:pt x="313937" y="4432232"/>
                  </a:moveTo>
                  <a:lnTo>
                    <a:pt x="5568" y="2579550"/>
                  </a:lnTo>
                  <a:cubicBezTo>
                    <a:pt x="-10256" y="2469023"/>
                    <a:pt x="7802" y="2357851"/>
                    <a:pt x="57780" y="2258001"/>
                  </a:cubicBezTo>
                  <a:cubicBezTo>
                    <a:pt x="150952" y="2071988"/>
                    <a:pt x="338159" y="1956405"/>
                    <a:pt x="546385" y="1956405"/>
                  </a:cubicBezTo>
                  <a:cubicBezTo>
                    <a:pt x="630649" y="1956405"/>
                    <a:pt x="715102" y="1976359"/>
                    <a:pt x="790647" y="2014116"/>
                  </a:cubicBezTo>
                  <a:lnTo>
                    <a:pt x="824557" y="2031084"/>
                  </a:lnTo>
                  <a:lnTo>
                    <a:pt x="1261651" y="2363633"/>
                  </a:lnTo>
                  <a:lnTo>
                    <a:pt x="941360" y="1611997"/>
                  </a:lnTo>
                  <a:lnTo>
                    <a:pt x="2541364" y="0"/>
                  </a:lnTo>
                  <a:lnTo>
                    <a:pt x="4141583" y="1611970"/>
                  </a:lnTo>
                  <a:lnTo>
                    <a:pt x="3821480" y="2363230"/>
                  </a:lnTo>
                  <a:lnTo>
                    <a:pt x="4258143" y="2030762"/>
                  </a:lnTo>
                  <a:lnTo>
                    <a:pt x="4291946" y="2013820"/>
                  </a:lnTo>
                  <a:cubicBezTo>
                    <a:pt x="4367491" y="1976036"/>
                    <a:pt x="4452051" y="1956055"/>
                    <a:pt x="4536504" y="1956055"/>
                  </a:cubicBezTo>
                  <a:cubicBezTo>
                    <a:pt x="4562287" y="1956055"/>
                    <a:pt x="4588285" y="1957911"/>
                    <a:pt x="4613825" y="1961541"/>
                  </a:cubicBezTo>
                  <a:cubicBezTo>
                    <a:pt x="4912021" y="2004219"/>
                    <a:pt x="5119816" y="2281262"/>
                    <a:pt x="5077186" y="2579147"/>
                  </a:cubicBezTo>
                  <a:lnTo>
                    <a:pt x="4768951" y="4431210"/>
                  </a:lnTo>
                  <a:lnTo>
                    <a:pt x="4427533" y="4431856"/>
                  </a:lnTo>
                  <a:cubicBezTo>
                    <a:pt x="4238631" y="4432232"/>
                    <a:pt x="1493022" y="4432232"/>
                    <a:pt x="656028" y="4432232"/>
                  </a:cubicBezTo>
                  <a:lnTo>
                    <a:pt x="313937" y="4432232"/>
                  </a:lnTo>
                  <a:close/>
                </a:path>
              </a:pathLst>
            </a:custGeom>
            <a:solidFill>
              <a:srgbClr val="161616"/>
            </a:solidFill>
            <a:ln w="76200" cap="flat">
              <a:solidFill>
                <a:schemeClr val="bg1"/>
              </a:solidFill>
              <a:prstDash val="solid"/>
              <a:miter/>
            </a:ln>
          </p:spPr>
          <p:txBody>
            <a:bodyPr rtlCol="0" anchor="ctr"/>
            <a:lstStyle/>
            <a:p>
              <a:endParaRPr/>
            </a:p>
          </p:txBody>
        </p:sp>
        <p:sp>
          <p:nvSpPr>
            <p:cNvPr id="140" name="Freeform 139">
              <a:extLst>
                <a:ext uri="{FF2B5EF4-FFF2-40B4-BE49-F238E27FC236}">
                  <a16:creationId xmlns:a16="http://schemas.microsoft.com/office/drawing/2014/main" id="{A21C10A9-90B0-FC45-9BA2-49D7A65DA9B1}"/>
                </a:ext>
              </a:extLst>
            </p:cNvPr>
            <p:cNvSpPr/>
            <p:nvPr/>
          </p:nvSpPr>
          <p:spPr>
            <a:xfrm>
              <a:off x="16146730" y="4694849"/>
              <a:ext cx="4521381" cy="3764903"/>
            </a:xfrm>
            <a:custGeom>
              <a:avLst/>
              <a:gdLst>
                <a:gd name="connsiteX0" fmla="*/ 272840 w 4521381"/>
                <a:gd name="connsiteY0" fmla="*/ 3781442 h 3764902"/>
                <a:gd name="connsiteX1" fmla="*/ 2822 w 4521381"/>
                <a:gd name="connsiteY1" fmla="*/ 2159602 h 3764902"/>
                <a:gd name="connsiteX2" fmla="*/ 29304 w 4521381"/>
                <a:gd name="connsiteY2" fmla="*/ 1996474 h 3764902"/>
                <a:gd name="connsiteX3" fmla="*/ 277227 w 4521381"/>
                <a:gd name="connsiteY3" fmla="*/ 1843458 h 3764902"/>
                <a:gd name="connsiteX4" fmla="*/ 401080 w 4521381"/>
                <a:gd name="connsiteY4" fmla="*/ 1872743 h 3764902"/>
                <a:gd name="connsiteX5" fmla="*/ 412357 w 4521381"/>
                <a:gd name="connsiteY5" fmla="*/ 1878391 h 3764902"/>
                <a:gd name="connsiteX6" fmla="*/ 1023605 w 4521381"/>
                <a:gd name="connsiteY6" fmla="*/ 2343410 h 3764902"/>
                <a:gd name="connsiteX7" fmla="*/ 1147808 w 4521381"/>
                <a:gd name="connsiteY7" fmla="*/ 2385416 h 3764902"/>
                <a:gd name="connsiteX8" fmla="*/ 1228116 w 4521381"/>
                <a:gd name="connsiteY8" fmla="*/ 2368985 h 3764902"/>
                <a:gd name="connsiteX9" fmla="*/ 1335768 w 4521381"/>
                <a:gd name="connsiteY9" fmla="*/ 2100897 h 3764902"/>
                <a:gd name="connsiteX10" fmla="*/ 990717 w 4521381"/>
                <a:gd name="connsiteY10" fmla="*/ 1291120 h 3764902"/>
                <a:gd name="connsiteX11" fmla="*/ 2272206 w 4521381"/>
                <a:gd name="connsiteY11" fmla="*/ 0 h 3764902"/>
                <a:gd name="connsiteX12" fmla="*/ 3553910 w 4521381"/>
                <a:gd name="connsiteY12" fmla="*/ 1291120 h 3764902"/>
                <a:gd name="connsiteX13" fmla="*/ 3208939 w 4521381"/>
                <a:gd name="connsiteY13" fmla="*/ 2100735 h 3764902"/>
                <a:gd name="connsiteX14" fmla="*/ 3234345 w 4521381"/>
                <a:gd name="connsiteY14" fmla="*/ 2304712 h 3764902"/>
                <a:gd name="connsiteX15" fmla="*/ 3397169 w 4521381"/>
                <a:gd name="connsiteY15" fmla="*/ 2385228 h 3764902"/>
                <a:gd name="connsiteX16" fmla="*/ 3520834 w 4521381"/>
                <a:gd name="connsiteY16" fmla="*/ 2343437 h 3764902"/>
                <a:gd name="connsiteX17" fmla="*/ 4132055 w 4521381"/>
                <a:gd name="connsiteY17" fmla="*/ 1878041 h 3764902"/>
                <a:gd name="connsiteX18" fmla="*/ 4143331 w 4521381"/>
                <a:gd name="connsiteY18" fmla="*/ 1872394 h 3764902"/>
                <a:gd name="connsiteX19" fmla="*/ 4267346 w 4521381"/>
                <a:gd name="connsiteY19" fmla="*/ 1843108 h 3764902"/>
                <a:gd name="connsiteX20" fmla="*/ 4306612 w 4521381"/>
                <a:gd name="connsiteY20" fmla="*/ 1845905 h 3764902"/>
                <a:gd name="connsiteX21" fmla="*/ 4541616 w 4521381"/>
                <a:gd name="connsiteY21" fmla="*/ 2159199 h 3764902"/>
                <a:gd name="connsiteX22" fmla="*/ 4271652 w 4521381"/>
                <a:gd name="connsiteY22" fmla="*/ 3780850 h 3764902"/>
                <a:gd name="connsiteX23" fmla="*/ 4157864 w 4521381"/>
                <a:gd name="connsiteY23" fmla="*/ 3781065 h 3764902"/>
                <a:gd name="connsiteX24" fmla="*/ 386870 w 4521381"/>
                <a:gd name="connsiteY24" fmla="*/ 3781442 h 3764902"/>
                <a:gd name="connsiteX25" fmla="*/ 272840 w 4521381"/>
                <a:gd name="connsiteY25" fmla="*/ 3781442 h 3764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521381" h="3764902">
                  <a:moveTo>
                    <a:pt x="272840" y="3781442"/>
                  </a:moveTo>
                  <a:lnTo>
                    <a:pt x="2822" y="2159602"/>
                  </a:lnTo>
                  <a:cubicBezTo>
                    <a:pt x="-5198" y="2103532"/>
                    <a:pt x="3952" y="2047139"/>
                    <a:pt x="29304" y="1996474"/>
                  </a:cubicBezTo>
                  <a:cubicBezTo>
                    <a:pt x="76590" y="1902083"/>
                    <a:pt x="171566" y="1843458"/>
                    <a:pt x="277227" y="1843458"/>
                  </a:cubicBezTo>
                  <a:cubicBezTo>
                    <a:pt x="319938" y="1843458"/>
                    <a:pt x="362756" y="1853596"/>
                    <a:pt x="401080" y="1872743"/>
                  </a:cubicBezTo>
                  <a:lnTo>
                    <a:pt x="412357" y="1878391"/>
                  </a:lnTo>
                  <a:lnTo>
                    <a:pt x="1023605" y="2343410"/>
                  </a:lnTo>
                  <a:cubicBezTo>
                    <a:pt x="1059157" y="2370544"/>
                    <a:pt x="1103240" y="2385416"/>
                    <a:pt x="1147808" y="2385416"/>
                  </a:cubicBezTo>
                  <a:cubicBezTo>
                    <a:pt x="1175555" y="2385416"/>
                    <a:pt x="1202576" y="2379903"/>
                    <a:pt x="1228116" y="2368985"/>
                  </a:cubicBezTo>
                  <a:cubicBezTo>
                    <a:pt x="1331758" y="2324747"/>
                    <a:pt x="1380067" y="2204458"/>
                    <a:pt x="1335768" y="2100897"/>
                  </a:cubicBezTo>
                  <a:lnTo>
                    <a:pt x="990717" y="1291120"/>
                  </a:lnTo>
                  <a:lnTo>
                    <a:pt x="2272206" y="0"/>
                  </a:lnTo>
                  <a:lnTo>
                    <a:pt x="3553910" y="1291120"/>
                  </a:lnTo>
                  <a:lnTo>
                    <a:pt x="3208939" y="2100735"/>
                  </a:lnTo>
                  <a:cubicBezTo>
                    <a:pt x="3180115" y="2168262"/>
                    <a:pt x="3189858" y="2246383"/>
                    <a:pt x="3234345" y="2304712"/>
                  </a:cubicBezTo>
                  <a:cubicBezTo>
                    <a:pt x="3273315" y="2355888"/>
                    <a:pt x="3332685" y="2385228"/>
                    <a:pt x="3397169" y="2385228"/>
                  </a:cubicBezTo>
                  <a:cubicBezTo>
                    <a:pt x="3442140" y="2385228"/>
                    <a:pt x="3484905" y="2370760"/>
                    <a:pt x="3520834" y="2343437"/>
                  </a:cubicBezTo>
                  <a:lnTo>
                    <a:pt x="4132055" y="1878041"/>
                  </a:lnTo>
                  <a:lnTo>
                    <a:pt x="4143331" y="1872394"/>
                  </a:lnTo>
                  <a:cubicBezTo>
                    <a:pt x="4181628" y="1853220"/>
                    <a:pt x="4224527" y="1843108"/>
                    <a:pt x="4267346" y="1843108"/>
                  </a:cubicBezTo>
                  <a:cubicBezTo>
                    <a:pt x="4280453" y="1843108"/>
                    <a:pt x="4293640" y="1844050"/>
                    <a:pt x="4306612" y="1845905"/>
                  </a:cubicBezTo>
                  <a:cubicBezTo>
                    <a:pt x="4457809" y="1867553"/>
                    <a:pt x="4563227" y="2008092"/>
                    <a:pt x="4541616" y="2159199"/>
                  </a:cubicBezTo>
                  <a:lnTo>
                    <a:pt x="4271652" y="3780850"/>
                  </a:lnTo>
                  <a:lnTo>
                    <a:pt x="4157864" y="3781065"/>
                  </a:lnTo>
                  <a:cubicBezTo>
                    <a:pt x="3968450" y="3781442"/>
                    <a:pt x="1223622" y="3781442"/>
                    <a:pt x="386870" y="3781442"/>
                  </a:cubicBezTo>
                  <a:lnTo>
                    <a:pt x="272840" y="3781442"/>
                  </a:lnTo>
                  <a:close/>
                </a:path>
              </a:pathLst>
            </a:custGeom>
            <a:solidFill>
              <a:srgbClr val="F7DE48"/>
            </a:solidFill>
            <a:ln w="26912" cap="flat">
              <a:noFill/>
              <a:prstDash val="solid"/>
              <a:miter/>
            </a:ln>
          </p:spPr>
          <p:txBody>
            <a:bodyPr rtlCol="0" anchor="ctr"/>
            <a:lstStyle/>
            <a:p>
              <a:endParaRPr/>
            </a:p>
          </p:txBody>
        </p:sp>
        <p:sp>
          <p:nvSpPr>
            <p:cNvPr id="141" name="Freeform 140">
              <a:extLst>
                <a:ext uri="{FF2B5EF4-FFF2-40B4-BE49-F238E27FC236}">
                  <a16:creationId xmlns:a16="http://schemas.microsoft.com/office/drawing/2014/main" id="{D40F88CB-E571-8B48-95BA-000FE3B88CB4}"/>
                </a:ext>
              </a:extLst>
            </p:cNvPr>
            <p:cNvSpPr/>
            <p:nvPr/>
          </p:nvSpPr>
          <p:spPr>
            <a:xfrm>
              <a:off x="16281307" y="4885654"/>
              <a:ext cx="4252251" cy="3442197"/>
            </a:xfrm>
            <a:custGeom>
              <a:avLst/>
              <a:gdLst>
                <a:gd name="connsiteX0" fmla="*/ 4273701 w 4252251"/>
                <a:gd name="connsiteY0" fmla="*/ 1949413 h 3442196"/>
                <a:gd name="connsiteX1" fmla="*/ 4272894 w 4252251"/>
                <a:gd name="connsiteY1" fmla="*/ 1955060 h 3442196"/>
                <a:gd name="connsiteX2" fmla="*/ 4271817 w 4252251"/>
                <a:gd name="connsiteY2" fmla="*/ 1960977 h 3442196"/>
                <a:gd name="connsiteX3" fmla="*/ 4023142 w 4252251"/>
                <a:gd name="connsiteY3" fmla="*/ 3455912 h 3442196"/>
                <a:gd name="connsiteX4" fmla="*/ 252363 w 4252251"/>
                <a:gd name="connsiteY4" fmla="*/ 3456181 h 3442196"/>
                <a:gd name="connsiteX5" fmla="*/ 1534 w 4252251"/>
                <a:gd name="connsiteY5" fmla="*/ 1949682 h 3442196"/>
                <a:gd name="connsiteX6" fmla="*/ 14991 w 4252251"/>
                <a:gd name="connsiteY6" fmla="*/ 1865778 h 3442196"/>
                <a:gd name="connsiteX7" fmla="*/ 24141 w 4252251"/>
                <a:gd name="connsiteY7" fmla="*/ 1850181 h 3442196"/>
                <a:gd name="connsiteX8" fmla="*/ 80927 w 4252251"/>
                <a:gd name="connsiteY8" fmla="*/ 1801237 h 3442196"/>
                <a:gd name="connsiteX9" fmla="*/ 206342 w 4252251"/>
                <a:gd name="connsiteY9" fmla="*/ 1802313 h 3442196"/>
                <a:gd name="connsiteX10" fmla="*/ 807578 w 4252251"/>
                <a:gd name="connsiteY10" fmla="*/ 2259480 h 3442196"/>
                <a:gd name="connsiteX11" fmla="*/ 1146413 w 4252251"/>
                <a:gd name="connsiteY11" fmla="*/ 2301969 h 3442196"/>
                <a:gd name="connsiteX12" fmla="*/ 1324846 w 4252251"/>
                <a:gd name="connsiteY12" fmla="*/ 1857173 h 3442196"/>
                <a:gd name="connsiteX13" fmla="*/ 1015346 w 4252251"/>
                <a:gd name="connsiteY13" fmla="*/ 1130816 h 3442196"/>
                <a:gd name="connsiteX14" fmla="*/ 2137618 w 4252251"/>
                <a:gd name="connsiteY14" fmla="*/ 0 h 3442196"/>
                <a:gd name="connsiteX15" fmla="*/ 3260158 w 4252251"/>
                <a:gd name="connsiteY15" fmla="*/ 1130816 h 3442196"/>
                <a:gd name="connsiteX16" fmla="*/ 3241858 w 4252251"/>
                <a:gd name="connsiteY16" fmla="*/ 1174112 h 3442196"/>
                <a:gd name="connsiteX17" fmla="*/ 2950659 w 4252251"/>
                <a:gd name="connsiteY17" fmla="*/ 1857173 h 3442196"/>
                <a:gd name="connsiteX18" fmla="*/ 2992643 w 4252251"/>
                <a:gd name="connsiteY18" fmla="*/ 2195476 h 3442196"/>
                <a:gd name="connsiteX19" fmla="*/ 3467658 w 4252251"/>
                <a:gd name="connsiteY19" fmla="*/ 2259480 h 3442196"/>
                <a:gd name="connsiteX20" fmla="*/ 4068921 w 4252251"/>
                <a:gd name="connsiteY20" fmla="*/ 1801775 h 3442196"/>
                <a:gd name="connsiteX21" fmla="*/ 4152862 w 4252251"/>
                <a:gd name="connsiteY21" fmla="*/ 1788329 h 3442196"/>
                <a:gd name="connsiteX22" fmla="*/ 4273701 w 4252251"/>
                <a:gd name="connsiteY22" fmla="*/ 1949413 h 3442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52251" h="3442196">
                  <a:moveTo>
                    <a:pt x="4273701" y="1949413"/>
                  </a:moveTo>
                  <a:lnTo>
                    <a:pt x="4272894" y="1955060"/>
                  </a:lnTo>
                  <a:lnTo>
                    <a:pt x="4271817" y="1960977"/>
                  </a:lnTo>
                  <a:lnTo>
                    <a:pt x="4023142" y="3455912"/>
                  </a:lnTo>
                  <a:cubicBezTo>
                    <a:pt x="3819141" y="3456181"/>
                    <a:pt x="660902" y="3456181"/>
                    <a:pt x="252363" y="3456181"/>
                  </a:cubicBezTo>
                  <a:lnTo>
                    <a:pt x="1534" y="1949682"/>
                  </a:lnTo>
                  <a:cubicBezTo>
                    <a:pt x="-2772" y="1920907"/>
                    <a:pt x="2072" y="1891864"/>
                    <a:pt x="14991" y="1865778"/>
                  </a:cubicBezTo>
                  <a:cubicBezTo>
                    <a:pt x="17682" y="1860400"/>
                    <a:pt x="20911" y="1855021"/>
                    <a:pt x="24141" y="1850181"/>
                  </a:cubicBezTo>
                  <a:cubicBezTo>
                    <a:pt x="38674" y="1828667"/>
                    <a:pt x="58321" y="1811994"/>
                    <a:pt x="80927" y="1801237"/>
                  </a:cubicBezTo>
                  <a:cubicBezTo>
                    <a:pt x="119144" y="1782950"/>
                    <a:pt x="165434" y="1781875"/>
                    <a:pt x="206342" y="1802313"/>
                  </a:cubicBezTo>
                  <a:lnTo>
                    <a:pt x="807578" y="2259480"/>
                  </a:lnTo>
                  <a:cubicBezTo>
                    <a:pt x="904734" y="2333702"/>
                    <a:pt x="1034185" y="2349837"/>
                    <a:pt x="1146413" y="2301969"/>
                  </a:cubicBezTo>
                  <a:cubicBezTo>
                    <a:pt x="1318656" y="2228285"/>
                    <a:pt x="1398587" y="2029283"/>
                    <a:pt x="1324846" y="1857173"/>
                  </a:cubicBezTo>
                  <a:lnTo>
                    <a:pt x="1015346" y="1130816"/>
                  </a:lnTo>
                  <a:lnTo>
                    <a:pt x="2137618" y="0"/>
                  </a:lnTo>
                  <a:lnTo>
                    <a:pt x="3260158" y="1130816"/>
                  </a:lnTo>
                  <a:lnTo>
                    <a:pt x="3241858" y="1174112"/>
                  </a:lnTo>
                  <a:lnTo>
                    <a:pt x="2950659" y="1857173"/>
                  </a:lnTo>
                  <a:cubicBezTo>
                    <a:pt x="2902754" y="1969313"/>
                    <a:pt x="2918902" y="2098396"/>
                    <a:pt x="2992643" y="2195476"/>
                  </a:cubicBezTo>
                  <a:cubicBezTo>
                    <a:pt x="3106216" y="2344190"/>
                    <a:pt x="3318855" y="2372965"/>
                    <a:pt x="3467658" y="2259480"/>
                  </a:cubicBezTo>
                  <a:lnTo>
                    <a:pt x="4068921" y="1801775"/>
                  </a:lnTo>
                  <a:cubicBezTo>
                    <a:pt x="4094999" y="1788867"/>
                    <a:pt x="4124334" y="1784026"/>
                    <a:pt x="4152862" y="1788329"/>
                  </a:cubicBezTo>
                  <a:cubicBezTo>
                    <a:pt x="4230910" y="1799355"/>
                    <a:pt x="4285005" y="1871426"/>
                    <a:pt x="4273701" y="1949413"/>
                  </a:cubicBezTo>
                </a:path>
              </a:pathLst>
            </a:custGeom>
            <a:solidFill>
              <a:srgbClr val="FFA500"/>
            </a:solidFill>
            <a:ln w="26912" cap="flat">
              <a:noFill/>
              <a:prstDash val="solid"/>
              <a:miter/>
            </a:ln>
          </p:spPr>
          <p:txBody>
            <a:bodyPr rtlCol="0" anchor="ctr"/>
            <a:lstStyle/>
            <a:p>
              <a:endParaRPr/>
            </a:p>
          </p:txBody>
        </p:sp>
        <p:sp>
          <p:nvSpPr>
            <p:cNvPr id="142" name="Freeform 141">
              <a:extLst>
                <a:ext uri="{FF2B5EF4-FFF2-40B4-BE49-F238E27FC236}">
                  <a16:creationId xmlns:a16="http://schemas.microsoft.com/office/drawing/2014/main" id="{AB44BCA7-509C-5A4B-94AA-7E52E2A0F272}"/>
                </a:ext>
              </a:extLst>
            </p:cNvPr>
            <p:cNvSpPr/>
            <p:nvPr/>
          </p:nvSpPr>
          <p:spPr>
            <a:xfrm>
              <a:off x="18183068" y="5948610"/>
              <a:ext cx="457521" cy="457167"/>
            </a:xfrm>
            <a:custGeom>
              <a:avLst/>
              <a:gdLst>
                <a:gd name="connsiteX0" fmla="*/ 236000 w 457520"/>
                <a:gd name="connsiteY0" fmla="*/ 0 h 457166"/>
                <a:gd name="connsiteX1" fmla="*/ 0 w 457520"/>
                <a:gd name="connsiteY1" fmla="*/ 235817 h 457166"/>
                <a:gd name="connsiteX2" fmla="*/ 236000 w 457520"/>
                <a:gd name="connsiteY2" fmla="*/ 471635 h 457166"/>
                <a:gd name="connsiteX3" fmla="*/ 472000 w 457520"/>
                <a:gd name="connsiteY3" fmla="*/ 235817 h 457166"/>
                <a:gd name="connsiteX4" fmla="*/ 236000 w 457520"/>
                <a:gd name="connsiteY4" fmla="*/ 0 h 457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520" h="457166">
                  <a:moveTo>
                    <a:pt x="236000" y="0"/>
                  </a:moveTo>
                  <a:cubicBezTo>
                    <a:pt x="105660" y="0"/>
                    <a:pt x="0" y="105579"/>
                    <a:pt x="0" y="235817"/>
                  </a:cubicBezTo>
                  <a:cubicBezTo>
                    <a:pt x="0" y="366056"/>
                    <a:pt x="105660" y="471635"/>
                    <a:pt x="236000" y="471635"/>
                  </a:cubicBezTo>
                  <a:cubicBezTo>
                    <a:pt x="366340" y="471635"/>
                    <a:pt x="472000" y="366056"/>
                    <a:pt x="472000" y="235817"/>
                  </a:cubicBezTo>
                  <a:cubicBezTo>
                    <a:pt x="472000" y="105579"/>
                    <a:pt x="366340" y="0"/>
                    <a:pt x="236000" y="0"/>
                  </a:cubicBezTo>
                </a:path>
              </a:pathLst>
            </a:custGeom>
            <a:solidFill>
              <a:srgbClr val="FFFFFF"/>
            </a:solidFill>
            <a:ln w="26912" cap="flat">
              <a:noFill/>
              <a:prstDash val="solid"/>
              <a:miter/>
            </a:ln>
          </p:spPr>
          <p:txBody>
            <a:bodyPr rtlCol="0" anchor="ctr"/>
            <a:lstStyle/>
            <a:p>
              <a:endParaRPr/>
            </a:p>
          </p:txBody>
        </p:sp>
        <p:sp>
          <p:nvSpPr>
            <p:cNvPr id="143" name="Freeform 142">
              <a:extLst>
                <a:ext uri="{FF2B5EF4-FFF2-40B4-BE49-F238E27FC236}">
                  <a16:creationId xmlns:a16="http://schemas.microsoft.com/office/drawing/2014/main" id="{78B307C3-4D19-BC40-B430-B43D5222BBC6}"/>
                </a:ext>
              </a:extLst>
            </p:cNvPr>
            <p:cNvSpPr/>
            <p:nvPr/>
          </p:nvSpPr>
          <p:spPr>
            <a:xfrm>
              <a:off x="16281318" y="6735835"/>
              <a:ext cx="4252251" cy="1586638"/>
            </a:xfrm>
            <a:custGeom>
              <a:avLst/>
              <a:gdLst>
                <a:gd name="connsiteX0" fmla="*/ 4272878 w 4252251"/>
                <a:gd name="connsiteY0" fmla="*/ 104879 h 1586637"/>
                <a:gd name="connsiteX1" fmla="*/ 4271802 w 4252251"/>
                <a:gd name="connsiteY1" fmla="*/ 110796 h 1586637"/>
                <a:gd name="connsiteX2" fmla="*/ 4023153 w 4252251"/>
                <a:gd name="connsiteY2" fmla="*/ 1605731 h 1586637"/>
                <a:gd name="connsiteX3" fmla="*/ 252347 w 4252251"/>
                <a:gd name="connsiteY3" fmla="*/ 1606000 h 1586637"/>
                <a:gd name="connsiteX4" fmla="*/ 1545 w 4252251"/>
                <a:gd name="connsiteY4" fmla="*/ 99501 h 1586637"/>
                <a:gd name="connsiteX5" fmla="*/ 15002 w 4252251"/>
                <a:gd name="connsiteY5" fmla="*/ 15598 h 1586637"/>
                <a:gd name="connsiteX6" fmla="*/ 24125 w 4252251"/>
                <a:gd name="connsiteY6" fmla="*/ 0 h 1586637"/>
                <a:gd name="connsiteX7" fmla="*/ 725235 w 4252251"/>
                <a:gd name="connsiteY7" fmla="*/ 1104461 h 1586637"/>
                <a:gd name="connsiteX8" fmla="*/ 1606259 w 4252251"/>
                <a:gd name="connsiteY8" fmla="*/ 1136866 h 1586637"/>
                <a:gd name="connsiteX9" fmla="*/ 1073839 w 4252251"/>
                <a:gd name="connsiteY9" fmla="*/ 845301 h 1586637"/>
                <a:gd name="connsiteX10" fmla="*/ 2402211 w 4252251"/>
                <a:gd name="connsiteY10" fmla="*/ 402629 h 1586637"/>
                <a:gd name="connsiteX11" fmla="*/ 2147022 w 4252251"/>
                <a:gd name="connsiteY11" fmla="*/ 822900 h 1586637"/>
                <a:gd name="connsiteX12" fmla="*/ 3220419 w 4252251"/>
                <a:gd name="connsiteY12" fmla="*/ 968306 h 1586637"/>
                <a:gd name="connsiteX13" fmla="*/ 4272878 w 4252251"/>
                <a:gd name="connsiteY13" fmla="*/ 104879 h 158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52251" h="1586637">
                  <a:moveTo>
                    <a:pt x="4272878" y="104879"/>
                  </a:moveTo>
                  <a:lnTo>
                    <a:pt x="4271802" y="110796"/>
                  </a:lnTo>
                  <a:lnTo>
                    <a:pt x="4023153" y="1605731"/>
                  </a:lnTo>
                  <a:cubicBezTo>
                    <a:pt x="3819152" y="1606000"/>
                    <a:pt x="660913" y="1606000"/>
                    <a:pt x="252347" y="1606000"/>
                  </a:cubicBezTo>
                  <a:lnTo>
                    <a:pt x="1545" y="99501"/>
                  </a:lnTo>
                  <a:cubicBezTo>
                    <a:pt x="-2788" y="70726"/>
                    <a:pt x="2084" y="41683"/>
                    <a:pt x="15002" y="15598"/>
                  </a:cubicBezTo>
                  <a:cubicBezTo>
                    <a:pt x="17693" y="10219"/>
                    <a:pt x="20896" y="4841"/>
                    <a:pt x="24125" y="0"/>
                  </a:cubicBezTo>
                  <a:lnTo>
                    <a:pt x="725235" y="1104461"/>
                  </a:lnTo>
                  <a:lnTo>
                    <a:pt x="1606259" y="1136866"/>
                  </a:lnTo>
                  <a:lnTo>
                    <a:pt x="1073839" y="845301"/>
                  </a:lnTo>
                  <a:lnTo>
                    <a:pt x="2402211" y="402629"/>
                  </a:lnTo>
                  <a:lnTo>
                    <a:pt x="2147022" y="822900"/>
                  </a:lnTo>
                  <a:lnTo>
                    <a:pt x="3220419" y="968306"/>
                  </a:lnTo>
                  <a:lnTo>
                    <a:pt x="4272878" y="104879"/>
                  </a:lnTo>
                  <a:close/>
                </a:path>
              </a:pathLst>
            </a:custGeom>
            <a:solidFill>
              <a:srgbClr val="F2990A"/>
            </a:solidFill>
            <a:ln w="26912" cap="flat">
              <a:noFill/>
              <a:prstDash val="solid"/>
              <a:miter/>
            </a:ln>
          </p:spPr>
          <p:txBody>
            <a:bodyPr rtlCol="0" anchor="ctr"/>
            <a:lstStyle/>
            <a:p>
              <a:endParaRPr/>
            </a:p>
          </p:txBody>
        </p:sp>
        <p:sp>
          <p:nvSpPr>
            <p:cNvPr id="144" name="Freeform 143">
              <a:extLst>
                <a:ext uri="{FF2B5EF4-FFF2-40B4-BE49-F238E27FC236}">
                  <a16:creationId xmlns:a16="http://schemas.microsoft.com/office/drawing/2014/main" id="{A0A224F3-BAE6-9249-BF95-96E99046BD10}"/>
                </a:ext>
              </a:extLst>
            </p:cNvPr>
            <p:cNvSpPr/>
            <p:nvPr/>
          </p:nvSpPr>
          <p:spPr>
            <a:xfrm>
              <a:off x="16281315" y="6686883"/>
              <a:ext cx="4252251" cy="1640422"/>
            </a:xfrm>
            <a:custGeom>
              <a:avLst/>
              <a:gdLst>
                <a:gd name="connsiteX0" fmla="*/ 4271802 w 4252251"/>
                <a:gd name="connsiteY0" fmla="*/ 159739 h 1640421"/>
                <a:gd name="connsiteX1" fmla="*/ 4023153 w 4252251"/>
                <a:gd name="connsiteY1" fmla="*/ 1654675 h 1640421"/>
                <a:gd name="connsiteX2" fmla="*/ 252347 w 4252251"/>
                <a:gd name="connsiteY2" fmla="*/ 1654944 h 1640421"/>
                <a:gd name="connsiteX3" fmla="*/ 1545 w 4252251"/>
                <a:gd name="connsiteY3" fmla="*/ 148445 h 1640421"/>
                <a:gd name="connsiteX4" fmla="*/ 15002 w 4252251"/>
                <a:gd name="connsiteY4" fmla="*/ 64541 h 1640421"/>
                <a:gd name="connsiteX5" fmla="*/ 80912 w 4252251"/>
                <a:gd name="connsiteY5" fmla="*/ 0 h 1640421"/>
                <a:gd name="connsiteX6" fmla="*/ 375797 w 4252251"/>
                <a:gd name="connsiteY6" fmla="*/ 1526668 h 1640421"/>
                <a:gd name="connsiteX7" fmla="*/ 2480635 w 4252251"/>
                <a:gd name="connsiteY7" fmla="*/ 1461213 h 1640421"/>
                <a:gd name="connsiteX8" fmla="*/ 1526704 w 4252251"/>
                <a:gd name="connsiteY8" fmla="*/ 1012409 h 1640421"/>
                <a:gd name="connsiteX9" fmla="*/ 3414300 w 4252251"/>
                <a:gd name="connsiteY9" fmla="*/ 1289345 h 1640421"/>
                <a:gd name="connsiteX10" fmla="*/ 4271802 w 4252251"/>
                <a:gd name="connsiteY10" fmla="*/ 159739 h 164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52251" h="1640421">
                  <a:moveTo>
                    <a:pt x="4271802" y="159739"/>
                  </a:moveTo>
                  <a:lnTo>
                    <a:pt x="4023153" y="1654675"/>
                  </a:lnTo>
                  <a:cubicBezTo>
                    <a:pt x="3819152" y="1654944"/>
                    <a:pt x="660913" y="1654944"/>
                    <a:pt x="252347" y="1654944"/>
                  </a:cubicBezTo>
                  <a:lnTo>
                    <a:pt x="1545" y="148445"/>
                  </a:lnTo>
                  <a:cubicBezTo>
                    <a:pt x="-2788" y="119670"/>
                    <a:pt x="2084" y="90626"/>
                    <a:pt x="15002" y="64541"/>
                  </a:cubicBezTo>
                  <a:cubicBezTo>
                    <a:pt x="29777" y="35229"/>
                    <a:pt x="53191" y="13177"/>
                    <a:pt x="80912" y="0"/>
                  </a:cubicBezTo>
                  <a:lnTo>
                    <a:pt x="375797" y="1526668"/>
                  </a:lnTo>
                  <a:lnTo>
                    <a:pt x="2480635" y="1461213"/>
                  </a:lnTo>
                  <a:lnTo>
                    <a:pt x="1526704" y="1012409"/>
                  </a:lnTo>
                  <a:lnTo>
                    <a:pt x="3414300" y="1289345"/>
                  </a:lnTo>
                  <a:lnTo>
                    <a:pt x="4271802" y="159739"/>
                  </a:lnTo>
                  <a:close/>
                </a:path>
              </a:pathLst>
            </a:custGeom>
            <a:solidFill>
              <a:srgbClr val="C47900"/>
            </a:solidFill>
            <a:ln w="26912" cap="flat">
              <a:noFill/>
              <a:prstDash val="solid"/>
              <a:miter/>
            </a:ln>
          </p:spPr>
          <p:txBody>
            <a:bodyPr rtlCol="0" anchor="ctr"/>
            <a:lstStyle/>
            <a:p>
              <a:endParaRPr/>
            </a:p>
          </p:txBody>
        </p:sp>
        <p:sp>
          <p:nvSpPr>
            <p:cNvPr id="145" name="Freeform 144">
              <a:extLst>
                <a:ext uri="{FF2B5EF4-FFF2-40B4-BE49-F238E27FC236}">
                  <a16:creationId xmlns:a16="http://schemas.microsoft.com/office/drawing/2014/main" id="{085F1011-734A-7C43-BFB1-BDEC69B7461E}"/>
                </a:ext>
              </a:extLst>
            </p:cNvPr>
            <p:cNvSpPr/>
            <p:nvPr/>
          </p:nvSpPr>
          <p:spPr>
            <a:xfrm>
              <a:off x="17296651" y="4885643"/>
              <a:ext cx="2233778" cy="1156363"/>
            </a:xfrm>
            <a:custGeom>
              <a:avLst/>
              <a:gdLst>
                <a:gd name="connsiteX0" fmla="*/ 2244812 w 2233777"/>
                <a:gd name="connsiteY0" fmla="*/ 1130816 h 1156363"/>
                <a:gd name="connsiteX1" fmla="*/ 2226511 w 2233777"/>
                <a:gd name="connsiteY1" fmla="*/ 1174112 h 1156363"/>
                <a:gd name="connsiteX2" fmla="*/ 1780133 w 2233777"/>
                <a:gd name="connsiteY2" fmla="*/ 901640 h 1156363"/>
                <a:gd name="connsiteX3" fmla="*/ 2044499 w 2233777"/>
                <a:gd name="connsiteY3" fmla="*/ 1002755 h 1156363"/>
                <a:gd name="connsiteX4" fmla="*/ 1122406 w 2233777"/>
                <a:gd name="connsiteY4" fmla="*/ 61207 h 1156363"/>
                <a:gd name="connsiteX5" fmla="*/ 384075 w 2233777"/>
                <a:gd name="connsiteY5" fmla="*/ 916243 h 1156363"/>
                <a:gd name="connsiteX6" fmla="*/ 501228 w 2233777"/>
                <a:gd name="connsiteY6" fmla="*/ 707264 h 1156363"/>
                <a:gd name="connsiteX7" fmla="*/ 0 w 2233777"/>
                <a:gd name="connsiteY7" fmla="*/ 1130816 h 1156363"/>
                <a:gd name="connsiteX8" fmla="*/ 1122272 w 2233777"/>
                <a:gd name="connsiteY8" fmla="*/ 0 h 1156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3777" h="1156363">
                  <a:moveTo>
                    <a:pt x="2244812" y="1130816"/>
                  </a:moveTo>
                  <a:lnTo>
                    <a:pt x="2226511" y="1174112"/>
                  </a:lnTo>
                  <a:lnTo>
                    <a:pt x="1780133" y="901640"/>
                  </a:lnTo>
                  <a:lnTo>
                    <a:pt x="2044499" y="1002755"/>
                  </a:lnTo>
                  <a:lnTo>
                    <a:pt x="1122406" y="61207"/>
                  </a:lnTo>
                  <a:lnTo>
                    <a:pt x="384075" y="916243"/>
                  </a:lnTo>
                  <a:lnTo>
                    <a:pt x="501228" y="707264"/>
                  </a:lnTo>
                  <a:lnTo>
                    <a:pt x="0" y="1130816"/>
                  </a:lnTo>
                  <a:lnTo>
                    <a:pt x="1122272" y="0"/>
                  </a:lnTo>
                  <a:close/>
                </a:path>
              </a:pathLst>
            </a:custGeom>
            <a:solidFill>
              <a:srgbClr val="FFFFFF"/>
            </a:solidFill>
            <a:ln w="26912" cap="flat">
              <a:noFill/>
              <a:prstDash val="solid"/>
              <a:miter/>
            </a:ln>
          </p:spPr>
          <p:txBody>
            <a:bodyPr rtlCol="0" anchor="ctr"/>
            <a:lstStyle/>
            <a:p>
              <a:endParaRPr/>
            </a:p>
          </p:txBody>
        </p:sp>
      </p:grpSp>
      <p:sp>
        <p:nvSpPr>
          <p:cNvPr id="146" name="TextBox 145">
            <a:extLst>
              <a:ext uri="{FF2B5EF4-FFF2-40B4-BE49-F238E27FC236}">
                <a16:creationId xmlns:a16="http://schemas.microsoft.com/office/drawing/2014/main" id="{840F0108-A289-2B46-9F07-9F44B108D364}"/>
              </a:ext>
            </a:extLst>
          </p:cNvPr>
          <p:cNvSpPr txBox="1"/>
          <p:nvPr/>
        </p:nvSpPr>
        <p:spPr>
          <a:xfrm>
            <a:off x="5609793" y="1500789"/>
            <a:ext cx="13159653" cy="1862048"/>
          </a:xfrm>
          <a:prstGeom prst="rect">
            <a:avLst/>
          </a:prstGeom>
          <a:noFill/>
          <a:ln>
            <a:noFill/>
          </a:ln>
        </p:spPr>
        <p:txBody>
          <a:bodyPr wrap="square" rtlCol="0">
            <a:spAutoFit/>
          </a:bodyPr>
          <a:lstStyle/>
          <a:p>
            <a:pPr algn="ctr"/>
            <a:r>
              <a:rPr lang="en-US" sz="11500" b="1" spc="-300">
                <a:ln w="63500" cap="rnd" cmpd="sng">
                  <a:noFill/>
                  <a:prstDash val="solid"/>
                </a:ln>
                <a:solidFill>
                  <a:schemeClr val="bg1"/>
                </a:solidFill>
                <a:latin typeface="Odibee Sans" pitchFamily="2" charset="77"/>
              </a:rPr>
              <a:t>MOBILE EDEN LEAGUE</a:t>
            </a:r>
            <a:endParaRPr sz="11500" b="1" spc="-300">
              <a:ln w="63500" cap="rnd" cmpd="sng">
                <a:noFill/>
                <a:prstDash val="solid"/>
              </a:ln>
              <a:solidFill>
                <a:schemeClr val="bg1"/>
              </a:solidFill>
              <a:latin typeface="Odibee Sans" pitchFamily="2" charset="77"/>
            </a:endParaRPr>
          </a:p>
        </p:txBody>
      </p:sp>
      <p:sp>
        <p:nvSpPr>
          <p:cNvPr id="147" name="TextBox 146">
            <a:extLst>
              <a:ext uri="{FF2B5EF4-FFF2-40B4-BE49-F238E27FC236}">
                <a16:creationId xmlns:a16="http://schemas.microsoft.com/office/drawing/2014/main" id="{DC57E1DF-CD73-3B49-B470-A9D8D6526AB3}"/>
              </a:ext>
            </a:extLst>
          </p:cNvPr>
          <p:cNvSpPr txBox="1"/>
          <p:nvPr/>
        </p:nvSpPr>
        <p:spPr>
          <a:xfrm>
            <a:off x="10261168" y="1011494"/>
            <a:ext cx="3856902" cy="646331"/>
          </a:xfrm>
          <a:prstGeom prst="rect">
            <a:avLst/>
          </a:prstGeom>
          <a:noFill/>
          <a:ln>
            <a:noFill/>
          </a:ln>
        </p:spPr>
        <p:txBody>
          <a:bodyPr wrap="square" rtlCol="0">
            <a:spAutoFit/>
          </a:bodyPr>
          <a:lstStyle/>
          <a:p>
            <a:pPr algn="ct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MONDAY 24</a:t>
            </a:r>
            <a:r>
              <a:rPr lang="en-US" sz="3600" b="1" baseline="30000">
                <a:ln w="63500" cap="rnd" cmpd="sng">
                  <a:noFill/>
                  <a:prstDash val="solid"/>
                </a:ln>
                <a:solidFill>
                  <a:schemeClr val="accent4"/>
                </a:solidFill>
                <a:latin typeface="Odibee Sans" pitchFamily="2" charset="77"/>
                <a:ea typeface="Open Sans" panose="020B0606030504020204" pitchFamily="34" charset="0"/>
                <a:cs typeface="Poppins" pitchFamily="2" charset="77"/>
              </a:rPr>
              <a:t>TH</a:t>
            </a: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 2020 </a:t>
            </a:r>
            <a:endParaRPr sz="3600" b="1">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148" name="TextBox 147">
            <a:extLst>
              <a:ext uri="{FF2B5EF4-FFF2-40B4-BE49-F238E27FC236}">
                <a16:creationId xmlns:a16="http://schemas.microsoft.com/office/drawing/2014/main" id="{946D2FF1-9695-9247-9243-FFD3A67514B7}"/>
              </a:ext>
            </a:extLst>
          </p:cNvPr>
          <p:cNvSpPr txBox="1"/>
          <p:nvPr/>
        </p:nvSpPr>
        <p:spPr>
          <a:xfrm>
            <a:off x="2090006" y="6795254"/>
            <a:ext cx="4135505" cy="1569660"/>
          </a:xfrm>
          <a:prstGeom prst="rect">
            <a:avLst/>
          </a:prstGeom>
          <a:noFill/>
          <a:ln>
            <a:noFill/>
          </a:ln>
        </p:spPr>
        <p:txBody>
          <a:bodyPr wrap="square" rtlCol="0">
            <a:spAutoFit/>
          </a:bodyPr>
          <a:lstStyle/>
          <a:p>
            <a:pPr algn="ctr"/>
            <a:r>
              <a:rPr lang="en-US" sz="9600" b="1" spc="-300">
                <a:ln w="63500" cap="rnd" cmpd="sng">
                  <a:noFill/>
                  <a:prstDash val="solid"/>
                </a:ln>
                <a:solidFill>
                  <a:schemeClr val="bg1"/>
                </a:solidFill>
                <a:latin typeface="Odibee Sans" pitchFamily="2" charset="77"/>
              </a:rPr>
              <a:t>F</a:t>
            </a:r>
            <a:r>
              <a:rPr lang="en-US" sz="8000" b="1" spc="-300">
                <a:ln w="63500" cap="rnd" cmpd="sng">
                  <a:noFill/>
                  <a:prstDash val="solid"/>
                </a:ln>
                <a:solidFill>
                  <a:schemeClr val="bg1"/>
                </a:solidFill>
                <a:latin typeface="Odibee Sans" pitchFamily="2" charset="77"/>
              </a:rPr>
              <a:t>ALCON</a:t>
            </a:r>
            <a:r>
              <a:rPr lang="en-US" sz="9600" b="1" spc="-300">
                <a:ln w="63500" cap="rnd" cmpd="sng">
                  <a:noFill/>
                  <a:prstDash val="solid"/>
                </a:ln>
                <a:solidFill>
                  <a:schemeClr val="bg1"/>
                </a:solidFill>
                <a:latin typeface="Odibee Sans" pitchFamily="2" charset="77"/>
              </a:rPr>
              <a:t>S</a:t>
            </a:r>
            <a:endParaRPr sz="9600" b="1" spc="-300">
              <a:ln w="63500" cap="rnd" cmpd="sng">
                <a:noFill/>
                <a:prstDash val="solid"/>
              </a:ln>
              <a:solidFill>
                <a:schemeClr val="bg1"/>
              </a:solidFill>
              <a:latin typeface="Odibee Sans" pitchFamily="2" charset="77"/>
            </a:endParaRPr>
          </a:p>
        </p:txBody>
      </p:sp>
      <p:sp>
        <p:nvSpPr>
          <p:cNvPr id="149" name="TextBox 148">
            <a:extLst>
              <a:ext uri="{FF2B5EF4-FFF2-40B4-BE49-F238E27FC236}">
                <a16:creationId xmlns:a16="http://schemas.microsoft.com/office/drawing/2014/main" id="{6FE57B09-FA8A-2648-931A-33B7A9A60D80}"/>
              </a:ext>
            </a:extLst>
          </p:cNvPr>
          <p:cNvSpPr txBox="1"/>
          <p:nvPr/>
        </p:nvSpPr>
        <p:spPr>
          <a:xfrm>
            <a:off x="8354524" y="7072253"/>
            <a:ext cx="3103139" cy="1015663"/>
          </a:xfrm>
          <a:prstGeom prst="rect">
            <a:avLst/>
          </a:prstGeom>
          <a:noFill/>
          <a:ln>
            <a:noFill/>
          </a:ln>
        </p:spPr>
        <p:txBody>
          <a:bodyPr wrap="square" rtlCol="0">
            <a:spAutoFit/>
          </a:bodyPr>
          <a:lstStyle/>
          <a:p>
            <a:pPr algn="ctr"/>
            <a:r>
              <a:rPr lang="en-US" sz="6000" b="1">
                <a:ln w="63500" cap="rnd" cmpd="sng">
                  <a:noFill/>
                  <a:prstDash val="solid"/>
                </a:ln>
                <a:solidFill>
                  <a:schemeClr val="bg1"/>
                </a:solidFill>
                <a:latin typeface="Odibee Sans" pitchFamily="2" charset="77"/>
              </a:rPr>
              <a:t>MR. EZOZ</a:t>
            </a:r>
            <a:endParaRPr sz="6000" b="1">
              <a:ln w="63500" cap="rnd" cmpd="sng">
                <a:noFill/>
                <a:prstDash val="solid"/>
              </a:ln>
              <a:solidFill>
                <a:schemeClr val="bg1"/>
              </a:solidFill>
              <a:latin typeface="Odibee Sans" pitchFamily="2" charset="77"/>
            </a:endParaRPr>
          </a:p>
        </p:txBody>
      </p:sp>
      <p:sp>
        <p:nvSpPr>
          <p:cNvPr id="150" name="TextBox 149">
            <a:extLst>
              <a:ext uri="{FF2B5EF4-FFF2-40B4-BE49-F238E27FC236}">
                <a16:creationId xmlns:a16="http://schemas.microsoft.com/office/drawing/2014/main" id="{394C5C07-F786-A94A-A857-381E3C427B93}"/>
              </a:ext>
            </a:extLst>
          </p:cNvPr>
          <p:cNvSpPr txBox="1"/>
          <p:nvPr/>
        </p:nvSpPr>
        <p:spPr>
          <a:xfrm>
            <a:off x="17653011" y="11359147"/>
            <a:ext cx="4702130" cy="1015663"/>
          </a:xfrm>
          <a:prstGeom prst="rect">
            <a:avLst/>
          </a:prstGeom>
          <a:noFill/>
          <a:ln>
            <a:noFill/>
          </a:ln>
        </p:spPr>
        <p:txBody>
          <a:bodyPr wrap="square" rtlCol="0">
            <a:spAutoFit/>
          </a:bodyPr>
          <a:lstStyle/>
          <a:p>
            <a:pPr algn="ctr"/>
            <a:r>
              <a:rPr lang="en-US" sz="6000" b="1" spc="-300">
                <a:ln w="63500" cap="rnd" cmpd="sng">
                  <a:noFill/>
                  <a:prstDash val="solid"/>
                </a:ln>
                <a:solidFill>
                  <a:schemeClr val="bg1"/>
                </a:solidFill>
                <a:latin typeface="Odibee Sans" pitchFamily="2" charset="77"/>
              </a:rPr>
              <a:t>KINGSTON</a:t>
            </a:r>
            <a:endParaRPr sz="6000" b="1" spc="-300">
              <a:ln w="63500" cap="rnd" cmpd="sng">
                <a:noFill/>
                <a:prstDash val="solid"/>
              </a:ln>
              <a:solidFill>
                <a:schemeClr val="bg1"/>
              </a:solidFill>
              <a:latin typeface="Odibee Sans" pitchFamily="2" charset="77"/>
            </a:endParaRPr>
          </a:p>
        </p:txBody>
      </p:sp>
      <p:sp>
        <p:nvSpPr>
          <p:cNvPr id="151" name="TextBox 150">
            <a:extLst>
              <a:ext uri="{FF2B5EF4-FFF2-40B4-BE49-F238E27FC236}">
                <a16:creationId xmlns:a16="http://schemas.microsoft.com/office/drawing/2014/main" id="{C0E00549-7BA0-F448-B45A-C1E03C63B729}"/>
              </a:ext>
            </a:extLst>
          </p:cNvPr>
          <p:cNvSpPr txBox="1"/>
          <p:nvPr/>
        </p:nvSpPr>
        <p:spPr>
          <a:xfrm>
            <a:off x="12775142" y="7072253"/>
            <a:ext cx="4566279" cy="1015663"/>
          </a:xfrm>
          <a:prstGeom prst="rect">
            <a:avLst/>
          </a:prstGeom>
          <a:noFill/>
          <a:ln>
            <a:noFill/>
          </a:ln>
        </p:spPr>
        <p:txBody>
          <a:bodyPr wrap="square" rtlCol="0">
            <a:spAutoFit/>
          </a:bodyPr>
          <a:lstStyle/>
          <a:p>
            <a:pPr algn="ctr"/>
            <a:r>
              <a:rPr lang="en-US" sz="6000" b="1">
                <a:ln w="63500" cap="rnd" cmpd="sng">
                  <a:noFill/>
                  <a:prstDash val="solid"/>
                </a:ln>
                <a:solidFill>
                  <a:schemeClr val="bg1"/>
                </a:solidFill>
                <a:latin typeface="Odibee Sans" pitchFamily="2" charset="77"/>
              </a:rPr>
              <a:t>GREENMASK</a:t>
            </a:r>
            <a:endParaRPr sz="6000" b="1">
              <a:ln w="63500" cap="rnd" cmpd="sng">
                <a:noFill/>
                <a:prstDash val="solid"/>
              </a:ln>
              <a:solidFill>
                <a:schemeClr val="bg1"/>
              </a:solidFill>
              <a:latin typeface="Odibee Sans" pitchFamily="2" charset="77"/>
            </a:endParaRPr>
          </a:p>
        </p:txBody>
      </p:sp>
      <p:sp>
        <p:nvSpPr>
          <p:cNvPr id="152" name="TextBox 151">
            <a:extLst>
              <a:ext uri="{FF2B5EF4-FFF2-40B4-BE49-F238E27FC236}">
                <a16:creationId xmlns:a16="http://schemas.microsoft.com/office/drawing/2014/main" id="{5AD285D4-A2DF-D441-9116-1CF95B7B5594}"/>
              </a:ext>
            </a:extLst>
          </p:cNvPr>
          <p:cNvSpPr txBox="1"/>
          <p:nvPr/>
        </p:nvSpPr>
        <p:spPr>
          <a:xfrm>
            <a:off x="17653011" y="7072253"/>
            <a:ext cx="4566279" cy="1015663"/>
          </a:xfrm>
          <a:prstGeom prst="rect">
            <a:avLst/>
          </a:prstGeom>
          <a:noFill/>
          <a:ln>
            <a:noFill/>
          </a:ln>
        </p:spPr>
        <p:txBody>
          <a:bodyPr wrap="square" rtlCol="0">
            <a:spAutoFit/>
          </a:bodyPr>
          <a:lstStyle/>
          <a:p>
            <a:pPr algn="ctr"/>
            <a:r>
              <a:rPr lang="en-US" sz="6000" b="1">
                <a:ln w="63500" cap="rnd" cmpd="sng">
                  <a:noFill/>
                  <a:prstDash val="solid"/>
                </a:ln>
                <a:solidFill>
                  <a:schemeClr val="bg1"/>
                </a:solidFill>
                <a:latin typeface="Odibee Sans" pitchFamily="2" charset="77"/>
              </a:rPr>
              <a:t>ASSAZINS</a:t>
            </a:r>
            <a:endParaRPr sz="6000" b="1">
              <a:ln w="63500" cap="rnd" cmpd="sng">
                <a:noFill/>
                <a:prstDash val="solid"/>
              </a:ln>
              <a:solidFill>
                <a:schemeClr val="bg1"/>
              </a:solidFill>
              <a:latin typeface="Odibee Sans" pitchFamily="2" charset="77"/>
            </a:endParaRPr>
          </a:p>
        </p:txBody>
      </p:sp>
      <p:sp>
        <p:nvSpPr>
          <p:cNvPr id="153" name="TextBox 152">
            <a:extLst>
              <a:ext uri="{FF2B5EF4-FFF2-40B4-BE49-F238E27FC236}">
                <a16:creationId xmlns:a16="http://schemas.microsoft.com/office/drawing/2014/main" id="{E6C0298F-5424-5B41-BA28-606A413EAECC}"/>
              </a:ext>
            </a:extLst>
          </p:cNvPr>
          <p:cNvSpPr txBox="1"/>
          <p:nvPr/>
        </p:nvSpPr>
        <p:spPr>
          <a:xfrm>
            <a:off x="13341630" y="11359147"/>
            <a:ext cx="3726962" cy="1015663"/>
          </a:xfrm>
          <a:prstGeom prst="rect">
            <a:avLst/>
          </a:prstGeom>
          <a:noFill/>
          <a:ln>
            <a:noFill/>
          </a:ln>
        </p:spPr>
        <p:txBody>
          <a:bodyPr wrap="square" rtlCol="0">
            <a:spAutoFit/>
          </a:bodyPr>
          <a:lstStyle/>
          <a:p>
            <a:pPr algn="ctr"/>
            <a:r>
              <a:rPr lang="en-US" sz="6000" b="1">
                <a:ln w="63500" cap="rnd" cmpd="sng">
                  <a:noFill/>
                  <a:prstDash val="solid"/>
                </a:ln>
                <a:solidFill>
                  <a:schemeClr val="bg1"/>
                </a:solidFill>
                <a:latin typeface="Odibee Sans" pitchFamily="2" charset="77"/>
              </a:rPr>
              <a:t>PINK POISON</a:t>
            </a:r>
            <a:endParaRPr sz="6000" b="1">
              <a:ln w="63500" cap="rnd" cmpd="sng">
                <a:noFill/>
                <a:prstDash val="solid"/>
              </a:ln>
              <a:solidFill>
                <a:schemeClr val="bg1"/>
              </a:solidFill>
              <a:latin typeface="Odibee Sans" pitchFamily="2" charset="77"/>
            </a:endParaRPr>
          </a:p>
        </p:txBody>
      </p:sp>
      <p:sp>
        <p:nvSpPr>
          <p:cNvPr id="154" name="TextBox 153">
            <a:extLst>
              <a:ext uri="{FF2B5EF4-FFF2-40B4-BE49-F238E27FC236}">
                <a16:creationId xmlns:a16="http://schemas.microsoft.com/office/drawing/2014/main" id="{9ED8B606-AFD2-D44D-8C63-75975603643A}"/>
              </a:ext>
            </a:extLst>
          </p:cNvPr>
          <p:cNvSpPr txBox="1"/>
          <p:nvPr/>
        </p:nvSpPr>
        <p:spPr>
          <a:xfrm>
            <a:off x="8042612" y="11359147"/>
            <a:ext cx="3726962" cy="1015663"/>
          </a:xfrm>
          <a:prstGeom prst="rect">
            <a:avLst/>
          </a:prstGeom>
          <a:noFill/>
          <a:ln>
            <a:noFill/>
          </a:ln>
        </p:spPr>
        <p:txBody>
          <a:bodyPr wrap="square" rtlCol="0">
            <a:spAutoFit/>
          </a:bodyPr>
          <a:lstStyle/>
          <a:p>
            <a:pPr algn="ctr"/>
            <a:r>
              <a:rPr lang="en-US" sz="6000" b="1">
                <a:ln w="63500" cap="rnd" cmpd="sng">
                  <a:noFill/>
                  <a:prstDash val="solid"/>
                </a:ln>
                <a:solidFill>
                  <a:schemeClr val="bg1"/>
                </a:solidFill>
                <a:latin typeface="Odibee Sans" pitchFamily="2" charset="77"/>
              </a:rPr>
              <a:t>COBRA</a:t>
            </a:r>
            <a:endParaRPr sz="6000" b="1">
              <a:ln w="63500" cap="rnd" cmpd="sng">
                <a:noFill/>
                <a:prstDash val="solid"/>
              </a:ln>
              <a:solidFill>
                <a:schemeClr val="bg1"/>
              </a:solidFill>
              <a:latin typeface="Odibee Sans" pitchFamily="2" charset="77"/>
            </a:endParaRPr>
          </a:p>
        </p:txBody>
      </p:sp>
      <p:sp>
        <p:nvSpPr>
          <p:cNvPr id="155" name="TextBox 154">
            <a:extLst>
              <a:ext uri="{FF2B5EF4-FFF2-40B4-BE49-F238E27FC236}">
                <a16:creationId xmlns:a16="http://schemas.microsoft.com/office/drawing/2014/main" id="{5F7C3120-E2D6-A348-85ED-8C792A6909CA}"/>
              </a:ext>
            </a:extLst>
          </p:cNvPr>
          <p:cNvSpPr txBox="1"/>
          <p:nvPr/>
        </p:nvSpPr>
        <p:spPr>
          <a:xfrm>
            <a:off x="2294278" y="11359147"/>
            <a:ext cx="3726962" cy="1015663"/>
          </a:xfrm>
          <a:prstGeom prst="rect">
            <a:avLst/>
          </a:prstGeom>
          <a:noFill/>
          <a:ln>
            <a:noFill/>
          </a:ln>
        </p:spPr>
        <p:txBody>
          <a:bodyPr wrap="square" rtlCol="0">
            <a:spAutoFit/>
          </a:bodyPr>
          <a:lstStyle/>
          <a:p>
            <a:pPr algn="ctr"/>
            <a:r>
              <a:rPr lang="en-US" sz="6000" b="1">
                <a:ln w="63500" cap="rnd" cmpd="sng">
                  <a:noFill/>
                  <a:prstDash val="solid"/>
                </a:ln>
                <a:solidFill>
                  <a:schemeClr val="bg1"/>
                </a:solidFill>
                <a:latin typeface="Odibee Sans" pitchFamily="2" charset="77"/>
              </a:rPr>
              <a:t>BLUE CHIP</a:t>
            </a:r>
            <a:endParaRPr sz="6000" b="1">
              <a:ln w="63500" cap="rnd" cmpd="sng">
                <a:noFill/>
                <a:prstDash val="solid"/>
              </a:ln>
              <a:solidFill>
                <a:schemeClr val="bg1"/>
              </a:solidFill>
              <a:latin typeface="Odibee Sans" pitchFamily="2" charset="77"/>
            </a:endParaRPr>
          </a:p>
        </p:txBody>
      </p:sp>
    </p:spTree>
    <p:extLst>
      <p:ext uri="{BB962C8B-B14F-4D97-AF65-F5344CB8AC3E}">
        <p14:creationId xmlns:p14="http://schemas.microsoft.com/office/powerpoint/2010/main" val="914962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3F78097-7A21-7C49-8A4D-830F69CE4C83}"/>
              </a:ext>
            </a:extLst>
          </p:cNvPr>
          <p:cNvSpPr txBox="1"/>
          <p:nvPr/>
        </p:nvSpPr>
        <p:spPr>
          <a:xfrm>
            <a:off x="5609793" y="1500789"/>
            <a:ext cx="13159653" cy="1862048"/>
          </a:xfrm>
          <a:prstGeom prst="rect">
            <a:avLst/>
          </a:prstGeom>
          <a:noFill/>
          <a:ln>
            <a:noFill/>
          </a:ln>
        </p:spPr>
        <p:txBody>
          <a:bodyPr wrap="square" rtlCol="0">
            <a:spAutoFit/>
          </a:bodyPr>
          <a:lstStyle/>
          <a:p>
            <a:pPr algn="ctr"/>
            <a:r>
              <a:rPr lang="en-US" sz="11500" b="1" spc="-300">
                <a:ln w="63500" cap="rnd" cmpd="sng">
                  <a:noFill/>
                  <a:prstDash val="solid"/>
                </a:ln>
                <a:solidFill>
                  <a:schemeClr val="bg1"/>
                </a:solidFill>
                <a:latin typeface="Odibee Sans" pitchFamily="2" charset="77"/>
              </a:rPr>
              <a:t>MOBILE EDEN LEAGUE</a:t>
            </a:r>
            <a:endParaRPr sz="11500" b="1" spc="-300">
              <a:ln w="63500" cap="rnd" cmpd="sng">
                <a:noFill/>
                <a:prstDash val="solid"/>
              </a:ln>
              <a:solidFill>
                <a:schemeClr val="bg1"/>
              </a:solidFill>
              <a:latin typeface="Odibee Sans" pitchFamily="2" charset="77"/>
            </a:endParaRPr>
          </a:p>
        </p:txBody>
      </p:sp>
      <p:sp>
        <p:nvSpPr>
          <p:cNvPr id="4" name="TextBox 3">
            <a:extLst>
              <a:ext uri="{FF2B5EF4-FFF2-40B4-BE49-F238E27FC236}">
                <a16:creationId xmlns:a16="http://schemas.microsoft.com/office/drawing/2014/main" id="{DD4D37F0-B5EC-6342-8D1B-998AA1AD4480}"/>
              </a:ext>
            </a:extLst>
          </p:cNvPr>
          <p:cNvSpPr txBox="1"/>
          <p:nvPr/>
        </p:nvSpPr>
        <p:spPr>
          <a:xfrm>
            <a:off x="10261168" y="1011494"/>
            <a:ext cx="3856902" cy="646331"/>
          </a:xfrm>
          <a:prstGeom prst="rect">
            <a:avLst/>
          </a:prstGeom>
          <a:noFill/>
          <a:ln>
            <a:noFill/>
          </a:ln>
        </p:spPr>
        <p:txBody>
          <a:bodyPr wrap="square" rtlCol="0">
            <a:spAutoFit/>
          </a:bodyPr>
          <a:lstStyle/>
          <a:p>
            <a:pPr algn="ct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MONDAY 24</a:t>
            </a:r>
            <a:r>
              <a:rPr lang="en-US" sz="3600" b="1" baseline="30000">
                <a:ln w="63500" cap="rnd" cmpd="sng">
                  <a:noFill/>
                  <a:prstDash val="solid"/>
                </a:ln>
                <a:solidFill>
                  <a:schemeClr val="accent4"/>
                </a:solidFill>
                <a:latin typeface="Odibee Sans" pitchFamily="2" charset="77"/>
                <a:ea typeface="Open Sans" panose="020B0606030504020204" pitchFamily="34" charset="0"/>
                <a:cs typeface="Poppins" pitchFamily="2" charset="77"/>
              </a:rPr>
              <a:t>TH</a:t>
            </a: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 2020 </a:t>
            </a:r>
            <a:endParaRPr sz="3600" b="1">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cxnSp>
        <p:nvCxnSpPr>
          <p:cNvPr id="11" name="Straight Connector 10">
            <a:extLst>
              <a:ext uri="{FF2B5EF4-FFF2-40B4-BE49-F238E27FC236}">
                <a16:creationId xmlns:a16="http://schemas.microsoft.com/office/drawing/2014/main" id="{1AD4A3D4-C1EA-B747-870E-1E138A3BE7BC}"/>
              </a:ext>
            </a:extLst>
          </p:cNvPr>
          <p:cNvCxnSpPr>
            <a:cxnSpLocks/>
          </p:cNvCxnSpPr>
          <p:nvPr/>
        </p:nvCxnSpPr>
        <p:spPr>
          <a:xfrm>
            <a:off x="3730193" y="4069735"/>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1A488E6-06E2-4E4A-8A89-0AC1489A8FE2}"/>
              </a:ext>
            </a:extLst>
          </p:cNvPr>
          <p:cNvCxnSpPr>
            <a:cxnSpLocks/>
          </p:cNvCxnSpPr>
          <p:nvPr/>
        </p:nvCxnSpPr>
        <p:spPr>
          <a:xfrm>
            <a:off x="3730193" y="6550468"/>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62A5CBD-6C3F-E246-9D6A-2A5E13E129C9}"/>
              </a:ext>
            </a:extLst>
          </p:cNvPr>
          <p:cNvCxnSpPr>
            <a:cxnSpLocks/>
          </p:cNvCxnSpPr>
          <p:nvPr/>
        </p:nvCxnSpPr>
        <p:spPr>
          <a:xfrm>
            <a:off x="3730193" y="9031201"/>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7DD57D4-1395-6B48-B15C-CD7203665076}"/>
              </a:ext>
            </a:extLst>
          </p:cNvPr>
          <p:cNvCxnSpPr>
            <a:cxnSpLocks/>
          </p:cNvCxnSpPr>
          <p:nvPr/>
        </p:nvCxnSpPr>
        <p:spPr>
          <a:xfrm>
            <a:off x="3730193" y="11511935"/>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5BAB696-82BF-294D-8682-60BF3D821693}"/>
              </a:ext>
            </a:extLst>
          </p:cNvPr>
          <p:cNvCxnSpPr>
            <a:cxnSpLocks/>
          </p:cNvCxnSpPr>
          <p:nvPr/>
        </p:nvCxnSpPr>
        <p:spPr>
          <a:xfrm>
            <a:off x="5609793" y="5238135"/>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02A3A4E-32F1-3249-AB28-9EBD26B4B602}"/>
              </a:ext>
            </a:extLst>
          </p:cNvPr>
          <p:cNvCxnSpPr>
            <a:cxnSpLocks/>
          </p:cNvCxnSpPr>
          <p:nvPr/>
        </p:nvCxnSpPr>
        <p:spPr>
          <a:xfrm>
            <a:off x="5609793" y="10309668"/>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3E240BD-CAC2-B443-A495-A60BB3320B8C}"/>
              </a:ext>
            </a:extLst>
          </p:cNvPr>
          <p:cNvCxnSpPr>
            <a:cxnSpLocks/>
          </p:cNvCxnSpPr>
          <p:nvPr/>
        </p:nvCxnSpPr>
        <p:spPr>
          <a:xfrm>
            <a:off x="5558993" y="4069735"/>
            <a:ext cx="0" cy="248073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A9B0F96-CD71-4E49-8CC5-3336C59F9E7E}"/>
              </a:ext>
            </a:extLst>
          </p:cNvPr>
          <p:cNvCxnSpPr>
            <a:cxnSpLocks/>
          </p:cNvCxnSpPr>
          <p:nvPr/>
        </p:nvCxnSpPr>
        <p:spPr>
          <a:xfrm>
            <a:off x="5558993" y="9022735"/>
            <a:ext cx="0" cy="248073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C466A0A-8F0D-584E-8E64-5AB7031CA37E}"/>
              </a:ext>
            </a:extLst>
          </p:cNvPr>
          <p:cNvCxnSpPr>
            <a:cxnSpLocks/>
          </p:cNvCxnSpPr>
          <p:nvPr/>
        </p:nvCxnSpPr>
        <p:spPr>
          <a:xfrm>
            <a:off x="7489393" y="5212735"/>
            <a:ext cx="0" cy="509693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40571A-0278-DF43-BAF1-CED83BCAB8B4}"/>
              </a:ext>
            </a:extLst>
          </p:cNvPr>
          <p:cNvCxnSpPr>
            <a:cxnSpLocks/>
          </p:cNvCxnSpPr>
          <p:nvPr/>
        </p:nvCxnSpPr>
        <p:spPr>
          <a:xfrm>
            <a:off x="7489393" y="7761201"/>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408E5F6-6BA5-5C47-96AF-31B6B91B67B9}"/>
              </a:ext>
            </a:extLst>
          </p:cNvPr>
          <p:cNvCxnSpPr>
            <a:cxnSpLocks/>
          </p:cNvCxnSpPr>
          <p:nvPr/>
        </p:nvCxnSpPr>
        <p:spPr>
          <a:xfrm flipH="1">
            <a:off x="18695048" y="4069735"/>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B053F45-3EE7-F547-B4A8-88D0D6FD7D1C}"/>
              </a:ext>
            </a:extLst>
          </p:cNvPr>
          <p:cNvCxnSpPr>
            <a:cxnSpLocks/>
          </p:cNvCxnSpPr>
          <p:nvPr/>
        </p:nvCxnSpPr>
        <p:spPr>
          <a:xfrm flipH="1">
            <a:off x="18695048" y="6550468"/>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C5AF7C1-4B80-CB48-9FE0-4D6690C83CD5}"/>
              </a:ext>
            </a:extLst>
          </p:cNvPr>
          <p:cNvCxnSpPr>
            <a:cxnSpLocks/>
          </p:cNvCxnSpPr>
          <p:nvPr/>
        </p:nvCxnSpPr>
        <p:spPr>
          <a:xfrm flipH="1">
            <a:off x="18695048" y="9031201"/>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1A3C6D51-7112-004A-A516-A671BEA7F1D0}"/>
              </a:ext>
            </a:extLst>
          </p:cNvPr>
          <p:cNvCxnSpPr>
            <a:cxnSpLocks/>
          </p:cNvCxnSpPr>
          <p:nvPr/>
        </p:nvCxnSpPr>
        <p:spPr>
          <a:xfrm flipH="1">
            <a:off x="18695048" y="11511935"/>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786A03C-46AA-B144-8ADB-42158689DE49}"/>
              </a:ext>
            </a:extLst>
          </p:cNvPr>
          <p:cNvCxnSpPr>
            <a:cxnSpLocks/>
          </p:cNvCxnSpPr>
          <p:nvPr/>
        </p:nvCxnSpPr>
        <p:spPr>
          <a:xfrm flipH="1">
            <a:off x="16815448" y="5238135"/>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423A582-9952-7045-9F22-9768D30B22B8}"/>
              </a:ext>
            </a:extLst>
          </p:cNvPr>
          <p:cNvCxnSpPr>
            <a:cxnSpLocks/>
          </p:cNvCxnSpPr>
          <p:nvPr/>
        </p:nvCxnSpPr>
        <p:spPr>
          <a:xfrm flipH="1">
            <a:off x="16815448" y="10309668"/>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C850D4E-4CB4-7042-8BD6-C1EA8B43FC0C}"/>
              </a:ext>
            </a:extLst>
          </p:cNvPr>
          <p:cNvCxnSpPr>
            <a:cxnSpLocks/>
          </p:cNvCxnSpPr>
          <p:nvPr/>
        </p:nvCxnSpPr>
        <p:spPr>
          <a:xfrm flipH="1">
            <a:off x="18745848" y="4069735"/>
            <a:ext cx="0" cy="248073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C80E47F-E933-0849-9D6C-ABFC31DCBBE0}"/>
              </a:ext>
            </a:extLst>
          </p:cNvPr>
          <p:cNvCxnSpPr>
            <a:cxnSpLocks/>
          </p:cNvCxnSpPr>
          <p:nvPr/>
        </p:nvCxnSpPr>
        <p:spPr>
          <a:xfrm flipH="1">
            <a:off x="18745848" y="9022735"/>
            <a:ext cx="0" cy="248073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60B1D7C-8F3E-6D40-937F-B8C17F105B0F}"/>
              </a:ext>
            </a:extLst>
          </p:cNvPr>
          <p:cNvCxnSpPr>
            <a:cxnSpLocks/>
          </p:cNvCxnSpPr>
          <p:nvPr/>
        </p:nvCxnSpPr>
        <p:spPr>
          <a:xfrm flipH="1">
            <a:off x="16815448" y="5212735"/>
            <a:ext cx="0" cy="509693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3C497C89-C8EE-E24F-B709-8BBAC3B09D44}"/>
              </a:ext>
            </a:extLst>
          </p:cNvPr>
          <p:cNvCxnSpPr>
            <a:cxnSpLocks/>
          </p:cNvCxnSpPr>
          <p:nvPr/>
        </p:nvCxnSpPr>
        <p:spPr>
          <a:xfrm flipH="1">
            <a:off x="14935848" y="7761201"/>
            <a:ext cx="18796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3" name="Graphic 3">
            <a:extLst>
              <a:ext uri="{FF2B5EF4-FFF2-40B4-BE49-F238E27FC236}">
                <a16:creationId xmlns:a16="http://schemas.microsoft.com/office/drawing/2014/main" id="{F1426567-DF6A-5E40-BFE7-E9E9F5381D53}"/>
              </a:ext>
            </a:extLst>
          </p:cNvPr>
          <p:cNvGrpSpPr/>
          <p:nvPr/>
        </p:nvGrpSpPr>
        <p:grpSpPr>
          <a:xfrm>
            <a:off x="9083239" y="6918534"/>
            <a:ext cx="1845425" cy="1685334"/>
            <a:chOff x="9490590" y="4391656"/>
            <a:chExt cx="5363241" cy="4897979"/>
          </a:xfrm>
        </p:grpSpPr>
        <p:sp>
          <p:nvSpPr>
            <p:cNvPr id="54" name="Freeform 53">
              <a:extLst>
                <a:ext uri="{FF2B5EF4-FFF2-40B4-BE49-F238E27FC236}">
                  <a16:creationId xmlns:a16="http://schemas.microsoft.com/office/drawing/2014/main" id="{BC93B6AE-C3F3-A54A-8490-369760011293}"/>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55" name="Freeform 54">
              <a:extLst>
                <a:ext uri="{FF2B5EF4-FFF2-40B4-BE49-F238E27FC236}">
                  <a16:creationId xmlns:a16="http://schemas.microsoft.com/office/drawing/2014/main" id="{48B414F1-4E64-7940-88C5-0919723078F0}"/>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56" name="Freeform 55">
              <a:extLst>
                <a:ext uri="{FF2B5EF4-FFF2-40B4-BE49-F238E27FC236}">
                  <a16:creationId xmlns:a16="http://schemas.microsoft.com/office/drawing/2014/main" id="{B4007139-46AC-B942-8464-4E9BC88E9069}"/>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57" name="Freeform 56">
              <a:extLst>
                <a:ext uri="{FF2B5EF4-FFF2-40B4-BE49-F238E27FC236}">
                  <a16:creationId xmlns:a16="http://schemas.microsoft.com/office/drawing/2014/main" id="{C8094259-F9E5-AB47-8D9E-E177EAFCFBA6}"/>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58" name="Freeform 57">
              <a:extLst>
                <a:ext uri="{FF2B5EF4-FFF2-40B4-BE49-F238E27FC236}">
                  <a16:creationId xmlns:a16="http://schemas.microsoft.com/office/drawing/2014/main" id="{98138336-B3E6-2E44-A7A3-9ED52C731A30}"/>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59" name="Freeform 58">
              <a:extLst>
                <a:ext uri="{FF2B5EF4-FFF2-40B4-BE49-F238E27FC236}">
                  <a16:creationId xmlns:a16="http://schemas.microsoft.com/office/drawing/2014/main" id="{8BD2A7A4-9BD4-E64D-B8C2-B0D9CAE3051B}"/>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60" name="Freeform 59">
              <a:extLst>
                <a:ext uri="{FF2B5EF4-FFF2-40B4-BE49-F238E27FC236}">
                  <a16:creationId xmlns:a16="http://schemas.microsoft.com/office/drawing/2014/main" id="{3FD07B4C-BE2E-4F47-BB95-457249AAA2B8}"/>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61" name="Freeform 60">
              <a:extLst>
                <a:ext uri="{FF2B5EF4-FFF2-40B4-BE49-F238E27FC236}">
                  <a16:creationId xmlns:a16="http://schemas.microsoft.com/office/drawing/2014/main" id="{0020B364-321A-B34A-ABEC-CBA5F1151F9E}"/>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62" name="Freeform 61">
              <a:extLst>
                <a:ext uri="{FF2B5EF4-FFF2-40B4-BE49-F238E27FC236}">
                  <a16:creationId xmlns:a16="http://schemas.microsoft.com/office/drawing/2014/main" id="{9A3C64B6-6B72-BA4D-A349-0AF4A19EC267}"/>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63" name="Freeform 62">
              <a:extLst>
                <a:ext uri="{FF2B5EF4-FFF2-40B4-BE49-F238E27FC236}">
                  <a16:creationId xmlns:a16="http://schemas.microsoft.com/office/drawing/2014/main" id="{C155A1CD-107D-864F-A24B-C38B304B8EDA}"/>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64" name="Freeform 63">
              <a:extLst>
                <a:ext uri="{FF2B5EF4-FFF2-40B4-BE49-F238E27FC236}">
                  <a16:creationId xmlns:a16="http://schemas.microsoft.com/office/drawing/2014/main" id="{C2AB0874-A249-C44D-B323-262AA7002132}"/>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65" name="Freeform 64">
              <a:extLst>
                <a:ext uri="{FF2B5EF4-FFF2-40B4-BE49-F238E27FC236}">
                  <a16:creationId xmlns:a16="http://schemas.microsoft.com/office/drawing/2014/main" id="{70B40FED-1D65-3C4B-A1A9-2780ACB399B3}"/>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66" name="Freeform 65">
              <a:extLst>
                <a:ext uri="{FF2B5EF4-FFF2-40B4-BE49-F238E27FC236}">
                  <a16:creationId xmlns:a16="http://schemas.microsoft.com/office/drawing/2014/main" id="{6A4C1180-0EE5-5D4F-83F1-AFD9F85369F1}"/>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67" name="Freeform 66">
              <a:extLst>
                <a:ext uri="{FF2B5EF4-FFF2-40B4-BE49-F238E27FC236}">
                  <a16:creationId xmlns:a16="http://schemas.microsoft.com/office/drawing/2014/main" id="{C4EC4AAA-90BF-B348-BBE8-C317266FEEDA}"/>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68" name="Freeform 67">
              <a:extLst>
                <a:ext uri="{FF2B5EF4-FFF2-40B4-BE49-F238E27FC236}">
                  <a16:creationId xmlns:a16="http://schemas.microsoft.com/office/drawing/2014/main" id="{90361CDD-0085-7D4F-B178-60616E910351}"/>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69" name="Freeform 68">
              <a:extLst>
                <a:ext uri="{FF2B5EF4-FFF2-40B4-BE49-F238E27FC236}">
                  <a16:creationId xmlns:a16="http://schemas.microsoft.com/office/drawing/2014/main" id="{5B201671-1D8A-2248-85D6-4E43A3D56A11}"/>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70" name="Freeform 69">
              <a:extLst>
                <a:ext uri="{FF2B5EF4-FFF2-40B4-BE49-F238E27FC236}">
                  <a16:creationId xmlns:a16="http://schemas.microsoft.com/office/drawing/2014/main" id="{2F23C342-ADE5-DD49-B3E0-258CAFED7D85}"/>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71" name="Freeform 70">
              <a:extLst>
                <a:ext uri="{FF2B5EF4-FFF2-40B4-BE49-F238E27FC236}">
                  <a16:creationId xmlns:a16="http://schemas.microsoft.com/office/drawing/2014/main" id="{6FD42A3E-75BF-9946-A858-5297591C9132}"/>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72" name="Freeform 71">
              <a:extLst>
                <a:ext uri="{FF2B5EF4-FFF2-40B4-BE49-F238E27FC236}">
                  <a16:creationId xmlns:a16="http://schemas.microsoft.com/office/drawing/2014/main" id="{E9B2BBE9-8994-8E4B-9A64-EBE77235126A}"/>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73" name="Freeform 72">
              <a:extLst>
                <a:ext uri="{FF2B5EF4-FFF2-40B4-BE49-F238E27FC236}">
                  <a16:creationId xmlns:a16="http://schemas.microsoft.com/office/drawing/2014/main" id="{7AC4D599-76F6-2942-A6FB-F6F8DF8FB2A6}"/>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74" name="Freeform 73">
              <a:extLst>
                <a:ext uri="{FF2B5EF4-FFF2-40B4-BE49-F238E27FC236}">
                  <a16:creationId xmlns:a16="http://schemas.microsoft.com/office/drawing/2014/main" id="{75B5412C-D262-2B4C-BFE9-C28D91CD6765}"/>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grpSp>
        <p:nvGrpSpPr>
          <p:cNvPr id="75" name="Graphic 29">
            <a:extLst>
              <a:ext uri="{FF2B5EF4-FFF2-40B4-BE49-F238E27FC236}">
                <a16:creationId xmlns:a16="http://schemas.microsoft.com/office/drawing/2014/main" id="{6EA25AF6-74DC-D24E-B419-00F78FE271A3}"/>
              </a:ext>
            </a:extLst>
          </p:cNvPr>
          <p:cNvGrpSpPr/>
          <p:nvPr/>
        </p:nvGrpSpPr>
        <p:grpSpPr>
          <a:xfrm>
            <a:off x="13056247" y="6627191"/>
            <a:ext cx="2075997" cy="1809575"/>
            <a:chOff x="15877567" y="4312980"/>
            <a:chExt cx="5059641" cy="4410315"/>
          </a:xfrm>
        </p:grpSpPr>
        <p:sp>
          <p:nvSpPr>
            <p:cNvPr id="76" name="Freeform 75">
              <a:extLst>
                <a:ext uri="{FF2B5EF4-FFF2-40B4-BE49-F238E27FC236}">
                  <a16:creationId xmlns:a16="http://schemas.microsoft.com/office/drawing/2014/main" id="{FC811DDF-C863-BA40-8256-B70E40D32B10}"/>
                </a:ext>
              </a:extLst>
            </p:cNvPr>
            <p:cNvSpPr/>
            <p:nvPr/>
          </p:nvSpPr>
          <p:spPr>
            <a:xfrm>
              <a:off x="15877567" y="4312980"/>
              <a:ext cx="5059641" cy="4410315"/>
            </a:xfrm>
            <a:custGeom>
              <a:avLst/>
              <a:gdLst>
                <a:gd name="connsiteX0" fmla="*/ 313937 w 5059641"/>
                <a:gd name="connsiteY0" fmla="*/ 4432232 h 4410314"/>
                <a:gd name="connsiteX1" fmla="*/ 5568 w 5059641"/>
                <a:gd name="connsiteY1" fmla="*/ 2579550 h 4410314"/>
                <a:gd name="connsiteX2" fmla="*/ 57780 w 5059641"/>
                <a:gd name="connsiteY2" fmla="*/ 2258001 h 4410314"/>
                <a:gd name="connsiteX3" fmla="*/ 546385 w 5059641"/>
                <a:gd name="connsiteY3" fmla="*/ 1956405 h 4410314"/>
                <a:gd name="connsiteX4" fmla="*/ 790647 w 5059641"/>
                <a:gd name="connsiteY4" fmla="*/ 2014116 h 4410314"/>
                <a:gd name="connsiteX5" fmla="*/ 824557 w 5059641"/>
                <a:gd name="connsiteY5" fmla="*/ 2031084 h 4410314"/>
                <a:gd name="connsiteX6" fmla="*/ 1261651 w 5059641"/>
                <a:gd name="connsiteY6" fmla="*/ 2363633 h 4410314"/>
                <a:gd name="connsiteX7" fmla="*/ 941360 w 5059641"/>
                <a:gd name="connsiteY7" fmla="*/ 1611997 h 4410314"/>
                <a:gd name="connsiteX8" fmla="*/ 2541364 w 5059641"/>
                <a:gd name="connsiteY8" fmla="*/ 0 h 4410314"/>
                <a:gd name="connsiteX9" fmla="*/ 4141583 w 5059641"/>
                <a:gd name="connsiteY9" fmla="*/ 1611970 h 4410314"/>
                <a:gd name="connsiteX10" fmla="*/ 3821480 w 5059641"/>
                <a:gd name="connsiteY10" fmla="*/ 2363230 h 4410314"/>
                <a:gd name="connsiteX11" fmla="*/ 4258143 w 5059641"/>
                <a:gd name="connsiteY11" fmla="*/ 2030762 h 4410314"/>
                <a:gd name="connsiteX12" fmla="*/ 4291946 w 5059641"/>
                <a:gd name="connsiteY12" fmla="*/ 2013820 h 4410314"/>
                <a:gd name="connsiteX13" fmla="*/ 4536504 w 5059641"/>
                <a:gd name="connsiteY13" fmla="*/ 1956055 h 4410314"/>
                <a:gd name="connsiteX14" fmla="*/ 4613825 w 5059641"/>
                <a:gd name="connsiteY14" fmla="*/ 1961541 h 4410314"/>
                <a:gd name="connsiteX15" fmla="*/ 5077186 w 5059641"/>
                <a:gd name="connsiteY15" fmla="*/ 2579147 h 4410314"/>
                <a:gd name="connsiteX16" fmla="*/ 4768951 w 5059641"/>
                <a:gd name="connsiteY16" fmla="*/ 4431210 h 4410314"/>
                <a:gd name="connsiteX17" fmla="*/ 4427533 w 5059641"/>
                <a:gd name="connsiteY17" fmla="*/ 4431856 h 4410314"/>
                <a:gd name="connsiteX18" fmla="*/ 656028 w 5059641"/>
                <a:gd name="connsiteY18" fmla="*/ 4432232 h 4410314"/>
                <a:gd name="connsiteX19" fmla="*/ 313937 w 5059641"/>
                <a:gd name="connsiteY19" fmla="*/ 4432232 h 4410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59641" h="4410314">
                  <a:moveTo>
                    <a:pt x="313937" y="4432232"/>
                  </a:moveTo>
                  <a:lnTo>
                    <a:pt x="5568" y="2579550"/>
                  </a:lnTo>
                  <a:cubicBezTo>
                    <a:pt x="-10256" y="2469023"/>
                    <a:pt x="7802" y="2357851"/>
                    <a:pt x="57780" y="2258001"/>
                  </a:cubicBezTo>
                  <a:cubicBezTo>
                    <a:pt x="150952" y="2071988"/>
                    <a:pt x="338159" y="1956405"/>
                    <a:pt x="546385" y="1956405"/>
                  </a:cubicBezTo>
                  <a:cubicBezTo>
                    <a:pt x="630649" y="1956405"/>
                    <a:pt x="715102" y="1976359"/>
                    <a:pt x="790647" y="2014116"/>
                  </a:cubicBezTo>
                  <a:lnTo>
                    <a:pt x="824557" y="2031084"/>
                  </a:lnTo>
                  <a:lnTo>
                    <a:pt x="1261651" y="2363633"/>
                  </a:lnTo>
                  <a:lnTo>
                    <a:pt x="941360" y="1611997"/>
                  </a:lnTo>
                  <a:lnTo>
                    <a:pt x="2541364" y="0"/>
                  </a:lnTo>
                  <a:lnTo>
                    <a:pt x="4141583" y="1611970"/>
                  </a:lnTo>
                  <a:lnTo>
                    <a:pt x="3821480" y="2363230"/>
                  </a:lnTo>
                  <a:lnTo>
                    <a:pt x="4258143" y="2030762"/>
                  </a:lnTo>
                  <a:lnTo>
                    <a:pt x="4291946" y="2013820"/>
                  </a:lnTo>
                  <a:cubicBezTo>
                    <a:pt x="4367491" y="1976036"/>
                    <a:pt x="4452051" y="1956055"/>
                    <a:pt x="4536504" y="1956055"/>
                  </a:cubicBezTo>
                  <a:cubicBezTo>
                    <a:pt x="4562287" y="1956055"/>
                    <a:pt x="4588285" y="1957911"/>
                    <a:pt x="4613825" y="1961541"/>
                  </a:cubicBezTo>
                  <a:cubicBezTo>
                    <a:pt x="4912021" y="2004219"/>
                    <a:pt x="5119816" y="2281262"/>
                    <a:pt x="5077186" y="2579147"/>
                  </a:cubicBezTo>
                  <a:lnTo>
                    <a:pt x="4768951" y="4431210"/>
                  </a:lnTo>
                  <a:lnTo>
                    <a:pt x="4427533" y="4431856"/>
                  </a:lnTo>
                  <a:cubicBezTo>
                    <a:pt x="4238631" y="4432232"/>
                    <a:pt x="1493022" y="4432232"/>
                    <a:pt x="656028" y="4432232"/>
                  </a:cubicBezTo>
                  <a:lnTo>
                    <a:pt x="313937" y="4432232"/>
                  </a:lnTo>
                  <a:close/>
                </a:path>
              </a:pathLst>
            </a:custGeom>
            <a:solidFill>
              <a:srgbClr val="161616"/>
            </a:solidFill>
            <a:ln w="76200" cap="flat">
              <a:solidFill>
                <a:schemeClr val="bg1"/>
              </a:solidFill>
              <a:prstDash val="solid"/>
              <a:miter/>
            </a:ln>
          </p:spPr>
          <p:txBody>
            <a:bodyPr rtlCol="0" anchor="ctr"/>
            <a:lstStyle/>
            <a:p>
              <a:endParaRPr/>
            </a:p>
          </p:txBody>
        </p:sp>
        <p:sp>
          <p:nvSpPr>
            <p:cNvPr id="77" name="Freeform 76">
              <a:extLst>
                <a:ext uri="{FF2B5EF4-FFF2-40B4-BE49-F238E27FC236}">
                  <a16:creationId xmlns:a16="http://schemas.microsoft.com/office/drawing/2014/main" id="{F2484485-FBC9-964E-97B8-D325A538A22C}"/>
                </a:ext>
              </a:extLst>
            </p:cNvPr>
            <p:cNvSpPr/>
            <p:nvPr/>
          </p:nvSpPr>
          <p:spPr>
            <a:xfrm>
              <a:off x="16146730" y="4694849"/>
              <a:ext cx="4521381" cy="3764903"/>
            </a:xfrm>
            <a:custGeom>
              <a:avLst/>
              <a:gdLst>
                <a:gd name="connsiteX0" fmla="*/ 272840 w 4521381"/>
                <a:gd name="connsiteY0" fmla="*/ 3781442 h 3764902"/>
                <a:gd name="connsiteX1" fmla="*/ 2822 w 4521381"/>
                <a:gd name="connsiteY1" fmla="*/ 2159602 h 3764902"/>
                <a:gd name="connsiteX2" fmla="*/ 29304 w 4521381"/>
                <a:gd name="connsiteY2" fmla="*/ 1996474 h 3764902"/>
                <a:gd name="connsiteX3" fmla="*/ 277227 w 4521381"/>
                <a:gd name="connsiteY3" fmla="*/ 1843458 h 3764902"/>
                <a:gd name="connsiteX4" fmla="*/ 401080 w 4521381"/>
                <a:gd name="connsiteY4" fmla="*/ 1872743 h 3764902"/>
                <a:gd name="connsiteX5" fmla="*/ 412357 w 4521381"/>
                <a:gd name="connsiteY5" fmla="*/ 1878391 h 3764902"/>
                <a:gd name="connsiteX6" fmla="*/ 1023605 w 4521381"/>
                <a:gd name="connsiteY6" fmla="*/ 2343410 h 3764902"/>
                <a:gd name="connsiteX7" fmla="*/ 1147808 w 4521381"/>
                <a:gd name="connsiteY7" fmla="*/ 2385416 h 3764902"/>
                <a:gd name="connsiteX8" fmla="*/ 1228116 w 4521381"/>
                <a:gd name="connsiteY8" fmla="*/ 2368985 h 3764902"/>
                <a:gd name="connsiteX9" fmla="*/ 1335768 w 4521381"/>
                <a:gd name="connsiteY9" fmla="*/ 2100897 h 3764902"/>
                <a:gd name="connsiteX10" fmla="*/ 990717 w 4521381"/>
                <a:gd name="connsiteY10" fmla="*/ 1291120 h 3764902"/>
                <a:gd name="connsiteX11" fmla="*/ 2272206 w 4521381"/>
                <a:gd name="connsiteY11" fmla="*/ 0 h 3764902"/>
                <a:gd name="connsiteX12" fmla="*/ 3553910 w 4521381"/>
                <a:gd name="connsiteY12" fmla="*/ 1291120 h 3764902"/>
                <a:gd name="connsiteX13" fmla="*/ 3208939 w 4521381"/>
                <a:gd name="connsiteY13" fmla="*/ 2100735 h 3764902"/>
                <a:gd name="connsiteX14" fmla="*/ 3234345 w 4521381"/>
                <a:gd name="connsiteY14" fmla="*/ 2304712 h 3764902"/>
                <a:gd name="connsiteX15" fmla="*/ 3397169 w 4521381"/>
                <a:gd name="connsiteY15" fmla="*/ 2385228 h 3764902"/>
                <a:gd name="connsiteX16" fmla="*/ 3520834 w 4521381"/>
                <a:gd name="connsiteY16" fmla="*/ 2343437 h 3764902"/>
                <a:gd name="connsiteX17" fmla="*/ 4132055 w 4521381"/>
                <a:gd name="connsiteY17" fmla="*/ 1878041 h 3764902"/>
                <a:gd name="connsiteX18" fmla="*/ 4143331 w 4521381"/>
                <a:gd name="connsiteY18" fmla="*/ 1872394 h 3764902"/>
                <a:gd name="connsiteX19" fmla="*/ 4267346 w 4521381"/>
                <a:gd name="connsiteY19" fmla="*/ 1843108 h 3764902"/>
                <a:gd name="connsiteX20" fmla="*/ 4306612 w 4521381"/>
                <a:gd name="connsiteY20" fmla="*/ 1845905 h 3764902"/>
                <a:gd name="connsiteX21" fmla="*/ 4541616 w 4521381"/>
                <a:gd name="connsiteY21" fmla="*/ 2159199 h 3764902"/>
                <a:gd name="connsiteX22" fmla="*/ 4271652 w 4521381"/>
                <a:gd name="connsiteY22" fmla="*/ 3780850 h 3764902"/>
                <a:gd name="connsiteX23" fmla="*/ 4157864 w 4521381"/>
                <a:gd name="connsiteY23" fmla="*/ 3781065 h 3764902"/>
                <a:gd name="connsiteX24" fmla="*/ 386870 w 4521381"/>
                <a:gd name="connsiteY24" fmla="*/ 3781442 h 3764902"/>
                <a:gd name="connsiteX25" fmla="*/ 272840 w 4521381"/>
                <a:gd name="connsiteY25" fmla="*/ 3781442 h 3764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521381" h="3764902">
                  <a:moveTo>
                    <a:pt x="272840" y="3781442"/>
                  </a:moveTo>
                  <a:lnTo>
                    <a:pt x="2822" y="2159602"/>
                  </a:lnTo>
                  <a:cubicBezTo>
                    <a:pt x="-5198" y="2103532"/>
                    <a:pt x="3952" y="2047139"/>
                    <a:pt x="29304" y="1996474"/>
                  </a:cubicBezTo>
                  <a:cubicBezTo>
                    <a:pt x="76590" y="1902083"/>
                    <a:pt x="171566" y="1843458"/>
                    <a:pt x="277227" y="1843458"/>
                  </a:cubicBezTo>
                  <a:cubicBezTo>
                    <a:pt x="319938" y="1843458"/>
                    <a:pt x="362756" y="1853596"/>
                    <a:pt x="401080" y="1872743"/>
                  </a:cubicBezTo>
                  <a:lnTo>
                    <a:pt x="412357" y="1878391"/>
                  </a:lnTo>
                  <a:lnTo>
                    <a:pt x="1023605" y="2343410"/>
                  </a:lnTo>
                  <a:cubicBezTo>
                    <a:pt x="1059157" y="2370544"/>
                    <a:pt x="1103240" y="2385416"/>
                    <a:pt x="1147808" y="2385416"/>
                  </a:cubicBezTo>
                  <a:cubicBezTo>
                    <a:pt x="1175555" y="2385416"/>
                    <a:pt x="1202576" y="2379903"/>
                    <a:pt x="1228116" y="2368985"/>
                  </a:cubicBezTo>
                  <a:cubicBezTo>
                    <a:pt x="1331758" y="2324747"/>
                    <a:pt x="1380067" y="2204458"/>
                    <a:pt x="1335768" y="2100897"/>
                  </a:cubicBezTo>
                  <a:lnTo>
                    <a:pt x="990717" y="1291120"/>
                  </a:lnTo>
                  <a:lnTo>
                    <a:pt x="2272206" y="0"/>
                  </a:lnTo>
                  <a:lnTo>
                    <a:pt x="3553910" y="1291120"/>
                  </a:lnTo>
                  <a:lnTo>
                    <a:pt x="3208939" y="2100735"/>
                  </a:lnTo>
                  <a:cubicBezTo>
                    <a:pt x="3180115" y="2168262"/>
                    <a:pt x="3189858" y="2246383"/>
                    <a:pt x="3234345" y="2304712"/>
                  </a:cubicBezTo>
                  <a:cubicBezTo>
                    <a:pt x="3273315" y="2355888"/>
                    <a:pt x="3332685" y="2385228"/>
                    <a:pt x="3397169" y="2385228"/>
                  </a:cubicBezTo>
                  <a:cubicBezTo>
                    <a:pt x="3442140" y="2385228"/>
                    <a:pt x="3484905" y="2370760"/>
                    <a:pt x="3520834" y="2343437"/>
                  </a:cubicBezTo>
                  <a:lnTo>
                    <a:pt x="4132055" y="1878041"/>
                  </a:lnTo>
                  <a:lnTo>
                    <a:pt x="4143331" y="1872394"/>
                  </a:lnTo>
                  <a:cubicBezTo>
                    <a:pt x="4181628" y="1853220"/>
                    <a:pt x="4224527" y="1843108"/>
                    <a:pt x="4267346" y="1843108"/>
                  </a:cubicBezTo>
                  <a:cubicBezTo>
                    <a:pt x="4280453" y="1843108"/>
                    <a:pt x="4293640" y="1844050"/>
                    <a:pt x="4306612" y="1845905"/>
                  </a:cubicBezTo>
                  <a:cubicBezTo>
                    <a:pt x="4457809" y="1867553"/>
                    <a:pt x="4563227" y="2008092"/>
                    <a:pt x="4541616" y="2159199"/>
                  </a:cubicBezTo>
                  <a:lnTo>
                    <a:pt x="4271652" y="3780850"/>
                  </a:lnTo>
                  <a:lnTo>
                    <a:pt x="4157864" y="3781065"/>
                  </a:lnTo>
                  <a:cubicBezTo>
                    <a:pt x="3968450" y="3781442"/>
                    <a:pt x="1223622" y="3781442"/>
                    <a:pt x="386870" y="3781442"/>
                  </a:cubicBezTo>
                  <a:lnTo>
                    <a:pt x="272840" y="3781442"/>
                  </a:lnTo>
                  <a:close/>
                </a:path>
              </a:pathLst>
            </a:custGeom>
            <a:solidFill>
              <a:srgbClr val="F7DE48"/>
            </a:solidFill>
            <a:ln w="26912" cap="flat">
              <a:noFill/>
              <a:prstDash val="solid"/>
              <a:miter/>
            </a:ln>
          </p:spPr>
          <p:txBody>
            <a:bodyPr rtlCol="0" anchor="ctr"/>
            <a:lstStyle/>
            <a:p>
              <a:endParaRPr/>
            </a:p>
          </p:txBody>
        </p:sp>
        <p:sp>
          <p:nvSpPr>
            <p:cNvPr id="78" name="Freeform 77">
              <a:extLst>
                <a:ext uri="{FF2B5EF4-FFF2-40B4-BE49-F238E27FC236}">
                  <a16:creationId xmlns:a16="http://schemas.microsoft.com/office/drawing/2014/main" id="{5E9E7003-0EBA-6541-8811-13745BBD327F}"/>
                </a:ext>
              </a:extLst>
            </p:cNvPr>
            <p:cNvSpPr/>
            <p:nvPr/>
          </p:nvSpPr>
          <p:spPr>
            <a:xfrm>
              <a:off x="16281307" y="4885654"/>
              <a:ext cx="4252251" cy="3442197"/>
            </a:xfrm>
            <a:custGeom>
              <a:avLst/>
              <a:gdLst>
                <a:gd name="connsiteX0" fmla="*/ 4273701 w 4252251"/>
                <a:gd name="connsiteY0" fmla="*/ 1949413 h 3442196"/>
                <a:gd name="connsiteX1" fmla="*/ 4272894 w 4252251"/>
                <a:gd name="connsiteY1" fmla="*/ 1955060 h 3442196"/>
                <a:gd name="connsiteX2" fmla="*/ 4271817 w 4252251"/>
                <a:gd name="connsiteY2" fmla="*/ 1960977 h 3442196"/>
                <a:gd name="connsiteX3" fmla="*/ 4023142 w 4252251"/>
                <a:gd name="connsiteY3" fmla="*/ 3455912 h 3442196"/>
                <a:gd name="connsiteX4" fmla="*/ 252363 w 4252251"/>
                <a:gd name="connsiteY4" fmla="*/ 3456181 h 3442196"/>
                <a:gd name="connsiteX5" fmla="*/ 1534 w 4252251"/>
                <a:gd name="connsiteY5" fmla="*/ 1949682 h 3442196"/>
                <a:gd name="connsiteX6" fmla="*/ 14991 w 4252251"/>
                <a:gd name="connsiteY6" fmla="*/ 1865778 h 3442196"/>
                <a:gd name="connsiteX7" fmla="*/ 24141 w 4252251"/>
                <a:gd name="connsiteY7" fmla="*/ 1850181 h 3442196"/>
                <a:gd name="connsiteX8" fmla="*/ 80927 w 4252251"/>
                <a:gd name="connsiteY8" fmla="*/ 1801237 h 3442196"/>
                <a:gd name="connsiteX9" fmla="*/ 206342 w 4252251"/>
                <a:gd name="connsiteY9" fmla="*/ 1802313 h 3442196"/>
                <a:gd name="connsiteX10" fmla="*/ 807578 w 4252251"/>
                <a:gd name="connsiteY10" fmla="*/ 2259480 h 3442196"/>
                <a:gd name="connsiteX11" fmla="*/ 1146413 w 4252251"/>
                <a:gd name="connsiteY11" fmla="*/ 2301969 h 3442196"/>
                <a:gd name="connsiteX12" fmla="*/ 1324846 w 4252251"/>
                <a:gd name="connsiteY12" fmla="*/ 1857173 h 3442196"/>
                <a:gd name="connsiteX13" fmla="*/ 1015346 w 4252251"/>
                <a:gd name="connsiteY13" fmla="*/ 1130816 h 3442196"/>
                <a:gd name="connsiteX14" fmla="*/ 2137618 w 4252251"/>
                <a:gd name="connsiteY14" fmla="*/ 0 h 3442196"/>
                <a:gd name="connsiteX15" fmla="*/ 3260158 w 4252251"/>
                <a:gd name="connsiteY15" fmla="*/ 1130816 h 3442196"/>
                <a:gd name="connsiteX16" fmla="*/ 3241858 w 4252251"/>
                <a:gd name="connsiteY16" fmla="*/ 1174112 h 3442196"/>
                <a:gd name="connsiteX17" fmla="*/ 2950659 w 4252251"/>
                <a:gd name="connsiteY17" fmla="*/ 1857173 h 3442196"/>
                <a:gd name="connsiteX18" fmla="*/ 2992643 w 4252251"/>
                <a:gd name="connsiteY18" fmla="*/ 2195476 h 3442196"/>
                <a:gd name="connsiteX19" fmla="*/ 3467658 w 4252251"/>
                <a:gd name="connsiteY19" fmla="*/ 2259480 h 3442196"/>
                <a:gd name="connsiteX20" fmla="*/ 4068921 w 4252251"/>
                <a:gd name="connsiteY20" fmla="*/ 1801775 h 3442196"/>
                <a:gd name="connsiteX21" fmla="*/ 4152862 w 4252251"/>
                <a:gd name="connsiteY21" fmla="*/ 1788329 h 3442196"/>
                <a:gd name="connsiteX22" fmla="*/ 4273701 w 4252251"/>
                <a:gd name="connsiteY22" fmla="*/ 1949413 h 3442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52251" h="3442196">
                  <a:moveTo>
                    <a:pt x="4273701" y="1949413"/>
                  </a:moveTo>
                  <a:lnTo>
                    <a:pt x="4272894" y="1955060"/>
                  </a:lnTo>
                  <a:lnTo>
                    <a:pt x="4271817" y="1960977"/>
                  </a:lnTo>
                  <a:lnTo>
                    <a:pt x="4023142" y="3455912"/>
                  </a:lnTo>
                  <a:cubicBezTo>
                    <a:pt x="3819141" y="3456181"/>
                    <a:pt x="660902" y="3456181"/>
                    <a:pt x="252363" y="3456181"/>
                  </a:cubicBezTo>
                  <a:lnTo>
                    <a:pt x="1534" y="1949682"/>
                  </a:lnTo>
                  <a:cubicBezTo>
                    <a:pt x="-2772" y="1920907"/>
                    <a:pt x="2072" y="1891864"/>
                    <a:pt x="14991" y="1865778"/>
                  </a:cubicBezTo>
                  <a:cubicBezTo>
                    <a:pt x="17682" y="1860400"/>
                    <a:pt x="20911" y="1855021"/>
                    <a:pt x="24141" y="1850181"/>
                  </a:cubicBezTo>
                  <a:cubicBezTo>
                    <a:pt x="38674" y="1828667"/>
                    <a:pt x="58321" y="1811994"/>
                    <a:pt x="80927" y="1801237"/>
                  </a:cubicBezTo>
                  <a:cubicBezTo>
                    <a:pt x="119144" y="1782950"/>
                    <a:pt x="165434" y="1781875"/>
                    <a:pt x="206342" y="1802313"/>
                  </a:cubicBezTo>
                  <a:lnTo>
                    <a:pt x="807578" y="2259480"/>
                  </a:lnTo>
                  <a:cubicBezTo>
                    <a:pt x="904734" y="2333702"/>
                    <a:pt x="1034185" y="2349837"/>
                    <a:pt x="1146413" y="2301969"/>
                  </a:cubicBezTo>
                  <a:cubicBezTo>
                    <a:pt x="1318656" y="2228285"/>
                    <a:pt x="1398587" y="2029283"/>
                    <a:pt x="1324846" y="1857173"/>
                  </a:cubicBezTo>
                  <a:lnTo>
                    <a:pt x="1015346" y="1130816"/>
                  </a:lnTo>
                  <a:lnTo>
                    <a:pt x="2137618" y="0"/>
                  </a:lnTo>
                  <a:lnTo>
                    <a:pt x="3260158" y="1130816"/>
                  </a:lnTo>
                  <a:lnTo>
                    <a:pt x="3241858" y="1174112"/>
                  </a:lnTo>
                  <a:lnTo>
                    <a:pt x="2950659" y="1857173"/>
                  </a:lnTo>
                  <a:cubicBezTo>
                    <a:pt x="2902754" y="1969313"/>
                    <a:pt x="2918902" y="2098396"/>
                    <a:pt x="2992643" y="2195476"/>
                  </a:cubicBezTo>
                  <a:cubicBezTo>
                    <a:pt x="3106216" y="2344190"/>
                    <a:pt x="3318855" y="2372965"/>
                    <a:pt x="3467658" y="2259480"/>
                  </a:cubicBezTo>
                  <a:lnTo>
                    <a:pt x="4068921" y="1801775"/>
                  </a:lnTo>
                  <a:cubicBezTo>
                    <a:pt x="4094999" y="1788867"/>
                    <a:pt x="4124334" y="1784026"/>
                    <a:pt x="4152862" y="1788329"/>
                  </a:cubicBezTo>
                  <a:cubicBezTo>
                    <a:pt x="4230910" y="1799355"/>
                    <a:pt x="4285005" y="1871426"/>
                    <a:pt x="4273701" y="1949413"/>
                  </a:cubicBezTo>
                </a:path>
              </a:pathLst>
            </a:custGeom>
            <a:solidFill>
              <a:srgbClr val="FFA500"/>
            </a:solidFill>
            <a:ln w="26912" cap="flat">
              <a:noFill/>
              <a:prstDash val="solid"/>
              <a:miter/>
            </a:ln>
          </p:spPr>
          <p:txBody>
            <a:bodyPr rtlCol="0" anchor="ctr"/>
            <a:lstStyle/>
            <a:p>
              <a:endParaRPr/>
            </a:p>
          </p:txBody>
        </p:sp>
        <p:sp>
          <p:nvSpPr>
            <p:cNvPr id="79" name="Freeform 78">
              <a:extLst>
                <a:ext uri="{FF2B5EF4-FFF2-40B4-BE49-F238E27FC236}">
                  <a16:creationId xmlns:a16="http://schemas.microsoft.com/office/drawing/2014/main" id="{08D47983-33CD-C542-9F81-A7FF2837B770}"/>
                </a:ext>
              </a:extLst>
            </p:cNvPr>
            <p:cNvSpPr/>
            <p:nvPr/>
          </p:nvSpPr>
          <p:spPr>
            <a:xfrm>
              <a:off x="18183068" y="5948610"/>
              <a:ext cx="457521" cy="457167"/>
            </a:xfrm>
            <a:custGeom>
              <a:avLst/>
              <a:gdLst>
                <a:gd name="connsiteX0" fmla="*/ 236000 w 457520"/>
                <a:gd name="connsiteY0" fmla="*/ 0 h 457166"/>
                <a:gd name="connsiteX1" fmla="*/ 0 w 457520"/>
                <a:gd name="connsiteY1" fmla="*/ 235817 h 457166"/>
                <a:gd name="connsiteX2" fmla="*/ 236000 w 457520"/>
                <a:gd name="connsiteY2" fmla="*/ 471635 h 457166"/>
                <a:gd name="connsiteX3" fmla="*/ 472000 w 457520"/>
                <a:gd name="connsiteY3" fmla="*/ 235817 h 457166"/>
                <a:gd name="connsiteX4" fmla="*/ 236000 w 457520"/>
                <a:gd name="connsiteY4" fmla="*/ 0 h 457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520" h="457166">
                  <a:moveTo>
                    <a:pt x="236000" y="0"/>
                  </a:moveTo>
                  <a:cubicBezTo>
                    <a:pt x="105660" y="0"/>
                    <a:pt x="0" y="105579"/>
                    <a:pt x="0" y="235817"/>
                  </a:cubicBezTo>
                  <a:cubicBezTo>
                    <a:pt x="0" y="366056"/>
                    <a:pt x="105660" y="471635"/>
                    <a:pt x="236000" y="471635"/>
                  </a:cubicBezTo>
                  <a:cubicBezTo>
                    <a:pt x="366340" y="471635"/>
                    <a:pt x="472000" y="366056"/>
                    <a:pt x="472000" y="235817"/>
                  </a:cubicBezTo>
                  <a:cubicBezTo>
                    <a:pt x="472000" y="105579"/>
                    <a:pt x="366340" y="0"/>
                    <a:pt x="236000" y="0"/>
                  </a:cubicBezTo>
                </a:path>
              </a:pathLst>
            </a:custGeom>
            <a:solidFill>
              <a:srgbClr val="FFFFFF"/>
            </a:solidFill>
            <a:ln w="26912" cap="flat">
              <a:noFill/>
              <a:prstDash val="solid"/>
              <a:miter/>
            </a:ln>
          </p:spPr>
          <p:txBody>
            <a:bodyPr rtlCol="0" anchor="ctr"/>
            <a:lstStyle/>
            <a:p>
              <a:endParaRPr/>
            </a:p>
          </p:txBody>
        </p:sp>
        <p:sp>
          <p:nvSpPr>
            <p:cNvPr id="80" name="Freeform 79">
              <a:extLst>
                <a:ext uri="{FF2B5EF4-FFF2-40B4-BE49-F238E27FC236}">
                  <a16:creationId xmlns:a16="http://schemas.microsoft.com/office/drawing/2014/main" id="{53EEE1E7-8F50-354D-889B-3BECEF11D466}"/>
                </a:ext>
              </a:extLst>
            </p:cNvPr>
            <p:cNvSpPr/>
            <p:nvPr/>
          </p:nvSpPr>
          <p:spPr>
            <a:xfrm>
              <a:off x="16281318" y="6735835"/>
              <a:ext cx="4252251" cy="1586638"/>
            </a:xfrm>
            <a:custGeom>
              <a:avLst/>
              <a:gdLst>
                <a:gd name="connsiteX0" fmla="*/ 4272878 w 4252251"/>
                <a:gd name="connsiteY0" fmla="*/ 104879 h 1586637"/>
                <a:gd name="connsiteX1" fmla="*/ 4271802 w 4252251"/>
                <a:gd name="connsiteY1" fmla="*/ 110796 h 1586637"/>
                <a:gd name="connsiteX2" fmla="*/ 4023153 w 4252251"/>
                <a:gd name="connsiteY2" fmla="*/ 1605731 h 1586637"/>
                <a:gd name="connsiteX3" fmla="*/ 252347 w 4252251"/>
                <a:gd name="connsiteY3" fmla="*/ 1606000 h 1586637"/>
                <a:gd name="connsiteX4" fmla="*/ 1545 w 4252251"/>
                <a:gd name="connsiteY4" fmla="*/ 99501 h 1586637"/>
                <a:gd name="connsiteX5" fmla="*/ 15002 w 4252251"/>
                <a:gd name="connsiteY5" fmla="*/ 15598 h 1586637"/>
                <a:gd name="connsiteX6" fmla="*/ 24125 w 4252251"/>
                <a:gd name="connsiteY6" fmla="*/ 0 h 1586637"/>
                <a:gd name="connsiteX7" fmla="*/ 725235 w 4252251"/>
                <a:gd name="connsiteY7" fmla="*/ 1104461 h 1586637"/>
                <a:gd name="connsiteX8" fmla="*/ 1606259 w 4252251"/>
                <a:gd name="connsiteY8" fmla="*/ 1136866 h 1586637"/>
                <a:gd name="connsiteX9" fmla="*/ 1073839 w 4252251"/>
                <a:gd name="connsiteY9" fmla="*/ 845301 h 1586637"/>
                <a:gd name="connsiteX10" fmla="*/ 2402211 w 4252251"/>
                <a:gd name="connsiteY10" fmla="*/ 402629 h 1586637"/>
                <a:gd name="connsiteX11" fmla="*/ 2147022 w 4252251"/>
                <a:gd name="connsiteY11" fmla="*/ 822900 h 1586637"/>
                <a:gd name="connsiteX12" fmla="*/ 3220419 w 4252251"/>
                <a:gd name="connsiteY12" fmla="*/ 968306 h 1586637"/>
                <a:gd name="connsiteX13" fmla="*/ 4272878 w 4252251"/>
                <a:gd name="connsiteY13" fmla="*/ 104879 h 158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52251" h="1586637">
                  <a:moveTo>
                    <a:pt x="4272878" y="104879"/>
                  </a:moveTo>
                  <a:lnTo>
                    <a:pt x="4271802" y="110796"/>
                  </a:lnTo>
                  <a:lnTo>
                    <a:pt x="4023153" y="1605731"/>
                  </a:lnTo>
                  <a:cubicBezTo>
                    <a:pt x="3819152" y="1606000"/>
                    <a:pt x="660913" y="1606000"/>
                    <a:pt x="252347" y="1606000"/>
                  </a:cubicBezTo>
                  <a:lnTo>
                    <a:pt x="1545" y="99501"/>
                  </a:lnTo>
                  <a:cubicBezTo>
                    <a:pt x="-2788" y="70726"/>
                    <a:pt x="2084" y="41683"/>
                    <a:pt x="15002" y="15598"/>
                  </a:cubicBezTo>
                  <a:cubicBezTo>
                    <a:pt x="17693" y="10219"/>
                    <a:pt x="20896" y="4841"/>
                    <a:pt x="24125" y="0"/>
                  </a:cubicBezTo>
                  <a:lnTo>
                    <a:pt x="725235" y="1104461"/>
                  </a:lnTo>
                  <a:lnTo>
                    <a:pt x="1606259" y="1136866"/>
                  </a:lnTo>
                  <a:lnTo>
                    <a:pt x="1073839" y="845301"/>
                  </a:lnTo>
                  <a:lnTo>
                    <a:pt x="2402211" y="402629"/>
                  </a:lnTo>
                  <a:lnTo>
                    <a:pt x="2147022" y="822900"/>
                  </a:lnTo>
                  <a:lnTo>
                    <a:pt x="3220419" y="968306"/>
                  </a:lnTo>
                  <a:lnTo>
                    <a:pt x="4272878" y="104879"/>
                  </a:lnTo>
                  <a:close/>
                </a:path>
              </a:pathLst>
            </a:custGeom>
            <a:solidFill>
              <a:srgbClr val="F2990A"/>
            </a:solidFill>
            <a:ln w="26912" cap="flat">
              <a:noFill/>
              <a:prstDash val="solid"/>
              <a:miter/>
            </a:ln>
          </p:spPr>
          <p:txBody>
            <a:bodyPr rtlCol="0" anchor="ctr"/>
            <a:lstStyle/>
            <a:p>
              <a:endParaRPr/>
            </a:p>
          </p:txBody>
        </p:sp>
        <p:sp>
          <p:nvSpPr>
            <p:cNvPr id="81" name="Freeform 80">
              <a:extLst>
                <a:ext uri="{FF2B5EF4-FFF2-40B4-BE49-F238E27FC236}">
                  <a16:creationId xmlns:a16="http://schemas.microsoft.com/office/drawing/2014/main" id="{42CC8598-CD44-3A4E-8FD8-F78B73CD2A01}"/>
                </a:ext>
              </a:extLst>
            </p:cNvPr>
            <p:cNvSpPr/>
            <p:nvPr/>
          </p:nvSpPr>
          <p:spPr>
            <a:xfrm>
              <a:off x="16281315" y="6686883"/>
              <a:ext cx="4252251" cy="1640422"/>
            </a:xfrm>
            <a:custGeom>
              <a:avLst/>
              <a:gdLst>
                <a:gd name="connsiteX0" fmla="*/ 4271802 w 4252251"/>
                <a:gd name="connsiteY0" fmla="*/ 159739 h 1640421"/>
                <a:gd name="connsiteX1" fmla="*/ 4023153 w 4252251"/>
                <a:gd name="connsiteY1" fmla="*/ 1654675 h 1640421"/>
                <a:gd name="connsiteX2" fmla="*/ 252347 w 4252251"/>
                <a:gd name="connsiteY2" fmla="*/ 1654944 h 1640421"/>
                <a:gd name="connsiteX3" fmla="*/ 1545 w 4252251"/>
                <a:gd name="connsiteY3" fmla="*/ 148445 h 1640421"/>
                <a:gd name="connsiteX4" fmla="*/ 15002 w 4252251"/>
                <a:gd name="connsiteY4" fmla="*/ 64541 h 1640421"/>
                <a:gd name="connsiteX5" fmla="*/ 80912 w 4252251"/>
                <a:gd name="connsiteY5" fmla="*/ 0 h 1640421"/>
                <a:gd name="connsiteX6" fmla="*/ 375797 w 4252251"/>
                <a:gd name="connsiteY6" fmla="*/ 1526668 h 1640421"/>
                <a:gd name="connsiteX7" fmla="*/ 2480635 w 4252251"/>
                <a:gd name="connsiteY7" fmla="*/ 1461213 h 1640421"/>
                <a:gd name="connsiteX8" fmla="*/ 1526704 w 4252251"/>
                <a:gd name="connsiteY8" fmla="*/ 1012409 h 1640421"/>
                <a:gd name="connsiteX9" fmla="*/ 3414300 w 4252251"/>
                <a:gd name="connsiteY9" fmla="*/ 1289345 h 1640421"/>
                <a:gd name="connsiteX10" fmla="*/ 4271802 w 4252251"/>
                <a:gd name="connsiteY10" fmla="*/ 159739 h 164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52251" h="1640421">
                  <a:moveTo>
                    <a:pt x="4271802" y="159739"/>
                  </a:moveTo>
                  <a:lnTo>
                    <a:pt x="4023153" y="1654675"/>
                  </a:lnTo>
                  <a:cubicBezTo>
                    <a:pt x="3819152" y="1654944"/>
                    <a:pt x="660913" y="1654944"/>
                    <a:pt x="252347" y="1654944"/>
                  </a:cubicBezTo>
                  <a:lnTo>
                    <a:pt x="1545" y="148445"/>
                  </a:lnTo>
                  <a:cubicBezTo>
                    <a:pt x="-2788" y="119670"/>
                    <a:pt x="2084" y="90626"/>
                    <a:pt x="15002" y="64541"/>
                  </a:cubicBezTo>
                  <a:cubicBezTo>
                    <a:pt x="29777" y="35229"/>
                    <a:pt x="53191" y="13177"/>
                    <a:pt x="80912" y="0"/>
                  </a:cubicBezTo>
                  <a:lnTo>
                    <a:pt x="375797" y="1526668"/>
                  </a:lnTo>
                  <a:lnTo>
                    <a:pt x="2480635" y="1461213"/>
                  </a:lnTo>
                  <a:lnTo>
                    <a:pt x="1526704" y="1012409"/>
                  </a:lnTo>
                  <a:lnTo>
                    <a:pt x="3414300" y="1289345"/>
                  </a:lnTo>
                  <a:lnTo>
                    <a:pt x="4271802" y="159739"/>
                  </a:lnTo>
                  <a:close/>
                </a:path>
              </a:pathLst>
            </a:custGeom>
            <a:solidFill>
              <a:srgbClr val="C47900"/>
            </a:solidFill>
            <a:ln w="26912" cap="flat">
              <a:noFill/>
              <a:prstDash val="solid"/>
              <a:miter/>
            </a:ln>
          </p:spPr>
          <p:txBody>
            <a:bodyPr rtlCol="0" anchor="ctr"/>
            <a:lstStyle/>
            <a:p>
              <a:endParaRPr/>
            </a:p>
          </p:txBody>
        </p:sp>
        <p:sp>
          <p:nvSpPr>
            <p:cNvPr id="82" name="Freeform 81">
              <a:extLst>
                <a:ext uri="{FF2B5EF4-FFF2-40B4-BE49-F238E27FC236}">
                  <a16:creationId xmlns:a16="http://schemas.microsoft.com/office/drawing/2014/main" id="{2BFC41BF-52B9-724F-B0B7-C3F02F7045F8}"/>
                </a:ext>
              </a:extLst>
            </p:cNvPr>
            <p:cNvSpPr/>
            <p:nvPr/>
          </p:nvSpPr>
          <p:spPr>
            <a:xfrm>
              <a:off x="17296651" y="4885643"/>
              <a:ext cx="2233778" cy="1156363"/>
            </a:xfrm>
            <a:custGeom>
              <a:avLst/>
              <a:gdLst>
                <a:gd name="connsiteX0" fmla="*/ 2244812 w 2233777"/>
                <a:gd name="connsiteY0" fmla="*/ 1130816 h 1156363"/>
                <a:gd name="connsiteX1" fmla="*/ 2226511 w 2233777"/>
                <a:gd name="connsiteY1" fmla="*/ 1174112 h 1156363"/>
                <a:gd name="connsiteX2" fmla="*/ 1780133 w 2233777"/>
                <a:gd name="connsiteY2" fmla="*/ 901640 h 1156363"/>
                <a:gd name="connsiteX3" fmla="*/ 2044499 w 2233777"/>
                <a:gd name="connsiteY3" fmla="*/ 1002755 h 1156363"/>
                <a:gd name="connsiteX4" fmla="*/ 1122406 w 2233777"/>
                <a:gd name="connsiteY4" fmla="*/ 61207 h 1156363"/>
                <a:gd name="connsiteX5" fmla="*/ 384075 w 2233777"/>
                <a:gd name="connsiteY5" fmla="*/ 916243 h 1156363"/>
                <a:gd name="connsiteX6" fmla="*/ 501228 w 2233777"/>
                <a:gd name="connsiteY6" fmla="*/ 707264 h 1156363"/>
                <a:gd name="connsiteX7" fmla="*/ 0 w 2233777"/>
                <a:gd name="connsiteY7" fmla="*/ 1130816 h 1156363"/>
                <a:gd name="connsiteX8" fmla="*/ 1122272 w 2233777"/>
                <a:gd name="connsiteY8" fmla="*/ 0 h 1156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3777" h="1156363">
                  <a:moveTo>
                    <a:pt x="2244812" y="1130816"/>
                  </a:moveTo>
                  <a:lnTo>
                    <a:pt x="2226511" y="1174112"/>
                  </a:lnTo>
                  <a:lnTo>
                    <a:pt x="1780133" y="901640"/>
                  </a:lnTo>
                  <a:lnTo>
                    <a:pt x="2044499" y="1002755"/>
                  </a:lnTo>
                  <a:lnTo>
                    <a:pt x="1122406" y="61207"/>
                  </a:lnTo>
                  <a:lnTo>
                    <a:pt x="384075" y="916243"/>
                  </a:lnTo>
                  <a:lnTo>
                    <a:pt x="501228" y="707264"/>
                  </a:lnTo>
                  <a:lnTo>
                    <a:pt x="0" y="1130816"/>
                  </a:lnTo>
                  <a:lnTo>
                    <a:pt x="1122272" y="0"/>
                  </a:lnTo>
                  <a:close/>
                </a:path>
              </a:pathLst>
            </a:custGeom>
            <a:solidFill>
              <a:srgbClr val="FFFFFF"/>
            </a:solidFill>
            <a:ln w="26912" cap="flat">
              <a:noFill/>
              <a:prstDash val="solid"/>
              <a:miter/>
            </a:ln>
          </p:spPr>
          <p:txBody>
            <a:bodyPr rtlCol="0" anchor="ctr"/>
            <a:lstStyle/>
            <a:p>
              <a:endParaRPr/>
            </a:p>
          </p:txBody>
        </p:sp>
      </p:grpSp>
      <p:grpSp>
        <p:nvGrpSpPr>
          <p:cNvPr id="83" name="Graphic 29">
            <a:extLst>
              <a:ext uri="{FF2B5EF4-FFF2-40B4-BE49-F238E27FC236}">
                <a16:creationId xmlns:a16="http://schemas.microsoft.com/office/drawing/2014/main" id="{0A57EF90-F610-F04C-8845-454D1E748D71}"/>
              </a:ext>
            </a:extLst>
          </p:cNvPr>
          <p:cNvGrpSpPr/>
          <p:nvPr/>
        </p:nvGrpSpPr>
        <p:grpSpPr>
          <a:xfrm>
            <a:off x="20574648" y="3073851"/>
            <a:ext cx="1524000" cy="1328418"/>
            <a:chOff x="15877567" y="4312980"/>
            <a:chExt cx="5059641" cy="4410315"/>
          </a:xfrm>
        </p:grpSpPr>
        <p:sp>
          <p:nvSpPr>
            <p:cNvPr id="84" name="Freeform 83">
              <a:extLst>
                <a:ext uri="{FF2B5EF4-FFF2-40B4-BE49-F238E27FC236}">
                  <a16:creationId xmlns:a16="http://schemas.microsoft.com/office/drawing/2014/main" id="{ED629691-2CDA-F143-9C8C-095C8FF18820}"/>
                </a:ext>
              </a:extLst>
            </p:cNvPr>
            <p:cNvSpPr/>
            <p:nvPr/>
          </p:nvSpPr>
          <p:spPr>
            <a:xfrm>
              <a:off x="15877567" y="4312980"/>
              <a:ext cx="5059641" cy="4410315"/>
            </a:xfrm>
            <a:custGeom>
              <a:avLst/>
              <a:gdLst>
                <a:gd name="connsiteX0" fmla="*/ 313937 w 5059641"/>
                <a:gd name="connsiteY0" fmla="*/ 4432232 h 4410314"/>
                <a:gd name="connsiteX1" fmla="*/ 5568 w 5059641"/>
                <a:gd name="connsiteY1" fmla="*/ 2579550 h 4410314"/>
                <a:gd name="connsiteX2" fmla="*/ 57780 w 5059641"/>
                <a:gd name="connsiteY2" fmla="*/ 2258001 h 4410314"/>
                <a:gd name="connsiteX3" fmla="*/ 546385 w 5059641"/>
                <a:gd name="connsiteY3" fmla="*/ 1956405 h 4410314"/>
                <a:gd name="connsiteX4" fmla="*/ 790647 w 5059641"/>
                <a:gd name="connsiteY4" fmla="*/ 2014116 h 4410314"/>
                <a:gd name="connsiteX5" fmla="*/ 824557 w 5059641"/>
                <a:gd name="connsiteY5" fmla="*/ 2031084 h 4410314"/>
                <a:gd name="connsiteX6" fmla="*/ 1261651 w 5059641"/>
                <a:gd name="connsiteY6" fmla="*/ 2363633 h 4410314"/>
                <a:gd name="connsiteX7" fmla="*/ 941360 w 5059641"/>
                <a:gd name="connsiteY7" fmla="*/ 1611997 h 4410314"/>
                <a:gd name="connsiteX8" fmla="*/ 2541364 w 5059641"/>
                <a:gd name="connsiteY8" fmla="*/ 0 h 4410314"/>
                <a:gd name="connsiteX9" fmla="*/ 4141583 w 5059641"/>
                <a:gd name="connsiteY9" fmla="*/ 1611970 h 4410314"/>
                <a:gd name="connsiteX10" fmla="*/ 3821480 w 5059641"/>
                <a:gd name="connsiteY10" fmla="*/ 2363230 h 4410314"/>
                <a:gd name="connsiteX11" fmla="*/ 4258143 w 5059641"/>
                <a:gd name="connsiteY11" fmla="*/ 2030762 h 4410314"/>
                <a:gd name="connsiteX12" fmla="*/ 4291946 w 5059641"/>
                <a:gd name="connsiteY12" fmla="*/ 2013820 h 4410314"/>
                <a:gd name="connsiteX13" fmla="*/ 4536504 w 5059641"/>
                <a:gd name="connsiteY13" fmla="*/ 1956055 h 4410314"/>
                <a:gd name="connsiteX14" fmla="*/ 4613825 w 5059641"/>
                <a:gd name="connsiteY14" fmla="*/ 1961541 h 4410314"/>
                <a:gd name="connsiteX15" fmla="*/ 5077186 w 5059641"/>
                <a:gd name="connsiteY15" fmla="*/ 2579147 h 4410314"/>
                <a:gd name="connsiteX16" fmla="*/ 4768951 w 5059641"/>
                <a:gd name="connsiteY16" fmla="*/ 4431210 h 4410314"/>
                <a:gd name="connsiteX17" fmla="*/ 4427533 w 5059641"/>
                <a:gd name="connsiteY17" fmla="*/ 4431856 h 4410314"/>
                <a:gd name="connsiteX18" fmla="*/ 656028 w 5059641"/>
                <a:gd name="connsiteY18" fmla="*/ 4432232 h 4410314"/>
                <a:gd name="connsiteX19" fmla="*/ 313937 w 5059641"/>
                <a:gd name="connsiteY19" fmla="*/ 4432232 h 4410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59641" h="4410314">
                  <a:moveTo>
                    <a:pt x="313937" y="4432232"/>
                  </a:moveTo>
                  <a:lnTo>
                    <a:pt x="5568" y="2579550"/>
                  </a:lnTo>
                  <a:cubicBezTo>
                    <a:pt x="-10256" y="2469023"/>
                    <a:pt x="7802" y="2357851"/>
                    <a:pt x="57780" y="2258001"/>
                  </a:cubicBezTo>
                  <a:cubicBezTo>
                    <a:pt x="150952" y="2071988"/>
                    <a:pt x="338159" y="1956405"/>
                    <a:pt x="546385" y="1956405"/>
                  </a:cubicBezTo>
                  <a:cubicBezTo>
                    <a:pt x="630649" y="1956405"/>
                    <a:pt x="715102" y="1976359"/>
                    <a:pt x="790647" y="2014116"/>
                  </a:cubicBezTo>
                  <a:lnTo>
                    <a:pt x="824557" y="2031084"/>
                  </a:lnTo>
                  <a:lnTo>
                    <a:pt x="1261651" y="2363633"/>
                  </a:lnTo>
                  <a:lnTo>
                    <a:pt x="941360" y="1611997"/>
                  </a:lnTo>
                  <a:lnTo>
                    <a:pt x="2541364" y="0"/>
                  </a:lnTo>
                  <a:lnTo>
                    <a:pt x="4141583" y="1611970"/>
                  </a:lnTo>
                  <a:lnTo>
                    <a:pt x="3821480" y="2363230"/>
                  </a:lnTo>
                  <a:lnTo>
                    <a:pt x="4258143" y="2030762"/>
                  </a:lnTo>
                  <a:lnTo>
                    <a:pt x="4291946" y="2013820"/>
                  </a:lnTo>
                  <a:cubicBezTo>
                    <a:pt x="4367491" y="1976036"/>
                    <a:pt x="4452051" y="1956055"/>
                    <a:pt x="4536504" y="1956055"/>
                  </a:cubicBezTo>
                  <a:cubicBezTo>
                    <a:pt x="4562287" y="1956055"/>
                    <a:pt x="4588285" y="1957911"/>
                    <a:pt x="4613825" y="1961541"/>
                  </a:cubicBezTo>
                  <a:cubicBezTo>
                    <a:pt x="4912021" y="2004219"/>
                    <a:pt x="5119816" y="2281262"/>
                    <a:pt x="5077186" y="2579147"/>
                  </a:cubicBezTo>
                  <a:lnTo>
                    <a:pt x="4768951" y="4431210"/>
                  </a:lnTo>
                  <a:lnTo>
                    <a:pt x="4427533" y="4431856"/>
                  </a:lnTo>
                  <a:cubicBezTo>
                    <a:pt x="4238631" y="4432232"/>
                    <a:pt x="1493022" y="4432232"/>
                    <a:pt x="656028" y="4432232"/>
                  </a:cubicBezTo>
                  <a:lnTo>
                    <a:pt x="313937" y="4432232"/>
                  </a:lnTo>
                  <a:close/>
                </a:path>
              </a:pathLst>
            </a:custGeom>
            <a:solidFill>
              <a:srgbClr val="161616"/>
            </a:solidFill>
            <a:ln w="76200" cap="flat">
              <a:solidFill>
                <a:schemeClr val="bg1"/>
              </a:solidFill>
              <a:prstDash val="solid"/>
              <a:miter/>
            </a:ln>
          </p:spPr>
          <p:txBody>
            <a:bodyPr rtlCol="0" anchor="ctr"/>
            <a:lstStyle/>
            <a:p>
              <a:endParaRPr/>
            </a:p>
          </p:txBody>
        </p:sp>
        <p:sp>
          <p:nvSpPr>
            <p:cNvPr id="85" name="Freeform 84">
              <a:extLst>
                <a:ext uri="{FF2B5EF4-FFF2-40B4-BE49-F238E27FC236}">
                  <a16:creationId xmlns:a16="http://schemas.microsoft.com/office/drawing/2014/main" id="{87CB1A12-0516-DE48-B61E-7D31B5B5322E}"/>
                </a:ext>
              </a:extLst>
            </p:cNvPr>
            <p:cNvSpPr/>
            <p:nvPr/>
          </p:nvSpPr>
          <p:spPr>
            <a:xfrm>
              <a:off x="16146730" y="4694849"/>
              <a:ext cx="4521381" cy="3764903"/>
            </a:xfrm>
            <a:custGeom>
              <a:avLst/>
              <a:gdLst>
                <a:gd name="connsiteX0" fmla="*/ 272840 w 4521381"/>
                <a:gd name="connsiteY0" fmla="*/ 3781442 h 3764902"/>
                <a:gd name="connsiteX1" fmla="*/ 2822 w 4521381"/>
                <a:gd name="connsiteY1" fmla="*/ 2159602 h 3764902"/>
                <a:gd name="connsiteX2" fmla="*/ 29304 w 4521381"/>
                <a:gd name="connsiteY2" fmla="*/ 1996474 h 3764902"/>
                <a:gd name="connsiteX3" fmla="*/ 277227 w 4521381"/>
                <a:gd name="connsiteY3" fmla="*/ 1843458 h 3764902"/>
                <a:gd name="connsiteX4" fmla="*/ 401080 w 4521381"/>
                <a:gd name="connsiteY4" fmla="*/ 1872743 h 3764902"/>
                <a:gd name="connsiteX5" fmla="*/ 412357 w 4521381"/>
                <a:gd name="connsiteY5" fmla="*/ 1878391 h 3764902"/>
                <a:gd name="connsiteX6" fmla="*/ 1023605 w 4521381"/>
                <a:gd name="connsiteY6" fmla="*/ 2343410 h 3764902"/>
                <a:gd name="connsiteX7" fmla="*/ 1147808 w 4521381"/>
                <a:gd name="connsiteY7" fmla="*/ 2385416 h 3764902"/>
                <a:gd name="connsiteX8" fmla="*/ 1228116 w 4521381"/>
                <a:gd name="connsiteY8" fmla="*/ 2368985 h 3764902"/>
                <a:gd name="connsiteX9" fmla="*/ 1335768 w 4521381"/>
                <a:gd name="connsiteY9" fmla="*/ 2100897 h 3764902"/>
                <a:gd name="connsiteX10" fmla="*/ 990717 w 4521381"/>
                <a:gd name="connsiteY10" fmla="*/ 1291120 h 3764902"/>
                <a:gd name="connsiteX11" fmla="*/ 2272206 w 4521381"/>
                <a:gd name="connsiteY11" fmla="*/ 0 h 3764902"/>
                <a:gd name="connsiteX12" fmla="*/ 3553910 w 4521381"/>
                <a:gd name="connsiteY12" fmla="*/ 1291120 h 3764902"/>
                <a:gd name="connsiteX13" fmla="*/ 3208939 w 4521381"/>
                <a:gd name="connsiteY13" fmla="*/ 2100735 h 3764902"/>
                <a:gd name="connsiteX14" fmla="*/ 3234345 w 4521381"/>
                <a:gd name="connsiteY14" fmla="*/ 2304712 h 3764902"/>
                <a:gd name="connsiteX15" fmla="*/ 3397169 w 4521381"/>
                <a:gd name="connsiteY15" fmla="*/ 2385228 h 3764902"/>
                <a:gd name="connsiteX16" fmla="*/ 3520834 w 4521381"/>
                <a:gd name="connsiteY16" fmla="*/ 2343437 h 3764902"/>
                <a:gd name="connsiteX17" fmla="*/ 4132055 w 4521381"/>
                <a:gd name="connsiteY17" fmla="*/ 1878041 h 3764902"/>
                <a:gd name="connsiteX18" fmla="*/ 4143331 w 4521381"/>
                <a:gd name="connsiteY18" fmla="*/ 1872394 h 3764902"/>
                <a:gd name="connsiteX19" fmla="*/ 4267346 w 4521381"/>
                <a:gd name="connsiteY19" fmla="*/ 1843108 h 3764902"/>
                <a:gd name="connsiteX20" fmla="*/ 4306612 w 4521381"/>
                <a:gd name="connsiteY20" fmla="*/ 1845905 h 3764902"/>
                <a:gd name="connsiteX21" fmla="*/ 4541616 w 4521381"/>
                <a:gd name="connsiteY21" fmla="*/ 2159199 h 3764902"/>
                <a:gd name="connsiteX22" fmla="*/ 4271652 w 4521381"/>
                <a:gd name="connsiteY22" fmla="*/ 3780850 h 3764902"/>
                <a:gd name="connsiteX23" fmla="*/ 4157864 w 4521381"/>
                <a:gd name="connsiteY23" fmla="*/ 3781065 h 3764902"/>
                <a:gd name="connsiteX24" fmla="*/ 386870 w 4521381"/>
                <a:gd name="connsiteY24" fmla="*/ 3781442 h 3764902"/>
                <a:gd name="connsiteX25" fmla="*/ 272840 w 4521381"/>
                <a:gd name="connsiteY25" fmla="*/ 3781442 h 3764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521381" h="3764902">
                  <a:moveTo>
                    <a:pt x="272840" y="3781442"/>
                  </a:moveTo>
                  <a:lnTo>
                    <a:pt x="2822" y="2159602"/>
                  </a:lnTo>
                  <a:cubicBezTo>
                    <a:pt x="-5198" y="2103532"/>
                    <a:pt x="3952" y="2047139"/>
                    <a:pt x="29304" y="1996474"/>
                  </a:cubicBezTo>
                  <a:cubicBezTo>
                    <a:pt x="76590" y="1902083"/>
                    <a:pt x="171566" y="1843458"/>
                    <a:pt x="277227" y="1843458"/>
                  </a:cubicBezTo>
                  <a:cubicBezTo>
                    <a:pt x="319938" y="1843458"/>
                    <a:pt x="362756" y="1853596"/>
                    <a:pt x="401080" y="1872743"/>
                  </a:cubicBezTo>
                  <a:lnTo>
                    <a:pt x="412357" y="1878391"/>
                  </a:lnTo>
                  <a:lnTo>
                    <a:pt x="1023605" y="2343410"/>
                  </a:lnTo>
                  <a:cubicBezTo>
                    <a:pt x="1059157" y="2370544"/>
                    <a:pt x="1103240" y="2385416"/>
                    <a:pt x="1147808" y="2385416"/>
                  </a:cubicBezTo>
                  <a:cubicBezTo>
                    <a:pt x="1175555" y="2385416"/>
                    <a:pt x="1202576" y="2379903"/>
                    <a:pt x="1228116" y="2368985"/>
                  </a:cubicBezTo>
                  <a:cubicBezTo>
                    <a:pt x="1331758" y="2324747"/>
                    <a:pt x="1380067" y="2204458"/>
                    <a:pt x="1335768" y="2100897"/>
                  </a:cubicBezTo>
                  <a:lnTo>
                    <a:pt x="990717" y="1291120"/>
                  </a:lnTo>
                  <a:lnTo>
                    <a:pt x="2272206" y="0"/>
                  </a:lnTo>
                  <a:lnTo>
                    <a:pt x="3553910" y="1291120"/>
                  </a:lnTo>
                  <a:lnTo>
                    <a:pt x="3208939" y="2100735"/>
                  </a:lnTo>
                  <a:cubicBezTo>
                    <a:pt x="3180115" y="2168262"/>
                    <a:pt x="3189858" y="2246383"/>
                    <a:pt x="3234345" y="2304712"/>
                  </a:cubicBezTo>
                  <a:cubicBezTo>
                    <a:pt x="3273315" y="2355888"/>
                    <a:pt x="3332685" y="2385228"/>
                    <a:pt x="3397169" y="2385228"/>
                  </a:cubicBezTo>
                  <a:cubicBezTo>
                    <a:pt x="3442140" y="2385228"/>
                    <a:pt x="3484905" y="2370760"/>
                    <a:pt x="3520834" y="2343437"/>
                  </a:cubicBezTo>
                  <a:lnTo>
                    <a:pt x="4132055" y="1878041"/>
                  </a:lnTo>
                  <a:lnTo>
                    <a:pt x="4143331" y="1872394"/>
                  </a:lnTo>
                  <a:cubicBezTo>
                    <a:pt x="4181628" y="1853220"/>
                    <a:pt x="4224527" y="1843108"/>
                    <a:pt x="4267346" y="1843108"/>
                  </a:cubicBezTo>
                  <a:cubicBezTo>
                    <a:pt x="4280453" y="1843108"/>
                    <a:pt x="4293640" y="1844050"/>
                    <a:pt x="4306612" y="1845905"/>
                  </a:cubicBezTo>
                  <a:cubicBezTo>
                    <a:pt x="4457809" y="1867553"/>
                    <a:pt x="4563227" y="2008092"/>
                    <a:pt x="4541616" y="2159199"/>
                  </a:cubicBezTo>
                  <a:lnTo>
                    <a:pt x="4271652" y="3780850"/>
                  </a:lnTo>
                  <a:lnTo>
                    <a:pt x="4157864" y="3781065"/>
                  </a:lnTo>
                  <a:cubicBezTo>
                    <a:pt x="3968450" y="3781442"/>
                    <a:pt x="1223622" y="3781442"/>
                    <a:pt x="386870" y="3781442"/>
                  </a:cubicBezTo>
                  <a:lnTo>
                    <a:pt x="272840" y="3781442"/>
                  </a:lnTo>
                  <a:close/>
                </a:path>
              </a:pathLst>
            </a:custGeom>
            <a:solidFill>
              <a:srgbClr val="F7DE48"/>
            </a:solidFill>
            <a:ln w="26912" cap="flat">
              <a:noFill/>
              <a:prstDash val="solid"/>
              <a:miter/>
            </a:ln>
          </p:spPr>
          <p:txBody>
            <a:bodyPr rtlCol="0" anchor="ctr"/>
            <a:lstStyle/>
            <a:p>
              <a:endParaRPr/>
            </a:p>
          </p:txBody>
        </p:sp>
        <p:sp>
          <p:nvSpPr>
            <p:cNvPr id="86" name="Freeform 85">
              <a:extLst>
                <a:ext uri="{FF2B5EF4-FFF2-40B4-BE49-F238E27FC236}">
                  <a16:creationId xmlns:a16="http://schemas.microsoft.com/office/drawing/2014/main" id="{CA27BB07-A97B-C34E-8802-46173C7DD20C}"/>
                </a:ext>
              </a:extLst>
            </p:cNvPr>
            <p:cNvSpPr/>
            <p:nvPr/>
          </p:nvSpPr>
          <p:spPr>
            <a:xfrm>
              <a:off x="16281307" y="4885654"/>
              <a:ext cx="4252251" cy="3442197"/>
            </a:xfrm>
            <a:custGeom>
              <a:avLst/>
              <a:gdLst>
                <a:gd name="connsiteX0" fmla="*/ 4273701 w 4252251"/>
                <a:gd name="connsiteY0" fmla="*/ 1949413 h 3442196"/>
                <a:gd name="connsiteX1" fmla="*/ 4272894 w 4252251"/>
                <a:gd name="connsiteY1" fmla="*/ 1955060 h 3442196"/>
                <a:gd name="connsiteX2" fmla="*/ 4271817 w 4252251"/>
                <a:gd name="connsiteY2" fmla="*/ 1960977 h 3442196"/>
                <a:gd name="connsiteX3" fmla="*/ 4023142 w 4252251"/>
                <a:gd name="connsiteY3" fmla="*/ 3455912 h 3442196"/>
                <a:gd name="connsiteX4" fmla="*/ 252363 w 4252251"/>
                <a:gd name="connsiteY4" fmla="*/ 3456181 h 3442196"/>
                <a:gd name="connsiteX5" fmla="*/ 1534 w 4252251"/>
                <a:gd name="connsiteY5" fmla="*/ 1949682 h 3442196"/>
                <a:gd name="connsiteX6" fmla="*/ 14991 w 4252251"/>
                <a:gd name="connsiteY6" fmla="*/ 1865778 h 3442196"/>
                <a:gd name="connsiteX7" fmla="*/ 24141 w 4252251"/>
                <a:gd name="connsiteY7" fmla="*/ 1850181 h 3442196"/>
                <a:gd name="connsiteX8" fmla="*/ 80927 w 4252251"/>
                <a:gd name="connsiteY8" fmla="*/ 1801237 h 3442196"/>
                <a:gd name="connsiteX9" fmla="*/ 206342 w 4252251"/>
                <a:gd name="connsiteY9" fmla="*/ 1802313 h 3442196"/>
                <a:gd name="connsiteX10" fmla="*/ 807578 w 4252251"/>
                <a:gd name="connsiteY10" fmla="*/ 2259480 h 3442196"/>
                <a:gd name="connsiteX11" fmla="*/ 1146413 w 4252251"/>
                <a:gd name="connsiteY11" fmla="*/ 2301969 h 3442196"/>
                <a:gd name="connsiteX12" fmla="*/ 1324846 w 4252251"/>
                <a:gd name="connsiteY12" fmla="*/ 1857173 h 3442196"/>
                <a:gd name="connsiteX13" fmla="*/ 1015346 w 4252251"/>
                <a:gd name="connsiteY13" fmla="*/ 1130816 h 3442196"/>
                <a:gd name="connsiteX14" fmla="*/ 2137618 w 4252251"/>
                <a:gd name="connsiteY14" fmla="*/ 0 h 3442196"/>
                <a:gd name="connsiteX15" fmla="*/ 3260158 w 4252251"/>
                <a:gd name="connsiteY15" fmla="*/ 1130816 h 3442196"/>
                <a:gd name="connsiteX16" fmla="*/ 3241858 w 4252251"/>
                <a:gd name="connsiteY16" fmla="*/ 1174112 h 3442196"/>
                <a:gd name="connsiteX17" fmla="*/ 2950659 w 4252251"/>
                <a:gd name="connsiteY17" fmla="*/ 1857173 h 3442196"/>
                <a:gd name="connsiteX18" fmla="*/ 2992643 w 4252251"/>
                <a:gd name="connsiteY18" fmla="*/ 2195476 h 3442196"/>
                <a:gd name="connsiteX19" fmla="*/ 3467658 w 4252251"/>
                <a:gd name="connsiteY19" fmla="*/ 2259480 h 3442196"/>
                <a:gd name="connsiteX20" fmla="*/ 4068921 w 4252251"/>
                <a:gd name="connsiteY20" fmla="*/ 1801775 h 3442196"/>
                <a:gd name="connsiteX21" fmla="*/ 4152862 w 4252251"/>
                <a:gd name="connsiteY21" fmla="*/ 1788329 h 3442196"/>
                <a:gd name="connsiteX22" fmla="*/ 4273701 w 4252251"/>
                <a:gd name="connsiteY22" fmla="*/ 1949413 h 3442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52251" h="3442196">
                  <a:moveTo>
                    <a:pt x="4273701" y="1949413"/>
                  </a:moveTo>
                  <a:lnTo>
                    <a:pt x="4272894" y="1955060"/>
                  </a:lnTo>
                  <a:lnTo>
                    <a:pt x="4271817" y="1960977"/>
                  </a:lnTo>
                  <a:lnTo>
                    <a:pt x="4023142" y="3455912"/>
                  </a:lnTo>
                  <a:cubicBezTo>
                    <a:pt x="3819141" y="3456181"/>
                    <a:pt x="660902" y="3456181"/>
                    <a:pt x="252363" y="3456181"/>
                  </a:cubicBezTo>
                  <a:lnTo>
                    <a:pt x="1534" y="1949682"/>
                  </a:lnTo>
                  <a:cubicBezTo>
                    <a:pt x="-2772" y="1920907"/>
                    <a:pt x="2072" y="1891864"/>
                    <a:pt x="14991" y="1865778"/>
                  </a:cubicBezTo>
                  <a:cubicBezTo>
                    <a:pt x="17682" y="1860400"/>
                    <a:pt x="20911" y="1855021"/>
                    <a:pt x="24141" y="1850181"/>
                  </a:cubicBezTo>
                  <a:cubicBezTo>
                    <a:pt x="38674" y="1828667"/>
                    <a:pt x="58321" y="1811994"/>
                    <a:pt x="80927" y="1801237"/>
                  </a:cubicBezTo>
                  <a:cubicBezTo>
                    <a:pt x="119144" y="1782950"/>
                    <a:pt x="165434" y="1781875"/>
                    <a:pt x="206342" y="1802313"/>
                  </a:cubicBezTo>
                  <a:lnTo>
                    <a:pt x="807578" y="2259480"/>
                  </a:lnTo>
                  <a:cubicBezTo>
                    <a:pt x="904734" y="2333702"/>
                    <a:pt x="1034185" y="2349837"/>
                    <a:pt x="1146413" y="2301969"/>
                  </a:cubicBezTo>
                  <a:cubicBezTo>
                    <a:pt x="1318656" y="2228285"/>
                    <a:pt x="1398587" y="2029283"/>
                    <a:pt x="1324846" y="1857173"/>
                  </a:cubicBezTo>
                  <a:lnTo>
                    <a:pt x="1015346" y="1130816"/>
                  </a:lnTo>
                  <a:lnTo>
                    <a:pt x="2137618" y="0"/>
                  </a:lnTo>
                  <a:lnTo>
                    <a:pt x="3260158" y="1130816"/>
                  </a:lnTo>
                  <a:lnTo>
                    <a:pt x="3241858" y="1174112"/>
                  </a:lnTo>
                  <a:lnTo>
                    <a:pt x="2950659" y="1857173"/>
                  </a:lnTo>
                  <a:cubicBezTo>
                    <a:pt x="2902754" y="1969313"/>
                    <a:pt x="2918902" y="2098396"/>
                    <a:pt x="2992643" y="2195476"/>
                  </a:cubicBezTo>
                  <a:cubicBezTo>
                    <a:pt x="3106216" y="2344190"/>
                    <a:pt x="3318855" y="2372965"/>
                    <a:pt x="3467658" y="2259480"/>
                  </a:cubicBezTo>
                  <a:lnTo>
                    <a:pt x="4068921" y="1801775"/>
                  </a:lnTo>
                  <a:cubicBezTo>
                    <a:pt x="4094999" y="1788867"/>
                    <a:pt x="4124334" y="1784026"/>
                    <a:pt x="4152862" y="1788329"/>
                  </a:cubicBezTo>
                  <a:cubicBezTo>
                    <a:pt x="4230910" y="1799355"/>
                    <a:pt x="4285005" y="1871426"/>
                    <a:pt x="4273701" y="1949413"/>
                  </a:cubicBezTo>
                </a:path>
              </a:pathLst>
            </a:custGeom>
            <a:solidFill>
              <a:srgbClr val="FFA500"/>
            </a:solidFill>
            <a:ln w="26912" cap="flat">
              <a:noFill/>
              <a:prstDash val="solid"/>
              <a:miter/>
            </a:ln>
          </p:spPr>
          <p:txBody>
            <a:bodyPr rtlCol="0" anchor="ctr"/>
            <a:lstStyle/>
            <a:p>
              <a:endParaRPr/>
            </a:p>
          </p:txBody>
        </p:sp>
        <p:sp>
          <p:nvSpPr>
            <p:cNvPr id="87" name="Freeform 86">
              <a:extLst>
                <a:ext uri="{FF2B5EF4-FFF2-40B4-BE49-F238E27FC236}">
                  <a16:creationId xmlns:a16="http://schemas.microsoft.com/office/drawing/2014/main" id="{A0D601A5-A652-CE4D-8D5F-F5D5813E65FF}"/>
                </a:ext>
              </a:extLst>
            </p:cNvPr>
            <p:cNvSpPr/>
            <p:nvPr/>
          </p:nvSpPr>
          <p:spPr>
            <a:xfrm>
              <a:off x="18183068" y="5948610"/>
              <a:ext cx="457521" cy="457167"/>
            </a:xfrm>
            <a:custGeom>
              <a:avLst/>
              <a:gdLst>
                <a:gd name="connsiteX0" fmla="*/ 236000 w 457520"/>
                <a:gd name="connsiteY0" fmla="*/ 0 h 457166"/>
                <a:gd name="connsiteX1" fmla="*/ 0 w 457520"/>
                <a:gd name="connsiteY1" fmla="*/ 235817 h 457166"/>
                <a:gd name="connsiteX2" fmla="*/ 236000 w 457520"/>
                <a:gd name="connsiteY2" fmla="*/ 471635 h 457166"/>
                <a:gd name="connsiteX3" fmla="*/ 472000 w 457520"/>
                <a:gd name="connsiteY3" fmla="*/ 235817 h 457166"/>
                <a:gd name="connsiteX4" fmla="*/ 236000 w 457520"/>
                <a:gd name="connsiteY4" fmla="*/ 0 h 457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520" h="457166">
                  <a:moveTo>
                    <a:pt x="236000" y="0"/>
                  </a:moveTo>
                  <a:cubicBezTo>
                    <a:pt x="105660" y="0"/>
                    <a:pt x="0" y="105579"/>
                    <a:pt x="0" y="235817"/>
                  </a:cubicBezTo>
                  <a:cubicBezTo>
                    <a:pt x="0" y="366056"/>
                    <a:pt x="105660" y="471635"/>
                    <a:pt x="236000" y="471635"/>
                  </a:cubicBezTo>
                  <a:cubicBezTo>
                    <a:pt x="366340" y="471635"/>
                    <a:pt x="472000" y="366056"/>
                    <a:pt x="472000" y="235817"/>
                  </a:cubicBezTo>
                  <a:cubicBezTo>
                    <a:pt x="472000" y="105579"/>
                    <a:pt x="366340" y="0"/>
                    <a:pt x="236000" y="0"/>
                  </a:cubicBezTo>
                </a:path>
              </a:pathLst>
            </a:custGeom>
            <a:solidFill>
              <a:srgbClr val="FFFFFF"/>
            </a:solidFill>
            <a:ln w="26912" cap="flat">
              <a:noFill/>
              <a:prstDash val="solid"/>
              <a:miter/>
            </a:ln>
          </p:spPr>
          <p:txBody>
            <a:bodyPr rtlCol="0" anchor="ctr"/>
            <a:lstStyle/>
            <a:p>
              <a:endParaRPr/>
            </a:p>
          </p:txBody>
        </p:sp>
        <p:sp>
          <p:nvSpPr>
            <p:cNvPr id="88" name="Freeform 87">
              <a:extLst>
                <a:ext uri="{FF2B5EF4-FFF2-40B4-BE49-F238E27FC236}">
                  <a16:creationId xmlns:a16="http://schemas.microsoft.com/office/drawing/2014/main" id="{A535766A-ECBB-CD40-BF75-1101D8267153}"/>
                </a:ext>
              </a:extLst>
            </p:cNvPr>
            <p:cNvSpPr/>
            <p:nvPr/>
          </p:nvSpPr>
          <p:spPr>
            <a:xfrm>
              <a:off x="16281318" y="6735835"/>
              <a:ext cx="4252251" cy="1586638"/>
            </a:xfrm>
            <a:custGeom>
              <a:avLst/>
              <a:gdLst>
                <a:gd name="connsiteX0" fmla="*/ 4272878 w 4252251"/>
                <a:gd name="connsiteY0" fmla="*/ 104879 h 1586637"/>
                <a:gd name="connsiteX1" fmla="*/ 4271802 w 4252251"/>
                <a:gd name="connsiteY1" fmla="*/ 110796 h 1586637"/>
                <a:gd name="connsiteX2" fmla="*/ 4023153 w 4252251"/>
                <a:gd name="connsiteY2" fmla="*/ 1605731 h 1586637"/>
                <a:gd name="connsiteX3" fmla="*/ 252347 w 4252251"/>
                <a:gd name="connsiteY3" fmla="*/ 1606000 h 1586637"/>
                <a:gd name="connsiteX4" fmla="*/ 1545 w 4252251"/>
                <a:gd name="connsiteY4" fmla="*/ 99501 h 1586637"/>
                <a:gd name="connsiteX5" fmla="*/ 15002 w 4252251"/>
                <a:gd name="connsiteY5" fmla="*/ 15598 h 1586637"/>
                <a:gd name="connsiteX6" fmla="*/ 24125 w 4252251"/>
                <a:gd name="connsiteY6" fmla="*/ 0 h 1586637"/>
                <a:gd name="connsiteX7" fmla="*/ 725235 w 4252251"/>
                <a:gd name="connsiteY7" fmla="*/ 1104461 h 1586637"/>
                <a:gd name="connsiteX8" fmla="*/ 1606259 w 4252251"/>
                <a:gd name="connsiteY8" fmla="*/ 1136866 h 1586637"/>
                <a:gd name="connsiteX9" fmla="*/ 1073839 w 4252251"/>
                <a:gd name="connsiteY9" fmla="*/ 845301 h 1586637"/>
                <a:gd name="connsiteX10" fmla="*/ 2402211 w 4252251"/>
                <a:gd name="connsiteY10" fmla="*/ 402629 h 1586637"/>
                <a:gd name="connsiteX11" fmla="*/ 2147022 w 4252251"/>
                <a:gd name="connsiteY11" fmla="*/ 822900 h 1586637"/>
                <a:gd name="connsiteX12" fmla="*/ 3220419 w 4252251"/>
                <a:gd name="connsiteY12" fmla="*/ 968306 h 1586637"/>
                <a:gd name="connsiteX13" fmla="*/ 4272878 w 4252251"/>
                <a:gd name="connsiteY13" fmla="*/ 104879 h 158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52251" h="1586637">
                  <a:moveTo>
                    <a:pt x="4272878" y="104879"/>
                  </a:moveTo>
                  <a:lnTo>
                    <a:pt x="4271802" y="110796"/>
                  </a:lnTo>
                  <a:lnTo>
                    <a:pt x="4023153" y="1605731"/>
                  </a:lnTo>
                  <a:cubicBezTo>
                    <a:pt x="3819152" y="1606000"/>
                    <a:pt x="660913" y="1606000"/>
                    <a:pt x="252347" y="1606000"/>
                  </a:cubicBezTo>
                  <a:lnTo>
                    <a:pt x="1545" y="99501"/>
                  </a:lnTo>
                  <a:cubicBezTo>
                    <a:pt x="-2788" y="70726"/>
                    <a:pt x="2084" y="41683"/>
                    <a:pt x="15002" y="15598"/>
                  </a:cubicBezTo>
                  <a:cubicBezTo>
                    <a:pt x="17693" y="10219"/>
                    <a:pt x="20896" y="4841"/>
                    <a:pt x="24125" y="0"/>
                  </a:cubicBezTo>
                  <a:lnTo>
                    <a:pt x="725235" y="1104461"/>
                  </a:lnTo>
                  <a:lnTo>
                    <a:pt x="1606259" y="1136866"/>
                  </a:lnTo>
                  <a:lnTo>
                    <a:pt x="1073839" y="845301"/>
                  </a:lnTo>
                  <a:lnTo>
                    <a:pt x="2402211" y="402629"/>
                  </a:lnTo>
                  <a:lnTo>
                    <a:pt x="2147022" y="822900"/>
                  </a:lnTo>
                  <a:lnTo>
                    <a:pt x="3220419" y="968306"/>
                  </a:lnTo>
                  <a:lnTo>
                    <a:pt x="4272878" y="104879"/>
                  </a:lnTo>
                  <a:close/>
                </a:path>
              </a:pathLst>
            </a:custGeom>
            <a:solidFill>
              <a:srgbClr val="F2990A"/>
            </a:solidFill>
            <a:ln w="26912" cap="flat">
              <a:noFill/>
              <a:prstDash val="solid"/>
              <a:miter/>
            </a:ln>
          </p:spPr>
          <p:txBody>
            <a:bodyPr rtlCol="0" anchor="ctr"/>
            <a:lstStyle/>
            <a:p>
              <a:endParaRPr/>
            </a:p>
          </p:txBody>
        </p:sp>
        <p:sp>
          <p:nvSpPr>
            <p:cNvPr id="89" name="Freeform 88">
              <a:extLst>
                <a:ext uri="{FF2B5EF4-FFF2-40B4-BE49-F238E27FC236}">
                  <a16:creationId xmlns:a16="http://schemas.microsoft.com/office/drawing/2014/main" id="{6C98207D-4F81-A344-8B18-8CA679F1B0E5}"/>
                </a:ext>
              </a:extLst>
            </p:cNvPr>
            <p:cNvSpPr/>
            <p:nvPr/>
          </p:nvSpPr>
          <p:spPr>
            <a:xfrm>
              <a:off x="16281315" y="6686883"/>
              <a:ext cx="4252251" cy="1640422"/>
            </a:xfrm>
            <a:custGeom>
              <a:avLst/>
              <a:gdLst>
                <a:gd name="connsiteX0" fmla="*/ 4271802 w 4252251"/>
                <a:gd name="connsiteY0" fmla="*/ 159739 h 1640421"/>
                <a:gd name="connsiteX1" fmla="*/ 4023153 w 4252251"/>
                <a:gd name="connsiteY1" fmla="*/ 1654675 h 1640421"/>
                <a:gd name="connsiteX2" fmla="*/ 252347 w 4252251"/>
                <a:gd name="connsiteY2" fmla="*/ 1654944 h 1640421"/>
                <a:gd name="connsiteX3" fmla="*/ 1545 w 4252251"/>
                <a:gd name="connsiteY3" fmla="*/ 148445 h 1640421"/>
                <a:gd name="connsiteX4" fmla="*/ 15002 w 4252251"/>
                <a:gd name="connsiteY4" fmla="*/ 64541 h 1640421"/>
                <a:gd name="connsiteX5" fmla="*/ 80912 w 4252251"/>
                <a:gd name="connsiteY5" fmla="*/ 0 h 1640421"/>
                <a:gd name="connsiteX6" fmla="*/ 375797 w 4252251"/>
                <a:gd name="connsiteY6" fmla="*/ 1526668 h 1640421"/>
                <a:gd name="connsiteX7" fmla="*/ 2480635 w 4252251"/>
                <a:gd name="connsiteY7" fmla="*/ 1461213 h 1640421"/>
                <a:gd name="connsiteX8" fmla="*/ 1526704 w 4252251"/>
                <a:gd name="connsiteY8" fmla="*/ 1012409 h 1640421"/>
                <a:gd name="connsiteX9" fmla="*/ 3414300 w 4252251"/>
                <a:gd name="connsiteY9" fmla="*/ 1289345 h 1640421"/>
                <a:gd name="connsiteX10" fmla="*/ 4271802 w 4252251"/>
                <a:gd name="connsiteY10" fmla="*/ 159739 h 164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52251" h="1640421">
                  <a:moveTo>
                    <a:pt x="4271802" y="159739"/>
                  </a:moveTo>
                  <a:lnTo>
                    <a:pt x="4023153" y="1654675"/>
                  </a:lnTo>
                  <a:cubicBezTo>
                    <a:pt x="3819152" y="1654944"/>
                    <a:pt x="660913" y="1654944"/>
                    <a:pt x="252347" y="1654944"/>
                  </a:cubicBezTo>
                  <a:lnTo>
                    <a:pt x="1545" y="148445"/>
                  </a:lnTo>
                  <a:cubicBezTo>
                    <a:pt x="-2788" y="119670"/>
                    <a:pt x="2084" y="90626"/>
                    <a:pt x="15002" y="64541"/>
                  </a:cubicBezTo>
                  <a:cubicBezTo>
                    <a:pt x="29777" y="35229"/>
                    <a:pt x="53191" y="13177"/>
                    <a:pt x="80912" y="0"/>
                  </a:cubicBezTo>
                  <a:lnTo>
                    <a:pt x="375797" y="1526668"/>
                  </a:lnTo>
                  <a:lnTo>
                    <a:pt x="2480635" y="1461213"/>
                  </a:lnTo>
                  <a:lnTo>
                    <a:pt x="1526704" y="1012409"/>
                  </a:lnTo>
                  <a:lnTo>
                    <a:pt x="3414300" y="1289345"/>
                  </a:lnTo>
                  <a:lnTo>
                    <a:pt x="4271802" y="159739"/>
                  </a:lnTo>
                  <a:close/>
                </a:path>
              </a:pathLst>
            </a:custGeom>
            <a:solidFill>
              <a:srgbClr val="C47900"/>
            </a:solidFill>
            <a:ln w="26912" cap="flat">
              <a:noFill/>
              <a:prstDash val="solid"/>
              <a:miter/>
            </a:ln>
          </p:spPr>
          <p:txBody>
            <a:bodyPr rtlCol="0" anchor="ctr"/>
            <a:lstStyle/>
            <a:p>
              <a:endParaRPr/>
            </a:p>
          </p:txBody>
        </p:sp>
        <p:sp>
          <p:nvSpPr>
            <p:cNvPr id="90" name="Freeform 89">
              <a:extLst>
                <a:ext uri="{FF2B5EF4-FFF2-40B4-BE49-F238E27FC236}">
                  <a16:creationId xmlns:a16="http://schemas.microsoft.com/office/drawing/2014/main" id="{2BE71EBB-7CDD-FB4C-81E4-77AE645589D4}"/>
                </a:ext>
              </a:extLst>
            </p:cNvPr>
            <p:cNvSpPr/>
            <p:nvPr/>
          </p:nvSpPr>
          <p:spPr>
            <a:xfrm>
              <a:off x="17296651" y="4885643"/>
              <a:ext cx="2233778" cy="1156363"/>
            </a:xfrm>
            <a:custGeom>
              <a:avLst/>
              <a:gdLst>
                <a:gd name="connsiteX0" fmla="*/ 2244812 w 2233777"/>
                <a:gd name="connsiteY0" fmla="*/ 1130816 h 1156363"/>
                <a:gd name="connsiteX1" fmla="*/ 2226511 w 2233777"/>
                <a:gd name="connsiteY1" fmla="*/ 1174112 h 1156363"/>
                <a:gd name="connsiteX2" fmla="*/ 1780133 w 2233777"/>
                <a:gd name="connsiteY2" fmla="*/ 901640 h 1156363"/>
                <a:gd name="connsiteX3" fmla="*/ 2044499 w 2233777"/>
                <a:gd name="connsiteY3" fmla="*/ 1002755 h 1156363"/>
                <a:gd name="connsiteX4" fmla="*/ 1122406 w 2233777"/>
                <a:gd name="connsiteY4" fmla="*/ 61207 h 1156363"/>
                <a:gd name="connsiteX5" fmla="*/ 384075 w 2233777"/>
                <a:gd name="connsiteY5" fmla="*/ 916243 h 1156363"/>
                <a:gd name="connsiteX6" fmla="*/ 501228 w 2233777"/>
                <a:gd name="connsiteY6" fmla="*/ 707264 h 1156363"/>
                <a:gd name="connsiteX7" fmla="*/ 0 w 2233777"/>
                <a:gd name="connsiteY7" fmla="*/ 1130816 h 1156363"/>
                <a:gd name="connsiteX8" fmla="*/ 1122272 w 2233777"/>
                <a:gd name="connsiteY8" fmla="*/ 0 h 1156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3777" h="1156363">
                  <a:moveTo>
                    <a:pt x="2244812" y="1130816"/>
                  </a:moveTo>
                  <a:lnTo>
                    <a:pt x="2226511" y="1174112"/>
                  </a:lnTo>
                  <a:lnTo>
                    <a:pt x="1780133" y="901640"/>
                  </a:lnTo>
                  <a:lnTo>
                    <a:pt x="2044499" y="1002755"/>
                  </a:lnTo>
                  <a:lnTo>
                    <a:pt x="1122406" y="61207"/>
                  </a:lnTo>
                  <a:lnTo>
                    <a:pt x="384075" y="916243"/>
                  </a:lnTo>
                  <a:lnTo>
                    <a:pt x="501228" y="707264"/>
                  </a:lnTo>
                  <a:lnTo>
                    <a:pt x="0" y="1130816"/>
                  </a:lnTo>
                  <a:lnTo>
                    <a:pt x="1122272" y="0"/>
                  </a:lnTo>
                  <a:close/>
                </a:path>
              </a:pathLst>
            </a:custGeom>
            <a:solidFill>
              <a:srgbClr val="FFFFFF"/>
            </a:solidFill>
            <a:ln w="26912" cap="flat">
              <a:noFill/>
              <a:prstDash val="solid"/>
              <a:miter/>
            </a:ln>
          </p:spPr>
          <p:txBody>
            <a:bodyPr rtlCol="0" anchor="ctr"/>
            <a:lstStyle/>
            <a:p>
              <a:endParaRPr/>
            </a:p>
          </p:txBody>
        </p:sp>
      </p:grpSp>
      <p:grpSp>
        <p:nvGrpSpPr>
          <p:cNvPr id="91" name="Graphic 3">
            <a:extLst>
              <a:ext uri="{FF2B5EF4-FFF2-40B4-BE49-F238E27FC236}">
                <a16:creationId xmlns:a16="http://schemas.microsoft.com/office/drawing/2014/main" id="{FBEA7C8A-FCC1-D44F-BDB0-C3DF879D3D61}"/>
              </a:ext>
            </a:extLst>
          </p:cNvPr>
          <p:cNvGrpSpPr/>
          <p:nvPr/>
        </p:nvGrpSpPr>
        <p:grpSpPr>
          <a:xfrm>
            <a:off x="2352495" y="8436766"/>
            <a:ext cx="1529492" cy="1396808"/>
            <a:chOff x="9490590" y="4391656"/>
            <a:chExt cx="5363241" cy="4897979"/>
          </a:xfrm>
        </p:grpSpPr>
        <p:sp>
          <p:nvSpPr>
            <p:cNvPr id="92" name="Freeform 91">
              <a:extLst>
                <a:ext uri="{FF2B5EF4-FFF2-40B4-BE49-F238E27FC236}">
                  <a16:creationId xmlns:a16="http://schemas.microsoft.com/office/drawing/2014/main" id="{7EF7BC37-4C8B-5E48-AAD2-FD9F8F7ACC70}"/>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93" name="Freeform 92">
              <a:extLst>
                <a:ext uri="{FF2B5EF4-FFF2-40B4-BE49-F238E27FC236}">
                  <a16:creationId xmlns:a16="http://schemas.microsoft.com/office/drawing/2014/main" id="{F1338670-B4A1-CC48-9AA5-7E059DAFA3D3}"/>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94" name="Freeform 93">
              <a:extLst>
                <a:ext uri="{FF2B5EF4-FFF2-40B4-BE49-F238E27FC236}">
                  <a16:creationId xmlns:a16="http://schemas.microsoft.com/office/drawing/2014/main" id="{AB9D6248-F2B0-F344-B540-A5261F4951DB}"/>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95" name="Freeform 94">
              <a:extLst>
                <a:ext uri="{FF2B5EF4-FFF2-40B4-BE49-F238E27FC236}">
                  <a16:creationId xmlns:a16="http://schemas.microsoft.com/office/drawing/2014/main" id="{2C54C589-98AE-064D-B4B6-33468307D35E}"/>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96" name="Freeform 95">
              <a:extLst>
                <a:ext uri="{FF2B5EF4-FFF2-40B4-BE49-F238E27FC236}">
                  <a16:creationId xmlns:a16="http://schemas.microsoft.com/office/drawing/2014/main" id="{D2004FBB-5FCB-ED43-80BC-BB391C49DB93}"/>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97" name="Freeform 96">
              <a:extLst>
                <a:ext uri="{FF2B5EF4-FFF2-40B4-BE49-F238E27FC236}">
                  <a16:creationId xmlns:a16="http://schemas.microsoft.com/office/drawing/2014/main" id="{69BF7531-1B8E-BB40-BA50-705BEAC662D9}"/>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98" name="Freeform 97">
              <a:extLst>
                <a:ext uri="{FF2B5EF4-FFF2-40B4-BE49-F238E27FC236}">
                  <a16:creationId xmlns:a16="http://schemas.microsoft.com/office/drawing/2014/main" id="{57C4E6D9-10EF-E74E-BF7F-A54BCD6705E0}"/>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99" name="Freeform 98">
              <a:extLst>
                <a:ext uri="{FF2B5EF4-FFF2-40B4-BE49-F238E27FC236}">
                  <a16:creationId xmlns:a16="http://schemas.microsoft.com/office/drawing/2014/main" id="{4851DD51-108A-C94D-B7E5-D348D706B70E}"/>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100" name="Freeform 99">
              <a:extLst>
                <a:ext uri="{FF2B5EF4-FFF2-40B4-BE49-F238E27FC236}">
                  <a16:creationId xmlns:a16="http://schemas.microsoft.com/office/drawing/2014/main" id="{59822F02-20BD-984E-A1B4-63BA108A463B}"/>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101" name="Freeform 100">
              <a:extLst>
                <a:ext uri="{FF2B5EF4-FFF2-40B4-BE49-F238E27FC236}">
                  <a16:creationId xmlns:a16="http://schemas.microsoft.com/office/drawing/2014/main" id="{CACCD66E-8990-F24D-8107-63D4C138D733}"/>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102" name="Freeform 101">
              <a:extLst>
                <a:ext uri="{FF2B5EF4-FFF2-40B4-BE49-F238E27FC236}">
                  <a16:creationId xmlns:a16="http://schemas.microsoft.com/office/drawing/2014/main" id="{7C4FD007-E2A1-124D-B079-52C39E058A24}"/>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103" name="Freeform 102">
              <a:extLst>
                <a:ext uri="{FF2B5EF4-FFF2-40B4-BE49-F238E27FC236}">
                  <a16:creationId xmlns:a16="http://schemas.microsoft.com/office/drawing/2014/main" id="{4440ED58-2D72-ED41-A81C-42D22021A523}"/>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104" name="Freeform 103">
              <a:extLst>
                <a:ext uri="{FF2B5EF4-FFF2-40B4-BE49-F238E27FC236}">
                  <a16:creationId xmlns:a16="http://schemas.microsoft.com/office/drawing/2014/main" id="{60A8551D-9EF2-CE48-8680-3C561C4C31C7}"/>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105" name="Freeform 104">
              <a:extLst>
                <a:ext uri="{FF2B5EF4-FFF2-40B4-BE49-F238E27FC236}">
                  <a16:creationId xmlns:a16="http://schemas.microsoft.com/office/drawing/2014/main" id="{1BB2C7A6-88CD-834F-8226-D16065C6245F}"/>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106" name="Freeform 105">
              <a:extLst>
                <a:ext uri="{FF2B5EF4-FFF2-40B4-BE49-F238E27FC236}">
                  <a16:creationId xmlns:a16="http://schemas.microsoft.com/office/drawing/2014/main" id="{270263A8-4220-724A-AC66-40613F4E9C0B}"/>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107" name="Freeform 106">
              <a:extLst>
                <a:ext uri="{FF2B5EF4-FFF2-40B4-BE49-F238E27FC236}">
                  <a16:creationId xmlns:a16="http://schemas.microsoft.com/office/drawing/2014/main" id="{440B64E1-6735-334D-91EB-EABD08F563C2}"/>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108" name="Freeform 107">
              <a:extLst>
                <a:ext uri="{FF2B5EF4-FFF2-40B4-BE49-F238E27FC236}">
                  <a16:creationId xmlns:a16="http://schemas.microsoft.com/office/drawing/2014/main" id="{55DEACFD-C158-6945-B248-1A95158E5A2A}"/>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109" name="Freeform 108">
              <a:extLst>
                <a:ext uri="{FF2B5EF4-FFF2-40B4-BE49-F238E27FC236}">
                  <a16:creationId xmlns:a16="http://schemas.microsoft.com/office/drawing/2014/main" id="{787B3A72-2FAA-7746-8B02-D901E1E9BD0F}"/>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110" name="Freeform 109">
              <a:extLst>
                <a:ext uri="{FF2B5EF4-FFF2-40B4-BE49-F238E27FC236}">
                  <a16:creationId xmlns:a16="http://schemas.microsoft.com/office/drawing/2014/main" id="{215CD8E0-01DB-DA44-B93D-B99ED339AFC0}"/>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111" name="Freeform 110">
              <a:extLst>
                <a:ext uri="{FF2B5EF4-FFF2-40B4-BE49-F238E27FC236}">
                  <a16:creationId xmlns:a16="http://schemas.microsoft.com/office/drawing/2014/main" id="{152E88C8-A02D-0B4D-99FE-D220B6D3A72E}"/>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112" name="Freeform 111">
              <a:extLst>
                <a:ext uri="{FF2B5EF4-FFF2-40B4-BE49-F238E27FC236}">
                  <a16:creationId xmlns:a16="http://schemas.microsoft.com/office/drawing/2014/main" id="{74FD9E61-70D9-D246-B12F-38C95FD430B3}"/>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grpSp>
        <p:nvGrpSpPr>
          <p:cNvPr id="113" name="Graphic 2">
            <a:extLst>
              <a:ext uri="{FF2B5EF4-FFF2-40B4-BE49-F238E27FC236}">
                <a16:creationId xmlns:a16="http://schemas.microsoft.com/office/drawing/2014/main" id="{F1808AC2-A521-C346-8821-C3287430DCF8}"/>
              </a:ext>
            </a:extLst>
          </p:cNvPr>
          <p:cNvGrpSpPr/>
          <p:nvPr/>
        </p:nvGrpSpPr>
        <p:grpSpPr>
          <a:xfrm>
            <a:off x="20331580" y="10309537"/>
            <a:ext cx="1879569" cy="1508026"/>
            <a:chOff x="11643519" y="6419850"/>
            <a:chExt cx="1092200" cy="876300"/>
          </a:xfrm>
        </p:grpSpPr>
        <p:sp>
          <p:nvSpPr>
            <p:cNvPr id="114" name="Freeform 113">
              <a:extLst>
                <a:ext uri="{FF2B5EF4-FFF2-40B4-BE49-F238E27FC236}">
                  <a16:creationId xmlns:a16="http://schemas.microsoft.com/office/drawing/2014/main" id="{6E918430-CBE1-6F42-9162-2E953B35FB0F}"/>
                </a:ext>
              </a:extLst>
            </p:cNvPr>
            <p:cNvSpPr/>
            <p:nvPr/>
          </p:nvSpPr>
          <p:spPr>
            <a:xfrm>
              <a:off x="11643521" y="6419845"/>
              <a:ext cx="1082703" cy="866877"/>
            </a:xfrm>
            <a:custGeom>
              <a:avLst/>
              <a:gdLst>
                <a:gd name="connsiteX0" fmla="*/ 630722 w 1082702"/>
                <a:gd name="connsiteY0" fmla="*/ 874133 h 866877"/>
                <a:gd name="connsiteX1" fmla="*/ 624634 w 1082702"/>
                <a:gd name="connsiteY1" fmla="*/ 873944 h 866877"/>
                <a:gd name="connsiteX2" fmla="*/ 616647 w 1082702"/>
                <a:gd name="connsiteY2" fmla="*/ 873944 h 866877"/>
                <a:gd name="connsiteX3" fmla="*/ 616257 w 1082702"/>
                <a:gd name="connsiteY3" fmla="*/ 873822 h 866877"/>
                <a:gd name="connsiteX4" fmla="*/ 456103 w 1082702"/>
                <a:gd name="connsiteY4" fmla="*/ 814884 h 866877"/>
                <a:gd name="connsiteX5" fmla="*/ 365175 w 1082702"/>
                <a:gd name="connsiteY5" fmla="*/ 873191 h 866877"/>
                <a:gd name="connsiteX6" fmla="*/ 173517 w 1082702"/>
                <a:gd name="connsiteY6" fmla="*/ 873191 h 866877"/>
                <a:gd name="connsiteX7" fmla="*/ 0 w 1082702"/>
                <a:gd name="connsiteY7" fmla="*/ 701040 h 866877"/>
                <a:gd name="connsiteX8" fmla="*/ 173517 w 1082702"/>
                <a:gd name="connsiteY8" fmla="*/ 528984 h 866877"/>
                <a:gd name="connsiteX9" fmla="*/ 413156 w 1082702"/>
                <a:gd name="connsiteY9" fmla="*/ 528984 h 866877"/>
                <a:gd name="connsiteX10" fmla="*/ 344204 w 1082702"/>
                <a:gd name="connsiteY10" fmla="*/ 460368 h 866877"/>
                <a:gd name="connsiteX11" fmla="*/ 160791 w 1082702"/>
                <a:gd name="connsiteY11" fmla="*/ 232172 h 866877"/>
                <a:gd name="connsiteX12" fmla="*/ 394712 w 1082702"/>
                <a:gd name="connsiteY12" fmla="*/ 0 h 866877"/>
                <a:gd name="connsiteX13" fmla="*/ 719142 w 1082702"/>
                <a:gd name="connsiteY13" fmla="*/ 0 h 866877"/>
                <a:gd name="connsiteX14" fmla="*/ 953158 w 1082702"/>
                <a:gd name="connsiteY14" fmla="*/ 232172 h 866877"/>
                <a:gd name="connsiteX15" fmla="*/ 769640 w 1082702"/>
                <a:gd name="connsiteY15" fmla="*/ 460368 h 866877"/>
                <a:gd name="connsiteX16" fmla="*/ 700870 w 1082702"/>
                <a:gd name="connsiteY16" fmla="*/ 528984 h 866877"/>
                <a:gd name="connsiteX17" fmla="*/ 910895 w 1082702"/>
                <a:gd name="connsiteY17" fmla="*/ 528984 h 866877"/>
                <a:gd name="connsiteX18" fmla="*/ 1084317 w 1082702"/>
                <a:gd name="connsiteY18" fmla="*/ 701511 h 866877"/>
                <a:gd name="connsiteX19" fmla="*/ 910895 w 1082702"/>
                <a:gd name="connsiteY19" fmla="*/ 874133 h 866877"/>
                <a:gd name="connsiteX20" fmla="*/ 630722 w 1082702"/>
                <a:gd name="connsiteY20" fmla="*/ 874133 h 86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82702" h="866877">
                  <a:moveTo>
                    <a:pt x="630722" y="874133"/>
                  </a:moveTo>
                  <a:cubicBezTo>
                    <a:pt x="628623" y="874133"/>
                    <a:pt x="626609" y="874057"/>
                    <a:pt x="624634" y="873944"/>
                  </a:cubicBezTo>
                  <a:lnTo>
                    <a:pt x="616647" y="873944"/>
                  </a:lnTo>
                  <a:lnTo>
                    <a:pt x="616257" y="873822"/>
                  </a:lnTo>
                  <a:cubicBezTo>
                    <a:pt x="537002" y="872050"/>
                    <a:pt x="485279" y="853893"/>
                    <a:pt x="456103" y="814884"/>
                  </a:cubicBezTo>
                  <a:cubicBezTo>
                    <a:pt x="440442" y="849229"/>
                    <a:pt x="405577" y="873191"/>
                    <a:pt x="365175" y="873191"/>
                  </a:cubicBezTo>
                  <a:lnTo>
                    <a:pt x="173517" y="873191"/>
                  </a:lnTo>
                  <a:cubicBezTo>
                    <a:pt x="77841" y="873191"/>
                    <a:pt x="0" y="795963"/>
                    <a:pt x="0" y="701040"/>
                  </a:cubicBezTo>
                  <a:cubicBezTo>
                    <a:pt x="0" y="606173"/>
                    <a:pt x="77841" y="528984"/>
                    <a:pt x="173517" y="528984"/>
                  </a:cubicBezTo>
                  <a:lnTo>
                    <a:pt x="413156" y="528984"/>
                  </a:lnTo>
                  <a:cubicBezTo>
                    <a:pt x="399185" y="499114"/>
                    <a:pt x="374910" y="474615"/>
                    <a:pt x="344204" y="460368"/>
                  </a:cubicBezTo>
                  <a:cubicBezTo>
                    <a:pt x="222495" y="419277"/>
                    <a:pt x="160791" y="342501"/>
                    <a:pt x="160791" y="232172"/>
                  </a:cubicBezTo>
                  <a:cubicBezTo>
                    <a:pt x="160791" y="104157"/>
                    <a:pt x="265728" y="0"/>
                    <a:pt x="394712" y="0"/>
                  </a:cubicBezTo>
                  <a:lnTo>
                    <a:pt x="719142" y="0"/>
                  </a:lnTo>
                  <a:cubicBezTo>
                    <a:pt x="848174" y="0"/>
                    <a:pt x="953158" y="104157"/>
                    <a:pt x="953158" y="232172"/>
                  </a:cubicBezTo>
                  <a:cubicBezTo>
                    <a:pt x="953158" y="342530"/>
                    <a:pt x="891416" y="419295"/>
                    <a:pt x="769640" y="460368"/>
                  </a:cubicBezTo>
                  <a:cubicBezTo>
                    <a:pt x="739059" y="474568"/>
                    <a:pt x="714850" y="499067"/>
                    <a:pt x="700870" y="528984"/>
                  </a:cubicBezTo>
                  <a:lnTo>
                    <a:pt x="910895" y="528984"/>
                  </a:lnTo>
                  <a:cubicBezTo>
                    <a:pt x="1006515" y="528984"/>
                    <a:pt x="1084317" y="606381"/>
                    <a:pt x="1084317" y="701511"/>
                  </a:cubicBezTo>
                  <a:cubicBezTo>
                    <a:pt x="1084317" y="796689"/>
                    <a:pt x="1006515" y="874133"/>
                    <a:pt x="910895" y="874133"/>
                  </a:cubicBezTo>
                  <a:lnTo>
                    <a:pt x="630722" y="874133"/>
                  </a:lnTo>
                  <a:close/>
                </a:path>
              </a:pathLst>
            </a:custGeom>
            <a:solidFill>
              <a:srgbClr val="400768"/>
            </a:solidFill>
            <a:ln w="63500" cap="flat">
              <a:solidFill>
                <a:schemeClr val="bg1"/>
              </a:solidFill>
              <a:prstDash val="solid"/>
              <a:miter/>
            </a:ln>
          </p:spPr>
          <p:txBody>
            <a:bodyPr rtlCol="0" anchor="ctr"/>
            <a:lstStyle/>
            <a:p>
              <a:endParaRPr/>
            </a:p>
          </p:txBody>
        </p:sp>
        <p:sp>
          <p:nvSpPr>
            <p:cNvPr id="115" name="Freeform 114">
              <a:extLst>
                <a:ext uri="{FF2B5EF4-FFF2-40B4-BE49-F238E27FC236}">
                  <a16:creationId xmlns:a16="http://schemas.microsoft.com/office/drawing/2014/main" id="{13715B7A-4F21-3D45-B244-53C077030710}"/>
                </a:ext>
              </a:extLst>
            </p:cNvPr>
            <p:cNvSpPr/>
            <p:nvPr/>
          </p:nvSpPr>
          <p:spPr>
            <a:xfrm>
              <a:off x="11672013" y="6448113"/>
              <a:ext cx="1025718" cy="810342"/>
            </a:xfrm>
            <a:custGeom>
              <a:avLst/>
              <a:gdLst>
                <a:gd name="connsiteX0" fmla="*/ 882403 w 1025718"/>
                <a:gd name="connsiteY0" fmla="*/ 676259 h 810341"/>
                <a:gd name="connsiteX1" fmla="*/ 884872 w 1025718"/>
                <a:gd name="connsiteY1" fmla="*/ 673243 h 810341"/>
                <a:gd name="connsiteX2" fmla="*/ 882403 w 1025718"/>
                <a:gd name="connsiteY2" fmla="*/ 670322 h 810341"/>
                <a:gd name="connsiteX3" fmla="*/ 630722 w 1025718"/>
                <a:gd name="connsiteY3" fmla="*/ 670322 h 810341"/>
                <a:gd name="connsiteX4" fmla="*/ 630722 w 1025718"/>
                <a:gd name="connsiteY4" fmla="*/ 676259 h 810341"/>
                <a:gd name="connsiteX5" fmla="*/ 882403 w 1025718"/>
                <a:gd name="connsiteY5" fmla="*/ 676259 h 810341"/>
                <a:gd name="connsiteX6" fmla="*/ 602230 w 1025718"/>
                <a:gd name="connsiteY6" fmla="*/ 817597 h 810341"/>
                <a:gd name="connsiteX7" fmla="*/ 596959 w 1025718"/>
                <a:gd name="connsiteY7" fmla="*/ 817409 h 810341"/>
                <a:gd name="connsiteX8" fmla="*/ 592932 w 1025718"/>
                <a:gd name="connsiteY8" fmla="*/ 817409 h 810341"/>
                <a:gd name="connsiteX9" fmla="*/ 592799 w 1025718"/>
                <a:gd name="connsiteY9" fmla="*/ 817371 h 810341"/>
                <a:gd name="connsiteX10" fmla="*/ 426243 w 1025718"/>
                <a:gd name="connsiteY10" fmla="*/ 672122 h 810341"/>
                <a:gd name="connsiteX11" fmla="*/ 426243 w 1025718"/>
                <a:gd name="connsiteY11" fmla="*/ 670322 h 810341"/>
                <a:gd name="connsiteX12" fmla="*/ 145025 w 1025718"/>
                <a:gd name="connsiteY12" fmla="*/ 670322 h 810341"/>
                <a:gd name="connsiteX13" fmla="*/ 142461 w 1025718"/>
                <a:gd name="connsiteY13" fmla="*/ 672772 h 810341"/>
                <a:gd name="connsiteX14" fmla="*/ 145025 w 1025718"/>
                <a:gd name="connsiteY14" fmla="*/ 675316 h 810341"/>
                <a:gd name="connsiteX15" fmla="*/ 336683 w 1025718"/>
                <a:gd name="connsiteY15" fmla="*/ 675316 h 810341"/>
                <a:gd name="connsiteX16" fmla="*/ 407913 w 1025718"/>
                <a:gd name="connsiteY16" fmla="*/ 745986 h 810341"/>
                <a:gd name="connsiteX17" fmla="*/ 336683 w 1025718"/>
                <a:gd name="connsiteY17" fmla="*/ 816655 h 810341"/>
                <a:gd name="connsiteX18" fmla="*/ 145025 w 1025718"/>
                <a:gd name="connsiteY18" fmla="*/ 816655 h 810341"/>
                <a:gd name="connsiteX19" fmla="*/ 0 w 1025718"/>
                <a:gd name="connsiteY19" fmla="*/ 672772 h 810341"/>
                <a:gd name="connsiteX20" fmla="*/ 145025 w 1025718"/>
                <a:gd name="connsiteY20" fmla="*/ 528984 h 810341"/>
                <a:gd name="connsiteX21" fmla="*/ 423470 w 1025718"/>
                <a:gd name="connsiteY21" fmla="*/ 528984 h 810341"/>
                <a:gd name="connsiteX22" fmla="*/ 326273 w 1025718"/>
                <a:gd name="connsiteY22" fmla="*/ 405802 h 810341"/>
                <a:gd name="connsiteX23" fmla="*/ 160791 w 1025718"/>
                <a:gd name="connsiteY23" fmla="*/ 203905 h 810341"/>
                <a:gd name="connsiteX24" fmla="*/ 366219 w 1025718"/>
                <a:gd name="connsiteY24" fmla="*/ 0 h 810341"/>
                <a:gd name="connsiteX25" fmla="*/ 690650 w 1025718"/>
                <a:gd name="connsiteY25" fmla="*/ 0 h 810341"/>
                <a:gd name="connsiteX26" fmla="*/ 896174 w 1025718"/>
                <a:gd name="connsiteY26" fmla="*/ 203905 h 810341"/>
                <a:gd name="connsiteX27" fmla="*/ 730587 w 1025718"/>
                <a:gd name="connsiteY27" fmla="*/ 405802 h 810341"/>
                <a:gd name="connsiteX28" fmla="*/ 633571 w 1025718"/>
                <a:gd name="connsiteY28" fmla="*/ 528984 h 810341"/>
                <a:gd name="connsiteX29" fmla="*/ 882403 w 1025718"/>
                <a:gd name="connsiteY29" fmla="*/ 528984 h 810341"/>
                <a:gd name="connsiteX30" fmla="*/ 1027333 w 1025718"/>
                <a:gd name="connsiteY30" fmla="*/ 673243 h 810341"/>
                <a:gd name="connsiteX31" fmla="*/ 882403 w 1025718"/>
                <a:gd name="connsiteY31" fmla="*/ 817597 h 810341"/>
                <a:gd name="connsiteX32" fmla="*/ 602230 w 1025718"/>
                <a:gd name="connsiteY32" fmla="*/ 817597 h 81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25718" h="810341">
                  <a:moveTo>
                    <a:pt x="882403" y="676259"/>
                  </a:moveTo>
                  <a:cubicBezTo>
                    <a:pt x="883571" y="676259"/>
                    <a:pt x="884872" y="675015"/>
                    <a:pt x="884872" y="673243"/>
                  </a:cubicBezTo>
                  <a:cubicBezTo>
                    <a:pt x="884872" y="671689"/>
                    <a:pt x="883713" y="670322"/>
                    <a:pt x="882403" y="670322"/>
                  </a:cubicBezTo>
                  <a:lnTo>
                    <a:pt x="630722" y="670322"/>
                  </a:lnTo>
                  <a:lnTo>
                    <a:pt x="630722" y="676259"/>
                  </a:lnTo>
                  <a:lnTo>
                    <a:pt x="882403" y="676259"/>
                  </a:lnTo>
                  <a:close/>
                  <a:moveTo>
                    <a:pt x="602230" y="817597"/>
                  </a:moveTo>
                  <a:cubicBezTo>
                    <a:pt x="600406" y="817597"/>
                    <a:pt x="598668" y="817513"/>
                    <a:pt x="596959" y="817409"/>
                  </a:cubicBezTo>
                  <a:lnTo>
                    <a:pt x="592932" y="817409"/>
                  </a:lnTo>
                  <a:lnTo>
                    <a:pt x="592799" y="817371"/>
                  </a:lnTo>
                  <a:cubicBezTo>
                    <a:pt x="469940" y="815637"/>
                    <a:pt x="426243" y="777259"/>
                    <a:pt x="426243" y="672122"/>
                  </a:cubicBezTo>
                  <a:lnTo>
                    <a:pt x="426243" y="670322"/>
                  </a:lnTo>
                  <a:lnTo>
                    <a:pt x="145025" y="670322"/>
                  </a:lnTo>
                  <a:cubicBezTo>
                    <a:pt x="143629" y="670322"/>
                    <a:pt x="142461" y="671444"/>
                    <a:pt x="142461" y="672772"/>
                  </a:cubicBezTo>
                  <a:cubicBezTo>
                    <a:pt x="142461" y="674129"/>
                    <a:pt x="143658" y="675316"/>
                    <a:pt x="145025" y="675316"/>
                  </a:cubicBezTo>
                  <a:lnTo>
                    <a:pt x="336683" y="675316"/>
                  </a:lnTo>
                  <a:cubicBezTo>
                    <a:pt x="375964" y="675316"/>
                    <a:pt x="407913" y="707023"/>
                    <a:pt x="407913" y="745986"/>
                  </a:cubicBezTo>
                  <a:cubicBezTo>
                    <a:pt x="407913" y="784957"/>
                    <a:pt x="375964" y="816655"/>
                    <a:pt x="336683" y="816655"/>
                  </a:cubicBezTo>
                  <a:lnTo>
                    <a:pt x="145025" y="816655"/>
                  </a:lnTo>
                  <a:cubicBezTo>
                    <a:pt x="65057" y="816655"/>
                    <a:pt x="0" y="752110"/>
                    <a:pt x="0" y="672772"/>
                  </a:cubicBezTo>
                  <a:cubicBezTo>
                    <a:pt x="0" y="593491"/>
                    <a:pt x="65057" y="528984"/>
                    <a:pt x="145025" y="528984"/>
                  </a:cubicBezTo>
                  <a:lnTo>
                    <a:pt x="423470" y="528984"/>
                  </a:lnTo>
                  <a:cubicBezTo>
                    <a:pt x="413431" y="475671"/>
                    <a:pt x="377265" y="428869"/>
                    <a:pt x="326273" y="405802"/>
                  </a:cubicBezTo>
                  <a:cubicBezTo>
                    <a:pt x="214916" y="368621"/>
                    <a:pt x="160791" y="302569"/>
                    <a:pt x="160791" y="203905"/>
                  </a:cubicBezTo>
                  <a:cubicBezTo>
                    <a:pt x="160791" y="91465"/>
                    <a:pt x="252944" y="0"/>
                    <a:pt x="366219" y="0"/>
                  </a:cubicBezTo>
                  <a:lnTo>
                    <a:pt x="690650" y="0"/>
                  </a:lnTo>
                  <a:cubicBezTo>
                    <a:pt x="803973" y="0"/>
                    <a:pt x="896174" y="91465"/>
                    <a:pt x="896174" y="203905"/>
                  </a:cubicBezTo>
                  <a:cubicBezTo>
                    <a:pt x="896174" y="302587"/>
                    <a:pt x="842001" y="368640"/>
                    <a:pt x="730587" y="405802"/>
                  </a:cubicBezTo>
                  <a:cubicBezTo>
                    <a:pt x="679785" y="428784"/>
                    <a:pt x="643724" y="475397"/>
                    <a:pt x="633571" y="528984"/>
                  </a:cubicBezTo>
                  <a:lnTo>
                    <a:pt x="882403" y="528984"/>
                  </a:lnTo>
                  <a:cubicBezTo>
                    <a:pt x="962314" y="528984"/>
                    <a:pt x="1027333" y="593698"/>
                    <a:pt x="1027333" y="673243"/>
                  </a:cubicBezTo>
                  <a:cubicBezTo>
                    <a:pt x="1027333" y="752836"/>
                    <a:pt x="962314" y="817597"/>
                    <a:pt x="882403" y="817597"/>
                  </a:cubicBezTo>
                  <a:lnTo>
                    <a:pt x="602230" y="817597"/>
                  </a:lnTo>
                  <a:close/>
                </a:path>
              </a:pathLst>
            </a:custGeom>
            <a:solidFill>
              <a:srgbClr val="400768"/>
            </a:solidFill>
            <a:ln w="9442" cap="flat">
              <a:noFill/>
              <a:prstDash val="solid"/>
              <a:miter/>
            </a:ln>
          </p:spPr>
          <p:txBody>
            <a:bodyPr rtlCol="0" anchor="ctr"/>
            <a:lstStyle/>
            <a:p>
              <a:endParaRPr/>
            </a:p>
          </p:txBody>
        </p:sp>
        <p:sp>
          <p:nvSpPr>
            <p:cNvPr id="116" name="Freeform 115">
              <a:extLst>
                <a:ext uri="{FF2B5EF4-FFF2-40B4-BE49-F238E27FC236}">
                  <a16:creationId xmlns:a16="http://schemas.microsoft.com/office/drawing/2014/main" id="{EEC8788A-BA4E-C94B-94B8-08CC54B71F6E}"/>
                </a:ext>
              </a:extLst>
            </p:cNvPr>
            <p:cNvSpPr/>
            <p:nvPr/>
          </p:nvSpPr>
          <p:spPr>
            <a:xfrm>
              <a:off x="11700505" y="6476381"/>
              <a:ext cx="968734" cy="753806"/>
            </a:xfrm>
            <a:custGeom>
              <a:avLst/>
              <a:gdLst>
                <a:gd name="connsiteX0" fmla="*/ 853911 w 968733"/>
                <a:gd name="connsiteY0" fmla="*/ 676259 h 753806"/>
                <a:gd name="connsiteX1" fmla="*/ 573737 w 968733"/>
                <a:gd name="connsiteY1" fmla="*/ 676259 h 753806"/>
                <a:gd name="connsiteX2" fmla="*/ 573737 w 968733"/>
                <a:gd name="connsiteY2" fmla="*/ 613787 h 753806"/>
                <a:gd name="connsiteX3" fmla="*/ 853911 w 968733"/>
                <a:gd name="connsiteY3" fmla="*/ 613787 h 753806"/>
                <a:gd name="connsiteX4" fmla="*/ 884872 w 968733"/>
                <a:gd name="connsiteY4" fmla="*/ 644976 h 753806"/>
                <a:gd name="connsiteX5" fmla="*/ 853911 w 968733"/>
                <a:gd name="connsiteY5" fmla="*/ 676259 h 753806"/>
                <a:gd name="connsiteX6" fmla="*/ 853911 w 968733"/>
                <a:gd name="connsiteY6" fmla="*/ 528984 h 753806"/>
                <a:gd name="connsiteX7" fmla="*/ 573737 w 968733"/>
                <a:gd name="connsiteY7" fmla="*/ 528984 h 753806"/>
                <a:gd name="connsiteX8" fmla="*/ 573737 w 968733"/>
                <a:gd name="connsiteY8" fmla="*/ 526817 h 753806"/>
                <a:gd name="connsiteX9" fmla="*/ 691695 w 968733"/>
                <a:gd name="connsiteY9" fmla="*/ 351180 h 753806"/>
                <a:gd name="connsiteX10" fmla="*/ 731964 w 968733"/>
                <a:gd name="connsiteY10" fmla="*/ 335350 h 753806"/>
                <a:gd name="connsiteX11" fmla="*/ 839190 w 968733"/>
                <a:gd name="connsiteY11" fmla="*/ 175637 h 753806"/>
                <a:gd name="connsiteX12" fmla="*/ 662158 w 968733"/>
                <a:gd name="connsiteY12" fmla="*/ 0 h 753806"/>
                <a:gd name="connsiteX13" fmla="*/ 337727 w 968733"/>
                <a:gd name="connsiteY13" fmla="*/ 0 h 753806"/>
                <a:gd name="connsiteX14" fmla="*/ 309045 w 968733"/>
                <a:gd name="connsiteY14" fmla="*/ 2356 h 753806"/>
                <a:gd name="connsiteX15" fmla="*/ 232306 w 968733"/>
                <a:gd name="connsiteY15" fmla="*/ 34581 h 753806"/>
                <a:gd name="connsiteX16" fmla="*/ 230217 w 968733"/>
                <a:gd name="connsiteY16" fmla="*/ 36183 h 753806"/>
                <a:gd name="connsiteX17" fmla="*/ 160791 w 968733"/>
                <a:gd name="connsiteY17" fmla="*/ 175637 h 753806"/>
                <a:gd name="connsiteX18" fmla="*/ 308190 w 968733"/>
                <a:gd name="connsiteY18" fmla="*/ 351180 h 753806"/>
                <a:gd name="connsiteX19" fmla="*/ 426243 w 968733"/>
                <a:gd name="connsiteY19" fmla="*/ 526817 h 753806"/>
                <a:gd name="connsiteX20" fmla="*/ 426243 w 968733"/>
                <a:gd name="connsiteY20" fmla="*/ 528984 h 753806"/>
                <a:gd name="connsiteX21" fmla="*/ 116533 w 968733"/>
                <a:gd name="connsiteY21" fmla="*/ 528984 h 753806"/>
                <a:gd name="connsiteX22" fmla="*/ 50621 w 968733"/>
                <a:gd name="connsiteY22" fmla="*/ 549252 h 753806"/>
                <a:gd name="connsiteX23" fmla="*/ 0 w 968733"/>
                <a:gd name="connsiteY23" fmla="*/ 644505 h 753806"/>
                <a:gd name="connsiteX24" fmla="*/ 116533 w 968733"/>
                <a:gd name="connsiteY24" fmla="*/ 760120 h 753806"/>
                <a:gd name="connsiteX25" fmla="*/ 308190 w 968733"/>
                <a:gd name="connsiteY25" fmla="*/ 760120 h 753806"/>
                <a:gd name="connsiteX26" fmla="*/ 350929 w 968733"/>
                <a:gd name="connsiteY26" fmla="*/ 717718 h 753806"/>
                <a:gd name="connsiteX27" fmla="*/ 308190 w 968733"/>
                <a:gd name="connsiteY27" fmla="*/ 675316 h 753806"/>
                <a:gd name="connsiteX28" fmla="*/ 116533 w 968733"/>
                <a:gd name="connsiteY28" fmla="*/ 675316 h 753806"/>
                <a:gd name="connsiteX29" fmla="*/ 101147 w 968733"/>
                <a:gd name="connsiteY29" fmla="*/ 671170 h 753806"/>
                <a:gd name="connsiteX30" fmla="*/ 85477 w 968733"/>
                <a:gd name="connsiteY30" fmla="*/ 644505 h 753806"/>
                <a:gd name="connsiteX31" fmla="*/ 86521 w 968733"/>
                <a:gd name="connsiteY31" fmla="*/ 636684 h 753806"/>
                <a:gd name="connsiteX32" fmla="*/ 116533 w 968733"/>
                <a:gd name="connsiteY32" fmla="*/ 613787 h 753806"/>
                <a:gd name="connsiteX33" fmla="*/ 426243 w 968733"/>
                <a:gd name="connsiteY33" fmla="*/ 613787 h 753806"/>
                <a:gd name="connsiteX34" fmla="*/ 426243 w 968733"/>
                <a:gd name="connsiteY34" fmla="*/ 643854 h 753806"/>
                <a:gd name="connsiteX35" fmla="*/ 569084 w 968733"/>
                <a:gd name="connsiteY35" fmla="*/ 760873 h 753806"/>
                <a:gd name="connsiteX36" fmla="*/ 569369 w 968733"/>
                <a:gd name="connsiteY36" fmla="*/ 760873 h 753806"/>
                <a:gd name="connsiteX37" fmla="*/ 573737 w 968733"/>
                <a:gd name="connsiteY37" fmla="*/ 761062 h 753806"/>
                <a:gd name="connsiteX38" fmla="*/ 853911 w 968733"/>
                <a:gd name="connsiteY38" fmla="*/ 761062 h 753806"/>
                <a:gd name="connsiteX39" fmla="*/ 956387 w 968733"/>
                <a:gd name="connsiteY39" fmla="*/ 700098 h 753806"/>
                <a:gd name="connsiteX40" fmla="*/ 970348 w 968733"/>
                <a:gd name="connsiteY40" fmla="*/ 644976 h 753806"/>
                <a:gd name="connsiteX41" fmla="*/ 853911 w 968733"/>
                <a:gd name="connsiteY41" fmla="*/ 528984 h 75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68733" h="753806">
                  <a:moveTo>
                    <a:pt x="853911" y="676259"/>
                  </a:moveTo>
                  <a:lnTo>
                    <a:pt x="573737" y="676259"/>
                  </a:lnTo>
                  <a:lnTo>
                    <a:pt x="573737" y="613787"/>
                  </a:lnTo>
                  <a:lnTo>
                    <a:pt x="853911" y="613787"/>
                  </a:lnTo>
                  <a:cubicBezTo>
                    <a:pt x="871006" y="613787"/>
                    <a:pt x="884872" y="627827"/>
                    <a:pt x="884872" y="644976"/>
                  </a:cubicBezTo>
                  <a:cubicBezTo>
                    <a:pt x="884872" y="662219"/>
                    <a:pt x="871006" y="676259"/>
                    <a:pt x="853911" y="676259"/>
                  </a:cubicBezTo>
                  <a:moveTo>
                    <a:pt x="853911" y="528984"/>
                  </a:moveTo>
                  <a:lnTo>
                    <a:pt x="573737" y="528984"/>
                  </a:lnTo>
                  <a:lnTo>
                    <a:pt x="573737" y="526817"/>
                  </a:lnTo>
                  <a:cubicBezTo>
                    <a:pt x="575637" y="450588"/>
                    <a:pt x="621509" y="382274"/>
                    <a:pt x="691695" y="351180"/>
                  </a:cubicBezTo>
                  <a:cubicBezTo>
                    <a:pt x="705941" y="346468"/>
                    <a:pt x="719427" y="341286"/>
                    <a:pt x="731964" y="335350"/>
                  </a:cubicBezTo>
                  <a:cubicBezTo>
                    <a:pt x="797686" y="304820"/>
                    <a:pt x="839190" y="257048"/>
                    <a:pt x="839190" y="175637"/>
                  </a:cubicBezTo>
                  <a:cubicBezTo>
                    <a:pt x="839190" y="78584"/>
                    <a:pt x="759886" y="0"/>
                    <a:pt x="662158" y="0"/>
                  </a:cubicBezTo>
                  <a:lnTo>
                    <a:pt x="337727" y="0"/>
                  </a:lnTo>
                  <a:cubicBezTo>
                    <a:pt x="327945" y="0"/>
                    <a:pt x="318353" y="763"/>
                    <a:pt x="309045" y="2356"/>
                  </a:cubicBezTo>
                  <a:cubicBezTo>
                    <a:pt x="280553" y="6973"/>
                    <a:pt x="254435" y="18280"/>
                    <a:pt x="232306" y="34581"/>
                  </a:cubicBezTo>
                  <a:cubicBezTo>
                    <a:pt x="231641" y="35146"/>
                    <a:pt x="230882" y="35617"/>
                    <a:pt x="230217" y="36183"/>
                  </a:cubicBezTo>
                  <a:cubicBezTo>
                    <a:pt x="187953" y="68314"/>
                    <a:pt x="160791" y="118819"/>
                    <a:pt x="160791" y="175637"/>
                  </a:cubicBezTo>
                  <a:cubicBezTo>
                    <a:pt x="160791" y="272595"/>
                    <a:pt x="219770" y="321970"/>
                    <a:pt x="308190" y="351180"/>
                  </a:cubicBezTo>
                  <a:cubicBezTo>
                    <a:pt x="378376" y="382274"/>
                    <a:pt x="424343" y="450588"/>
                    <a:pt x="426243" y="526817"/>
                  </a:cubicBezTo>
                  <a:lnTo>
                    <a:pt x="426243" y="528984"/>
                  </a:lnTo>
                  <a:lnTo>
                    <a:pt x="116533" y="528984"/>
                  </a:lnTo>
                  <a:cubicBezTo>
                    <a:pt x="92030" y="528984"/>
                    <a:pt x="69426" y="536428"/>
                    <a:pt x="50621" y="549252"/>
                  </a:cubicBezTo>
                  <a:cubicBezTo>
                    <a:pt x="20039" y="570066"/>
                    <a:pt x="0" y="605024"/>
                    <a:pt x="0" y="644505"/>
                  </a:cubicBezTo>
                  <a:cubicBezTo>
                    <a:pt x="0" y="708295"/>
                    <a:pt x="52236" y="760120"/>
                    <a:pt x="116533" y="760120"/>
                  </a:cubicBezTo>
                  <a:lnTo>
                    <a:pt x="308190" y="760120"/>
                  </a:lnTo>
                  <a:cubicBezTo>
                    <a:pt x="331839" y="760120"/>
                    <a:pt x="350929" y="741086"/>
                    <a:pt x="350929" y="717718"/>
                  </a:cubicBezTo>
                  <a:cubicBezTo>
                    <a:pt x="350929" y="694256"/>
                    <a:pt x="331839" y="675316"/>
                    <a:pt x="308190" y="675316"/>
                  </a:cubicBezTo>
                  <a:lnTo>
                    <a:pt x="116533" y="675316"/>
                  </a:lnTo>
                  <a:cubicBezTo>
                    <a:pt x="110930" y="675316"/>
                    <a:pt x="105706" y="673809"/>
                    <a:pt x="101147" y="671170"/>
                  </a:cubicBezTo>
                  <a:cubicBezTo>
                    <a:pt x="91840" y="665988"/>
                    <a:pt x="85477" y="655906"/>
                    <a:pt x="85477" y="644505"/>
                  </a:cubicBezTo>
                  <a:cubicBezTo>
                    <a:pt x="85477" y="641772"/>
                    <a:pt x="85856" y="639228"/>
                    <a:pt x="86521" y="636684"/>
                  </a:cubicBezTo>
                  <a:cubicBezTo>
                    <a:pt x="90035" y="623492"/>
                    <a:pt x="102192" y="613787"/>
                    <a:pt x="116533" y="613787"/>
                  </a:cubicBezTo>
                  <a:lnTo>
                    <a:pt x="426243" y="613787"/>
                  </a:lnTo>
                  <a:lnTo>
                    <a:pt x="426243" y="643854"/>
                  </a:lnTo>
                  <a:cubicBezTo>
                    <a:pt x="426243" y="730533"/>
                    <a:pt x="454925" y="760120"/>
                    <a:pt x="569084" y="760873"/>
                  </a:cubicBezTo>
                  <a:cubicBezTo>
                    <a:pt x="569179" y="760779"/>
                    <a:pt x="569274" y="760873"/>
                    <a:pt x="569369" y="760873"/>
                  </a:cubicBezTo>
                  <a:cubicBezTo>
                    <a:pt x="570793" y="760968"/>
                    <a:pt x="572218" y="761062"/>
                    <a:pt x="573737" y="761062"/>
                  </a:cubicBezTo>
                  <a:lnTo>
                    <a:pt x="853911" y="761062"/>
                  </a:lnTo>
                  <a:cubicBezTo>
                    <a:pt x="898168" y="761062"/>
                    <a:pt x="936633" y="736375"/>
                    <a:pt x="956387" y="700098"/>
                  </a:cubicBezTo>
                  <a:cubicBezTo>
                    <a:pt x="965315" y="683703"/>
                    <a:pt x="970348" y="664952"/>
                    <a:pt x="970348" y="644976"/>
                  </a:cubicBezTo>
                  <a:cubicBezTo>
                    <a:pt x="970348" y="580996"/>
                    <a:pt x="918113" y="528984"/>
                    <a:pt x="853911" y="528984"/>
                  </a:cubicBezTo>
                </a:path>
              </a:pathLst>
            </a:custGeom>
            <a:solidFill>
              <a:srgbClr val="A930E2"/>
            </a:solidFill>
            <a:ln w="9442" cap="flat">
              <a:noFill/>
              <a:prstDash val="solid"/>
              <a:miter/>
            </a:ln>
          </p:spPr>
          <p:txBody>
            <a:bodyPr rtlCol="0" anchor="ctr"/>
            <a:lstStyle/>
            <a:p>
              <a:endParaRPr/>
            </a:p>
          </p:txBody>
        </p:sp>
        <p:sp>
          <p:nvSpPr>
            <p:cNvPr id="117" name="Freeform 116">
              <a:extLst>
                <a:ext uri="{FF2B5EF4-FFF2-40B4-BE49-F238E27FC236}">
                  <a16:creationId xmlns:a16="http://schemas.microsoft.com/office/drawing/2014/main" id="{4C3C7043-8268-894D-8C8A-243EBC2D68E1}"/>
                </a:ext>
              </a:extLst>
            </p:cNvPr>
            <p:cNvSpPr/>
            <p:nvPr/>
          </p:nvSpPr>
          <p:spPr>
            <a:xfrm>
              <a:off x="12038227" y="6476394"/>
              <a:ext cx="322911" cy="169606"/>
            </a:xfrm>
            <a:custGeom>
              <a:avLst/>
              <a:gdLst>
                <a:gd name="connsiteX0" fmla="*/ 0 w 322911"/>
                <a:gd name="connsiteY0" fmla="*/ 0 h 169606"/>
                <a:gd name="connsiteX1" fmla="*/ 162234 w 322911"/>
                <a:gd name="connsiteY1" fmla="*/ 175590 h 169606"/>
                <a:gd name="connsiteX2" fmla="*/ 324469 w 322911"/>
                <a:gd name="connsiteY2" fmla="*/ 0 h 169606"/>
              </a:gdLst>
              <a:ahLst/>
              <a:cxnLst>
                <a:cxn ang="0">
                  <a:pos x="connsiteX0" y="connsiteY0"/>
                </a:cxn>
                <a:cxn ang="0">
                  <a:pos x="connsiteX1" y="connsiteY1"/>
                </a:cxn>
                <a:cxn ang="0">
                  <a:pos x="connsiteX2" y="connsiteY2"/>
                </a:cxn>
              </a:cxnLst>
              <a:rect l="l" t="t" r="r" b="b"/>
              <a:pathLst>
                <a:path w="322911" h="169606">
                  <a:moveTo>
                    <a:pt x="0" y="0"/>
                  </a:moveTo>
                  <a:lnTo>
                    <a:pt x="162234" y="175590"/>
                  </a:lnTo>
                  <a:lnTo>
                    <a:pt x="324469" y="0"/>
                  </a:lnTo>
                  <a:close/>
                </a:path>
              </a:pathLst>
            </a:custGeom>
            <a:solidFill>
              <a:srgbClr val="C163F7"/>
            </a:solidFill>
            <a:ln w="9442" cap="flat">
              <a:noFill/>
              <a:prstDash val="solid"/>
              <a:miter/>
            </a:ln>
          </p:spPr>
          <p:txBody>
            <a:bodyPr rtlCol="0" anchor="ctr"/>
            <a:lstStyle/>
            <a:p>
              <a:endParaRPr/>
            </a:p>
          </p:txBody>
        </p:sp>
        <p:sp>
          <p:nvSpPr>
            <p:cNvPr id="118" name="Freeform 117">
              <a:extLst>
                <a:ext uri="{FF2B5EF4-FFF2-40B4-BE49-F238E27FC236}">
                  <a16:creationId xmlns:a16="http://schemas.microsoft.com/office/drawing/2014/main" id="{BA0746F9-D75C-1649-8C7D-EBF026864C2D}"/>
                </a:ext>
              </a:extLst>
            </p:cNvPr>
            <p:cNvSpPr/>
            <p:nvPr/>
          </p:nvSpPr>
          <p:spPr>
            <a:xfrm>
              <a:off x="12190968" y="6616617"/>
              <a:ext cx="18995" cy="56535"/>
            </a:xfrm>
            <a:custGeom>
              <a:avLst/>
              <a:gdLst>
                <a:gd name="connsiteX0" fmla="*/ 0 w 18994"/>
                <a:gd name="connsiteY0" fmla="*/ 58524 h 56535"/>
                <a:gd name="connsiteX1" fmla="*/ 18995 w 18994"/>
                <a:gd name="connsiteY1" fmla="*/ 58524 h 56535"/>
                <a:gd name="connsiteX2" fmla="*/ 18995 w 18994"/>
                <a:gd name="connsiteY2" fmla="*/ 0 h 56535"/>
                <a:gd name="connsiteX3" fmla="*/ 0 w 18994"/>
                <a:gd name="connsiteY3" fmla="*/ 0 h 56535"/>
              </a:gdLst>
              <a:ahLst/>
              <a:cxnLst>
                <a:cxn ang="0">
                  <a:pos x="connsiteX0" y="connsiteY0"/>
                </a:cxn>
                <a:cxn ang="0">
                  <a:pos x="connsiteX1" y="connsiteY1"/>
                </a:cxn>
                <a:cxn ang="0">
                  <a:pos x="connsiteX2" y="connsiteY2"/>
                </a:cxn>
                <a:cxn ang="0">
                  <a:pos x="connsiteX3" y="connsiteY3"/>
                </a:cxn>
              </a:cxnLst>
              <a:rect l="l" t="t" r="r" b="b"/>
              <a:pathLst>
                <a:path w="18994" h="56535">
                  <a:moveTo>
                    <a:pt x="0" y="58524"/>
                  </a:moveTo>
                  <a:lnTo>
                    <a:pt x="18995" y="58524"/>
                  </a:lnTo>
                  <a:lnTo>
                    <a:pt x="18995" y="0"/>
                  </a:lnTo>
                  <a:lnTo>
                    <a:pt x="0" y="0"/>
                  </a:lnTo>
                  <a:close/>
                </a:path>
              </a:pathLst>
            </a:custGeom>
            <a:solidFill>
              <a:srgbClr val="C163F7"/>
            </a:solidFill>
            <a:ln w="9442" cap="flat">
              <a:noFill/>
              <a:prstDash val="solid"/>
              <a:miter/>
            </a:ln>
          </p:spPr>
          <p:txBody>
            <a:bodyPr rtlCol="0" anchor="ctr"/>
            <a:lstStyle/>
            <a:p>
              <a:endParaRPr/>
            </a:p>
          </p:txBody>
        </p:sp>
        <p:sp>
          <p:nvSpPr>
            <p:cNvPr id="119" name="Freeform 118">
              <a:extLst>
                <a:ext uri="{FF2B5EF4-FFF2-40B4-BE49-F238E27FC236}">
                  <a16:creationId xmlns:a16="http://schemas.microsoft.com/office/drawing/2014/main" id="{A072401B-0602-6540-8A8B-D4451F5C6067}"/>
                </a:ext>
              </a:extLst>
            </p:cNvPr>
            <p:cNvSpPr/>
            <p:nvPr/>
          </p:nvSpPr>
          <p:spPr>
            <a:xfrm>
              <a:off x="12129172" y="6662405"/>
              <a:ext cx="142461" cy="75381"/>
            </a:xfrm>
            <a:custGeom>
              <a:avLst/>
              <a:gdLst>
                <a:gd name="connsiteX0" fmla="*/ 12783 w 142460"/>
                <a:gd name="connsiteY0" fmla="*/ 78245 h 75380"/>
                <a:gd name="connsiteX1" fmla="*/ 0 w 142460"/>
                <a:gd name="connsiteY1" fmla="*/ 64300 h 75380"/>
                <a:gd name="connsiteX2" fmla="*/ 71287 w 142460"/>
                <a:gd name="connsiteY2" fmla="*/ 0 h 75380"/>
                <a:gd name="connsiteX3" fmla="*/ 142575 w 142460"/>
                <a:gd name="connsiteY3" fmla="*/ 64300 h 75380"/>
                <a:gd name="connsiteX4" fmla="*/ 129791 w 142460"/>
                <a:gd name="connsiteY4" fmla="*/ 78245 h 75380"/>
                <a:gd name="connsiteX5" fmla="*/ 71287 w 142460"/>
                <a:gd name="connsiteY5" fmla="*/ 25469 h 75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460" h="75380">
                  <a:moveTo>
                    <a:pt x="12783" y="78245"/>
                  </a:moveTo>
                  <a:lnTo>
                    <a:pt x="0" y="64300"/>
                  </a:lnTo>
                  <a:lnTo>
                    <a:pt x="71287" y="0"/>
                  </a:lnTo>
                  <a:lnTo>
                    <a:pt x="142575" y="64300"/>
                  </a:lnTo>
                  <a:lnTo>
                    <a:pt x="129791" y="78245"/>
                  </a:lnTo>
                  <a:lnTo>
                    <a:pt x="71287" y="25469"/>
                  </a:lnTo>
                  <a:close/>
                </a:path>
              </a:pathLst>
            </a:custGeom>
            <a:solidFill>
              <a:srgbClr val="C163F7"/>
            </a:solidFill>
            <a:ln w="9442" cap="flat">
              <a:noFill/>
              <a:prstDash val="solid"/>
              <a:miter/>
            </a:ln>
          </p:spPr>
          <p:txBody>
            <a:bodyPr rtlCol="0" anchor="ctr"/>
            <a:lstStyle/>
            <a:p>
              <a:endParaRPr/>
            </a:p>
          </p:txBody>
        </p:sp>
        <p:sp>
          <p:nvSpPr>
            <p:cNvPr id="120" name="Freeform 119">
              <a:extLst>
                <a:ext uri="{FF2B5EF4-FFF2-40B4-BE49-F238E27FC236}">
                  <a16:creationId xmlns:a16="http://schemas.microsoft.com/office/drawing/2014/main" id="{CECD2AA8-90B6-3145-B1F0-2C57FF14C560}"/>
                </a:ext>
              </a:extLst>
            </p:cNvPr>
            <p:cNvSpPr/>
            <p:nvPr/>
          </p:nvSpPr>
          <p:spPr>
            <a:xfrm>
              <a:off x="11861296" y="6512563"/>
              <a:ext cx="683812" cy="716116"/>
            </a:xfrm>
            <a:custGeom>
              <a:avLst/>
              <a:gdLst>
                <a:gd name="connsiteX0" fmla="*/ 693120 w 683812"/>
                <a:gd name="connsiteY0" fmla="*/ 724879 h 716116"/>
                <a:gd name="connsiteX1" fmla="*/ 412947 w 683812"/>
                <a:gd name="connsiteY1" fmla="*/ 724879 h 716116"/>
                <a:gd name="connsiteX2" fmla="*/ 408578 w 683812"/>
                <a:gd name="connsiteY2" fmla="*/ 724691 h 716116"/>
                <a:gd name="connsiteX3" fmla="*/ 408293 w 683812"/>
                <a:gd name="connsiteY3" fmla="*/ 724691 h 716116"/>
                <a:gd name="connsiteX4" fmla="*/ 265452 w 683812"/>
                <a:gd name="connsiteY4" fmla="*/ 607672 h 716116"/>
                <a:gd name="connsiteX5" fmla="*/ 265452 w 683812"/>
                <a:gd name="connsiteY5" fmla="*/ 577604 h 716116"/>
                <a:gd name="connsiteX6" fmla="*/ 237815 w 683812"/>
                <a:gd name="connsiteY6" fmla="*/ 577604 h 716116"/>
                <a:gd name="connsiteX7" fmla="*/ 233636 w 683812"/>
                <a:gd name="connsiteY7" fmla="*/ 492801 h 716116"/>
                <a:gd name="connsiteX8" fmla="*/ 265452 w 683812"/>
                <a:gd name="connsiteY8" fmla="*/ 492801 h 716116"/>
                <a:gd name="connsiteX9" fmla="*/ 265452 w 683812"/>
                <a:gd name="connsiteY9" fmla="*/ 490634 h 716116"/>
                <a:gd name="connsiteX10" fmla="*/ 147400 w 683812"/>
                <a:gd name="connsiteY10" fmla="*/ 314997 h 716116"/>
                <a:gd name="connsiteX11" fmla="*/ 0 w 683812"/>
                <a:gd name="connsiteY11" fmla="*/ 139454 h 716116"/>
                <a:gd name="connsiteX12" fmla="*/ 18900 w 683812"/>
                <a:gd name="connsiteY12" fmla="*/ 60493 h 716116"/>
                <a:gd name="connsiteX13" fmla="*/ 22794 w 683812"/>
                <a:gd name="connsiteY13" fmla="*/ 53238 h 716116"/>
                <a:gd name="connsiteX14" fmla="*/ 34665 w 683812"/>
                <a:gd name="connsiteY14" fmla="*/ 35146 h 716116"/>
                <a:gd name="connsiteX15" fmla="*/ 39984 w 683812"/>
                <a:gd name="connsiteY15" fmla="*/ 28362 h 716116"/>
                <a:gd name="connsiteX16" fmla="*/ 41029 w 683812"/>
                <a:gd name="connsiteY16" fmla="*/ 27043 h 716116"/>
                <a:gd name="connsiteX17" fmla="*/ 47392 w 683812"/>
                <a:gd name="connsiteY17" fmla="*/ 19976 h 716116"/>
                <a:gd name="connsiteX18" fmla="*/ 52521 w 683812"/>
                <a:gd name="connsiteY18" fmla="*/ 14699 h 716116"/>
                <a:gd name="connsiteX19" fmla="*/ 61828 w 683812"/>
                <a:gd name="connsiteY19" fmla="*/ 6125 h 716116"/>
                <a:gd name="connsiteX20" fmla="*/ 68476 w 683812"/>
                <a:gd name="connsiteY20" fmla="*/ 754 h 716116"/>
                <a:gd name="connsiteX21" fmla="*/ 69426 w 683812"/>
                <a:gd name="connsiteY21" fmla="*/ 0 h 716116"/>
                <a:gd name="connsiteX22" fmla="*/ 68856 w 683812"/>
                <a:gd name="connsiteY22" fmla="*/ 2648 h 716116"/>
                <a:gd name="connsiteX23" fmla="*/ 68761 w 683812"/>
                <a:gd name="connsiteY23" fmla="*/ 2733 h 716116"/>
                <a:gd name="connsiteX24" fmla="*/ 238479 w 683812"/>
                <a:gd name="connsiteY24" fmla="*/ 238391 h 716116"/>
                <a:gd name="connsiteX25" fmla="*/ 188618 w 683812"/>
                <a:gd name="connsiteY25" fmla="*/ 238391 h 716116"/>
                <a:gd name="connsiteX26" fmla="*/ 361946 w 683812"/>
                <a:gd name="connsiteY26" fmla="*/ 471600 h 716116"/>
                <a:gd name="connsiteX27" fmla="*/ 455590 w 683812"/>
                <a:gd name="connsiteY27" fmla="*/ 681441 h 716116"/>
                <a:gd name="connsiteX28" fmla="*/ 693120 w 683812"/>
                <a:gd name="connsiteY28" fmla="*/ 724879 h 71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83812" h="716116">
                  <a:moveTo>
                    <a:pt x="693120" y="724879"/>
                  </a:moveTo>
                  <a:lnTo>
                    <a:pt x="412947" y="724879"/>
                  </a:lnTo>
                  <a:cubicBezTo>
                    <a:pt x="411427" y="724879"/>
                    <a:pt x="410002" y="724785"/>
                    <a:pt x="408578" y="724691"/>
                  </a:cubicBezTo>
                  <a:cubicBezTo>
                    <a:pt x="408483" y="724691"/>
                    <a:pt x="408388" y="724596"/>
                    <a:pt x="408293" y="724691"/>
                  </a:cubicBezTo>
                  <a:cubicBezTo>
                    <a:pt x="294134" y="723937"/>
                    <a:pt x="265452" y="694350"/>
                    <a:pt x="265452" y="607672"/>
                  </a:cubicBezTo>
                  <a:lnTo>
                    <a:pt x="265452" y="577604"/>
                  </a:lnTo>
                  <a:lnTo>
                    <a:pt x="237815" y="577604"/>
                  </a:lnTo>
                  <a:cubicBezTo>
                    <a:pt x="238290" y="545002"/>
                    <a:pt x="236770" y="516923"/>
                    <a:pt x="233636" y="492801"/>
                  </a:cubicBezTo>
                  <a:lnTo>
                    <a:pt x="265452" y="492801"/>
                  </a:lnTo>
                  <a:lnTo>
                    <a:pt x="265452" y="490634"/>
                  </a:lnTo>
                  <a:cubicBezTo>
                    <a:pt x="263553" y="414405"/>
                    <a:pt x="217585" y="346091"/>
                    <a:pt x="147400" y="314997"/>
                  </a:cubicBezTo>
                  <a:cubicBezTo>
                    <a:pt x="58979" y="285787"/>
                    <a:pt x="0" y="236413"/>
                    <a:pt x="0" y="139454"/>
                  </a:cubicBezTo>
                  <a:cubicBezTo>
                    <a:pt x="0" y="111092"/>
                    <a:pt x="6838" y="84238"/>
                    <a:pt x="18900" y="60493"/>
                  </a:cubicBezTo>
                  <a:cubicBezTo>
                    <a:pt x="20134" y="58043"/>
                    <a:pt x="21464" y="55593"/>
                    <a:pt x="22794" y="53238"/>
                  </a:cubicBezTo>
                  <a:cubicBezTo>
                    <a:pt x="26308" y="46924"/>
                    <a:pt x="30297" y="40894"/>
                    <a:pt x="34665" y="35146"/>
                  </a:cubicBezTo>
                  <a:cubicBezTo>
                    <a:pt x="36375" y="32894"/>
                    <a:pt x="38180" y="30623"/>
                    <a:pt x="39984" y="28362"/>
                  </a:cubicBezTo>
                  <a:cubicBezTo>
                    <a:pt x="40269" y="27891"/>
                    <a:pt x="40649" y="27514"/>
                    <a:pt x="41029" y="27043"/>
                  </a:cubicBezTo>
                  <a:cubicBezTo>
                    <a:pt x="43118" y="24593"/>
                    <a:pt x="45208" y="22237"/>
                    <a:pt x="47392" y="19976"/>
                  </a:cubicBezTo>
                  <a:cubicBezTo>
                    <a:pt x="49007" y="18186"/>
                    <a:pt x="50811" y="16405"/>
                    <a:pt x="52521" y="14699"/>
                  </a:cubicBezTo>
                  <a:cubicBezTo>
                    <a:pt x="55465" y="11693"/>
                    <a:pt x="58599" y="8857"/>
                    <a:pt x="61828" y="6125"/>
                  </a:cubicBezTo>
                  <a:cubicBezTo>
                    <a:pt x="64012" y="4334"/>
                    <a:pt x="66197" y="2544"/>
                    <a:pt x="68476" y="754"/>
                  </a:cubicBezTo>
                  <a:cubicBezTo>
                    <a:pt x="68761" y="471"/>
                    <a:pt x="69046" y="188"/>
                    <a:pt x="69426" y="0"/>
                  </a:cubicBezTo>
                  <a:cubicBezTo>
                    <a:pt x="69236" y="848"/>
                    <a:pt x="68951" y="1696"/>
                    <a:pt x="68856" y="2648"/>
                  </a:cubicBezTo>
                  <a:cubicBezTo>
                    <a:pt x="68856" y="2648"/>
                    <a:pt x="68761" y="2648"/>
                    <a:pt x="68761" y="2733"/>
                  </a:cubicBezTo>
                  <a:cubicBezTo>
                    <a:pt x="54515" y="63518"/>
                    <a:pt x="84907" y="144071"/>
                    <a:pt x="238479" y="238391"/>
                  </a:cubicBezTo>
                  <a:lnTo>
                    <a:pt x="188618" y="238391"/>
                  </a:lnTo>
                  <a:cubicBezTo>
                    <a:pt x="188618" y="238391"/>
                    <a:pt x="371443" y="297282"/>
                    <a:pt x="361946" y="471600"/>
                  </a:cubicBezTo>
                  <a:cubicBezTo>
                    <a:pt x="356247" y="575343"/>
                    <a:pt x="379231" y="642432"/>
                    <a:pt x="455590" y="681441"/>
                  </a:cubicBezTo>
                  <a:cubicBezTo>
                    <a:pt x="507446" y="708013"/>
                    <a:pt x="584090" y="721581"/>
                    <a:pt x="693120" y="724879"/>
                  </a:cubicBezTo>
                </a:path>
              </a:pathLst>
            </a:custGeom>
            <a:solidFill>
              <a:srgbClr val="9733D1"/>
            </a:solidFill>
            <a:ln w="9442" cap="flat">
              <a:noFill/>
              <a:prstDash val="solid"/>
              <a:miter/>
            </a:ln>
          </p:spPr>
          <p:txBody>
            <a:bodyPr rtlCol="0" anchor="ctr"/>
            <a:lstStyle/>
            <a:p>
              <a:endParaRPr/>
            </a:p>
          </p:txBody>
        </p:sp>
        <p:sp>
          <p:nvSpPr>
            <p:cNvPr id="121" name="Freeform 120">
              <a:extLst>
                <a:ext uri="{FF2B5EF4-FFF2-40B4-BE49-F238E27FC236}">
                  <a16:creationId xmlns:a16="http://schemas.microsoft.com/office/drawing/2014/main" id="{D9A09059-3576-EC44-9ACB-332985D52B6E}"/>
                </a:ext>
              </a:extLst>
            </p:cNvPr>
            <p:cNvSpPr/>
            <p:nvPr/>
          </p:nvSpPr>
          <p:spPr>
            <a:xfrm>
              <a:off x="11861296" y="6510964"/>
              <a:ext cx="788283" cy="725539"/>
            </a:xfrm>
            <a:custGeom>
              <a:avLst/>
              <a:gdLst>
                <a:gd name="connsiteX0" fmla="*/ 795597 w 788283"/>
                <a:gd name="connsiteY0" fmla="*/ 665517 h 725538"/>
                <a:gd name="connsiteX1" fmla="*/ 693120 w 788283"/>
                <a:gd name="connsiteY1" fmla="*/ 726481 h 725538"/>
                <a:gd name="connsiteX2" fmla="*/ 412947 w 788283"/>
                <a:gd name="connsiteY2" fmla="*/ 726481 h 725538"/>
                <a:gd name="connsiteX3" fmla="*/ 408578 w 788283"/>
                <a:gd name="connsiteY3" fmla="*/ 726293 h 725538"/>
                <a:gd name="connsiteX4" fmla="*/ 408293 w 788283"/>
                <a:gd name="connsiteY4" fmla="*/ 726293 h 725538"/>
                <a:gd name="connsiteX5" fmla="*/ 265452 w 788283"/>
                <a:gd name="connsiteY5" fmla="*/ 609264 h 725538"/>
                <a:gd name="connsiteX6" fmla="*/ 265452 w 788283"/>
                <a:gd name="connsiteY6" fmla="*/ 579206 h 725538"/>
                <a:gd name="connsiteX7" fmla="*/ 237815 w 788283"/>
                <a:gd name="connsiteY7" fmla="*/ 579206 h 725538"/>
                <a:gd name="connsiteX8" fmla="*/ 233636 w 788283"/>
                <a:gd name="connsiteY8" fmla="*/ 494403 h 725538"/>
                <a:gd name="connsiteX9" fmla="*/ 265452 w 788283"/>
                <a:gd name="connsiteY9" fmla="*/ 494403 h 725538"/>
                <a:gd name="connsiteX10" fmla="*/ 265452 w 788283"/>
                <a:gd name="connsiteY10" fmla="*/ 492226 h 725538"/>
                <a:gd name="connsiteX11" fmla="*/ 147400 w 788283"/>
                <a:gd name="connsiteY11" fmla="*/ 316599 h 725538"/>
                <a:gd name="connsiteX12" fmla="*/ 0 w 788283"/>
                <a:gd name="connsiteY12" fmla="*/ 141056 h 725538"/>
                <a:gd name="connsiteX13" fmla="*/ 18900 w 788283"/>
                <a:gd name="connsiteY13" fmla="*/ 62095 h 725538"/>
                <a:gd name="connsiteX14" fmla="*/ 22794 w 788283"/>
                <a:gd name="connsiteY14" fmla="*/ 54830 h 725538"/>
                <a:gd name="connsiteX15" fmla="*/ 34665 w 788283"/>
                <a:gd name="connsiteY15" fmla="*/ 36748 h 725538"/>
                <a:gd name="connsiteX16" fmla="*/ 39984 w 788283"/>
                <a:gd name="connsiteY16" fmla="*/ 29964 h 725538"/>
                <a:gd name="connsiteX17" fmla="*/ 41029 w 788283"/>
                <a:gd name="connsiteY17" fmla="*/ 28645 h 725538"/>
                <a:gd name="connsiteX18" fmla="*/ 47392 w 788283"/>
                <a:gd name="connsiteY18" fmla="*/ 21578 h 725538"/>
                <a:gd name="connsiteX19" fmla="*/ 52521 w 788283"/>
                <a:gd name="connsiteY19" fmla="*/ 16301 h 725538"/>
                <a:gd name="connsiteX20" fmla="*/ 61828 w 788283"/>
                <a:gd name="connsiteY20" fmla="*/ 7717 h 725538"/>
                <a:gd name="connsiteX21" fmla="*/ 68476 w 788283"/>
                <a:gd name="connsiteY21" fmla="*/ 2356 h 725538"/>
                <a:gd name="connsiteX22" fmla="*/ 69426 w 788283"/>
                <a:gd name="connsiteY22" fmla="*/ 1602 h 725538"/>
                <a:gd name="connsiteX23" fmla="*/ 71515 w 788283"/>
                <a:gd name="connsiteY23" fmla="*/ 0 h 725538"/>
                <a:gd name="connsiteX24" fmla="*/ 68856 w 788283"/>
                <a:gd name="connsiteY24" fmla="*/ 4240 h 725538"/>
                <a:gd name="connsiteX25" fmla="*/ 68761 w 788283"/>
                <a:gd name="connsiteY25" fmla="*/ 4334 h 725538"/>
                <a:gd name="connsiteX26" fmla="*/ 267921 w 788283"/>
                <a:gd name="connsiteY26" fmla="*/ 345997 h 725538"/>
                <a:gd name="connsiteX27" fmla="*/ 324336 w 788283"/>
                <a:gd name="connsiteY27" fmla="*/ 607474 h 725538"/>
                <a:gd name="connsiteX28" fmla="*/ 455590 w 788283"/>
                <a:gd name="connsiteY28" fmla="*/ 683033 h 725538"/>
                <a:gd name="connsiteX29" fmla="*/ 724081 w 788283"/>
                <a:gd name="connsiteY29" fmla="*/ 678143 h 725538"/>
                <a:gd name="connsiteX30" fmla="*/ 795597 w 788283"/>
                <a:gd name="connsiteY30" fmla="*/ 665517 h 725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88283" h="725538">
                  <a:moveTo>
                    <a:pt x="795597" y="665517"/>
                  </a:moveTo>
                  <a:cubicBezTo>
                    <a:pt x="775842" y="701794"/>
                    <a:pt x="737377" y="726481"/>
                    <a:pt x="693120" y="726481"/>
                  </a:cubicBezTo>
                  <a:lnTo>
                    <a:pt x="412947" y="726481"/>
                  </a:lnTo>
                  <a:cubicBezTo>
                    <a:pt x="411427" y="726481"/>
                    <a:pt x="410002" y="726387"/>
                    <a:pt x="408578" y="726293"/>
                  </a:cubicBezTo>
                  <a:cubicBezTo>
                    <a:pt x="408483" y="726293"/>
                    <a:pt x="408388" y="726189"/>
                    <a:pt x="408293" y="726293"/>
                  </a:cubicBezTo>
                  <a:cubicBezTo>
                    <a:pt x="294134" y="725539"/>
                    <a:pt x="265452" y="695942"/>
                    <a:pt x="265452" y="609264"/>
                  </a:cubicBezTo>
                  <a:lnTo>
                    <a:pt x="265452" y="579206"/>
                  </a:lnTo>
                  <a:lnTo>
                    <a:pt x="237815" y="579206"/>
                  </a:lnTo>
                  <a:cubicBezTo>
                    <a:pt x="238290" y="546604"/>
                    <a:pt x="236770" y="518515"/>
                    <a:pt x="233636" y="494403"/>
                  </a:cubicBezTo>
                  <a:lnTo>
                    <a:pt x="265452" y="494403"/>
                  </a:lnTo>
                  <a:lnTo>
                    <a:pt x="265452" y="492226"/>
                  </a:lnTo>
                  <a:cubicBezTo>
                    <a:pt x="263553" y="416007"/>
                    <a:pt x="217585" y="347693"/>
                    <a:pt x="147400" y="316599"/>
                  </a:cubicBezTo>
                  <a:cubicBezTo>
                    <a:pt x="58979" y="287389"/>
                    <a:pt x="0" y="238014"/>
                    <a:pt x="0" y="141056"/>
                  </a:cubicBezTo>
                  <a:cubicBezTo>
                    <a:pt x="0" y="112694"/>
                    <a:pt x="6838" y="85830"/>
                    <a:pt x="18900" y="62095"/>
                  </a:cubicBezTo>
                  <a:cubicBezTo>
                    <a:pt x="20134" y="59645"/>
                    <a:pt x="21464" y="57186"/>
                    <a:pt x="22794" y="54830"/>
                  </a:cubicBezTo>
                  <a:cubicBezTo>
                    <a:pt x="26308" y="48526"/>
                    <a:pt x="30297" y="42496"/>
                    <a:pt x="34665" y="36748"/>
                  </a:cubicBezTo>
                  <a:cubicBezTo>
                    <a:pt x="36375" y="34487"/>
                    <a:pt x="38180" y="32225"/>
                    <a:pt x="39984" y="29964"/>
                  </a:cubicBezTo>
                  <a:cubicBezTo>
                    <a:pt x="40269" y="29493"/>
                    <a:pt x="40649" y="29116"/>
                    <a:pt x="41029" y="28645"/>
                  </a:cubicBezTo>
                  <a:cubicBezTo>
                    <a:pt x="43118" y="26185"/>
                    <a:pt x="45208" y="23830"/>
                    <a:pt x="47392" y="21578"/>
                  </a:cubicBezTo>
                  <a:cubicBezTo>
                    <a:pt x="49007" y="19787"/>
                    <a:pt x="50811" y="17997"/>
                    <a:pt x="52521" y="16301"/>
                  </a:cubicBezTo>
                  <a:cubicBezTo>
                    <a:pt x="55465" y="13286"/>
                    <a:pt x="58599" y="10450"/>
                    <a:pt x="61828" y="7717"/>
                  </a:cubicBezTo>
                  <a:cubicBezTo>
                    <a:pt x="64012" y="5936"/>
                    <a:pt x="66197" y="4146"/>
                    <a:pt x="68476" y="2356"/>
                  </a:cubicBezTo>
                  <a:cubicBezTo>
                    <a:pt x="68761" y="2073"/>
                    <a:pt x="69046" y="1790"/>
                    <a:pt x="69426" y="1602"/>
                  </a:cubicBezTo>
                  <a:cubicBezTo>
                    <a:pt x="70091" y="1027"/>
                    <a:pt x="70851" y="565"/>
                    <a:pt x="71515" y="0"/>
                  </a:cubicBezTo>
                  <a:cubicBezTo>
                    <a:pt x="70566" y="1413"/>
                    <a:pt x="69711" y="2733"/>
                    <a:pt x="68856" y="4240"/>
                  </a:cubicBezTo>
                  <a:cubicBezTo>
                    <a:pt x="68856" y="4240"/>
                    <a:pt x="68761" y="4240"/>
                    <a:pt x="68761" y="4334"/>
                  </a:cubicBezTo>
                  <a:cubicBezTo>
                    <a:pt x="28587" y="68408"/>
                    <a:pt x="-5508" y="203151"/>
                    <a:pt x="267921" y="345997"/>
                  </a:cubicBezTo>
                  <a:cubicBezTo>
                    <a:pt x="267921" y="345997"/>
                    <a:pt x="324336" y="402533"/>
                    <a:pt x="324336" y="607474"/>
                  </a:cubicBezTo>
                  <a:cubicBezTo>
                    <a:pt x="324336" y="648651"/>
                    <a:pt x="366124" y="673809"/>
                    <a:pt x="455590" y="683033"/>
                  </a:cubicBezTo>
                  <a:cubicBezTo>
                    <a:pt x="519792" y="689639"/>
                    <a:pt x="608498" y="687943"/>
                    <a:pt x="724081" y="678143"/>
                  </a:cubicBezTo>
                  <a:cubicBezTo>
                    <a:pt x="749534" y="675967"/>
                    <a:pt x="773373" y="671632"/>
                    <a:pt x="795597" y="665517"/>
                  </a:cubicBezTo>
                </a:path>
              </a:pathLst>
            </a:custGeom>
            <a:solidFill>
              <a:srgbClr val="7F23B5"/>
            </a:solidFill>
            <a:ln w="9442" cap="flat">
              <a:noFill/>
              <a:prstDash val="solid"/>
              <a:miter/>
            </a:ln>
          </p:spPr>
          <p:txBody>
            <a:bodyPr rtlCol="0" anchor="ctr"/>
            <a:lstStyle/>
            <a:p>
              <a:endParaRPr/>
            </a:p>
          </p:txBody>
        </p:sp>
        <p:sp>
          <p:nvSpPr>
            <p:cNvPr id="122" name="Freeform 121">
              <a:extLst>
                <a:ext uri="{FF2B5EF4-FFF2-40B4-BE49-F238E27FC236}">
                  <a16:creationId xmlns:a16="http://schemas.microsoft.com/office/drawing/2014/main" id="{3B58CF54-BC47-A34E-98E6-0DC0971642EE}"/>
                </a:ext>
              </a:extLst>
            </p:cNvPr>
            <p:cNvSpPr/>
            <p:nvPr/>
          </p:nvSpPr>
          <p:spPr>
            <a:xfrm>
              <a:off x="11801652" y="7147555"/>
              <a:ext cx="246932" cy="84803"/>
            </a:xfrm>
            <a:custGeom>
              <a:avLst/>
              <a:gdLst>
                <a:gd name="connsiteX0" fmla="*/ 249781 w 246932"/>
                <a:gd name="connsiteY0" fmla="*/ 46548 h 84803"/>
                <a:gd name="connsiteX1" fmla="*/ 207043 w 246932"/>
                <a:gd name="connsiteY1" fmla="*/ 88949 h 84803"/>
                <a:gd name="connsiteX2" fmla="*/ 38369 w 246932"/>
                <a:gd name="connsiteY2" fmla="*/ 88949 h 84803"/>
                <a:gd name="connsiteX3" fmla="*/ 0 w 246932"/>
                <a:gd name="connsiteY3" fmla="*/ 0 h 84803"/>
                <a:gd name="connsiteX4" fmla="*/ 15386 w 246932"/>
                <a:gd name="connsiteY4" fmla="*/ 4146 h 84803"/>
                <a:gd name="connsiteX5" fmla="*/ 207043 w 246932"/>
                <a:gd name="connsiteY5" fmla="*/ 4146 h 84803"/>
                <a:gd name="connsiteX6" fmla="*/ 249781 w 246932"/>
                <a:gd name="connsiteY6" fmla="*/ 46548 h 84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6932" h="84803">
                  <a:moveTo>
                    <a:pt x="249781" y="46548"/>
                  </a:moveTo>
                  <a:cubicBezTo>
                    <a:pt x="249781" y="69906"/>
                    <a:pt x="230692" y="88949"/>
                    <a:pt x="207043" y="88949"/>
                  </a:cubicBezTo>
                  <a:lnTo>
                    <a:pt x="38369" y="88949"/>
                  </a:lnTo>
                  <a:cubicBezTo>
                    <a:pt x="25738" y="60210"/>
                    <a:pt x="12821" y="30331"/>
                    <a:pt x="0" y="0"/>
                  </a:cubicBezTo>
                  <a:cubicBezTo>
                    <a:pt x="4559" y="2638"/>
                    <a:pt x="9782" y="4146"/>
                    <a:pt x="15386" y="4146"/>
                  </a:cubicBezTo>
                  <a:lnTo>
                    <a:pt x="207043" y="4146"/>
                  </a:lnTo>
                  <a:cubicBezTo>
                    <a:pt x="230692" y="4146"/>
                    <a:pt x="249781" y="23085"/>
                    <a:pt x="249781" y="46548"/>
                  </a:cubicBezTo>
                </a:path>
              </a:pathLst>
            </a:custGeom>
            <a:solidFill>
              <a:srgbClr val="7F23B5"/>
            </a:solidFill>
            <a:ln w="9442" cap="flat">
              <a:noFill/>
              <a:prstDash val="solid"/>
              <a:miter/>
            </a:ln>
          </p:spPr>
          <p:txBody>
            <a:bodyPr rtlCol="0" anchor="ctr"/>
            <a:lstStyle/>
            <a:p>
              <a:endParaRPr/>
            </a:p>
          </p:txBody>
        </p:sp>
        <p:sp>
          <p:nvSpPr>
            <p:cNvPr id="123" name="Freeform 122">
              <a:extLst>
                <a:ext uri="{FF2B5EF4-FFF2-40B4-BE49-F238E27FC236}">
                  <a16:creationId xmlns:a16="http://schemas.microsoft.com/office/drawing/2014/main" id="{AA51C7F7-BC97-3C46-8C19-6ACF3441E840}"/>
                </a:ext>
              </a:extLst>
            </p:cNvPr>
            <p:cNvSpPr/>
            <p:nvPr/>
          </p:nvSpPr>
          <p:spPr>
            <a:xfrm>
              <a:off x="12009548" y="6476382"/>
              <a:ext cx="522357" cy="329790"/>
            </a:xfrm>
            <a:custGeom>
              <a:avLst/>
              <a:gdLst>
                <a:gd name="connsiteX0" fmla="*/ 530144 w 522356"/>
                <a:gd name="connsiteY0" fmla="*/ 175637 h 329790"/>
                <a:gd name="connsiteX1" fmla="*/ 422919 w 522356"/>
                <a:gd name="connsiteY1" fmla="*/ 335350 h 329790"/>
                <a:gd name="connsiteX2" fmla="*/ 462903 w 522356"/>
                <a:gd name="connsiteY2" fmla="*/ 92690 h 329790"/>
                <a:gd name="connsiteX3" fmla="*/ 337528 w 522356"/>
                <a:gd name="connsiteY3" fmla="*/ 35975 h 329790"/>
                <a:gd name="connsiteX4" fmla="*/ 0 w 522356"/>
                <a:gd name="connsiteY4" fmla="*/ 2356 h 329790"/>
                <a:gd name="connsiteX5" fmla="*/ 28682 w 522356"/>
                <a:gd name="connsiteY5" fmla="*/ 0 h 329790"/>
                <a:gd name="connsiteX6" fmla="*/ 353113 w 522356"/>
                <a:gd name="connsiteY6" fmla="*/ 0 h 329790"/>
                <a:gd name="connsiteX7" fmla="*/ 530144 w 522356"/>
                <a:gd name="connsiteY7" fmla="*/ 175637 h 329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56" h="329790">
                  <a:moveTo>
                    <a:pt x="530144" y="175637"/>
                  </a:moveTo>
                  <a:cubicBezTo>
                    <a:pt x="530144" y="257048"/>
                    <a:pt x="488641" y="304821"/>
                    <a:pt x="422919" y="335350"/>
                  </a:cubicBezTo>
                  <a:cubicBezTo>
                    <a:pt x="479143" y="267809"/>
                    <a:pt x="529413" y="172706"/>
                    <a:pt x="462903" y="92690"/>
                  </a:cubicBezTo>
                  <a:cubicBezTo>
                    <a:pt x="432331" y="55914"/>
                    <a:pt x="385585" y="36164"/>
                    <a:pt x="337528" y="35975"/>
                  </a:cubicBezTo>
                  <a:lnTo>
                    <a:pt x="0" y="2356"/>
                  </a:lnTo>
                  <a:cubicBezTo>
                    <a:pt x="9307" y="754"/>
                    <a:pt x="18900" y="0"/>
                    <a:pt x="28682" y="0"/>
                  </a:cubicBezTo>
                  <a:lnTo>
                    <a:pt x="353113" y="0"/>
                  </a:lnTo>
                  <a:cubicBezTo>
                    <a:pt x="450841" y="0"/>
                    <a:pt x="530144" y="78584"/>
                    <a:pt x="530144" y="175637"/>
                  </a:cubicBezTo>
                </a:path>
              </a:pathLst>
            </a:custGeom>
            <a:solidFill>
              <a:srgbClr val="E6C2FF"/>
            </a:solidFill>
            <a:ln w="9442" cap="flat">
              <a:noFill/>
              <a:prstDash val="solid"/>
              <a:miter/>
            </a:ln>
          </p:spPr>
          <p:txBody>
            <a:bodyPr rtlCol="0" anchor="ctr"/>
            <a:lstStyle/>
            <a:p>
              <a:endParaRPr/>
            </a:p>
          </p:txBody>
        </p:sp>
      </p:grpSp>
      <p:grpSp>
        <p:nvGrpSpPr>
          <p:cNvPr id="124" name="Graphic 4">
            <a:extLst>
              <a:ext uri="{FF2B5EF4-FFF2-40B4-BE49-F238E27FC236}">
                <a16:creationId xmlns:a16="http://schemas.microsoft.com/office/drawing/2014/main" id="{BB1D2E9A-E980-1E4D-9FBA-5B79CAD9487E}"/>
              </a:ext>
            </a:extLst>
          </p:cNvPr>
          <p:cNvGrpSpPr/>
          <p:nvPr/>
        </p:nvGrpSpPr>
        <p:grpSpPr>
          <a:xfrm>
            <a:off x="2019382" y="3234648"/>
            <a:ext cx="1943679" cy="1383636"/>
            <a:chOff x="11440319" y="6324600"/>
            <a:chExt cx="1498600" cy="1066800"/>
          </a:xfrm>
        </p:grpSpPr>
        <p:sp>
          <p:nvSpPr>
            <p:cNvPr id="125" name="Freeform 124">
              <a:extLst>
                <a:ext uri="{FF2B5EF4-FFF2-40B4-BE49-F238E27FC236}">
                  <a16:creationId xmlns:a16="http://schemas.microsoft.com/office/drawing/2014/main" id="{64F774EE-B6ED-2147-9D72-D048F70F104F}"/>
                </a:ext>
              </a:extLst>
            </p:cNvPr>
            <p:cNvSpPr/>
            <p:nvPr/>
          </p:nvSpPr>
          <p:spPr>
            <a:xfrm>
              <a:off x="11440319" y="6324600"/>
              <a:ext cx="1489115" cy="1057359"/>
            </a:xfrm>
            <a:custGeom>
              <a:avLst/>
              <a:gdLst>
                <a:gd name="connsiteX0" fmla="*/ 551322 w 1489115"/>
                <a:gd name="connsiteY0" fmla="*/ 1065639 h 1057359"/>
                <a:gd name="connsiteX1" fmla="*/ 477378 w 1489115"/>
                <a:gd name="connsiteY1" fmla="*/ 1031218 h 1057359"/>
                <a:gd name="connsiteX2" fmla="*/ 395373 w 1489115"/>
                <a:gd name="connsiteY2" fmla="*/ 899237 h 1057359"/>
                <a:gd name="connsiteX3" fmla="*/ 383801 w 1489115"/>
                <a:gd name="connsiteY3" fmla="*/ 872897 h 1057359"/>
                <a:gd name="connsiteX4" fmla="*/ 367307 w 1489115"/>
                <a:gd name="connsiteY4" fmla="*/ 691060 h 1057359"/>
                <a:gd name="connsiteX5" fmla="*/ 341803 w 1489115"/>
                <a:gd name="connsiteY5" fmla="*/ 588826 h 1057359"/>
                <a:gd name="connsiteX6" fmla="*/ 337819 w 1489115"/>
                <a:gd name="connsiteY6" fmla="*/ 611796 h 1057359"/>
                <a:gd name="connsiteX7" fmla="*/ 319589 w 1489115"/>
                <a:gd name="connsiteY7" fmla="*/ 660604 h 1057359"/>
                <a:gd name="connsiteX8" fmla="*/ 203732 w 1489115"/>
                <a:gd name="connsiteY8" fmla="*/ 725112 h 1057359"/>
                <a:gd name="connsiteX9" fmla="*/ 132928 w 1489115"/>
                <a:gd name="connsiteY9" fmla="*/ 705174 h 1057359"/>
                <a:gd name="connsiteX10" fmla="*/ 94828 w 1489115"/>
                <a:gd name="connsiteY10" fmla="*/ 682025 h 1057359"/>
                <a:gd name="connsiteX11" fmla="*/ 69626 w 1489115"/>
                <a:gd name="connsiteY11" fmla="*/ 666807 h 1057359"/>
                <a:gd name="connsiteX12" fmla="*/ 65605 w 1489115"/>
                <a:gd name="connsiteY12" fmla="*/ 664305 h 1057359"/>
                <a:gd name="connsiteX13" fmla="*/ 1649 w 1489115"/>
                <a:gd name="connsiteY13" fmla="*/ 560382 h 1057359"/>
                <a:gd name="connsiteX14" fmla="*/ 349 w 1489115"/>
                <a:gd name="connsiteY14" fmla="*/ 499064 h 1057359"/>
                <a:gd name="connsiteX15" fmla="*/ 3527 w 1489115"/>
                <a:gd name="connsiteY15" fmla="*/ 457251 h 1057359"/>
                <a:gd name="connsiteX16" fmla="*/ 11475 w 1489115"/>
                <a:gd name="connsiteY16" fmla="*/ 408216 h 1057359"/>
                <a:gd name="connsiteX17" fmla="*/ 79234 w 1489115"/>
                <a:gd name="connsiteY17" fmla="*/ 238312 h 1057359"/>
                <a:gd name="connsiteX18" fmla="*/ 372344 w 1489115"/>
                <a:gd name="connsiteY18" fmla="*/ 8412 h 1057359"/>
                <a:gd name="connsiteX19" fmla="*/ 377987 w 1489115"/>
                <a:gd name="connsiteY19" fmla="*/ 6608 h 1057359"/>
                <a:gd name="connsiteX20" fmla="*/ 401690 w 1489115"/>
                <a:gd name="connsiteY20" fmla="*/ 0 h 1057359"/>
                <a:gd name="connsiteX21" fmla="*/ 514758 w 1489115"/>
                <a:gd name="connsiteY21" fmla="*/ 68757 h 1057359"/>
                <a:gd name="connsiteX22" fmla="*/ 556501 w 1489115"/>
                <a:gd name="connsiteY22" fmla="*/ 108483 h 1057359"/>
                <a:gd name="connsiteX23" fmla="*/ 577263 w 1489115"/>
                <a:gd name="connsiteY23" fmla="*/ 209924 h 1057359"/>
                <a:gd name="connsiteX24" fmla="*/ 520724 w 1489115"/>
                <a:gd name="connsiteY24" fmla="*/ 295598 h 1057359"/>
                <a:gd name="connsiteX25" fmla="*/ 518770 w 1489115"/>
                <a:gd name="connsiteY25" fmla="*/ 297042 h 1057359"/>
                <a:gd name="connsiteX26" fmla="*/ 516987 w 1489115"/>
                <a:gd name="connsiteY26" fmla="*/ 298090 h 1057359"/>
                <a:gd name="connsiteX27" fmla="*/ 510376 w 1489115"/>
                <a:gd name="connsiteY27" fmla="*/ 302622 h 1057359"/>
                <a:gd name="connsiteX28" fmla="*/ 505928 w 1489115"/>
                <a:gd name="connsiteY28" fmla="*/ 305737 h 1057359"/>
                <a:gd name="connsiteX29" fmla="*/ 513060 w 1489115"/>
                <a:gd name="connsiteY29" fmla="*/ 305794 h 1057359"/>
                <a:gd name="connsiteX30" fmla="*/ 660938 w 1489115"/>
                <a:gd name="connsiteY30" fmla="*/ 238982 h 1057359"/>
                <a:gd name="connsiteX31" fmla="*/ 847884 w 1489115"/>
                <a:gd name="connsiteY31" fmla="*/ 135493 h 1057359"/>
                <a:gd name="connsiteX32" fmla="*/ 853309 w 1489115"/>
                <a:gd name="connsiteY32" fmla="*/ 135333 h 1057359"/>
                <a:gd name="connsiteX33" fmla="*/ 882029 w 1489115"/>
                <a:gd name="connsiteY33" fmla="*/ 139675 h 1057359"/>
                <a:gd name="connsiteX34" fmla="*/ 892026 w 1489115"/>
                <a:gd name="connsiteY34" fmla="*/ 143470 h 1057359"/>
                <a:gd name="connsiteX35" fmla="*/ 921865 w 1489115"/>
                <a:gd name="connsiteY35" fmla="*/ 163976 h 1057359"/>
                <a:gd name="connsiteX36" fmla="*/ 941584 w 1489115"/>
                <a:gd name="connsiteY36" fmla="*/ 269041 h 1057359"/>
                <a:gd name="connsiteX37" fmla="*/ 865924 w 1489115"/>
                <a:gd name="connsiteY37" fmla="*/ 443978 h 1057359"/>
                <a:gd name="connsiteX38" fmla="*/ 1019037 w 1489115"/>
                <a:gd name="connsiteY38" fmla="*/ 544200 h 1057359"/>
                <a:gd name="connsiteX39" fmla="*/ 1061747 w 1489115"/>
                <a:gd name="connsiteY39" fmla="*/ 530521 h 1057359"/>
                <a:gd name="connsiteX40" fmla="*/ 1063957 w 1489115"/>
                <a:gd name="connsiteY40" fmla="*/ 529152 h 1057359"/>
                <a:gd name="connsiteX41" fmla="*/ 1066262 w 1489115"/>
                <a:gd name="connsiteY41" fmla="*/ 528000 h 1057359"/>
                <a:gd name="connsiteX42" fmla="*/ 1078611 w 1489115"/>
                <a:gd name="connsiteY42" fmla="*/ 519248 h 1057359"/>
                <a:gd name="connsiteX43" fmla="*/ 984531 w 1489115"/>
                <a:gd name="connsiteY43" fmla="*/ 293757 h 1057359"/>
                <a:gd name="connsiteX44" fmla="*/ 985660 w 1489115"/>
                <a:gd name="connsiteY44" fmla="*/ 285213 h 1057359"/>
                <a:gd name="connsiteX45" fmla="*/ 995477 w 1489115"/>
                <a:gd name="connsiteY45" fmla="*/ 231363 h 1057359"/>
                <a:gd name="connsiteX46" fmla="*/ 1053865 w 1489115"/>
                <a:gd name="connsiteY46" fmla="*/ 239851 h 1057359"/>
                <a:gd name="connsiteX47" fmla="*/ 1065256 w 1489115"/>
                <a:gd name="connsiteY47" fmla="*/ 241437 h 1057359"/>
                <a:gd name="connsiteX48" fmla="*/ 1101716 w 1489115"/>
                <a:gd name="connsiteY48" fmla="*/ 248423 h 1057359"/>
                <a:gd name="connsiteX49" fmla="*/ 1239644 w 1489115"/>
                <a:gd name="connsiteY49" fmla="*/ 300517 h 1057359"/>
                <a:gd name="connsiteX50" fmla="*/ 1358612 w 1489115"/>
                <a:gd name="connsiteY50" fmla="*/ 287139 h 1057359"/>
                <a:gd name="connsiteX51" fmla="*/ 1393317 w 1489115"/>
                <a:gd name="connsiteY51" fmla="*/ 288281 h 1057359"/>
                <a:gd name="connsiteX52" fmla="*/ 1440106 w 1489115"/>
                <a:gd name="connsiteY52" fmla="*/ 293106 h 1057359"/>
                <a:gd name="connsiteX53" fmla="*/ 1495838 w 1489115"/>
                <a:gd name="connsiteY53" fmla="*/ 301347 h 1057359"/>
                <a:gd name="connsiteX54" fmla="*/ 1488137 w 1489115"/>
                <a:gd name="connsiteY54" fmla="*/ 356887 h 1057359"/>
                <a:gd name="connsiteX55" fmla="*/ 1463154 w 1489115"/>
                <a:gd name="connsiteY55" fmla="*/ 436227 h 1057359"/>
                <a:gd name="connsiteX56" fmla="*/ 1463154 w 1489115"/>
                <a:gd name="connsiteY56" fmla="*/ 436803 h 1057359"/>
                <a:gd name="connsiteX57" fmla="*/ 1459312 w 1489115"/>
                <a:gd name="connsiteY57" fmla="*/ 443553 h 1057359"/>
                <a:gd name="connsiteX58" fmla="*/ 1455386 w 1489115"/>
                <a:gd name="connsiteY58" fmla="*/ 450293 h 1057359"/>
                <a:gd name="connsiteX59" fmla="*/ 1373769 w 1489115"/>
                <a:gd name="connsiteY59" fmla="*/ 534750 h 1057359"/>
                <a:gd name="connsiteX60" fmla="*/ 1286935 w 1489115"/>
                <a:gd name="connsiteY60" fmla="*/ 745240 h 1057359"/>
                <a:gd name="connsiteX61" fmla="*/ 937600 w 1489115"/>
                <a:gd name="connsiteY61" fmla="*/ 937462 h 1057359"/>
                <a:gd name="connsiteX62" fmla="*/ 671295 w 1489115"/>
                <a:gd name="connsiteY62" fmla="*/ 878392 h 1057359"/>
                <a:gd name="connsiteX63" fmla="*/ 645155 w 1489115"/>
                <a:gd name="connsiteY63" fmla="*/ 991274 h 1057359"/>
                <a:gd name="connsiteX64" fmla="*/ 619679 w 1489115"/>
                <a:gd name="connsiteY64" fmla="*/ 1037317 h 1057359"/>
                <a:gd name="connsiteX65" fmla="*/ 614225 w 1489115"/>
                <a:gd name="connsiteY65" fmla="*/ 1042377 h 1057359"/>
                <a:gd name="connsiteX66" fmla="*/ 551322 w 1489115"/>
                <a:gd name="connsiteY66" fmla="*/ 1065639 h 105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489115" h="1057359">
                  <a:moveTo>
                    <a:pt x="551322" y="1065639"/>
                  </a:moveTo>
                  <a:cubicBezTo>
                    <a:pt x="522706" y="1065639"/>
                    <a:pt x="495750" y="1053092"/>
                    <a:pt x="477378" y="1031218"/>
                  </a:cubicBezTo>
                  <a:cubicBezTo>
                    <a:pt x="444362" y="990916"/>
                    <a:pt x="416846" y="946601"/>
                    <a:pt x="395373" y="899237"/>
                  </a:cubicBezTo>
                  <a:cubicBezTo>
                    <a:pt x="390820" y="889419"/>
                    <a:pt x="387007" y="880733"/>
                    <a:pt x="383801" y="872897"/>
                  </a:cubicBezTo>
                  <a:cubicBezTo>
                    <a:pt x="341338" y="771211"/>
                    <a:pt x="356352" y="724886"/>
                    <a:pt x="367307" y="691060"/>
                  </a:cubicBezTo>
                  <a:cubicBezTo>
                    <a:pt x="373615" y="671640"/>
                    <a:pt x="379182" y="654439"/>
                    <a:pt x="341803" y="588826"/>
                  </a:cubicBezTo>
                  <a:cubicBezTo>
                    <a:pt x="340418" y="596294"/>
                    <a:pt x="339090" y="603979"/>
                    <a:pt x="337819" y="611796"/>
                  </a:cubicBezTo>
                  <a:cubicBezTo>
                    <a:pt x="334746" y="629639"/>
                    <a:pt x="328628" y="645962"/>
                    <a:pt x="319589" y="660604"/>
                  </a:cubicBezTo>
                  <a:cubicBezTo>
                    <a:pt x="294691" y="700982"/>
                    <a:pt x="251365" y="725103"/>
                    <a:pt x="203732" y="725112"/>
                  </a:cubicBezTo>
                  <a:cubicBezTo>
                    <a:pt x="178749" y="725112"/>
                    <a:pt x="154269" y="718211"/>
                    <a:pt x="132928" y="705174"/>
                  </a:cubicBezTo>
                  <a:lnTo>
                    <a:pt x="94828" y="682025"/>
                  </a:lnTo>
                  <a:lnTo>
                    <a:pt x="69626" y="666807"/>
                  </a:lnTo>
                  <a:lnTo>
                    <a:pt x="65605" y="664305"/>
                  </a:lnTo>
                  <a:cubicBezTo>
                    <a:pt x="29193" y="642034"/>
                    <a:pt x="5215" y="603139"/>
                    <a:pt x="1649" y="560382"/>
                  </a:cubicBezTo>
                  <a:cubicBezTo>
                    <a:pt x="46" y="539857"/>
                    <a:pt x="-390" y="519277"/>
                    <a:pt x="349" y="499064"/>
                  </a:cubicBezTo>
                  <a:cubicBezTo>
                    <a:pt x="880" y="485111"/>
                    <a:pt x="1952" y="471054"/>
                    <a:pt x="3527" y="457251"/>
                  </a:cubicBezTo>
                  <a:cubicBezTo>
                    <a:pt x="5424" y="440824"/>
                    <a:pt x="8098" y="424341"/>
                    <a:pt x="11475" y="408216"/>
                  </a:cubicBezTo>
                  <a:cubicBezTo>
                    <a:pt x="24232" y="347900"/>
                    <a:pt x="47034" y="290755"/>
                    <a:pt x="79234" y="238312"/>
                  </a:cubicBezTo>
                  <a:cubicBezTo>
                    <a:pt x="145562" y="128771"/>
                    <a:pt x="249667" y="47090"/>
                    <a:pt x="372344" y="8412"/>
                  </a:cubicBezTo>
                  <a:cubicBezTo>
                    <a:pt x="374193" y="7732"/>
                    <a:pt x="376005" y="7156"/>
                    <a:pt x="377987" y="6608"/>
                  </a:cubicBezTo>
                  <a:lnTo>
                    <a:pt x="401690" y="0"/>
                  </a:lnTo>
                  <a:lnTo>
                    <a:pt x="514758" y="68757"/>
                  </a:lnTo>
                  <a:cubicBezTo>
                    <a:pt x="531442" y="78896"/>
                    <a:pt x="545479" y="92264"/>
                    <a:pt x="556501" y="108483"/>
                  </a:cubicBezTo>
                  <a:cubicBezTo>
                    <a:pt x="576817" y="138457"/>
                    <a:pt x="584187" y="174474"/>
                    <a:pt x="577263" y="209924"/>
                  </a:cubicBezTo>
                  <a:cubicBezTo>
                    <a:pt x="570396" y="245043"/>
                    <a:pt x="550326" y="275442"/>
                    <a:pt x="520724" y="295598"/>
                  </a:cubicBezTo>
                  <a:lnTo>
                    <a:pt x="518770" y="297042"/>
                  </a:lnTo>
                  <a:lnTo>
                    <a:pt x="516987" y="298090"/>
                  </a:lnTo>
                  <a:cubicBezTo>
                    <a:pt x="514236" y="299941"/>
                    <a:pt x="512264" y="301253"/>
                    <a:pt x="510376" y="302622"/>
                  </a:cubicBezTo>
                  <a:cubicBezTo>
                    <a:pt x="508877" y="303651"/>
                    <a:pt x="507398" y="304689"/>
                    <a:pt x="505928" y="305737"/>
                  </a:cubicBezTo>
                  <a:cubicBezTo>
                    <a:pt x="508337" y="305775"/>
                    <a:pt x="510717" y="305794"/>
                    <a:pt x="513060" y="305794"/>
                  </a:cubicBezTo>
                  <a:cubicBezTo>
                    <a:pt x="611200" y="305794"/>
                    <a:pt x="630985" y="279209"/>
                    <a:pt x="660938" y="238982"/>
                  </a:cubicBezTo>
                  <a:cubicBezTo>
                    <a:pt x="691470" y="197943"/>
                    <a:pt x="733288" y="141752"/>
                    <a:pt x="847884" y="135493"/>
                  </a:cubicBezTo>
                  <a:cubicBezTo>
                    <a:pt x="849411" y="135389"/>
                    <a:pt x="851364" y="135333"/>
                    <a:pt x="853309" y="135333"/>
                  </a:cubicBezTo>
                  <a:cubicBezTo>
                    <a:pt x="863078" y="135333"/>
                    <a:pt x="872743" y="136796"/>
                    <a:pt x="882029" y="139675"/>
                  </a:cubicBezTo>
                  <a:cubicBezTo>
                    <a:pt x="885282" y="140676"/>
                    <a:pt x="888668" y="141960"/>
                    <a:pt x="892026" y="143470"/>
                  </a:cubicBezTo>
                  <a:cubicBezTo>
                    <a:pt x="902952" y="148087"/>
                    <a:pt x="913262" y="155167"/>
                    <a:pt x="921865" y="163976"/>
                  </a:cubicBezTo>
                  <a:cubicBezTo>
                    <a:pt x="949020" y="190986"/>
                    <a:pt x="957054" y="233318"/>
                    <a:pt x="941584" y="269041"/>
                  </a:cubicBezTo>
                  <a:lnTo>
                    <a:pt x="865924" y="443978"/>
                  </a:lnTo>
                  <a:cubicBezTo>
                    <a:pt x="917739" y="493551"/>
                    <a:pt x="971214" y="544200"/>
                    <a:pt x="1019037" y="544200"/>
                  </a:cubicBezTo>
                  <a:cubicBezTo>
                    <a:pt x="1032999" y="544200"/>
                    <a:pt x="1046970" y="539725"/>
                    <a:pt x="1061747" y="530521"/>
                  </a:cubicBezTo>
                  <a:lnTo>
                    <a:pt x="1063957" y="529152"/>
                  </a:lnTo>
                  <a:lnTo>
                    <a:pt x="1066262" y="528000"/>
                  </a:lnTo>
                  <a:cubicBezTo>
                    <a:pt x="1070843" y="525687"/>
                    <a:pt x="1074997" y="522723"/>
                    <a:pt x="1078611" y="519248"/>
                  </a:cubicBezTo>
                  <a:cubicBezTo>
                    <a:pt x="1011089" y="465833"/>
                    <a:pt x="974686" y="380243"/>
                    <a:pt x="984531" y="293757"/>
                  </a:cubicBezTo>
                  <a:cubicBezTo>
                    <a:pt x="984768" y="290528"/>
                    <a:pt x="985214" y="287687"/>
                    <a:pt x="985660" y="285213"/>
                  </a:cubicBezTo>
                  <a:lnTo>
                    <a:pt x="995477" y="231363"/>
                  </a:lnTo>
                  <a:lnTo>
                    <a:pt x="1053865" y="239851"/>
                  </a:lnTo>
                  <a:cubicBezTo>
                    <a:pt x="1057014" y="240247"/>
                    <a:pt x="1061131" y="240795"/>
                    <a:pt x="1065256" y="241437"/>
                  </a:cubicBezTo>
                  <a:cubicBezTo>
                    <a:pt x="1077558" y="243353"/>
                    <a:pt x="1089822" y="245704"/>
                    <a:pt x="1101716" y="248423"/>
                  </a:cubicBezTo>
                  <a:cubicBezTo>
                    <a:pt x="1149823" y="259317"/>
                    <a:pt x="1196185" y="276820"/>
                    <a:pt x="1239644" y="300517"/>
                  </a:cubicBezTo>
                  <a:cubicBezTo>
                    <a:pt x="1278826" y="291642"/>
                    <a:pt x="1318785" y="287139"/>
                    <a:pt x="1358612" y="287139"/>
                  </a:cubicBezTo>
                  <a:cubicBezTo>
                    <a:pt x="1370193" y="287139"/>
                    <a:pt x="1381878" y="287526"/>
                    <a:pt x="1393317" y="288281"/>
                  </a:cubicBezTo>
                  <a:cubicBezTo>
                    <a:pt x="1407952" y="289056"/>
                    <a:pt x="1423374" y="290642"/>
                    <a:pt x="1440106" y="293106"/>
                  </a:cubicBezTo>
                  <a:lnTo>
                    <a:pt x="1495838" y="301347"/>
                  </a:lnTo>
                  <a:lnTo>
                    <a:pt x="1488137" y="356887"/>
                  </a:lnTo>
                  <a:cubicBezTo>
                    <a:pt x="1484248" y="384860"/>
                    <a:pt x="1475854" y="411511"/>
                    <a:pt x="1463154" y="436227"/>
                  </a:cubicBezTo>
                  <a:lnTo>
                    <a:pt x="1463154" y="436803"/>
                  </a:lnTo>
                  <a:lnTo>
                    <a:pt x="1459312" y="443553"/>
                  </a:lnTo>
                  <a:lnTo>
                    <a:pt x="1455386" y="450293"/>
                  </a:lnTo>
                  <a:cubicBezTo>
                    <a:pt x="1435155" y="484554"/>
                    <a:pt x="1407136" y="513490"/>
                    <a:pt x="1373769" y="534750"/>
                  </a:cubicBezTo>
                  <a:cubicBezTo>
                    <a:pt x="1361069" y="610285"/>
                    <a:pt x="1331191" y="682780"/>
                    <a:pt x="1286935" y="745240"/>
                  </a:cubicBezTo>
                  <a:cubicBezTo>
                    <a:pt x="1209065" y="871000"/>
                    <a:pt x="1088286" y="937462"/>
                    <a:pt x="937600" y="937462"/>
                  </a:cubicBezTo>
                  <a:cubicBezTo>
                    <a:pt x="855870" y="937462"/>
                    <a:pt x="766428" y="917599"/>
                    <a:pt x="671295" y="878392"/>
                  </a:cubicBezTo>
                  <a:lnTo>
                    <a:pt x="645155" y="991274"/>
                  </a:lnTo>
                  <a:cubicBezTo>
                    <a:pt x="641399" y="1008239"/>
                    <a:pt x="632559" y="1024251"/>
                    <a:pt x="619679" y="1037317"/>
                  </a:cubicBezTo>
                  <a:cubicBezTo>
                    <a:pt x="617640" y="1039346"/>
                    <a:pt x="615847" y="1040970"/>
                    <a:pt x="614225" y="1042377"/>
                  </a:cubicBezTo>
                  <a:cubicBezTo>
                    <a:pt x="596062" y="1057529"/>
                    <a:pt x="573896" y="1065639"/>
                    <a:pt x="551322" y="1065639"/>
                  </a:cubicBezTo>
                </a:path>
              </a:pathLst>
            </a:custGeom>
            <a:solidFill>
              <a:srgbClr val="0E3768"/>
            </a:solidFill>
            <a:ln w="63500" cap="flat">
              <a:solidFill>
                <a:schemeClr val="bg1"/>
              </a:solidFill>
              <a:prstDash val="solid"/>
              <a:miter/>
            </a:ln>
          </p:spPr>
          <p:txBody>
            <a:bodyPr rtlCol="0" anchor="ctr"/>
            <a:lstStyle/>
            <a:p>
              <a:endParaRPr/>
            </a:p>
          </p:txBody>
        </p:sp>
        <p:sp>
          <p:nvSpPr>
            <p:cNvPr id="126" name="Freeform 125">
              <a:extLst>
                <a:ext uri="{FF2B5EF4-FFF2-40B4-BE49-F238E27FC236}">
                  <a16:creationId xmlns:a16="http://schemas.microsoft.com/office/drawing/2014/main" id="{5D33012E-4AD9-694C-8819-6E625C7A0A03}"/>
                </a:ext>
              </a:extLst>
            </p:cNvPr>
            <p:cNvSpPr/>
            <p:nvPr/>
          </p:nvSpPr>
          <p:spPr>
            <a:xfrm>
              <a:off x="11468771" y="6355197"/>
              <a:ext cx="1432206" cy="1000715"/>
            </a:xfrm>
            <a:custGeom>
              <a:avLst/>
              <a:gdLst>
                <a:gd name="connsiteX0" fmla="*/ 522870 w 1432206"/>
                <a:gd name="connsiteY0" fmla="*/ 1006719 h 1000715"/>
                <a:gd name="connsiteX1" fmla="*/ 470751 w 1432206"/>
                <a:gd name="connsiteY1" fmla="*/ 982457 h 1000715"/>
                <a:gd name="connsiteX2" fmla="*/ 392852 w 1432206"/>
                <a:gd name="connsiteY2" fmla="*/ 856990 h 1000715"/>
                <a:gd name="connsiteX3" fmla="*/ 381717 w 1432206"/>
                <a:gd name="connsiteY3" fmla="*/ 831641 h 1000715"/>
                <a:gd name="connsiteX4" fmla="*/ 365944 w 1432206"/>
                <a:gd name="connsiteY4" fmla="*/ 669157 h 1000715"/>
                <a:gd name="connsiteX5" fmla="*/ 311719 w 1432206"/>
                <a:gd name="connsiteY5" fmla="*/ 500990 h 1000715"/>
                <a:gd name="connsiteX6" fmla="*/ 306303 w 1432206"/>
                <a:gd name="connsiteY6" fmla="*/ 496846 h 1000715"/>
                <a:gd name="connsiteX7" fmla="*/ 304388 w 1432206"/>
                <a:gd name="connsiteY7" fmla="*/ 496628 h 1000715"/>
                <a:gd name="connsiteX8" fmla="*/ 296278 w 1432206"/>
                <a:gd name="connsiteY8" fmla="*/ 503029 h 1000715"/>
                <a:gd name="connsiteX9" fmla="*/ 281273 w 1432206"/>
                <a:gd name="connsiteY9" fmla="*/ 576705 h 1000715"/>
                <a:gd name="connsiteX10" fmla="*/ 266894 w 1432206"/>
                <a:gd name="connsiteY10" fmla="*/ 615175 h 1000715"/>
                <a:gd name="connsiteX11" fmla="*/ 175271 w 1432206"/>
                <a:gd name="connsiteY11" fmla="*/ 666193 h 1000715"/>
                <a:gd name="connsiteX12" fmla="*/ 119358 w 1432206"/>
                <a:gd name="connsiteY12" fmla="*/ 650446 h 1000715"/>
                <a:gd name="connsiteX13" fmla="*/ 81200 w 1432206"/>
                <a:gd name="connsiteY13" fmla="*/ 627260 h 1000715"/>
                <a:gd name="connsiteX14" fmla="*/ 55933 w 1432206"/>
                <a:gd name="connsiteY14" fmla="*/ 611994 h 1000715"/>
                <a:gd name="connsiteX15" fmla="*/ 52243 w 1432206"/>
                <a:gd name="connsiteY15" fmla="*/ 609700 h 1000715"/>
                <a:gd name="connsiteX16" fmla="*/ 1556 w 1432206"/>
                <a:gd name="connsiteY16" fmla="*/ 527443 h 1000715"/>
                <a:gd name="connsiteX17" fmla="*/ 333 w 1432206"/>
                <a:gd name="connsiteY17" fmla="*/ 469505 h 1000715"/>
                <a:gd name="connsiteX18" fmla="*/ 3349 w 1432206"/>
                <a:gd name="connsiteY18" fmla="*/ 429854 h 1000715"/>
                <a:gd name="connsiteX19" fmla="*/ 10880 w 1432206"/>
                <a:gd name="connsiteY19" fmla="*/ 383387 h 1000715"/>
                <a:gd name="connsiteX20" fmla="*/ 75064 w 1432206"/>
                <a:gd name="connsiteY20" fmla="*/ 222489 h 1000715"/>
                <a:gd name="connsiteX21" fmla="*/ 353215 w 1432206"/>
                <a:gd name="connsiteY21" fmla="*/ 4588 h 1000715"/>
                <a:gd name="connsiteX22" fmla="*/ 357057 w 1432206"/>
                <a:gd name="connsiteY22" fmla="*/ 3333 h 1000715"/>
                <a:gd name="connsiteX23" fmla="*/ 368979 w 1432206"/>
                <a:gd name="connsiteY23" fmla="*/ 0 h 1000715"/>
                <a:gd name="connsiteX24" fmla="*/ 471472 w 1432206"/>
                <a:gd name="connsiteY24" fmla="*/ 62328 h 1000715"/>
                <a:gd name="connsiteX25" fmla="*/ 504479 w 1432206"/>
                <a:gd name="connsiteY25" fmla="*/ 93756 h 1000715"/>
                <a:gd name="connsiteX26" fmla="*/ 520878 w 1432206"/>
                <a:gd name="connsiteY26" fmla="*/ 173926 h 1000715"/>
                <a:gd name="connsiteX27" fmla="*/ 475759 w 1432206"/>
                <a:gd name="connsiteY27" fmla="*/ 241918 h 1000715"/>
                <a:gd name="connsiteX28" fmla="*/ 474687 w 1432206"/>
                <a:gd name="connsiteY28" fmla="*/ 242711 h 1000715"/>
                <a:gd name="connsiteX29" fmla="*/ 473900 w 1432206"/>
                <a:gd name="connsiteY29" fmla="*/ 243164 h 1000715"/>
                <a:gd name="connsiteX30" fmla="*/ 472639 w 1432206"/>
                <a:gd name="connsiteY30" fmla="*/ 244014 h 1000715"/>
                <a:gd name="connsiteX31" fmla="*/ 465221 w 1432206"/>
                <a:gd name="connsiteY31" fmla="*/ 249084 h 1000715"/>
                <a:gd name="connsiteX32" fmla="*/ 418101 w 1432206"/>
                <a:gd name="connsiteY32" fmla="*/ 285440 h 1000715"/>
                <a:gd name="connsiteX33" fmla="*/ 415350 w 1432206"/>
                <a:gd name="connsiteY33" fmla="*/ 290963 h 1000715"/>
                <a:gd name="connsiteX34" fmla="*/ 417020 w 1432206"/>
                <a:gd name="connsiteY34" fmla="*/ 296967 h 1000715"/>
                <a:gd name="connsiteX35" fmla="*/ 423118 w 1432206"/>
                <a:gd name="connsiteY35" fmla="*/ 300356 h 1000715"/>
                <a:gd name="connsiteX36" fmla="*/ 484608 w 1432206"/>
                <a:gd name="connsiteY36" fmla="*/ 303519 h 1000715"/>
                <a:gd name="connsiteX37" fmla="*/ 655354 w 1432206"/>
                <a:gd name="connsiteY37" fmla="*/ 225236 h 1000715"/>
                <a:gd name="connsiteX38" fmla="*/ 820997 w 1432206"/>
                <a:gd name="connsiteY38" fmla="*/ 133171 h 1000715"/>
                <a:gd name="connsiteX39" fmla="*/ 824857 w 1432206"/>
                <a:gd name="connsiteY39" fmla="*/ 133057 h 1000715"/>
                <a:gd name="connsiteX40" fmla="*/ 845098 w 1432206"/>
                <a:gd name="connsiteY40" fmla="*/ 136116 h 1000715"/>
                <a:gd name="connsiteX41" fmla="*/ 852154 w 1432206"/>
                <a:gd name="connsiteY41" fmla="*/ 138816 h 1000715"/>
                <a:gd name="connsiteX42" fmla="*/ 873021 w 1432206"/>
                <a:gd name="connsiteY42" fmla="*/ 153128 h 1000715"/>
                <a:gd name="connsiteX43" fmla="*/ 887001 w 1432206"/>
                <a:gd name="connsiteY43" fmla="*/ 227238 h 1000715"/>
                <a:gd name="connsiteX44" fmla="*/ 803535 w 1432206"/>
                <a:gd name="connsiteY44" fmla="*/ 420225 h 1000715"/>
                <a:gd name="connsiteX45" fmla="*/ 816017 w 1432206"/>
                <a:gd name="connsiteY45" fmla="*/ 432148 h 1000715"/>
                <a:gd name="connsiteX46" fmla="*/ 990585 w 1432206"/>
                <a:gd name="connsiteY46" fmla="*/ 541925 h 1000715"/>
                <a:gd name="connsiteX47" fmla="*/ 1048386 w 1432206"/>
                <a:gd name="connsiteY47" fmla="*/ 523931 h 1000715"/>
                <a:gd name="connsiteX48" fmla="*/ 1049476 w 1432206"/>
                <a:gd name="connsiteY48" fmla="*/ 523261 h 1000715"/>
                <a:gd name="connsiteX49" fmla="*/ 1050614 w 1432206"/>
                <a:gd name="connsiteY49" fmla="*/ 522685 h 1000715"/>
                <a:gd name="connsiteX50" fmla="*/ 1088554 w 1432206"/>
                <a:gd name="connsiteY50" fmla="*/ 480995 h 1000715"/>
                <a:gd name="connsiteX51" fmla="*/ 984429 w 1432206"/>
                <a:gd name="connsiteY51" fmla="*/ 265709 h 1000715"/>
                <a:gd name="connsiteX52" fmla="*/ 985207 w 1432206"/>
                <a:gd name="connsiteY52" fmla="*/ 259676 h 1000715"/>
                <a:gd name="connsiteX53" fmla="*/ 990111 w 1432206"/>
                <a:gd name="connsiteY53" fmla="*/ 232751 h 1000715"/>
                <a:gd name="connsiteX54" fmla="*/ 1021306 w 1432206"/>
                <a:gd name="connsiteY54" fmla="*/ 237283 h 1000715"/>
                <a:gd name="connsiteX55" fmla="*/ 1032404 w 1432206"/>
                <a:gd name="connsiteY55" fmla="*/ 238822 h 1000715"/>
                <a:gd name="connsiteX56" fmla="*/ 1066900 w 1432206"/>
                <a:gd name="connsiteY56" fmla="*/ 245430 h 1000715"/>
                <a:gd name="connsiteX57" fmla="*/ 1206972 w 1432206"/>
                <a:gd name="connsiteY57" fmla="*/ 300045 h 1000715"/>
                <a:gd name="connsiteX58" fmla="*/ 1330160 w 1432206"/>
                <a:gd name="connsiteY58" fmla="*/ 284864 h 1000715"/>
                <a:gd name="connsiteX59" fmla="*/ 1362978 w 1432206"/>
                <a:gd name="connsiteY59" fmla="*/ 285940 h 1000715"/>
                <a:gd name="connsiteX60" fmla="*/ 1407490 w 1432206"/>
                <a:gd name="connsiteY60" fmla="*/ 290528 h 1000715"/>
                <a:gd name="connsiteX61" fmla="*/ 1435347 w 1432206"/>
                <a:gd name="connsiteY61" fmla="*/ 294645 h 1000715"/>
                <a:gd name="connsiteX62" fmla="*/ 1431496 w 1432206"/>
                <a:gd name="connsiteY62" fmla="*/ 322419 h 1000715"/>
                <a:gd name="connsiteX63" fmla="*/ 1406247 w 1432206"/>
                <a:gd name="connsiteY63" fmla="*/ 398587 h 1000715"/>
                <a:gd name="connsiteX64" fmla="*/ 1406247 w 1432206"/>
                <a:gd name="connsiteY64" fmla="*/ 398757 h 1000715"/>
                <a:gd name="connsiteX65" fmla="*/ 1402321 w 1432206"/>
                <a:gd name="connsiteY65" fmla="*/ 405488 h 1000715"/>
                <a:gd name="connsiteX66" fmla="*/ 1319215 w 1432206"/>
                <a:gd name="connsiteY66" fmla="*/ 486735 h 1000715"/>
                <a:gd name="connsiteX67" fmla="*/ 1234724 w 1432206"/>
                <a:gd name="connsiteY67" fmla="*/ 699028 h 1000715"/>
                <a:gd name="connsiteX68" fmla="*/ 909148 w 1432206"/>
                <a:gd name="connsiteY68" fmla="*/ 878543 h 1000715"/>
                <a:gd name="connsiteX69" fmla="*/ 622802 w 1432206"/>
                <a:gd name="connsiteY69" fmla="*/ 808266 h 1000715"/>
                <a:gd name="connsiteX70" fmla="*/ 588979 w 1432206"/>
                <a:gd name="connsiteY70" fmla="*/ 954314 h 1000715"/>
                <a:gd name="connsiteX71" fmla="*/ 570920 w 1432206"/>
                <a:gd name="connsiteY71" fmla="*/ 986866 h 1000715"/>
                <a:gd name="connsiteX72" fmla="*/ 567031 w 1432206"/>
                <a:gd name="connsiteY72" fmla="*/ 990472 h 1000715"/>
                <a:gd name="connsiteX73" fmla="*/ 522870 w 1432206"/>
                <a:gd name="connsiteY73" fmla="*/ 1006719 h 100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432206" h="1000715">
                  <a:moveTo>
                    <a:pt x="522870" y="1006719"/>
                  </a:moveTo>
                  <a:cubicBezTo>
                    <a:pt x="502705" y="1006719"/>
                    <a:pt x="483707" y="997873"/>
                    <a:pt x="470751" y="982457"/>
                  </a:cubicBezTo>
                  <a:cubicBezTo>
                    <a:pt x="439442" y="944222"/>
                    <a:pt x="413311" y="902097"/>
                    <a:pt x="392852" y="856990"/>
                  </a:cubicBezTo>
                  <a:cubicBezTo>
                    <a:pt x="388423" y="847426"/>
                    <a:pt x="384743" y="839071"/>
                    <a:pt x="381717" y="831641"/>
                  </a:cubicBezTo>
                  <a:cubicBezTo>
                    <a:pt x="343180" y="739377"/>
                    <a:pt x="355805" y="700444"/>
                    <a:pt x="365944" y="669157"/>
                  </a:cubicBezTo>
                  <a:cubicBezTo>
                    <a:pt x="375618" y="639306"/>
                    <a:pt x="383975" y="613523"/>
                    <a:pt x="311719" y="500990"/>
                  </a:cubicBezTo>
                  <a:cubicBezTo>
                    <a:pt x="310297" y="498658"/>
                    <a:pt x="308371" y="497308"/>
                    <a:pt x="306303" y="496846"/>
                  </a:cubicBezTo>
                  <a:cubicBezTo>
                    <a:pt x="305658" y="496704"/>
                    <a:pt x="305014" y="496628"/>
                    <a:pt x="304388" y="496628"/>
                  </a:cubicBezTo>
                  <a:cubicBezTo>
                    <a:pt x="301191" y="496628"/>
                    <a:pt x="297293" y="498639"/>
                    <a:pt x="296278" y="503029"/>
                  </a:cubicBezTo>
                  <a:cubicBezTo>
                    <a:pt x="290796" y="524280"/>
                    <a:pt x="285665" y="549506"/>
                    <a:pt x="281273" y="576705"/>
                  </a:cubicBezTo>
                  <a:cubicBezTo>
                    <a:pt x="278845" y="590781"/>
                    <a:pt x="274027" y="603629"/>
                    <a:pt x="266894" y="615175"/>
                  </a:cubicBezTo>
                  <a:cubicBezTo>
                    <a:pt x="247204" y="647104"/>
                    <a:pt x="212944" y="666184"/>
                    <a:pt x="175271" y="666193"/>
                  </a:cubicBezTo>
                  <a:cubicBezTo>
                    <a:pt x="155542" y="666193"/>
                    <a:pt x="136212" y="660746"/>
                    <a:pt x="119358" y="650446"/>
                  </a:cubicBezTo>
                  <a:lnTo>
                    <a:pt x="81200" y="627260"/>
                  </a:lnTo>
                  <a:lnTo>
                    <a:pt x="55933" y="611994"/>
                  </a:lnTo>
                  <a:lnTo>
                    <a:pt x="52243" y="609700"/>
                  </a:lnTo>
                  <a:cubicBezTo>
                    <a:pt x="23409" y="592055"/>
                    <a:pt x="4373" y="561250"/>
                    <a:pt x="1556" y="527443"/>
                  </a:cubicBezTo>
                  <a:cubicBezTo>
                    <a:pt x="39" y="508061"/>
                    <a:pt x="-369" y="488604"/>
                    <a:pt x="333" y="469505"/>
                  </a:cubicBezTo>
                  <a:cubicBezTo>
                    <a:pt x="836" y="456251"/>
                    <a:pt x="1851" y="442920"/>
                    <a:pt x="3349" y="429854"/>
                  </a:cubicBezTo>
                  <a:cubicBezTo>
                    <a:pt x="5151" y="414305"/>
                    <a:pt x="7684" y="398681"/>
                    <a:pt x="10880" y="383387"/>
                  </a:cubicBezTo>
                  <a:cubicBezTo>
                    <a:pt x="22954" y="326290"/>
                    <a:pt x="44542" y="272176"/>
                    <a:pt x="75064" y="222489"/>
                  </a:cubicBezTo>
                  <a:cubicBezTo>
                    <a:pt x="138024" y="118509"/>
                    <a:pt x="236799" y="41105"/>
                    <a:pt x="353215" y="4588"/>
                  </a:cubicBezTo>
                  <a:cubicBezTo>
                    <a:pt x="354486" y="4097"/>
                    <a:pt x="355700" y="3701"/>
                    <a:pt x="357057" y="3333"/>
                  </a:cubicBezTo>
                  <a:lnTo>
                    <a:pt x="368979" y="0"/>
                  </a:lnTo>
                  <a:lnTo>
                    <a:pt x="471472" y="62328"/>
                  </a:lnTo>
                  <a:cubicBezTo>
                    <a:pt x="484656" y="70343"/>
                    <a:pt x="495763" y="80926"/>
                    <a:pt x="504479" y="93756"/>
                  </a:cubicBezTo>
                  <a:cubicBezTo>
                    <a:pt x="520537" y="117442"/>
                    <a:pt x="526351" y="145897"/>
                    <a:pt x="520878" y="173926"/>
                  </a:cubicBezTo>
                  <a:cubicBezTo>
                    <a:pt x="515415" y="201852"/>
                    <a:pt x="499395" y="226001"/>
                    <a:pt x="475759" y="241918"/>
                  </a:cubicBezTo>
                  <a:lnTo>
                    <a:pt x="474687" y="242711"/>
                  </a:lnTo>
                  <a:lnTo>
                    <a:pt x="473900" y="243164"/>
                  </a:lnTo>
                  <a:lnTo>
                    <a:pt x="472639" y="244014"/>
                  </a:lnTo>
                  <a:cubicBezTo>
                    <a:pt x="470144" y="245685"/>
                    <a:pt x="467631" y="247347"/>
                    <a:pt x="465221" y="249084"/>
                  </a:cubicBezTo>
                  <a:cubicBezTo>
                    <a:pt x="448595" y="260649"/>
                    <a:pt x="432869" y="272789"/>
                    <a:pt x="418101" y="285440"/>
                  </a:cubicBezTo>
                  <a:cubicBezTo>
                    <a:pt x="416583" y="286762"/>
                    <a:pt x="415549" y="288744"/>
                    <a:pt x="415350" y="290963"/>
                  </a:cubicBezTo>
                  <a:cubicBezTo>
                    <a:pt x="415075" y="293767"/>
                    <a:pt x="416109" y="295749"/>
                    <a:pt x="417020" y="296967"/>
                  </a:cubicBezTo>
                  <a:cubicBezTo>
                    <a:pt x="417835" y="298043"/>
                    <a:pt x="419799" y="300045"/>
                    <a:pt x="423118" y="300356"/>
                  </a:cubicBezTo>
                  <a:cubicBezTo>
                    <a:pt x="445256" y="302452"/>
                    <a:pt x="465961" y="303519"/>
                    <a:pt x="484608" y="303519"/>
                  </a:cubicBezTo>
                  <a:cubicBezTo>
                    <a:pt x="597089" y="303519"/>
                    <a:pt x="624083" y="267238"/>
                    <a:pt x="655354" y="225236"/>
                  </a:cubicBezTo>
                  <a:cubicBezTo>
                    <a:pt x="685535" y="184670"/>
                    <a:pt x="719746" y="138703"/>
                    <a:pt x="820997" y="133171"/>
                  </a:cubicBezTo>
                  <a:cubicBezTo>
                    <a:pt x="822182" y="133095"/>
                    <a:pt x="823520" y="133057"/>
                    <a:pt x="824857" y="133057"/>
                  </a:cubicBezTo>
                  <a:cubicBezTo>
                    <a:pt x="831752" y="133057"/>
                    <a:pt x="838572" y="134086"/>
                    <a:pt x="845098" y="136116"/>
                  </a:cubicBezTo>
                  <a:cubicBezTo>
                    <a:pt x="847355" y="136805"/>
                    <a:pt x="849755" y="137721"/>
                    <a:pt x="852154" y="138816"/>
                  </a:cubicBezTo>
                  <a:cubicBezTo>
                    <a:pt x="859571" y="141903"/>
                    <a:pt x="866875" y="146841"/>
                    <a:pt x="873021" y="153128"/>
                  </a:cubicBezTo>
                  <a:cubicBezTo>
                    <a:pt x="892171" y="172180"/>
                    <a:pt x="897909" y="202069"/>
                    <a:pt x="887001" y="227238"/>
                  </a:cubicBezTo>
                  <a:lnTo>
                    <a:pt x="803535" y="420225"/>
                  </a:lnTo>
                  <a:cubicBezTo>
                    <a:pt x="807671" y="424162"/>
                    <a:pt x="811834" y="428146"/>
                    <a:pt x="816017" y="432148"/>
                  </a:cubicBezTo>
                  <a:cubicBezTo>
                    <a:pt x="872433" y="486111"/>
                    <a:pt x="930764" y="541925"/>
                    <a:pt x="990585" y="541925"/>
                  </a:cubicBezTo>
                  <a:cubicBezTo>
                    <a:pt x="1010038" y="541925"/>
                    <a:pt x="1028942" y="536043"/>
                    <a:pt x="1048386" y="523931"/>
                  </a:cubicBezTo>
                  <a:lnTo>
                    <a:pt x="1049476" y="523261"/>
                  </a:lnTo>
                  <a:lnTo>
                    <a:pt x="1050614" y="522685"/>
                  </a:lnTo>
                  <a:cubicBezTo>
                    <a:pt x="1068256" y="513782"/>
                    <a:pt x="1081649" y="498941"/>
                    <a:pt x="1088554" y="480995"/>
                  </a:cubicBezTo>
                  <a:cubicBezTo>
                    <a:pt x="1015910" y="435981"/>
                    <a:pt x="974385" y="351732"/>
                    <a:pt x="984429" y="265709"/>
                  </a:cubicBezTo>
                  <a:cubicBezTo>
                    <a:pt x="984562" y="263415"/>
                    <a:pt x="984885" y="261404"/>
                    <a:pt x="985207" y="259676"/>
                  </a:cubicBezTo>
                  <a:lnTo>
                    <a:pt x="990111" y="232751"/>
                  </a:lnTo>
                  <a:lnTo>
                    <a:pt x="1021306" y="237283"/>
                  </a:lnTo>
                  <a:cubicBezTo>
                    <a:pt x="1024711" y="237717"/>
                    <a:pt x="1028553" y="238227"/>
                    <a:pt x="1032404" y="238822"/>
                  </a:cubicBezTo>
                  <a:cubicBezTo>
                    <a:pt x="1044155" y="240653"/>
                    <a:pt x="1055765" y="242891"/>
                    <a:pt x="1066900" y="245430"/>
                  </a:cubicBezTo>
                  <a:cubicBezTo>
                    <a:pt x="1116031" y="256551"/>
                    <a:pt x="1163104" y="274904"/>
                    <a:pt x="1206972" y="300045"/>
                  </a:cubicBezTo>
                  <a:cubicBezTo>
                    <a:pt x="1247472" y="289962"/>
                    <a:pt x="1288844" y="284864"/>
                    <a:pt x="1330160" y="284864"/>
                  </a:cubicBezTo>
                  <a:cubicBezTo>
                    <a:pt x="1341068" y="284864"/>
                    <a:pt x="1352108" y="285223"/>
                    <a:pt x="1362978" y="285940"/>
                  </a:cubicBezTo>
                  <a:cubicBezTo>
                    <a:pt x="1377053" y="286686"/>
                    <a:pt x="1391717" y="288206"/>
                    <a:pt x="1407490" y="290528"/>
                  </a:cubicBezTo>
                  <a:lnTo>
                    <a:pt x="1435347" y="294645"/>
                  </a:lnTo>
                  <a:lnTo>
                    <a:pt x="1431496" y="322419"/>
                  </a:lnTo>
                  <a:cubicBezTo>
                    <a:pt x="1427740" y="349476"/>
                    <a:pt x="1419261" y="375060"/>
                    <a:pt x="1406247" y="398587"/>
                  </a:cubicBezTo>
                  <a:lnTo>
                    <a:pt x="1406247" y="398757"/>
                  </a:lnTo>
                  <a:lnTo>
                    <a:pt x="1402321" y="405488"/>
                  </a:lnTo>
                  <a:cubicBezTo>
                    <a:pt x="1382184" y="439597"/>
                    <a:pt x="1353645" y="467428"/>
                    <a:pt x="1319215" y="486735"/>
                  </a:cubicBezTo>
                  <a:cubicBezTo>
                    <a:pt x="1308506" y="563082"/>
                    <a:pt x="1279464" y="636153"/>
                    <a:pt x="1234724" y="699028"/>
                  </a:cubicBezTo>
                  <a:cubicBezTo>
                    <a:pt x="1162308" y="816480"/>
                    <a:pt x="1049751" y="878543"/>
                    <a:pt x="909148" y="878543"/>
                  </a:cubicBezTo>
                  <a:cubicBezTo>
                    <a:pt x="822344" y="878543"/>
                    <a:pt x="726149" y="854913"/>
                    <a:pt x="622802" y="808266"/>
                  </a:cubicBezTo>
                  <a:lnTo>
                    <a:pt x="588979" y="954314"/>
                  </a:lnTo>
                  <a:cubicBezTo>
                    <a:pt x="586324" y="966266"/>
                    <a:pt x="580064" y="977604"/>
                    <a:pt x="570920" y="986866"/>
                  </a:cubicBezTo>
                  <a:cubicBezTo>
                    <a:pt x="569554" y="988234"/>
                    <a:pt x="568226" y="989433"/>
                    <a:pt x="567031" y="990472"/>
                  </a:cubicBezTo>
                  <a:cubicBezTo>
                    <a:pt x="554265" y="1001112"/>
                    <a:pt x="538767" y="1006719"/>
                    <a:pt x="522870" y="1006719"/>
                  </a:cubicBezTo>
                </a:path>
              </a:pathLst>
            </a:custGeom>
            <a:solidFill>
              <a:srgbClr val="0E3768"/>
            </a:solidFill>
            <a:ln w="9465" cap="flat">
              <a:noFill/>
              <a:prstDash val="solid"/>
              <a:miter/>
            </a:ln>
          </p:spPr>
          <p:txBody>
            <a:bodyPr rtlCol="0" anchor="ctr"/>
            <a:lstStyle/>
            <a:p>
              <a:endParaRPr/>
            </a:p>
          </p:txBody>
        </p:sp>
        <p:sp>
          <p:nvSpPr>
            <p:cNvPr id="127" name="Freeform 126">
              <a:extLst>
                <a:ext uri="{FF2B5EF4-FFF2-40B4-BE49-F238E27FC236}">
                  <a16:creationId xmlns:a16="http://schemas.microsoft.com/office/drawing/2014/main" id="{8E0EBF15-F054-194A-A37C-859E7EE324D5}"/>
                </a:ext>
              </a:extLst>
            </p:cNvPr>
            <p:cNvSpPr/>
            <p:nvPr/>
          </p:nvSpPr>
          <p:spPr>
            <a:xfrm>
              <a:off x="11497224" y="6385799"/>
              <a:ext cx="1365813" cy="944071"/>
            </a:xfrm>
            <a:custGeom>
              <a:avLst/>
              <a:gdLst>
                <a:gd name="connsiteX0" fmla="*/ 1374856 w 1365812"/>
                <a:gd name="connsiteY0" fmla="*/ 287942 h 944070"/>
                <a:gd name="connsiteX1" fmla="*/ 1349341 w 1365812"/>
                <a:gd name="connsiteY1" fmla="*/ 360446 h 944070"/>
                <a:gd name="connsiteX2" fmla="*/ 1349341 w 1365812"/>
                <a:gd name="connsiteY2" fmla="*/ 360531 h 944070"/>
                <a:gd name="connsiteX3" fmla="*/ 1264358 w 1365812"/>
                <a:gd name="connsiteY3" fmla="*/ 437860 h 944070"/>
                <a:gd name="connsiteX4" fmla="*/ 1182504 w 1365812"/>
                <a:gd name="connsiteY4" fmla="*/ 652816 h 944070"/>
                <a:gd name="connsiteX5" fmla="*/ 574622 w 1365812"/>
                <a:gd name="connsiteY5" fmla="*/ 737036 h 944070"/>
                <a:gd name="connsiteX6" fmla="*/ 574527 w 1365812"/>
                <a:gd name="connsiteY6" fmla="*/ 737131 h 944070"/>
                <a:gd name="connsiteX7" fmla="*/ 532794 w 1365812"/>
                <a:gd name="connsiteY7" fmla="*/ 917354 h 944070"/>
                <a:gd name="connsiteX8" fmla="*/ 522171 w 1365812"/>
                <a:gd name="connsiteY8" fmla="*/ 936414 h 944070"/>
                <a:gd name="connsiteX9" fmla="*/ 519800 w 1365812"/>
                <a:gd name="connsiteY9" fmla="*/ 938595 h 944070"/>
                <a:gd name="connsiteX10" fmla="*/ 464124 w 1365812"/>
                <a:gd name="connsiteY10" fmla="*/ 933677 h 944070"/>
                <a:gd name="connsiteX11" fmla="*/ 390332 w 1365812"/>
                <a:gd name="connsiteY11" fmla="*/ 814733 h 944070"/>
                <a:gd name="connsiteX12" fmla="*/ 379614 w 1365812"/>
                <a:gd name="connsiteY12" fmla="*/ 790376 h 944070"/>
                <a:gd name="connsiteX13" fmla="*/ 307245 w 1365812"/>
                <a:gd name="connsiteY13" fmla="*/ 455137 h 944070"/>
                <a:gd name="connsiteX14" fmla="*/ 284102 w 1365812"/>
                <a:gd name="connsiteY14" fmla="*/ 438615 h 944070"/>
                <a:gd name="connsiteX15" fmla="*/ 240093 w 1365812"/>
                <a:gd name="connsiteY15" fmla="*/ 466088 h 944070"/>
                <a:gd name="connsiteX16" fmla="*/ 224728 w 1365812"/>
                <a:gd name="connsiteY16" fmla="*/ 541613 h 944070"/>
                <a:gd name="connsiteX17" fmla="*/ 214199 w 1365812"/>
                <a:gd name="connsiteY17" fmla="*/ 569747 h 944070"/>
                <a:gd name="connsiteX18" fmla="*/ 105788 w 1365812"/>
                <a:gd name="connsiteY18" fmla="*/ 595709 h 944070"/>
                <a:gd name="connsiteX19" fmla="*/ 67564 w 1365812"/>
                <a:gd name="connsiteY19" fmla="*/ 572485 h 944070"/>
                <a:gd name="connsiteX20" fmla="*/ 42240 w 1365812"/>
                <a:gd name="connsiteY20" fmla="*/ 557191 h 944070"/>
                <a:gd name="connsiteX21" fmla="*/ 38920 w 1365812"/>
                <a:gd name="connsiteY21" fmla="*/ 555114 h 944070"/>
                <a:gd name="connsiteX22" fmla="*/ 1455 w 1365812"/>
                <a:gd name="connsiteY22" fmla="*/ 494504 h 944070"/>
                <a:gd name="connsiteX23" fmla="*/ 317 w 1365812"/>
                <a:gd name="connsiteY23" fmla="*/ 439937 h 944070"/>
                <a:gd name="connsiteX24" fmla="*/ 3162 w 1365812"/>
                <a:gd name="connsiteY24" fmla="*/ 402457 h 944070"/>
                <a:gd name="connsiteX25" fmla="*/ 10276 w 1365812"/>
                <a:gd name="connsiteY25" fmla="*/ 358549 h 944070"/>
                <a:gd name="connsiteX26" fmla="*/ 70884 w 1365812"/>
                <a:gd name="connsiteY26" fmla="*/ 206657 h 944070"/>
                <a:gd name="connsiteX27" fmla="*/ 334372 w 1365812"/>
                <a:gd name="connsiteY27" fmla="*/ 661 h 944070"/>
                <a:gd name="connsiteX28" fmla="*/ 336269 w 1365812"/>
                <a:gd name="connsiteY28" fmla="*/ 0 h 944070"/>
                <a:gd name="connsiteX29" fmla="*/ 358179 w 1365812"/>
                <a:gd name="connsiteY29" fmla="*/ 13311 h 944070"/>
                <a:gd name="connsiteX30" fmla="*/ 428177 w 1365812"/>
                <a:gd name="connsiteY30" fmla="*/ 55889 h 944070"/>
                <a:gd name="connsiteX31" fmla="*/ 452458 w 1365812"/>
                <a:gd name="connsiteY31" fmla="*/ 79019 h 944070"/>
                <a:gd name="connsiteX32" fmla="*/ 431212 w 1365812"/>
                <a:gd name="connsiteY32" fmla="*/ 187965 h 944070"/>
                <a:gd name="connsiteX33" fmla="*/ 430643 w 1365812"/>
                <a:gd name="connsiteY33" fmla="*/ 188342 h 944070"/>
                <a:gd name="connsiteX34" fmla="*/ 420115 w 1365812"/>
                <a:gd name="connsiteY34" fmla="*/ 195517 h 944070"/>
                <a:gd name="connsiteX35" fmla="*/ 371078 w 1365812"/>
                <a:gd name="connsiteY35" fmla="*/ 233374 h 944070"/>
                <a:gd name="connsiteX36" fmla="*/ 358558 w 1365812"/>
                <a:gd name="connsiteY36" fmla="*/ 257826 h 944070"/>
                <a:gd name="connsiteX37" fmla="*/ 365767 w 1365812"/>
                <a:gd name="connsiteY37" fmla="*/ 283316 h 944070"/>
                <a:gd name="connsiteX38" fmla="*/ 391945 w 1365812"/>
                <a:gd name="connsiteY38" fmla="*/ 297949 h 944070"/>
                <a:gd name="connsiteX39" fmla="*/ 794101 w 1365812"/>
                <a:gd name="connsiteY39" fmla="*/ 130839 h 944070"/>
                <a:gd name="connsiteX40" fmla="*/ 808138 w 1365812"/>
                <a:gd name="connsiteY40" fmla="*/ 132548 h 944070"/>
                <a:gd name="connsiteX41" fmla="*/ 811837 w 1365812"/>
                <a:gd name="connsiteY41" fmla="*/ 133954 h 944070"/>
                <a:gd name="connsiteX42" fmla="*/ 824167 w 1365812"/>
                <a:gd name="connsiteY42" fmla="*/ 142271 h 944070"/>
                <a:gd name="connsiteX43" fmla="*/ 832419 w 1365812"/>
                <a:gd name="connsiteY43" fmla="*/ 185416 h 944070"/>
                <a:gd name="connsiteX44" fmla="*/ 741081 w 1365812"/>
                <a:gd name="connsiteY44" fmla="*/ 396604 h 944070"/>
                <a:gd name="connsiteX45" fmla="*/ 1035015 w 1365812"/>
                <a:gd name="connsiteY45" fmla="*/ 517351 h 944070"/>
                <a:gd name="connsiteX46" fmla="*/ 1091260 w 1365812"/>
                <a:gd name="connsiteY46" fmla="*/ 445224 h 944070"/>
                <a:gd name="connsiteX47" fmla="*/ 1091260 w 1365812"/>
                <a:gd name="connsiteY47" fmla="*/ 445035 h 944070"/>
                <a:gd name="connsiteX48" fmla="*/ 1092777 w 1365812"/>
                <a:gd name="connsiteY48" fmla="*/ 436161 h 944070"/>
                <a:gd name="connsiteX49" fmla="*/ 1090122 w 1365812"/>
                <a:gd name="connsiteY49" fmla="*/ 434745 h 944070"/>
                <a:gd name="connsiteX50" fmla="*/ 984366 w 1365812"/>
                <a:gd name="connsiteY50" fmla="*/ 237339 h 944070"/>
                <a:gd name="connsiteX51" fmla="*/ 984745 w 1365812"/>
                <a:gd name="connsiteY51" fmla="*/ 234130 h 944070"/>
                <a:gd name="connsiteX52" fmla="*/ 988634 w 1365812"/>
                <a:gd name="connsiteY52" fmla="*/ 234687 h 944070"/>
                <a:gd name="connsiteX53" fmla="*/ 999542 w 1365812"/>
                <a:gd name="connsiteY53" fmla="*/ 236207 h 944070"/>
                <a:gd name="connsiteX54" fmla="*/ 1032075 w 1365812"/>
                <a:gd name="connsiteY54" fmla="*/ 242437 h 944070"/>
                <a:gd name="connsiteX55" fmla="*/ 1174252 w 1365812"/>
                <a:gd name="connsiteY55" fmla="*/ 299837 h 944070"/>
                <a:gd name="connsiteX56" fmla="*/ 1332648 w 1365812"/>
                <a:gd name="connsiteY56" fmla="*/ 283599 h 944070"/>
                <a:gd name="connsiteX57" fmla="*/ 1374856 w 1365812"/>
                <a:gd name="connsiteY57" fmla="*/ 287942 h 944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365812" h="944070">
                  <a:moveTo>
                    <a:pt x="1374856" y="287942"/>
                  </a:moveTo>
                  <a:cubicBezTo>
                    <a:pt x="1371251" y="313904"/>
                    <a:pt x="1362525" y="338534"/>
                    <a:pt x="1349341" y="360446"/>
                  </a:cubicBezTo>
                  <a:lnTo>
                    <a:pt x="1349341" y="360531"/>
                  </a:lnTo>
                  <a:cubicBezTo>
                    <a:pt x="1329708" y="393772"/>
                    <a:pt x="1300400" y="420867"/>
                    <a:pt x="1264358" y="437860"/>
                  </a:cubicBezTo>
                  <a:cubicBezTo>
                    <a:pt x="1256011" y="515368"/>
                    <a:pt x="1227841" y="589383"/>
                    <a:pt x="1182504" y="652816"/>
                  </a:cubicBezTo>
                  <a:cubicBezTo>
                    <a:pt x="1072100" y="832765"/>
                    <a:pt x="859641" y="876853"/>
                    <a:pt x="574622" y="737036"/>
                  </a:cubicBezTo>
                  <a:lnTo>
                    <a:pt x="574527" y="737131"/>
                  </a:lnTo>
                  <a:lnTo>
                    <a:pt x="532794" y="917354"/>
                  </a:lnTo>
                  <a:cubicBezTo>
                    <a:pt x="531182" y="924614"/>
                    <a:pt x="527388" y="931137"/>
                    <a:pt x="522171" y="936414"/>
                  </a:cubicBezTo>
                  <a:cubicBezTo>
                    <a:pt x="521412" y="937179"/>
                    <a:pt x="520559" y="937934"/>
                    <a:pt x="519800" y="938595"/>
                  </a:cubicBezTo>
                  <a:cubicBezTo>
                    <a:pt x="503012" y="952558"/>
                    <a:pt x="478162" y="950396"/>
                    <a:pt x="464124" y="933677"/>
                  </a:cubicBezTo>
                  <a:cubicBezTo>
                    <a:pt x="434437" y="897434"/>
                    <a:pt x="409681" y="857405"/>
                    <a:pt x="390332" y="814733"/>
                  </a:cubicBezTo>
                  <a:cubicBezTo>
                    <a:pt x="386349" y="806142"/>
                    <a:pt x="382744" y="798023"/>
                    <a:pt x="379614" y="790376"/>
                  </a:cubicBezTo>
                  <a:cubicBezTo>
                    <a:pt x="301839" y="604111"/>
                    <a:pt x="450371" y="678032"/>
                    <a:pt x="307245" y="455137"/>
                  </a:cubicBezTo>
                  <a:cubicBezTo>
                    <a:pt x="302218" y="446829"/>
                    <a:pt x="293777" y="440777"/>
                    <a:pt x="284102" y="438615"/>
                  </a:cubicBezTo>
                  <a:cubicBezTo>
                    <a:pt x="264374" y="434178"/>
                    <a:pt x="244646" y="446357"/>
                    <a:pt x="240093" y="466088"/>
                  </a:cubicBezTo>
                  <a:cubicBezTo>
                    <a:pt x="234307" y="488462"/>
                    <a:pt x="228996" y="515179"/>
                    <a:pt x="224728" y="541613"/>
                  </a:cubicBezTo>
                  <a:cubicBezTo>
                    <a:pt x="223020" y="551526"/>
                    <a:pt x="219511" y="561146"/>
                    <a:pt x="214199" y="569747"/>
                  </a:cubicBezTo>
                  <a:cubicBezTo>
                    <a:pt x="191436" y="606660"/>
                    <a:pt x="142874" y="618366"/>
                    <a:pt x="105788" y="595709"/>
                  </a:cubicBezTo>
                  <a:lnTo>
                    <a:pt x="67564" y="572485"/>
                  </a:lnTo>
                  <a:lnTo>
                    <a:pt x="42240" y="557191"/>
                  </a:lnTo>
                  <a:lnTo>
                    <a:pt x="38920" y="555114"/>
                  </a:lnTo>
                  <a:cubicBezTo>
                    <a:pt x="17484" y="541991"/>
                    <a:pt x="3542" y="519522"/>
                    <a:pt x="1455" y="494504"/>
                  </a:cubicBezTo>
                  <a:cubicBezTo>
                    <a:pt x="32" y="476284"/>
                    <a:pt x="-347" y="457969"/>
                    <a:pt x="317" y="439937"/>
                  </a:cubicBezTo>
                  <a:cubicBezTo>
                    <a:pt x="791" y="427381"/>
                    <a:pt x="1740" y="414919"/>
                    <a:pt x="3162" y="402457"/>
                  </a:cubicBezTo>
                  <a:cubicBezTo>
                    <a:pt x="4870" y="387730"/>
                    <a:pt x="7241" y="373097"/>
                    <a:pt x="10276" y="358549"/>
                  </a:cubicBezTo>
                  <a:cubicBezTo>
                    <a:pt x="21563" y="305218"/>
                    <a:pt x="41955" y="253766"/>
                    <a:pt x="70884" y="206657"/>
                  </a:cubicBezTo>
                  <a:cubicBezTo>
                    <a:pt x="130448" y="108285"/>
                    <a:pt x="224253" y="34931"/>
                    <a:pt x="334372" y="661"/>
                  </a:cubicBezTo>
                  <a:cubicBezTo>
                    <a:pt x="335036" y="378"/>
                    <a:pt x="335605" y="189"/>
                    <a:pt x="336269" y="0"/>
                  </a:cubicBezTo>
                  <a:lnTo>
                    <a:pt x="358179" y="13311"/>
                  </a:lnTo>
                  <a:lnTo>
                    <a:pt x="428177" y="55889"/>
                  </a:lnTo>
                  <a:cubicBezTo>
                    <a:pt x="437946" y="61837"/>
                    <a:pt x="446103" y="69672"/>
                    <a:pt x="452458" y="79019"/>
                  </a:cubicBezTo>
                  <a:cubicBezTo>
                    <a:pt x="476834" y="114988"/>
                    <a:pt x="467254" y="163796"/>
                    <a:pt x="431212" y="187965"/>
                  </a:cubicBezTo>
                  <a:cubicBezTo>
                    <a:pt x="431022" y="188059"/>
                    <a:pt x="430832" y="188238"/>
                    <a:pt x="430643" y="188342"/>
                  </a:cubicBezTo>
                  <a:cubicBezTo>
                    <a:pt x="427133" y="190702"/>
                    <a:pt x="423529" y="193062"/>
                    <a:pt x="420115" y="195517"/>
                  </a:cubicBezTo>
                  <a:cubicBezTo>
                    <a:pt x="403137" y="207318"/>
                    <a:pt x="386728" y="219968"/>
                    <a:pt x="371078" y="233374"/>
                  </a:cubicBezTo>
                  <a:cubicBezTo>
                    <a:pt x="363870" y="239700"/>
                    <a:pt x="359412" y="248385"/>
                    <a:pt x="358558" y="257826"/>
                  </a:cubicBezTo>
                  <a:cubicBezTo>
                    <a:pt x="357610" y="267266"/>
                    <a:pt x="360455" y="276235"/>
                    <a:pt x="365767" y="283316"/>
                  </a:cubicBezTo>
                  <a:cubicBezTo>
                    <a:pt x="371837" y="291331"/>
                    <a:pt x="381132" y="296910"/>
                    <a:pt x="391945" y="297949"/>
                  </a:cubicBezTo>
                  <a:cubicBezTo>
                    <a:pt x="709686" y="328065"/>
                    <a:pt x="590272" y="141988"/>
                    <a:pt x="794101" y="130839"/>
                  </a:cubicBezTo>
                  <a:cubicBezTo>
                    <a:pt x="798748" y="130565"/>
                    <a:pt x="803585" y="131131"/>
                    <a:pt x="808138" y="132548"/>
                  </a:cubicBezTo>
                  <a:cubicBezTo>
                    <a:pt x="809371" y="132925"/>
                    <a:pt x="810604" y="133397"/>
                    <a:pt x="811837" y="133954"/>
                  </a:cubicBezTo>
                  <a:cubicBezTo>
                    <a:pt x="816580" y="135937"/>
                    <a:pt x="820753" y="138778"/>
                    <a:pt x="824167" y="142271"/>
                  </a:cubicBezTo>
                  <a:cubicBezTo>
                    <a:pt x="835170" y="153213"/>
                    <a:pt x="838964" y="170310"/>
                    <a:pt x="832419" y="185416"/>
                  </a:cubicBezTo>
                  <a:lnTo>
                    <a:pt x="741081" y="396604"/>
                  </a:lnTo>
                  <a:cubicBezTo>
                    <a:pt x="826349" y="475802"/>
                    <a:pt x="921861" y="587779"/>
                    <a:pt x="1035015" y="517351"/>
                  </a:cubicBezTo>
                  <a:cubicBezTo>
                    <a:pt x="1063849" y="502812"/>
                    <a:pt x="1084431" y="476284"/>
                    <a:pt x="1091260" y="445224"/>
                  </a:cubicBezTo>
                  <a:lnTo>
                    <a:pt x="1091260" y="445035"/>
                  </a:lnTo>
                  <a:cubicBezTo>
                    <a:pt x="1091924" y="442108"/>
                    <a:pt x="1092398" y="439182"/>
                    <a:pt x="1092777" y="436161"/>
                  </a:cubicBezTo>
                  <a:cubicBezTo>
                    <a:pt x="1091829" y="435783"/>
                    <a:pt x="1090975" y="435217"/>
                    <a:pt x="1090122" y="434745"/>
                  </a:cubicBezTo>
                  <a:cubicBezTo>
                    <a:pt x="1016804" y="397539"/>
                    <a:pt x="974407" y="318718"/>
                    <a:pt x="984366" y="237339"/>
                  </a:cubicBezTo>
                  <a:cubicBezTo>
                    <a:pt x="984366" y="236301"/>
                    <a:pt x="984556" y="235168"/>
                    <a:pt x="984745" y="234130"/>
                  </a:cubicBezTo>
                  <a:cubicBezTo>
                    <a:pt x="986073" y="234318"/>
                    <a:pt x="987401" y="234507"/>
                    <a:pt x="988634" y="234687"/>
                  </a:cubicBezTo>
                  <a:cubicBezTo>
                    <a:pt x="992333" y="235168"/>
                    <a:pt x="995937" y="235640"/>
                    <a:pt x="999542" y="236207"/>
                  </a:cubicBezTo>
                  <a:cubicBezTo>
                    <a:pt x="1010449" y="237906"/>
                    <a:pt x="1021357" y="239983"/>
                    <a:pt x="1032075" y="242437"/>
                  </a:cubicBezTo>
                  <a:cubicBezTo>
                    <a:pt x="1082154" y="253766"/>
                    <a:pt x="1130242" y="273205"/>
                    <a:pt x="1174252" y="299837"/>
                  </a:cubicBezTo>
                  <a:cubicBezTo>
                    <a:pt x="1225944" y="285676"/>
                    <a:pt x="1279438" y="280106"/>
                    <a:pt x="1332648" y="283599"/>
                  </a:cubicBezTo>
                  <a:cubicBezTo>
                    <a:pt x="1346781" y="284354"/>
                    <a:pt x="1360818" y="285865"/>
                    <a:pt x="1374856" y="287942"/>
                  </a:cubicBezTo>
                </a:path>
              </a:pathLst>
            </a:custGeom>
            <a:solidFill>
              <a:srgbClr val="1261FF"/>
            </a:solidFill>
            <a:ln w="9465" cap="flat">
              <a:noFill/>
              <a:prstDash val="solid"/>
              <a:miter/>
            </a:ln>
          </p:spPr>
          <p:txBody>
            <a:bodyPr rtlCol="0" anchor="ctr"/>
            <a:lstStyle/>
            <a:p>
              <a:endParaRPr/>
            </a:p>
          </p:txBody>
        </p:sp>
        <p:sp>
          <p:nvSpPr>
            <p:cNvPr id="128" name="Freeform 127">
              <a:extLst>
                <a:ext uri="{FF2B5EF4-FFF2-40B4-BE49-F238E27FC236}">
                  <a16:creationId xmlns:a16="http://schemas.microsoft.com/office/drawing/2014/main" id="{4DC0E728-0096-4346-8676-B0FD0A28D50F}"/>
                </a:ext>
              </a:extLst>
            </p:cNvPr>
            <p:cNvSpPr/>
            <p:nvPr/>
          </p:nvSpPr>
          <p:spPr>
            <a:xfrm>
              <a:off x="11539464" y="6622006"/>
              <a:ext cx="1327873" cy="708053"/>
            </a:xfrm>
            <a:custGeom>
              <a:avLst/>
              <a:gdLst>
                <a:gd name="connsiteX0" fmla="*/ 1332616 w 1327873"/>
                <a:gd name="connsiteY0" fmla="*/ 51735 h 708053"/>
                <a:gd name="connsiteX1" fmla="*/ 1307102 w 1327873"/>
                <a:gd name="connsiteY1" fmla="*/ 124240 h 708053"/>
                <a:gd name="connsiteX2" fmla="*/ 1307102 w 1327873"/>
                <a:gd name="connsiteY2" fmla="*/ 124325 h 708053"/>
                <a:gd name="connsiteX3" fmla="*/ 1222118 w 1327873"/>
                <a:gd name="connsiteY3" fmla="*/ 201654 h 708053"/>
                <a:gd name="connsiteX4" fmla="*/ 1140264 w 1327873"/>
                <a:gd name="connsiteY4" fmla="*/ 416609 h 708053"/>
                <a:gd name="connsiteX5" fmla="*/ 532382 w 1327873"/>
                <a:gd name="connsiteY5" fmla="*/ 500830 h 708053"/>
                <a:gd name="connsiteX6" fmla="*/ 532288 w 1327873"/>
                <a:gd name="connsiteY6" fmla="*/ 500924 h 708053"/>
                <a:gd name="connsiteX7" fmla="*/ 490554 w 1327873"/>
                <a:gd name="connsiteY7" fmla="*/ 681147 h 708053"/>
                <a:gd name="connsiteX8" fmla="*/ 479931 w 1327873"/>
                <a:gd name="connsiteY8" fmla="*/ 700208 h 708053"/>
                <a:gd name="connsiteX9" fmla="*/ 477560 w 1327873"/>
                <a:gd name="connsiteY9" fmla="*/ 702389 h 708053"/>
                <a:gd name="connsiteX10" fmla="*/ 421884 w 1327873"/>
                <a:gd name="connsiteY10" fmla="*/ 697470 h 708053"/>
                <a:gd name="connsiteX11" fmla="*/ 348093 w 1327873"/>
                <a:gd name="connsiteY11" fmla="*/ 578527 h 708053"/>
                <a:gd name="connsiteX12" fmla="*/ 337375 w 1327873"/>
                <a:gd name="connsiteY12" fmla="*/ 554170 h 708053"/>
                <a:gd name="connsiteX13" fmla="*/ 265006 w 1327873"/>
                <a:gd name="connsiteY13" fmla="*/ 218930 h 708053"/>
                <a:gd name="connsiteX14" fmla="*/ 241863 w 1327873"/>
                <a:gd name="connsiteY14" fmla="*/ 202409 h 708053"/>
                <a:gd name="connsiteX15" fmla="*/ 197853 w 1327873"/>
                <a:gd name="connsiteY15" fmla="*/ 229881 h 708053"/>
                <a:gd name="connsiteX16" fmla="*/ 182488 w 1327873"/>
                <a:gd name="connsiteY16" fmla="*/ 305407 h 708053"/>
                <a:gd name="connsiteX17" fmla="*/ 171960 w 1327873"/>
                <a:gd name="connsiteY17" fmla="*/ 333540 h 708053"/>
                <a:gd name="connsiteX18" fmla="*/ 63548 w 1327873"/>
                <a:gd name="connsiteY18" fmla="*/ 359502 h 708053"/>
                <a:gd name="connsiteX19" fmla="*/ 25324 w 1327873"/>
                <a:gd name="connsiteY19" fmla="*/ 336278 h 708053"/>
                <a:gd name="connsiteX20" fmla="*/ 0 w 1327873"/>
                <a:gd name="connsiteY20" fmla="*/ 320984 h 708053"/>
                <a:gd name="connsiteX21" fmla="*/ 46760 w 1327873"/>
                <a:gd name="connsiteY21" fmla="*/ 260280 h 708053"/>
                <a:gd name="connsiteX22" fmla="*/ 25324 w 1327873"/>
                <a:gd name="connsiteY22" fmla="*/ 40784 h 708053"/>
                <a:gd name="connsiteX23" fmla="*/ 345532 w 1327873"/>
                <a:gd name="connsiteY23" fmla="*/ 262641 h 708053"/>
                <a:gd name="connsiteX24" fmla="*/ 385842 w 1327873"/>
                <a:gd name="connsiteY24" fmla="*/ 124325 h 708053"/>
                <a:gd name="connsiteX25" fmla="*/ 989835 w 1327873"/>
                <a:gd name="connsiteY25" fmla="*/ 375929 h 708053"/>
                <a:gd name="connsiteX26" fmla="*/ 957302 w 1327873"/>
                <a:gd name="connsiteY26" fmla="*/ 0 h 708053"/>
                <a:gd name="connsiteX27" fmla="*/ 989835 w 1327873"/>
                <a:gd name="connsiteY27" fmla="*/ 6231 h 708053"/>
                <a:gd name="connsiteX28" fmla="*/ 1132012 w 1327873"/>
                <a:gd name="connsiteY28" fmla="*/ 63630 h 708053"/>
                <a:gd name="connsiteX29" fmla="*/ 1290409 w 1327873"/>
                <a:gd name="connsiteY29" fmla="*/ 47392 h 708053"/>
                <a:gd name="connsiteX30" fmla="*/ 1332616 w 1327873"/>
                <a:gd name="connsiteY30" fmla="*/ 51735 h 7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327873" h="708053">
                  <a:moveTo>
                    <a:pt x="1332616" y="51735"/>
                  </a:moveTo>
                  <a:cubicBezTo>
                    <a:pt x="1329012" y="77697"/>
                    <a:pt x="1320286" y="102328"/>
                    <a:pt x="1307102" y="124240"/>
                  </a:cubicBezTo>
                  <a:lnTo>
                    <a:pt x="1307102" y="124325"/>
                  </a:lnTo>
                  <a:cubicBezTo>
                    <a:pt x="1287468" y="157565"/>
                    <a:pt x="1258160" y="184660"/>
                    <a:pt x="1222118" y="201654"/>
                  </a:cubicBezTo>
                  <a:cubicBezTo>
                    <a:pt x="1213771" y="279162"/>
                    <a:pt x="1185601" y="353177"/>
                    <a:pt x="1140264" y="416609"/>
                  </a:cubicBezTo>
                  <a:cubicBezTo>
                    <a:pt x="1029861" y="596558"/>
                    <a:pt x="817401" y="640647"/>
                    <a:pt x="532382" y="500830"/>
                  </a:cubicBezTo>
                  <a:lnTo>
                    <a:pt x="532288" y="500924"/>
                  </a:lnTo>
                  <a:lnTo>
                    <a:pt x="490554" y="681147"/>
                  </a:lnTo>
                  <a:cubicBezTo>
                    <a:pt x="488942" y="688407"/>
                    <a:pt x="485148" y="694931"/>
                    <a:pt x="479931" y="700208"/>
                  </a:cubicBezTo>
                  <a:cubicBezTo>
                    <a:pt x="479173" y="700973"/>
                    <a:pt x="478319" y="701728"/>
                    <a:pt x="477560" y="702389"/>
                  </a:cubicBezTo>
                  <a:cubicBezTo>
                    <a:pt x="460772" y="716352"/>
                    <a:pt x="435922" y="714190"/>
                    <a:pt x="421884" y="697470"/>
                  </a:cubicBezTo>
                  <a:cubicBezTo>
                    <a:pt x="392197" y="661227"/>
                    <a:pt x="367442" y="621199"/>
                    <a:pt x="348093" y="578527"/>
                  </a:cubicBezTo>
                  <a:cubicBezTo>
                    <a:pt x="344109" y="569936"/>
                    <a:pt x="340505" y="561817"/>
                    <a:pt x="337375" y="554170"/>
                  </a:cubicBezTo>
                  <a:cubicBezTo>
                    <a:pt x="259599" y="367904"/>
                    <a:pt x="408131" y="441825"/>
                    <a:pt x="265006" y="218930"/>
                  </a:cubicBezTo>
                  <a:cubicBezTo>
                    <a:pt x="259979" y="210622"/>
                    <a:pt x="251537" y="204571"/>
                    <a:pt x="241863" y="202409"/>
                  </a:cubicBezTo>
                  <a:cubicBezTo>
                    <a:pt x="222134" y="197972"/>
                    <a:pt x="202406" y="210150"/>
                    <a:pt x="197853" y="229881"/>
                  </a:cubicBezTo>
                  <a:cubicBezTo>
                    <a:pt x="192067" y="252256"/>
                    <a:pt x="186756" y="278973"/>
                    <a:pt x="182488" y="305407"/>
                  </a:cubicBezTo>
                  <a:cubicBezTo>
                    <a:pt x="180780" y="315320"/>
                    <a:pt x="177271" y="324940"/>
                    <a:pt x="171960" y="333540"/>
                  </a:cubicBezTo>
                  <a:cubicBezTo>
                    <a:pt x="149196" y="370453"/>
                    <a:pt x="100634" y="382160"/>
                    <a:pt x="63548" y="359502"/>
                  </a:cubicBezTo>
                  <a:lnTo>
                    <a:pt x="25324" y="336278"/>
                  </a:lnTo>
                  <a:lnTo>
                    <a:pt x="0" y="320984"/>
                  </a:lnTo>
                  <a:cubicBezTo>
                    <a:pt x="2371" y="289735"/>
                    <a:pt x="15745" y="266889"/>
                    <a:pt x="46760" y="260280"/>
                  </a:cubicBezTo>
                  <a:cubicBezTo>
                    <a:pt x="179547" y="231958"/>
                    <a:pt x="25324" y="40784"/>
                    <a:pt x="25324" y="40784"/>
                  </a:cubicBezTo>
                  <a:cubicBezTo>
                    <a:pt x="257702" y="10102"/>
                    <a:pt x="345532" y="262641"/>
                    <a:pt x="345532" y="262641"/>
                  </a:cubicBezTo>
                  <a:lnTo>
                    <a:pt x="385842" y="124325"/>
                  </a:lnTo>
                  <a:cubicBezTo>
                    <a:pt x="385842" y="124325"/>
                    <a:pt x="708326" y="534061"/>
                    <a:pt x="989835" y="375929"/>
                  </a:cubicBezTo>
                  <a:cubicBezTo>
                    <a:pt x="1211779" y="251217"/>
                    <a:pt x="1039915" y="70805"/>
                    <a:pt x="957302" y="0"/>
                  </a:cubicBezTo>
                  <a:cubicBezTo>
                    <a:pt x="968209" y="1699"/>
                    <a:pt x="979117" y="3776"/>
                    <a:pt x="989835" y="6231"/>
                  </a:cubicBezTo>
                  <a:cubicBezTo>
                    <a:pt x="1039915" y="17560"/>
                    <a:pt x="1088003" y="36998"/>
                    <a:pt x="1132012" y="63630"/>
                  </a:cubicBezTo>
                  <a:cubicBezTo>
                    <a:pt x="1183704" y="49469"/>
                    <a:pt x="1237199" y="43899"/>
                    <a:pt x="1290409" y="47392"/>
                  </a:cubicBezTo>
                  <a:cubicBezTo>
                    <a:pt x="1304541" y="48148"/>
                    <a:pt x="1318578" y="49658"/>
                    <a:pt x="1332616" y="51735"/>
                  </a:cubicBezTo>
                </a:path>
              </a:pathLst>
            </a:custGeom>
            <a:solidFill>
              <a:srgbClr val="308FEF"/>
            </a:solidFill>
            <a:ln w="9465" cap="flat">
              <a:noFill/>
              <a:prstDash val="solid"/>
              <a:miter/>
            </a:ln>
          </p:spPr>
          <p:txBody>
            <a:bodyPr rtlCol="0" anchor="ctr"/>
            <a:lstStyle/>
            <a:p>
              <a:endParaRPr/>
            </a:p>
          </p:txBody>
        </p:sp>
        <p:sp>
          <p:nvSpPr>
            <p:cNvPr id="129" name="Freeform 128">
              <a:extLst>
                <a:ext uri="{FF2B5EF4-FFF2-40B4-BE49-F238E27FC236}">
                  <a16:creationId xmlns:a16="http://schemas.microsoft.com/office/drawing/2014/main" id="{535C81FB-E91C-0B43-BC9F-487F718C810D}"/>
                </a:ext>
              </a:extLst>
            </p:cNvPr>
            <p:cNvSpPr/>
            <p:nvPr/>
          </p:nvSpPr>
          <p:spPr>
            <a:xfrm>
              <a:off x="12529301" y="6628237"/>
              <a:ext cx="294029" cy="122729"/>
            </a:xfrm>
            <a:custGeom>
              <a:avLst/>
              <a:gdLst>
                <a:gd name="connsiteX0" fmla="*/ 300574 w 294029"/>
                <a:gd name="connsiteY0" fmla="*/ 41161 h 122729"/>
                <a:gd name="connsiteX1" fmla="*/ 169019 w 294029"/>
                <a:gd name="connsiteY1" fmla="*/ 126600 h 122729"/>
                <a:gd name="connsiteX2" fmla="*/ 0 w 294029"/>
                <a:gd name="connsiteY2" fmla="*/ 0 h 122729"/>
                <a:gd name="connsiteX3" fmla="*/ 142177 w 294029"/>
                <a:gd name="connsiteY3" fmla="*/ 57400 h 122729"/>
                <a:gd name="connsiteX4" fmla="*/ 300574 w 294029"/>
                <a:gd name="connsiteY4" fmla="*/ 41161 h 122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029" h="122729">
                  <a:moveTo>
                    <a:pt x="300574" y="41161"/>
                  </a:moveTo>
                  <a:cubicBezTo>
                    <a:pt x="217297" y="70994"/>
                    <a:pt x="169019" y="126600"/>
                    <a:pt x="169019" y="126600"/>
                  </a:cubicBezTo>
                  <a:lnTo>
                    <a:pt x="0" y="0"/>
                  </a:lnTo>
                  <a:cubicBezTo>
                    <a:pt x="50080" y="11329"/>
                    <a:pt x="98168" y="30767"/>
                    <a:pt x="142177" y="57400"/>
                  </a:cubicBezTo>
                  <a:cubicBezTo>
                    <a:pt x="193869" y="43238"/>
                    <a:pt x="247364" y="37668"/>
                    <a:pt x="300574" y="41161"/>
                  </a:cubicBezTo>
                </a:path>
              </a:pathLst>
            </a:custGeom>
            <a:solidFill>
              <a:srgbClr val="2A64B7"/>
            </a:solidFill>
            <a:ln w="9465" cap="flat">
              <a:noFill/>
              <a:prstDash val="solid"/>
              <a:miter/>
            </a:ln>
          </p:spPr>
          <p:txBody>
            <a:bodyPr rtlCol="0" anchor="ctr"/>
            <a:lstStyle/>
            <a:p>
              <a:endParaRPr/>
            </a:p>
          </p:txBody>
        </p:sp>
        <p:sp>
          <p:nvSpPr>
            <p:cNvPr id="130" name="Freeform 129">
              <a:extLst>
                <a:ext uri="{FF2B5EF4-FFF2-40B4-BE49-F238E27FC236}">
                  <a16:creationId xmlns:a16="http://schemas.microsoft.com/office/drawing/2014/main" id="{72B672F9-7DFD-8C4E-870B-B8B263DFECE2}"/>
                </a:ext>
              </a:extLst>
            </p:cNvPr>
            <p:cNvSpPr/>
            <p:nvPr/>
          </p:nvSpPr>
          <p:spPr>
            <a:xfrm>
              <a:off x="11995433" y="6746334"/>
              <a:ext cx="844148" cy="566442"/>
            </a:xfrm>
            <a:custGeom>
              <a:avLst/>
              <a:gdLst>
                <a:gd name="connsiteX0" fmla="*/ 851132 w 844148"/>
                <a:gd name="connsiteY0" fmla="*/ 0 h 566442"/>
                <a:gd name="connsiteX1" fmla="*/ 766148 w 844148"/>
                <a:gd name="connsiteY1" fmla="*/ 77319 h 566442"/>
                <a:gd name="connsiteX2" fmla="*/ 684294 w 844148"/>
                <a:gd name="connsiteY2" fmla="*/ 292284 h 566442"/>
                <a:gd name="connsiteX3" fmla="*/ 76413 w 844148"/>
                <a:gd name="connsiteY3" fmla="*/ 376505 h 566442"/>
                <a:gd name="connsiteX4" fmla="*/ 76318 w 844148"/>
                <a:gd name="connsiteY4" fmla="*/ 376599 h 566442"/>
                <a:gd name="connsiteX5" fmla="*/ 34585 w 844148"/>
                <a:gd name="connsiteY5" fmla="*/ 556813 h 566442"/>
                <a:gd name="connsiteX6" fmla="*/ 23962 w 844148"/>
                <a:gd name="connsiteY6" fmla="*/ 575883 h 566442"/>
                <a:gd name="connsiteX7" fmla="*/ 8122 w 844148"/>
                <a:gd name="connsiteY7" fmla="*/ 501774 h 566442"/>
                <a:gd name="connsiteX8" fmla="*/ 8122 w 844148"/>
                <a:gd name="connsiteY8" fmla="*/ 244514 h 566442"/>
                <a:gd name="connsiteX9" fmla="*/ 664945 w 844148"/>
                <a:gd name="connsiteY9" fmla="*/ 84022 h 566442"/>
                <a:gd name="connsiteX10" fmla="*/ 851132 w 844148"/>
                <a:gd name="connsiteY10" fmla="*/ 0 h 566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4148" h="566442">
                  <a:moveTo>
                    <a:pt x="851132" y="0"/>
                  </a:moveTo>
                  <a:cubicBezTo>
                    <a:pt x="831498" y="33241"/>
                    <a:pt x="802190" y="60336"/>
                    <a:pt x="766148" y="77319"/>
                  </a:cubicBezTo>
                  <a:cubicBezTo>
                    <a:pt x="757802" y="154828"/>
                    <a:pt x="729632" y="228843"/>
                    <a:pt x="684294" y="292284"/>
                  </a:cubicBezTo>
                  <a:cubicBezTo>
                    <a:pt x="573891" y="472234"/>
                    <a:pt x="361431" y="516312"/>
                    <a:pt x="76413" y="376505"/>
                  </a:cubicBezTo>
                  <a:lnTo>
                    <a:pt x="76318" y="376599"/>
                  </a:lnTo>
                  <a:lnTo>
                    <a:pt x="34585" y="556813"/>
                  </a:lnTo>
                  <a:cubicBezTo>
                    <a:pt x="32972" y="564082"/>
                    <a:pt x="29178" y="570596"/>
                    <a:pt x="23962" y="575883"/>
                  </a:cubicBezTo>
                  <a:cubicBezTo>
                    <a:pt x="345" y="554925"/>
                    <a:pt x="-7528" y="530473"/>
                    <a:pt x="8122" y="501774"/>
                  </a:cubicBezTo>
                  <a:cubicBezTo>
                    <a:pt x="84001" y="362523"/>
                    <a:pt x="8122" y="244514"/>
                    <a:pt x="8122" y="244514"/>
                  </a:cubicBezTo>
                  <a:cubicBezTo>
                    <a:pt x="648347" y="655185"/>
                    <a:pt x="664945" y="84022"/>
                    <a:pt x="664945" y="84022"/>
                  </a:cubicBezTo>
                  <a:cubicBezTo>
                    <a:pt x="736650" y="84022"/>
                    <a:pt x="804182" y="40227"/>
                    <a:pt x="851132" y="0"/>
                  </a:cubicBezTo>
                </a:path>
              </a:pathLst>
            </a:custGeom>
            <a:solidFill>
              <a:srgbClr val="2A64B7"/>
            </a:solidFill>
            <a:ln w="9465" cap="flat">
              <a:noFill/>
              <a:prstDash val="solid"/>
              <a:miter/>
            </a:ln>
          </p:spPr>
          <p:txBody>
            <a:bodyPr rtlCol="0" anchor="ctr"/>
            <a:lstStyle/>
            <a:p>
              <a:endParaRPr/>
            </a:p>
          </p:txBody>
        </p:sp>
        <p:sp>
          <p:nvSpPr>
            <p:cNvPr id="131" name="Freeform 130">
              <a:extLst>
                <a:ext uri="{FF2B5EF4-FFF2-40B4-BE49-F238E27FC236}">
                  <a16:creationId xmlns:a16="http://schemas.microsoft.com/office/drawing/2014/main" id="{0B18CF2E-B88B-9B46-B321-0F4166310532}"/>
                </a:ext>
              </a:extLst>
            </p:cNvPr>
            <p:cNvSpPr/>
            <p:nvPr/>
          </p:nvSpPr>
          <p:spPr>
            <a:xfrm>
              <a:off x="11564789" y="6735447"/>
              <a:ext cx="369908" cy="434273"/>
            </a:xfrm>
            <a:custGeom>
              <a:avLst/>
              <a:gdLst>
                <a:gd name="connsiteX0" fmla="*/ 372374 w 369907"/>
                <a:gd name="connsiteY0" fmla="*/ 124278 h 434272"/>
                <a:gd name="connsiteX1" fmla="*/ 312050 w 369907"/>
                <a:gd name="connsiteY1" fmla="*/ 440731 h 434272"/>
                <a:gd name="connsiteX2" fmla="*/ 239681 w 369907"/>
                <a:gd name="connsiteY2" fmla="*/ 105491 h 434272"/>
                <a:gd name="connsiteX3" fmla="*/ 216538 w 369907"/>
                <a:gd name="connsiteY3" fmla="*/ 88970 h 434272"/>
                <a:gd name="connsiteX4" fmla="*/ 172529 w 369907"/>
                <a:gd name="connsiteY4" fmla="*/ 116442 h 434272"/>
                <a:gd name="connsiteX5" fmla="*/ 157163 w 369907"/>
                <a:gd name="connsiteY5" fmla="*/ 191968 h 434272"/>
                <a:gd name="connsiteX6" fmla="*/ 146635 w 369907"/>
                <a:gd name="connsiteY6" fmla="*/ 220092 h 434272"/>
                <a:gd name="connsiteX7" fmla="*/ 38224 w 369907"/>
                <a:gd name="connsiteY7" fmla="*/ 246054 h 434272"/>
                <a:gd name="connsiteX8" fmla="*/ 0 w 369907"/>
                <a:gd name="connsiteY8" fmla="*/ 222830 h 434272"/>
                <a:gd name="connsiteX9" fmla="*/ 11951 w 369907"/>
                <a:gd name="connsiteY9" fmla="*/ 189325 h 434272"/>
                <a:gd name="connsiteX10" fmla="*/ 111541 w 369907"/>
                <a:gd name="connsiteY10" fmla="*/ 1549 h 434272"/>
                <a:gd name="connsiteX11" fmla="*/ 311861 w 369907"/>
                <a:gd name="connsiteY11" fmla="*/ 210566 h 434272"/>
                <a:gd name="connsiteX12" fmla="*/ 372374 w 369907"/>
                <a:gd name="connsiteY12" fmla="*/ 124278 h 43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9907" h="434272">
                  <a:moveTo>
                    <a:pt x="372374" y="124278"/>
                  </a:moveTo>
                  <a:cubicBezTo>
                    <a:pt x="326372" y="227843"/>
                    <a:pt x="313283" y="346229"/>
                    <a:pt x="312050" y="440731"/>
                  </a:cubicBezTo>
                  <a:cubicBezTo>
                    <a:pt x="234275" y="254466"/>
                    <a:pt x="382807" y="328386"/>
                    <a:pt x="239681" y="105491"/>
                  </a:cubicBezTo>
                  <a:cubicBezTo>
                    <a:pt x="234654" y="97183"/>
                    <a:pt x="226213" y="91132"/>
                    <a:pt x="216538" y="88970"/>
                  </a:cubicBezTo>
                  <a:cubicBezTo>
                    <a:pt x="196810" y="84533"/>
                    <a:pt x="177081" y="96711"/>
                    <a:pt x="172529" y="116442"/>
                  </a:cubicBezTo>
                  <a:cubicBezTo>
                    <a:pt x="166743" y="138817"/>
                    <a:pt x="161431" y="165534"/>
                    <a:pt x="157163" y="191968"/>
                  </a:cubicBezTo>
                  <a:cubicBezTo>
                    <a:pt x="155456" y="201881"/>
                    <a:pt x="151947" y="211501"/>
                    <a:pt x="146635" y="220092"/>
                  </a:cubicBezTo>
                  <a:cubicBezTo>
                    <a:pt x="123872" y="257015"/>
                    <a:pt x="75309" y="268721"/>
                    <a:pt x="38224" y="246054"/>
                  </a:cubicBezTo>
                  <a:lnTo>
                    <a:pt x="0" y="222830"/>
                  </a:lnTo>
                  <a:cubicBezTo>
                    <a:pt x="6924" y="201881"/>
                    <a:pt x="11951" y="189325"/>
                    <a:pt x="11951" y="189325"/>
                  </a:cubicBezTo>
                  <a:cubicBezTo>
                    <a:pt x="251442" y="101998"/>
                    <a:pt x="111541" y="1549"/>
                    <a:pt x="111541" y="1549"/>
                  </a:cubicBezTo>
                  <a:cubicBezTo>
                    <a:pt x="244329" y="-21024"/>
                    <a:pt x="311861" y="210566"/>
                    <a:pt x="311861" y="210566"/>
                  </a:cubicBezTo>
                  <a:lnTo>
                    <a:pt x="372374" y="124278"/>
                  </a:lnTo>
                  <a:close/>
                </a:path>
              </a:pathLst>
            </a:custGeom>
            <a:solidFill>
              <a:srgbClr val="2A64B7"/>
            </a:solidFill>
            <a:ln w="9465" cap="flat">
              <a:noFill/>
              <a:prstDash val="solid"/>
              <a:miter/>
            </a:ln>
          </p:spPr>
          <p:txBody>
            <a:bodyPr rtlCol="0" anchor="ctr"/>
            <a:lstStyle/>
            <a:p>
              <a:endParaRPr/>
            </a:p>
          </p:txBody>
        </p:sp>
        <p:sp>
          <p:nvSpPr>
            <p:cNvPr id="132" name="Freeform 131">
              <a:extLst>
                <a:ext uri="{FF2B5EF4-FFF2-40B4-BE49-F238E27FC236}">
                  <a16:creationId xmlns:a16="http://schemas.microsoft.com/office/drawing/2014/main" id="{7454BD9D-D018-E24A-A1CA-E282951790D1}"/>
                </a:ext>
              </a:extLst>
            </p:cNvPr>
            <p:cNvSpPr/>
            <p:nvPr/>
          </p:nvSpPr>
          <p:spPr>
            <a:xfrm>
              <a:off x="11834391" y="6516571"/>
              <a:ext cx="464756" cy="188814"/>
            </a:xfrm>
            <a:custGeom>
              <a:avLst/>
              <a:gdLst>
                <a:gd name="connsiteX0" fmla="*/ 470971 w 464755"/>
                <a:gd name="connsiteY0" fmla="*/ 1776 h 188814"/>
                <a:gd name="connsiteX1" fmla="*/ 335148 w 464755"/>
                <a:gd name="connsiteY1" fmla="*/ 105425 h 188814"/>
                <a:gd name="connsiteX2" fmla="*/ 335148 w 464755"/>
                <a:gd name="connsiteY2" fmla="*/ 65972 h 188814"/>
                <a:gd name="connsiteX3" fmla="*/ 140710 w 464755"/>
                <a:gd name="connsiteY3" fmla="*/ 193422 h 188814"/>
                <a:gd name="connsiteX4" fmla="*/ 228254 w 464755"/>
                <a:gd name="connsiteY4" fmla="*/ 168310 h 188814"/>
                <a:gd name="connsiteX5" fmla="*/ 50 w 464755"/>
                <a:gd name="connsiteY5" fmla="*/ 116291 h 188814"/>
                <a:gd name="connsiteX6" fmla="*/ 11906 w 464755"/>
                <a:gd name="connsiteY6" fmla="*/ 138383 h 188814"/>
                <a:gd name="connsiteX7" fmla="*/ 28599 w 464755"/>
                <a:gd name="connsiteY7" fmla="*/ 152544 h 188814"/>
                <a:gd name="connsiteX8" fmla="*/ 54777 w 464755"/>
                <a:gd name="connsiteY8" fmla="*/ 167177 h 188814"/>
                <a:gd name="connsiteX9" fmla="*/ 456933 w 464755"/>
                <a:gd name="connsiteY9" fmla="*/ 67 h 188814"/>
                <a:gd name="connsiteX10" fmla="*/ 470971 w 464755"/>
                <a:gd name="connsiteY10" fmla="*/ 1776 h 188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755" h="188814">
                  <a:moveTo>
                    <a:pt x="470971" y="1776"/>
                  </a:moveTo>
                  <a:cubicBezTo>
                    <a:pt x="415200" y="12245"/>
                    <a:pt x="358481" y="39822"/>
                    <a:pt x="335148" y="105425"/>
                  </a:cubicBezTo>
                  <a:lnTo>
                    <a:pt x="335148" y="65972"/>
                  </a:lnTo>
                  <a:cubicBezTo>
                    <a:pt x="335148" y="65972"/>
                    <a:pt x="290095" y="200503"/>
                    <a:pt x="140710" y="193422"/>
                  </a:cubicBezTo>
                  <a:cubicBezTo>
                    <a:pt x="140710" y="193422"/>
                    <a:pt x="197429" y="189457"/>
                    <a:pt x="228254" y="168310"/>
                  </a:cubicBezTo>
                  <a:cubicBezTo>
                    <a:pt x="221046" y="170000"/>
                    <a:pt x="-3839" y="224661"/>
                    <a:pt x="50" y="116291"/>
                  </a:cubicBezTo>
                  <a:cubicBezTo>
                    <a:pt x="50" y="116291"/>
                    <a:pt x="3939" y="131302"/>
                    <a:pt x="11906" y="138383"/>
                  </a:cubicBezTo>
                  <a:cubicBezTo>
                    <a:pt x="11906" y="138383"/>
                    <a:pt x="17123" y="146218"/>
                    <a:pt x="28599" y="152544"/>
                  </a:cubicBezTo>
                  <a:cubicBezTo>
                    <a:pt x="34669" y="160559"/>
                    <a:pt x="43965" y="166138"/>
                    <a:pt x="54777" y="167177"/>
                  </a:cubicBezTo>
                  <a:cubicBezTo>
                    <a:pt x="372518" y="197293"/>
                    <a:pt x="253105" y="11216"/>
                    <a:pt x="456933" y="67"/>
                  </a:cubicBezTo>
                  <a:cubicBezTo>
                    <a:pt x="461581" y="-207"/>
                    <a:pt x="466418" y="360"/>
                    <a:pt x="470971" y="1776"/>
                  </a:cubicBezTo>
                </a:path>
              </a:pathLst>
            </a:custGeom>
            <a:solidFill>
              <a:srgbClr val="CFE1F9"/>
            </a:solidFill>
            <a:ln w="9465" cap="flat">
              <a:noFill/>
              <a:prstDash val="solid"/>
              <a:miter/>
            </a:ln>
          </p:spPr>
          <p:txBody>
            <a:bodyPr rtlCol="0" anchor="ctr"/>
            <a:lstStyle/>
            <a:p>
              <a:endParaRPr/>
            </a:p>
          </p:txBody>
        </p:sp>
        <p:sp>
          <p:nvSpPr>
            <p:cNvPr id="133" name="Freeform 132">
              <a:extLst>
                <a:ext uri="{FF2B5EF4-FFF2-40B4-BE49-F238E27FC236}">
                  <a16:creationId xmlns:a16="http://schemas.microsoft.com/office/drawing/2014/main" id="{2F76A4B9-9F45-7D4A-A18B-47DC23B1571B}"/>
                </a:ext>
              </a:extLst>
            </p:cNvPr>
            <p:cNvSpPr/>
            <p:nvPr/>
          </p:nvSpPr>
          <p:spPr>
            <a:xfrm>
              <a:off x="11500386" y="6385800"/>
              <a:ext cx="350938" cy="396510"/>
            </a:xfrm>
            <a:custGeom>
              <a:avLst/>
              <a:gdLst>
                <a:gd name="connsiteX0" fmla="*/ 355016 w 350937"/>
                <a:gd name="connsiteY0" fmla="*/ 13311 h 396509"/>
                <a:gd name="connsiteX1" fmla="*/ 64402 w 350937"/>
                <a:gd name="connsiteY1" fmla="*/ 239983 h 396509"/>
                <a:gd name="connsiteX2" fmla="*/ 105566 w 350937"/>
                <a:gd name="connsiteY2" fmla="*/ 170782 h 396509"/>
                <a:gd name="connsiteX3" fmla="*/ 0 w 350937"/>
                <a:gd name="connsiteY3" fmla="*/ 402457 h 396509"/>
                <a:gd name="connsiteX4" fmla="*/ 7114 w 350937"/>
                <a:gd name="connsiteY4" fmla="*/ 358549 h 396509"/>
                <a:gd name="connsiteX5" fmla="*/ 67722 w 350937"/>
                <a:gd name="connsiteY5" fmla="*/ 206648 h 396509"/>
                <a:gd name="connsiteX6" fmla="*/ 331210 w 350937"/>
                <a:gd name="connsiteY6" fmla="*/ 661 h 396509"/>
                <a:gd name="connsiteX7" fmla="*/ 333107 w 350937"/>
                <a:gd name="connsiteY7" fmla="*/ 0 h 396509"/>
                <a:gd name="connsiteX8" fmla="*/ 355016 w 350937"/>
                <a:gd name="connsiteY8" fmla="*/ 13311 h 39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937" h="396509">
                  <a:moveTo>
                    <a:pt x="355016" y="13311"/>
                  </a:moveTo>
                  <a:cubicBezTo>
                    <a:pt x="302471" y="31711"/>
                    <a:pt x="155266" y="93935"/>
                    <a:pt x="64402" y="239983"/>
                  </a:cubicBezTo>
                  <a:lnTo>
                    <a:pt x="105566" y="170782"/>
                  </a:lnTo>
                  <a:cubicBezTo>
                    <a:pt x="105566" y="170782"/>
                    <a:pt x="19444" y="266879"/>
                    <a:pt x="0" y="402457"/>
                  </a:cubicBezTo>
                  <a:cubicBezTo>
                    <a:pt x="1707" y="387730"/>
                    <a:pt x="4078" y="373087"/>
                    <a:pt x="7114" y="358549"/>
                  </a:cubicBezTo>
                  <a:cubicBezTo>
                    <a:pt x="18401" y="305218"/>
                    <a:pt x="38793" y="253766"/>
                    <a:pt x="67722" y="206648"/>
                  </a:cubicBezTo>
                  <a:cubicBezTo>
                    <a:pt x="127286" y="108285"/>
                    <a:pt x="221091" y="34931"/>
                    <a:pt x="331210" y="661"/>
                  </a:cubicBezTo>
                  <a:cubicBezTo>
                    <a:pt x="331874" y="378"/>
                    <a:pt x="332443" y="179"/>
                    <a:pt x="333107" y="0"/>
                  </a:cubicBezTo>
                  <a:lnTo>
                    <a:pt x="355016" y="13311"/>
                  </a:lnTo>
                  <a:close/>
                </a:path>
              </a:pathLst>
            </a:custGeom>
            <a:solidFill>
              <a:srgbClr val="CFE1F9"/>
            </a:solidFill>
            <a:ln w="9465" cap="flat">
              <a:noFill/>
              <a:prstDash val="solid"/>
              <a:miter/>
            </a:ln>
          </p:spPr>
          <p:txBody>
            <a:bodyPr rtlCol="0" anchor="ctr"/>
            <a:lstStyle/>
            <a:p>
              <a:endParaRPr/>
            </a:p>
          </p:txBody>
        </p:sp>
      </p:grpSp>
      <p:grpSp>
        <p:nvGrpSpPr>
          <p:cNvPr id="134" name="Graphic 6">
            <a:extLst>
              <a:ext uri="{FF2B5EF4-FFF2-40B4-BE49-F238E27FC236}">
                <a16:creationId xmlns:a16="http://schemas.microsoft.com/office/drawing/2014/main" id="{E239C1FB-0550-1146-B768-9E2EE70042C8}"/>
              </a:ext>
            </a:extLst>
          </p:cNvPr>
          <p:cNvGrpSpPr/>
          <p:nvPr/>
        </p:nvGrpSpPr>
        <p:grpSpPr>
          <a:xfrm>
            <a:off x="2340038" y="5850781"/>
            <a:ext cx="1377047" cy="1576356"/>
            <a:chOff x="11707019" y="6305550"/>
            <a:chExt cx="965200" cy="1104900"/>
          </a:xfrm>
        </p:grpSpPr>
        <p:sp>
          <p:nvSpPr>
            <p:cNvPr id="135" name="Freeform 134">
              <a:extLst>
                <a:ext uri="{FF2B5EF4-FFF2-40B4-BE49-F238E27FC236}">
                  <a16:creationId xmlns:a16="http://schemas.microsoft.com/office/drawing/2014/main" id="{A8989C05-1967-1B43-BE6A-2E0A4AC7502D}"/>
                </a:ext>
              </a:extLst>
            </p:cNvPr>
            <p:cNvSpPr/>
            <p:nvPr/>
          </p:nvSpPr>
          <p:spPr>
            <a:xfrm>
              <a:off x="11707017" y="6305550"/>
              <a:ext cx="955737" cy="1095375"/>
            </a:xfrm>
            <a:custGeom>
              <a:avLst/>
              <a:gdLst>
                <a:gd name="connsiteX0" fmla="*/ 481077 w 955737"/>
                <a:gd name="connsiteY0" fmla="*/ 1102833 h 1095375"/>
                <a:gd name="connsiteX1" fmla="*/ 411507 w 955737"/>
                <a:gd name="connsiteY1" fmla="*/ 1079002 h 1095375"/>
                <a:gd name="connsiteX2" fmla="*/ 44495 w 955737"/>
                <a:gd name="connsiteY2" fmla="*/ 794833 h 1095375"/>
                <a:gd name="connsiteX3" fmla="*/ 0 w 955737"/>
                <a:gd name="connsiteY3" fmla="*/ 703526 h 1095375"/>
                <a:gd name="connsiteX4" fmla="*/ 0 w 955737"/>
                <a:gd name="connsiteY4" fmla="*/ 114795 h 1095375"/>
                <a:gd name="connsiteX5" fmla="*/ 114046 w 955737"/>
                <a:gd name="connsiteY5" fmla="*/ 0 h 1095375"/>
                <a:gd name="connsiteX6" fmla="*/ 848109 w 955737"/>
                <a:gd name="connsiteY6" fmla="*/ 0 h 1095375"/>
                <a:gd name="connsiteX7" fmla="*/ 962145 w 955737"/>
                <a:gd name="connsiteY7" fmla="*/ 114795 h 1095375"/>
                <a:gd name="connsiteX8" fmla="*/ 962145 w 955737"/>
                <a:gd name="connsiteY8" fmla="*/ 703669 h 1095375"/>
                <a:gd name="connsiteX9" fmla="*/ 917679 w 955737"/>
                <a:gd name="connsiteY9" fmla="*/ 794814 h 1095375"/>
                <a:gd name="connsiteX10" fmla="*/ 550629 w 955737"/>
                <a:gd name="connsiteY10" fmla="*/ 1079011 h 1095375"/>
                <a:gd name="connsiteX11" fmla="*/ 481077 w 955737"/>
                <a:gd name="connsiteY11" fmla="*/ 1102833 h 1095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55737" h="1095375">
                  <a:moveTo>
                    <a:pt x="481077" y="1102833"/>
                  </a:moveTo>
                  <a:cubicBezTo>
                    <a:pt x="456049" y="1102833"/>
                    <a:pt x="431341" y="1094365"/>
                    <a:pt x="411507" y="1079002"/>
                  </a:cubicBezTo>
                  <a:lnTo>
                    <a:pt x="44495" y="794833"/>
                  </a:lnTo>
                  <a:cubicBezTo>
                    <a:pt x="16523" y="773163"/>
                    <a:pt x="-103" y="739035"/>
                    <a:pt x="0" y="703526"/>
                  </a:cubicBezTo>
                  <a:lnTo>
                    <a:pt x="0" y="114795"/>
                  </a:lnTo>
                  <a:cubicBezTo>
                    <a:pt x="0" y="51492"/>
                    <a:pt x="51166" y="0"/>
                    <a:pt x="114046" y="0"/>
                  </a:cubicBezTo>
                  <a:lnTo>
                    <a:pt x="848109" y="0"/>
                  </a:lnTo>
                  <a:cubicBezTo>
                    <a:pt x="910989" y="0"/>
                    <a:pt x="962145" y="51492"/>
                    <a:pt x="962145" y="114795"/>
                  </a:cubicBezTo>
                  <a:lnTo>
                    <a:pt x="962145" y="703669"/>
                  </a:lnTo>
                  <a:cubicBezTo>
                    <a:pt x="962258" y="739016"/>
                    <a:pt x="945632" y="773154"/>
                    <a:pt x="917679" y="794814"/>
                  </a:cubicBezTo>
                  <a:lnTo>
                    <a:pt x="550629" y="1079011"/>
                  </a:lnTo>
                  <a:cubicBezTo>
                    <a:pt x="530814" y="1094365"/>
                    <a:pt x="506106" y="1102833"/>
                    <a:pt x="481077" y="1102833"/>
                  </a:cubicBezTo>
                </a:path>
              </a:pathLst>
            </a:custGeom>
            <a:solidFill>
              <a:srgbClr val="870F7C"/>
            </a:solidFill>
            <a:ln w="76200" cap="flat">
              <a:solidFill>
                <a:schemeClr val="bg1"/>
              </a:solidFill>
              <a:prstDash val="solid"/>
              <a:miter/>
            </a:ln>
          </p:spPr>
          <p:txBody>
            <a:bodyPr rtlCol="0" anchor="ctr"/>
            <a:lstStyle/>
            <a:p>
              <a:endParaRPr/>
            </a:p>
          </p:txBody>
        </p:sp>
        <p:sp>
          <p:nvSpPr>
            <p:cNvPr id="136" name="Freeform 135">
              <a:extLst>
                <a:ext uri="{FF2B5EF4-FFF2-40B4-BE49-F238E27FC236}">
                  <a16:creationId xmlns:a16="http://schemas.microsoft.com/office/drawing/2014/main" id="{A780A617-9CBC-8544-A195-714B7029623D}"/>
                </a:ext>
              </a:extLst>
            </p:cNvPr>
            <p:cNvSpPr/>
            <p:nvPr/>
          </p:nvSpPr>
          <p:spPr>
            <a:xfrm>
              <a:off x="11754333" y="6353171"/>
              <a:ext cx="861110" cy="1000125"/>
            </a:xfrm>
            <a:custGeom>
              <a:avLst/>
              <a:gdLst>
                <a:gd name="connsiteX0" fmla="*/ 867546 w 861109"/>
                <a:gd name="connsiteY0" fmla="*/ 67151 h 1000125"/>
                <a:gd name="connsiteX1" fmla="*/ 867546 w 861109"/>
                <a:gd name="connsiteY1" fmla="*/ 656082 h 1000125"/>
                <a:gd name="connsiteX2" fmla="*/ 841523 w 861109"/>
                <a:gd name="connsiteY2" fmla="*/ 709432 h 1000125"/>
                <a:gd name="connsiteX3" fmla="*/ 789951 w 861109"/>
                <a:gd name="connsiteY3" fmla="*/ 749427 h 1000125"/>
                <a:gd name="connsiteX4" fmla="*/ 474463 w 861109"/>
                <a:gd name="connsiteY4" fmla="*/ 993658 h 1000125"/>
                <a:gd name="connsiteX5" fmla="*/ 433774 w 861109"/>
                <a:gd name="connsiteY5" fmla="*/ 1007555 h 1000125"/>
                <a:gd name="connsiteX6" fmla="*/ 421945 w 861109"/>
                <a:gd name="connsiteY6" fmla="*/ 1006412 h 1000125"/>
                <a:gd name="connsiteX7" fmla="*/ 393084 w 861109"/>
                <a:gd name="connsiteY7" fmla="*/ 993658 h 1000125"/>
                <a:gd name="connsiteX8" fmla="*/ 26024 w 861109"/>
                <a:gd name="connsiteY8" fmla="*/ 709432 h 1000125"/>
                <a:gd name="connsiteX9" fmla="*/ 1 w 861109"/>
                <a:gd name="connsiteY9" fmla="*/ 656082 h 1000125"/>
                <a:gd name="connsiteX10" fmla="*/ 1 w 861109"/>
                <a:gd name="connsiteY10" fmla="*/ 67151 h 1000125"/>
                <a:gd name="connsiteX11" fmla="*/ 63213 w 861109"/>
                <a:gd name="connsiteY11" fmla="*/ 190 h 1000125"/>
                <a:gd name="connsiteX12" fmla="*/ 66714 w 861109"/>
                <a:gd name="connsiteY12" fmla="*/ 0 h 1000125"/>
                <a:gd name="connsiteX13" fmla="*/ 800834 w 861109"/>
                <a:gd name="connsiteY13" fmla="*/ 0 h 1000125"/>
                <a:gd name="connsiteX14" fmla="*/ 867546 w 861109"/>
                <a:gd name="connsiteY14" fmla="*/ 67151 h 100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61109" h="1000125">
                  <a:moveTo>
                    <a:pt x="867546" y="67151"/>
                  </a:moveTo>
                  <a:lnTo>
                    <a:pt x="867546" y="656082"/>
                  </a:lnTo>
                  <a:cubicBezTo>
                    <a:pt x="867546" y="676951"/>
                    <a:pt x="857988" y="696659"/>
                    <a:pt x="841523" y="709432"/>
                  </a:cubicBezTo>
                  <a:lnTo>
                    <a:pt x="789951" y="749427"/>
                  </a:lnTo>
                  <a:lnTo>
                    <a:pt x="474463" y="993658"/>
                  </a:lnTo>
                  <a:cubicBezTo>
                    <a:pt x="462446" y="1002887"/>
                    <a:pt x="448062" y="1007555"/>
                    <a:pt x="433774" y="1007555"/>
                  </a:cubicBezTo>
                  <a:cubicBezTo>
                    <a:pt x="429799" y="1007555"/>
                    <a:pt x="425825" y="1007174"/>
                    <a:pt x="421945" y="1006412"/>
                  </a:cubicBezTo>
                  <a:cubicBezTo>
                    <a:pt x="411631" y="1004602"/>
                    <a:pt x="401790" y="1000316"/>
                    <a:pt x="393084" y="993658"/>
                  </a:cubicBezTo>
                  <a:lnTo>
                    <a:pt x="26024" y="709432"/>
                  </a:lnTo>
                  <a:cubicBezTo>
                    <a:pt x="9559" y="696659"/>
                    <a:pt x="-93" y="676951"/>
                    <a:pt x="1" y="656082"/>
                  </a:cubicBezTo>
                  <a:lnTo>
                    <a:pt x="1" y="67151"/>
                  </a:lnTo>
                  <a:cubicBezTo>
                    <a:pt x="1" y="31242"/>
                    <a:pt x="28011" y="1905"/>
                    <a:pt x="63213" y="190"/>
                  </a:cubicBezTo>
                  <a:cubicBezTo>
                    <a:pt x="64348" y="0"/>
                    <a:pt x="65578" y="0"/>
                    <a:pt x="66714" y="0"/>
                  </a:cubicBezTo>
                  <a:lnTo>
                    <a:pt x="800834" y="0"/>
                  </a:lnTo>
                  <a:cubicBezTo>
                    <a:pt x="837644" y="0"/>
                    <a:pt x="867546" y="30099"/>
                    <a:pt x="867546" y="67151"/>
                  </a:cubicBezTo>
                </a:path>
              </a:pathLst>
            </a:custGeom>
            <a:solidFill>
              <a:srgbClr val="F447E4"/>
            </a:solidFill>
            <a:ln w="9432" cap="flat">
              <a:noFill/>
              <a:prstDash val="solid"/>
              <a:miter/>
            </a:ln>
          </p:spPr>
          <p:txBody>
            <a:bodyPr rtlCol="0" anchor="ctr"/>
            <a:lstStyle/>
            <a:p>
              <a:endParaRPr/>
            </a:p>
          </p:txBody>
        </p:sp>
        <p:sp>
          <p:nvSpPr>
            <p:cNvPr id="137" name="Freeform 136">
              <a:extLst>
                <a:ext uri="{FF2B5EF4-FFF2-40B4-BE49-F238E27FC236}">
                  <a16:creationId xmlns:a16="http://schemas.microsoft.com/office/drawing/2014/main" id="{779E8646-FFB5-3A49-8955-55ED253018B8}"/>
                </a:ext>
              </a:extLst>
            </p:cNvPr>
            <p:cNvSpPr/>
            <p:nvPr/>
          </p:nvSpPr>
          <p:spPr>
            <a:xfrm>
              <a:off x="11930908" y="6463763"/>
              <a:ext cx="510988" cy="581025"/>
            </a:xfrm>
            <a:custGeom>
              <a:avLst/>
              <a:gdLst>
                <a:gd name="connsiteX0" fmla="*/ 190485 w 510988"/>
                <a:gd name="connsiteY0" fmla="*/ 584921 h 581025"/>
                <a:gd name="connsiteX1" fmla="*/ 133425 w 510988"/>
                <a:gd name="connsiteY1" fmla="*/ 527580 h 581025"/>
                <a:gd name="connsiteX2" fmla="*/ 133425 w 510988"/>
                <a:gd name="connsiteY2" fmla="*/ 485851 h 581025"/>
                <a:gd name="connsiteX3" fmla="*/ 0 w 510988"/>
                <a:gd name="connsiteY3" fmla="*/ 258975 h 581025"/>
                <a:gd name="connsiteX4" fmla="*/ 153600 w 510988"/>
                <a:gd name="connsiteY4" fmla="*/ 21927 h 581025"/>
                <a:gd name="connsiteX5" fmla="*/ 257103 w 510988"/>
                <a:gd name="connsiteY5" fmla="*/ 0 h 581025"/>
                <a:gd name="connsiteX6" fmla="*/ 514395 w 510988"/>
                <a:gd name="connsiteY6" fmla="*/ 258889 h 581025"/>
                <a:gd name="connsiteX7" fmla="*/ 490417 w 510988"/>
                <a:gd name="connsiteY7" fmla="*/ 368008 h 581025"/>
                <a:gd name="connsiteX8" fmla="*/ 380970 w 510988"/>
                <a:gd name="connsiteY8" fmla="*/ 485861 h 581025"/>
                <a:gd name="connsiteX9" fmla="*/ 380970 w 510988"/>
                <a:gd name="connsiteY9" fmla="*/ 527580 h 581025"/>
                <a:gd name="connsiteX10" fmla="*/ 323910 w 510988"/>
                <a:gd name="connsiteY10" fmla="*/ 584921 h 581025"/>
                <a:gd name="connsiteX11" fmla="*/ 190485 w 510988"/>
                <a:gd name="connsiteY11" fmla="*/ 584921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0988" h="581025">
                  <a:moveTo>
                    <a:pt x="190485" y="584921"/>
                  </a:moveTo>
                  <a:cubicBezTo>
                    <a:pt x="159022" y="584921"/>
                    <a:pt x="133425" y="559203"/>
                    <a:pt x="133425" y="527580"/>
                  </a:cubicBezTo>
                  <a:lnTo>
                    <a:pt x="133425" y="485851"/>
                  </a:lnTo>
                  <a:cubicBezTo>
                    <a:pt x="51894" y="440760"/>
                    <a:pt x="0" y="353330"/>
                    <a:pt x="0" y="258975"/>
                  </a:cubicBezTo>
                  <a:cubicBezTo>
                    <a:pt x="-104" y="156429"/>
                    <a:pt x="60183" y="63370"/>
                    <a:pt x="153600" y="21927"/>
                  </a:cubicBezTo>
                  <a:cubicBezTo>
                    <a:pt x="186397" y="7372"/>
                    <a:pt x="221220" y="0"/>
                    <a:pt x="257103" y="0"/>
                  </a:cubicBezTo>
                  <a:cubicBezTo>
                    <a:pt x="398978" y="0"/>
                    <a:pt x="514395" y="116129"/>
                    <a:pt x="514395" y="258889"/>
                  </a:cubicBezTo>
                  <a:cubicBezTo>
                    <a:pt x="514395" y="296904"/>
                    <a:pt x="506323" y="333604"/>
                    <a:pt x="490417" y="368008"/>
                  </a:cubicBezTo>
                  <a:cubicBezTo>
                    <a:pt x="467346" y="418052"/>
                    <a:pt x="428814" y="459429"/>
                    <a:pt x="380970" y="485861"/>
                  </a:cubicBezTo>
                  <a:lnTo>
                    <a:pt x="380970" y="527580"/>
                  </a:lnTo>
                  <a:cubicBezTo>
                    <a:pt x="380970" y="559203"/>
                    <a:pt x="355374" y="584921"/>
                    <a:pt x="323910" y="584921"/>
                  </a:cubicBezTo>
                  <a:lnTo>
                    <a:pt x="190485" y="584921"/>
                  </a:lnTo>
                  <a:close/>
                </a:path>
              </a:pathLst>
            </a:custGeom>
            <a:solidFill>
              <a:srgbClr val="FF6EEB"/>
            </a:solidFill>
            <a:ln w="9432" cap="flat">
              <a:noFill/>
              <a:prstDash val="solid"/>
              <a:miter/>
            </a:ln>
          </p:spPr>
          <p:txBody>
            <a:bodyPr rtlCol="0" anchor="ctr"/>
            <a:lstStyle/>
            <a:p>
              <a:endParaRPr/>
            </a:p>
          </p:txBody>
        </p:sp>
        <p:sp>
          <p:nvSpPr>
            <p:cNvPr id="138" name="Freeform 137">
              <a:extLst>
                <a:ext uri="{FF2B5EF4-FFF2-40B4-BE49-F238E27FC236}">
                  <a16:creationId xmlns:a16="http://schemas.microsoft.com/office/drawing/2014/main" id="{050E078A-C263-654B-BC80-EE5771D2C235}"/>
                </a:ext>
              </a:extLst>
            </p:cNvPr>
            <p:cNvSpPr/>
            <p:nvPr/>
          </p:nvSpPr>
          <p:spPr>
            <a:xfrm>
              <a:off x="11907251" y="6439949"/>
              <a:ext cx="558302" cy="628650"/>
            </a:xfrm>
            <a:custGeom>
              <a:avLst/>
              <a:gdLst>
                <a:gd name="connsiteX0" fmla="*/ 280760 w 558301"/>
                <a:gd name="connsiteY0" fmla="*/ 0 h 628650"/>
                <a:gd name="connsiteX1" fmla="*/ 167709 w 558301"/>
                <a:gd name="connsiteY1" fmla="*/ 23955 h 628650"/>
                <a:gd name="connsiteX2" fmla="*/ 0 w 558301"/>
                <a:gd name="connsiteY2" fmla="*/ 282835 h 628650"/>
                <a:gd name="connsiteX3" fmla="*/ 133425 w 558301"/>
                <a:gd name="connsiteY3" fmla="*/ 523332 h 628650"/>
                <a:gd name="connsiteX4" fmla="*/ 133425 w 558301"/>
                <a:gd name="connsiteY4" fmla="*/ 551402 h 628650"/>
                <a:gd name="connsiteX5" fmla="*/ 214142 w 558301"/>
                <a:gd name="connsiteY5" fmla="*/ 632546 h 628650"/>
                <a:gd name="connsiteX6" fmla="*/ 347567 w 558301"/>
                <a:gd name="connsiteY6" fmla="*/ 632546 h 628650"/>
                <a:gd name="connsiteX7" fmla="*/ 428284 w 558301"/>
                <a:gd name="connsiteY7" fmla="*/ 551402 h 628650"/>
                <a:gd name="connsiteX8" fmla="*/ 428284 w 558301"/>
                <a:gd name="connsiteY8" fmla="*/ 523351 h 628650"/>
                <a:gd name="connsiteX9" fmla="*/ 535554 w 558301"/>
                <a:gd name="connsiteY9" fmla="*/ 401803 h 628650"/>
                <a:gd name="connsiteX10" fmla="*/ 561709 w 558301"/>
                <a:gd name="connsiteY10" fmla="*/ 282702 h 628650"/>
                <a:gd name="connsiteX11" fmla="*/ 280760 w 558301"/>
                <a:gd name="connsiteY11" fmla="*/ 0 h 628650"/>
                <a:gd name="connsiteX12" fmla="*/ 280760 w 558301"/>
                <a:gd name="connsiteY12" fmla="*/ 47625 h 628650"/>
                <a:gd name="connsiteX13" fmla="*/ 514395 w 558301"/>
                <a:gd name="connsiteY13" fmla="*/ 282702 h 628650"/>
                <a:gd name="connsiteX14" fmla="*/ 492631 w 558301"/>
                <a:gd name="connsiteY14" fmla="*/ 381762 h 628650"/>
                <a:gd name="connsiteX15" fmla="*/ 380970 w 558301"/>
                <a:gd name="connsiteY15" fmla="*/ 495100 h 628650"/>
                <a:gd name="connsiteX16" fmla="*/ 380970 w 558301"/>
                <a:gd name="connsiteY16" fmla="*/ 551402 h 628650"/>
                <a:gd name="connsiteX17" fmla="*/ 347567 w 558301"/>
                <a:gd name="connsiteY17" fmla="*/ 584921 h 628650"/>
                <a:gd name="connsiteX18" fmla="*/ 214142 w 558301"/>
                <a:gd name="connsiteY18" fmla="*/ 584921 h 628650"/>
                <a:gd name="connsiteX19" fmla="*/ 180739 w 558301"/>
                <a:gd name="connsiteY19" fmla="*/ 551402 h 628650"/>
                <a:gd name="connsiteX20" fmla="*/ 180739 w 558301"/>
                <a:gd name="connsiteY20" fmla="*/ 495100 h 628650"/>
                <a:gd name="connsiteX21" fmla="*/ 47314 w 558301"/>
                <a:gd name="connsiteY21" fmla="*/ 282788 h 628650"/>
                <a:gd name="connsiteX22" fmla="*/ 186795 w 558301"/>
                <a:gd name="connsiteY22" fmla="*/ 67532 h 628650"/>
                <a:gd name="connsiteX23" fmla="*/ 280760 w 558301"/>
                <a:gd name="connsiteY23" fmla="*/ 47625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58301" h="628650">
                  <a:moveTo>
                    <a:pt x="280760" y="0"/>
                  </a:moveTo>
                  <a:cubicBezTo>
                    <a:pt x="241565" y="0"/>
                    <a:pt x="203535" y="8058"/>
                    <a:pt x="167709" y="23955"/>
                  </a:cubicBezTo>
                  <a:cubicBezTo>
                    <a:pt x="65719" y="69199"/>
                    <a:pt x="-113" y="170821"/>
                    <a:pt x="0" y="282835"/>
                  </a:cubicBezTo>
                  <a:cubicBezTo>
                    <a:pt x="0" y="381010"/>
                    <a:pt x="51487" y="472354"/>
                    <a:pt x="133425" y="523332"/>
                  </a:cubicBezTo>
                  <a:lnTo>
                    <a:pt x="133425" y="551402"/>
                  </a:lnTo>
                  <a:cubicBezTo>
                    <a:pt x="133425" y="596151"/>
                    <a:pt x="169629" y="632546"/>
                    <a:pt x="214142" y="632546"/>
                  </a:cubicBezTo>
                  <a:lnTo>
                    <a:pt x="347567" y="632546"/>
                  </a:lnTo>
                  <a:cubicBezTo>
                    <a:pt x="392070" y="632546"/>
                    <a:pt x="428284" y="596151"/>
                    <a:pt x="428284" y="551402"/>
                  </a:cubicBezTo>
                  <a:lnTo>
                    <a:pt x="428284" y="523351"/>
                  </a:lnTo>
                  <a:cubicBezTo>
                    <a:pt x="474841" y="494433"/>
                    <a:pt x="512351" y="452142"/>
                    <a:pt x="535554" y="401803"/>
                  </a:cubicBezTo>
                  <a:cubicBezTo>
                    <a:pt x="552899" y="364303"/>
                    <a:pt x="561709" y="324202"/>
                    <a:pt x="561709" y="282702"/>
                  </a:cubicBezTo>
                  <a:cubicBezTo>
                    <a:pt x="561709" y="126816"/>
                    <a:pt x="435675" y="0"/>
                    <a:pt x="280760" y="0"/>
                  </a:cubicBezTo>
                  <a:moveTo>
                    <a:pt x="280760" y="47625"/>
                  </a:moveTo>
                  <a:cubicBezTo>
                    <a:pt x="409737" y="47625"/>
                    <a:pt x="514395" y="152781"/>
                    <a:pt x="514395" y="282702"/>
                  </a:cubicBezTo>
                  <a:cubicBezTo>
                    <a:pt x="514395" y="317564"/>
                    <a:pt x="506730" y="351282"/>
                    <a:pt x="492631" y="381762"/>
                  </a:cubicBezTo>
                  <a:cubicBezTo>
                    <a:pt x="470110" y="430625"/>
                    <a:pt x="431123" y="471202"/>
                    <a:pt x="380970" y="495100"/>
                  </a:cubicBezTo>
                  <a:lnTo>
                    <a:pt x="380970" y="551402"/>
                  </a:lnTo>
                  <a:cubicBezTo>
                    <a:pt x="380970" y="569881"/>
                    <a:pt x="366019" y="584921"/>
                    <a:pt x="347567" y="584921"/>
                  </a:cubicBezTo>
                  <a:lnTo>
                    <a:pt x="214142" y="584921"/>
                  </a:lnTo>
                  <a:cubicBezTo>
                    <a:pt x="195690" y="584921"/>
                    <a:pt x="180739" y="569881"/>
                    <a:pt x="180739" y="551402"/>
                  </a:cubicBezTo>
                  <a:lnTo>
                    <a:pt x="180739" y="495100"/>
                  </a:lnTo>
                  <a:cubicBezTo>
                    <a:pt x="99265" y="456238"/>
                    <a:pt x="47314" y="373571"/>
                    <a:pt x="47314" y="282788"/>
                  </a:cubicBezTo>
                  <a:cubicBezTo>
                    <a:pt x="47219" y="186595"/>
                    <a:pt x="104564" y="104013"/>
                    <a:pt x="186795" y="67532"/>
                  </a:cubicBezTo>
                  <a:cubicBezTo>
                    <a:pt x="215562" y="54769"/>
                    <a:pt x="247356" y="47625"/>
                    <a:pt x="280760" y="47625"/>
                  </a:cubicBezTo>
                </a:path>
              </a:pathLst>
            </a:custGeom>
            <a:solidFill>
              <a:srgbClr val="870F7C"/>
            </a:solidFill>
            <a:ln w="9432" cap="flat">
              <a:noFill/>
              <a:prstDash val="solid"/>
              <a:miter/>
            </a:ln>
          </p:spPr>
          <p:txBody>
            <a:bodyPr rtlCol="0" anchor="ctr"/>
            <a:lstStyle/>
            <a:p>
              <a:endParaRPr/>
            </a:p>
          </p:txBody>
        </p:sp>
        <p:sp>
          <p:nvSpPr>
            <p:cNvPr id="139" name="Freeform 138">
              <a:extLst>
                <a:ext uri="{FF2B5EF4-FFF2-40B4-BE49-F238E27FC236}">
                  <a16:creationId xmlns:a16="http://schemas.microsoft.com/office/drawing/2014/main" id="{0DB5F76D-ADEF-5642-86CA-70CF5878F8C0}"/>
                </a:ext>
              </a:extLst>
            </p:cNvPr>
            <p:cNvSpPr/>
            <p:nvPr/>
          </p:nvSpPr>
          <p:spPr>
            <a:xfrm>
              <a:off x="12056874" y="6649369"/>
              <a:ext cx="85165" cy="85725"/>
            </a:xfrm>
            <a:custGeom>
              <a:avLst/>
              <a:gdLst>
                <a:gd name="connsiteX0" fmla="*/ 89849 w 85164"/>
                <a:gd name="connsiteY0" fmla="*/ 45215 h 85725"/>
                <a:gd name="connsiteX1" fmla="*/ 44920 w 85164"/>
                <a:gd name="connsiteY1" fmla="*/ 90430 h 85725"/>
                <a:gd name="connsiteX2" fmla="*/ 0 w 85164"/>
                <a:gd name="connsiteY2" fmla="*/ 45215 h 85725"/>
                <a:gd name="connsiteX3" fmla="*/ 44920 w 85164"/>
                <a:gd name="connsiteY3" fmla="*/ 0 h 85725"/>
                <a:gd name="connsiteX4" fmla="*/ 89849 w 85164"/>
                <a:gd name="connsiteY4" fmla="*/ 4521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64" h="85725">
                  <a:moveTo>
                    <a:pt x="89849" y="45215"/>
                  </a:moveTo>
                  <a:cubicBezTo>
                    <a:pt x="89849" y="70190"/>
                    <a:pt x="69740" y="90430"/>
                    <a:pt x="44920" y="90430"/>
                  </a:cubicBezTo>
                  <a:cubicBezTo>
                    <a:pt x="20118" y="90430"/>
                    <a:pt x="0" y="70190"/>
                    <a:pt x="0" y="45215"/>
                  </a:cubicBezTo>
                  <a:cubicBezTo>
                    <a:pt x="0" y="20241"/>
                    <a:pt x="20118" y="0"/>
                    <a:pt x="44920" y="0"/>
                  </a:cubicBezTo>
                  <a:cubicBezTo>
                    <a:pt x="69740" y="0"/>
                    <a:pt x="89849" y="20241"/>
                    <a:pt x="89849" y="45215"/>
                  </a:cubicBezTo>
                </a:path>
              </a:pathLst>
            </a:custGeom>
            <a:solidFill>
              <a:srgbClr val="FF6EEB"/>
            </a:solidFill>
            <a:ln w="9432" cap="flat">
              <a:noFill/>
              <a:prstDash val="solid"/>
              <a:miter/>
            </a:ln>
          </p:spPr>
          <p:txBody>
            <a:bodyPr rtlCol="0" anchor="ctr"/>
            <a:lstStyle/>
            <a:p>
              <a:endParaRPr/>
            </a:p>
          </p:txBody>
        </p:sp>
        <p:sp>
          <p:nvSpPr>
            <p:cNvPr id="140" name="Freeform 139">
              <a:extLst>
                <a:ext uri="{FF2B5EF4-FFF2-40B4-BE49-F238E27FC236}">
                  <a16:creationId xmlns:a16="http://schemas.microsoft.com/office/drawing/2014/main" id="{13417EDC-70F3-4546-8A4A-75B2BF628C24}"/>
                </a:ext>
              </a:extLst>
            </p:cNvPr>
            <p:cNvSpPr/>
            <p:nvPr/>
          </p:nvSpPr>
          <p:spPr>
            <a:xfrm>
              <a:off x="12056874" y="6649369"/>
              <a:ext cx="85165" cy="85725"/>
            </a:xfrm>
            <a:custGeom>
              <a:avLst/>
              <a:gdLst>
                <a:gd name="connsiteX0" fmla="*/ 89849 w 85164"/>
                <a:gd name="connsiteY0" fmla="*/ 45215 h 85725"/>
                <a:gd name="connsiteX1" fmla="*/ 44920 w 85164"/>
                <a:gd name="connsiteY1" fmla="*/ 90430 h 85725"/>
                <a:gd name="connsiteX2" fmla="*/ 0 w 85164"/>
                <a:gd name="connsiteY2" fmla="*/ 45215 h 85725"/>
                <a:gd name="connsiteX3" fmla="*/ 44920 w 85164"/>
                <a:gd name="connsiteY3" fmla="*/ 0 h 85725"/>
                <a:gd name="connsiteX4" fmla="*/ 89849 w 85164"/>
                <a:gd name="connsiteY4" fmla="*/ 4521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64" h="85725">
                  <a:moveTo>
                    <a:pt x="89849" y="45215"/>
                  </a:moveTo>
                  <a:cubicBezTo>
                    <a:pt x="89849" y="70190"/>
                    <a:pt x="69740" y="90430"/>
                    <a:pt x="44920" y="90430"/>
                  </a:cubicBezTo>
                  <a:cubicBezTo>
                    <a:pt x="20118" y="90430"/>
                    <a:pt x="0" y="70190"/>
                    <a:pt x="0" y="45215"/>
                  </a:cubicBezTo>
                  <a:cubicBezTo>
                    <a:pt x="0" y="20241"/>
                    <a:pt x="20118" y="0"/>
                    <a:pt x="44920" y="0"/>
                  </a:cubicBezTo>
                  <a:cubicBezTo>
                    <a:pt x="69740" y="0"/>
                    <a:pt x="89849" y="20241"/>
                    <a:pt x="89849" y="45215"/>
                  </a:cubicBezTo>
                  <a:close/>
                </a:path>
              </a:pathLst>
            </a:custGeom>
            <a:noFill/>
            <a:ln w="47158" cap="flat">
              <a:solidFill>
                <a:srgbClr val="870F7C"/>
              </a:solidFill>
              <a:prstDash val="solid"/>
              <a:miter/>
            </a:ln>
          </p:spPr>
          <p:txBody>
            <a:bodyPr rtlCol="0" anchor="ctr"/>
            <a:lstStyle/>
            <a:p>
              <a:endParaRPr/>
            </a:p>
          </p:txBody>
        </p:sp>
        <p:sp>
          <p:nvSpPr>
            <p:cNvPr id="141" name="Freeform 140">
              <a:extLst>
                <a:ext uri="{FF2B5EF4-FFF2-40B4-BE49-F238E27FC236}">
                  <a16:creationId xmlns:a16="http://schemas.microsoft.com/office/drawing/2014/main" id="{BE419A9D-EC70-2A45-B939-6FF51E214D06}"/>
                </a:ext>
              </a:extLst>
            </p:cNvPr>
            <p:cNvSpPr/>
            <p:nvPr/>
          </p:nvSpPr>
          <p:spPr>
            <a:xfrm>
              <a:off x="12094046" y="6487571"/>
              <a:ext cx="321733" cy="333375"/>
            </a:xfrm>
            <a:custGeom>
              <a:avLst/>
              <a:gdLst>
                <a:gd name="connsiteX0" fmla="*/ 327600 w 321733"/>
                <a:gd name="connsiteY0" fmla="*/ 235077 h 333375"/>
                <a:gd name="connsiteX1" fmla="*/ 305836 w 321733"/>
                <a:gd name="connsiteY1" fmla="*/ 334137 h 333375"/>
                <a:gd name="connsiteX2" fmla="*/ 190769 w 321733"/>
                <a:gd name="connsiteY2" fmla="*/ 74295 h 333375"/>
                <a:gd name="connsiteX3" fmla="*/ 163989 w 321733"/>
                <a:gd name="connsiteY3" fmla="*/ 240316 h 333375"/>
                <a:gd name="connsiteX4" fmla="*/ 0 w 321733"/>
                <a:gd name="connsiteY4" fmla="*/ 19907 h 333375"/>
                <a:gd name="connsiteX5" fmla="*/ 93965 w 321733"/>
                <a:gd name="connsiteY5" fmla="*/ 0 h 333375"/>
                <a:gd name="connsiteX6" fmla="*/ 327600 w 321733"/>
                <a:gd name="connsiteY6" fmla="*/ 235077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1733" h="333375">
                  <a:moveTo>
                    <a:pt x="327600" y="235077"/>
                  </a:moveTo>
                  <a:cubicBezTo>
                    <a:pt x="327600" y="269938"/>
                    <a:pt x="319935" y="303657"/>
                    <a:pt x="305836" y="334137"/>
                  </a:cubicBezTo>
                  <a:cubicBezTo>
                    <a:pt x="293156" y="135160"/>
                    <a:pt x="190769" y="74295"/>
                    <a:pt x="190769" y="74295"/>
                  </a:cubicBezTo>
                  <a:lnTo>
                    <a:pt x="163989" y="240316"/>
                  </a:lnTo>
                  <a:cubicBezTo>
                    <a:pt x="159637" y="138112"/>
                    <a:pt x="81853" y="66961"/>
                    <a:pt x="0" y="19907"/>
                  </a:cubicBezTo>
                  <a:cubicBezTo>
                    <a:pt x="28767" y="7144"/>
                    <a:pt x="60562" y="0"/>
                    <a:pt x="93965" y="0"/>
                  </a:cubicBezTo>
                  <a:cubicBezTo>
                    <a:pt x="222942" y="0"/>
                    <a:pt x="327600" y="105156"/>
                    <a:pt x="327600" y="235077"/>
                  </a:cubicBezTo>
                </a:path>
              </a:pathLst>
            </a:custGeom>
            <a:solidFill>
              <a:srgbClr val="FF99FF"/>
            </a:solidFill>
            <a:ln w="9432" cap="flat">
              <a:noFill/>
              <a:prstDash val="solid"/>
              <a:miter/>
            </a:ln>
          </p:spPr>
          <p:txBody>
            <a:bodyPr rtlCol="0" anchor="ctr"/>
            <a:lstStyle/>
            <a:p>
              <a:endParaRPr/>
            </a:p>
          </p:txBody>
        </p:sp>
        <p:sp>
          <p:nvSpPr>
            <p:cNvPr id="142" name="Freeform 141">
              <a:extLst>
                <a:ext uri="{FF2B5EF4-FFF2-40B4-BE49-F238E27FC236}">
                  <a16:creationId xmlns:a16="http://schemas.microsoft.com/office/drawing/2014/main" id="{13ABD845-41ED-DD48-9929-C7FF985B6758}"/>
                </a:ext>
              </a:extLst>
            </p:cNvPr>
            <p:cNvSpPr/>
            <p:nvPr/>
          </p:nvSpPr>
          <p:spPr>
            <a:xfrm>
              <a:off x="12229463" y="6649369"/>
              <a:ext cx="85165" cy="85725"/>
            </a:xfrm>
            <a:custGeom>
              <a:avLst/>
              <a:gdLst>
                <a:gd name="connsiteX0" fmla="*/ 89849 w 85164"/>
                <a:gd name="connsiteY0" fmla="*/ 45215 h 85725"/>
                <a:gd name="connsiteX1" fmla="*/ 44920 w 85164"/>
                <a:gd name="connsiteY1" fmla="*/ 90430 h 85725"/>
                <a:gd name="connsiteX2" fmla="*/ 0 w 85164"/>
                <a:gd name="connsiteY2" fmla="*/ 45215 h 85725"/>
                <a:gd name="connsiteX3" fmla="*/ 44920 w 85164"/>
                <a:gd name="connsiteY3" fmla="*/ 0 h 85725"/>
                <a:gd name="connsiteX4" fmla="*/ 89849 w 85164"/>
                <a:gd name="connsiteY4" fmla="*/ 4521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64" h="85725">
                  <a:moveTo>
                    <a:pt x="89849" y="45215"/>
                  </a:moveTo>
                  <a:cubicBezTo>
                    <a:pt x="89849" y="70190"/>
                    <a:pt x="69740" y="90430"/>
                    <a:pt x="44920" y="90430"/>
                  </a:cubicBezTo>
                  <a:cubicBezTo>
                    <a:pt x="20108" y="90430"/>
                    <a:pt x="0" y="70190"/>
                    <a:pt x="0" y="45215"/>
                  </a:cubicBezTo>
                  <a:cubicBezTo>
                    <a:pt x="0" y="20241"/>
                    <a:pt x="20108" y="0"/>
                    <a:pt x="44920" y="0"/>
                  </a:cubicBezTo>
                  <a:cubicBezTo>
                    <a:pt x="69740" y="0"/>
                    <a:pt x="89849" y="20241"/>
                    <a:pt x="89849" y="45215"/>
                  </a:cubicBezTo>
                </a:path>
              </a:pathLst>
            </a:custGeom>
            <a:solidFill>
              <a:srgbClr val="FF6EEB"/>
            </a:solidFill>
            <a:ln w="9432" cap="flat">
              <a:noFill/>
              <a:prstDash val="solid"/>
              <a:miter/>
            </a:ln>
          </p:spPr>
          <p:txBody>
            <a:bodyPr rtlCol="0" anchor="ctr"/>
            <a:lstStyle/>
            <a:p>
              <a:endParaRPr/>
            </a:p>
          </p:txBody>
        </p:sp>
        <p:sp>
          <p:nvSpPr>
            <p:cNvPr id="143" name="Freeform 142">
              <a:extLst>
                <a:ext uri="{FF2B5EF4-FFF2-40B4-BE49-F238E27FC236}">
                  <a16:creationId xmlns:a16="http://schemas.microsoft.com/office/drawing/2014/main" id="{EDD5E6BC-0CEC-3643-BE5D-CAE5DC0341C3}"/>
                </a:ext>
              </a:extLst>
            </p:cNvPr>
            <p:cNvSpPr/>
            <p:nvPr/>
          </p:nvSpPr>
          <p:spPr>
            <a:xfrm>
              <a:off x="12229463" y="6649369"/>
              <a:ext cx="85165" cy="85725"/>
            </a:xfrm>
            <a:custGeom>
              <a:avLst/>
              <a:gdLst>
                <a:gd name="connsiteX0" fmla="*/ 89849 w 85164"/>
                <a:gd name="connsiteY0" fmla="*/ 45215 h 85725"/>
                <a:gd name="connsiteX1" fmla="*/ 44920 w 85164"/>
                <a:gd name="connsiteY1" fmla="*/ 90430 h 85725"/>
                <a:gd name="connsiteX2" fmla="*/ 0 w 85164"/>
                <a:gd name="connsiteY2" fmla="*/ 45215 h 85725"/>
                <a:gd name="connsiteX3" fmla="*/ 44920 w 85164"/>
                <a:gd name="connsiteY3" fmla="*/ 0 h 85725"/>
                <a:gd name="connsiteX4" fmla="*/ 89849 w 85164"/>
                <a:gd name="connsiteY4" fmla="*/ 45215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164" h="85725">
                  <a:moveTo>
                    <a:pt x="89849" y="45215"/>
                  </a:moveTo>
                  <a:cubicBezTo>
                    <a:pt x="89849" y="70190"/>
                    <a:pt x="69740" y="90430"/>
                    <a:pt x="44920" y="90430"/>
                  </a:cubicBezTo>
                  <a:cubicBezTo>
                    <a:pt x="20108" y="90430"/>
                    <a:pt x="0" y="70190"/>
                    <a:pt x="0" y="45215"/>
                  </a:cubicBezTo>
                  <a:cubicBezTo>
                    <a:pt x="0" y="20241"/>
                    <a:pt x="20108" y="0"/>
                    <a:pt x="44920" y="0"/>
                  </a:cubicBezTo>
                  <a:cubicBezTo>
                    <a:pt x="69740" y="0"/>
                    <a:pt x="89849" y="20241"/>
                    <a:pt x="89849" y="45215"/>
                  </a:cubicBezTo>
                  <a:close/>
                </a:path>
              </a:pathLst>
            </a:custGeom>
            <a:noFill/>
            <a:ln w="47158" cap="flat">
              <a:solidFill>
                <a:srgbClr val="870F7C"/>
              </a:solidFill>
              <a:prstDash val="solid"/>
              <a:miter/>
            </a:ln>
          </p:spPr>
          <p:txBody>
            <a:bodyPr rtlCol="0" anchor="ctr"/>
            <a:lstStyle/>
            <a:p>
              <a:endParaRPr/>
            </a:p>
          </p:txBody>
        </p:sp>
        <p:sp>
          <p:nvSpPr>
            <p:cNvPr id="144" name="Freeform 143">
              <a:extLst>
                <a:ext uri="{FF2B5EF4-FFF2-40B4-BE49-F238E27FC236}">
                  <a16:creationId xmlns:a16="http://schemas.microsoft.com/office/drawing/2014/main" id="{40B7790B-F64F-5F41-A39E-FB69AF5739C3}"/>
                </a:ext>
              </a:extLst>
            </p:cNvPr>
            <p:cNvSpPr/>
            <p:nvPr/>
          </p:nvSpPr>
          <p:spPr>
            <a:xfrm>
              <a:off x="11754330" y="6353170"/>
              <a:ext cx="425824" cy="1000125"/>
            </a:xfrm>
            <a:custGeom>
              <a:avLst/>
              <a:gdLst>
                <a:gd name="connsiteX0" fmla="*/ 433774 w 425823"/>
                <a:gd name="connsiteY0" fmla="*/ 758952 h 1000125"/>
                <a:gd name="connsiteX1" fmla="*/ 433774 w 425823"/>
                <a:gd name="connsiteY1" fmla="*/ 1007564 h 1000125"/>
                <a:gd name="connsiteX2" fmla="*/ 421945 w 425823"/>
                <a:gd name="connsiteY2" fmla="*/ 1006412 h 1000125"/>
                <a:gd name="connsiteX3" fmla="*/ 393084 w 425823"/>
                <a:gd name="connsiteY3" fmla="*/ 993658 h 1000125"/>
                <a:gd name="connsiteX4" fmla="*/ 26024 w 425823"/>
                <a:gd name="connsiteY4" fmla="*/ 709432 h 1000125"/>
                <a:gd name="connsiteX5" fmla="*/ 1 w 425823"/>
                <a:gd name="connsiteY5" fmla="*/ 656082 h 1000125"/>
                <a:gd name="connsiteX6" fmla="*/ 1 w 425823"/>
                <a:gd name="connsiteY6" fmla="*/ 67151 h 1000125"/>
                <a:gd name="connsiteX7" fmla="*/ 63213 w 425823"/>
                <a:gd name="connsiteY7" fmla="*/ 190 h 1000125"/>
                <a:gd name="connsiteX8" fmla="*/ 66714 w 425823"/>
                <a:gd name="connsiteY8" fmla="*/ 0 h 1000125"/>
                <a:gd name="connsiteX9" fmla="*/ 121408 w 425823"/>
                <a:gd name="connsiteY9" fmla="*/ 0 h 1000125"/>
                <a:gd name="connsiteX10" fmla="*/ 57440 w 425823"/>
                <a:gd name="connsiteY10" fmla="*/ 221752 h 1000125"/>
                <a:gd name="connsiteX11" fmla="*/ 283694 w 425823"/>
                <a:gd name="connsiteY11" fmla="*/ 62208 h 1000125"/>
                <a:gd name="connsiteX12" fmla="*/ 133615 w 425823"/>
                <a:gd name="connsiteY12" fmla="*/ 534924 h 1000125"/>
                <a:gd name="connsiteX13" fmla="*/ 433774 w 425823"/>
                <a:gd name="connsiteY13" fmla="*/ 758952 h 100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5823" h="1000125">
                  <a:moveTo>
                    <a:pt x="433774" y="758952"/>
                  </a:moveTo>
                  <a:lnTo>
                    <a:pt x="433774" y="1007564"/>
                  </a:lnTo>
                  <a:lnTo>
                    <a:pt x="421945" y="1006412"/>
                  </a:lnTo>
                  <a:cubicBezTo>
                    <a:pt x="411631" y="1004602"/>
                    <a:pt x="401790" y="1000316"/>
                    <a:pt x="393084" y="993658"/>
                  </a:cubicBezTo>
                  <a:lnTo>
                    <a:pt x="26024" y="709432"/>
                  </a:lnTo>
                  <a:cubicBezTo>
                    <a:pt x="9559" y="696659"/>
                    <a:pt x="-93" y="676951"/>
                    <a:pt x="1" y="656082"/>
                  </a:cubicBezTo>
                  <a:lnTo>
                    <a:pt x="1" y="67151"/>
                  </a:lnTo>
                  <a:cubicBezTo>
                    <a:pt x="1" y="31252"/>
                    <a:pt x="28011" y="1915"/>
                    <a:pt x="63213" y="190"/>
                  </a:cubicBezTo>
                  <a:cubicBezTo>
                    <a:pt x="64348" y="0"/>
                    <a:pt x="65578" y="0"/>
                    <a:pt x="66714" y="0"/>
                  </a:cubicBezTo>
                  <a:lnTo>
                    <a:pt x="121408" y="0"/>
                  </a:lnTo>
                  <a:cubicBezTo>
                    <a:pt x="121408" y="0"/>
                    <a:pt x="-31036" y="375295"/>
                    <a:pt x="57440" y="221752"/>
                  </a:cubicBezTo>
                  <a:cubicBezTo>
                    <a:pt x="145822" y="68294"/>
                    <a:pt x="283694" y="62208"/>
                    <a:pt x="283694" y="62208"/>
                  </a:cubicBezTo>
                  <a:cubicBezTo>
                    <a:pt x="177617" y="138875"/>
                    <a:pt x="103145" y="249365"/>
                    <a:pt x="133615" y="534924"/>
                  </a:cubicBezTo>
                  <a:cubicBezTo>
                    <a:pt x="164180" y="820388"/>
                    <a:pt x="433774" y="758952"/>
                    <a:pt x="433774" y="758952"/>
                  </a:cubicBezTo>
                </a:path>
              </a:pathLst>
            </a:custGeom>
            <a:solidFill>
              <a:srgbClr val="E036E0"/>
            </a:solidFill>
            <a:ln w="9432" cap="flat">
              <a:noFill/>
              <a:prstDash val="solid"/>
              <a:miter/>
            </a:ln>
          </p:spPr>
          <p:txBody>
            <a:bodyPr rtlCol="0" anchor="ctr"/>
            <a:lstStyle/>
            <a:p>
              <a:endParaRPr/>
            </a:p>
          </p:txBody>
        </p:sp>
        <p:sp>
          <p:nvSpPr>
            <p:cNvPr id="145" name="Freeform 144">
              <a:extLst>
                <a:ext uri="{FF2B5EF4-FFF2-40B4-BE49-F238E27FC236}">
                  <a16:creationId xmlns:a16="http://schemas.microsoft.com/office/drawing/2014/main" id="{C3A927FD-BC81-1F46-ACAF-D7FBFCC92B86}"/>
                </a:ext>
              </a:extLst>
            </p:cNvPr>
            <p:cNvSpPr/>
            <p:nvPr/>
          </p:nvSpPr>
          <p:spPr>
            <a:xfrm>
              <a:off x="11754330" y="6353361"/>
              <a:ext cx="425824" cy="1000125"/>
            </a:xfrm>
            <a:custGeom>
              <a:avLst/>
              <a:gdLst>
                <a:gd name="connsiteX0" fmla="*/ 433774 w 425823"/>
                <a:gd name="connsiteY0" fmla="*/ 758762 h 1000125"/>
                <a:gd name="connsiteX1" fmla="*/ 433774 w 425823"/>
                <a:gd name="connsiteY1" fmla="*/ 1007374 h 1000125"/>
                <a:gd name="connsiteX2" fmla="*/ 393084 w 425823"/>
                <a:gd name="connsiteY2" fmla="*/ 993467 h 1000125"/>
                <a:gd name="connsiteX3" fmla="*/ 26024 w 425823"/>
                <a:gd name="connsiteY3" fmla="*/ 709241 h 1000125"/>
                <a:gd name="connsiteX4" fmla="*/ 1 w 425823"/>
                <a:gd name="connsiteY4" fmla="*/ 655892 h 1000125"/>
                <a:gd name="connsiteX5" fmla="*/ 1 w 425823"/>
                <a:gd name="connsiteY5" fmla="*/ 66961 h 1000125"/>
                <a:gd name="connsiteX6" fmla="*/ 63213 w 425823"/>
                <a:gd name="connsiteY6" fmla="*/ 0 h 1000125"/>
                <a:gd name="connsiteX7" fmla="*/ 29998 w 425823"/>
                <a:gd name="connsiteY7" fmla="*/ 433388 h 1000125"/>
                <a:gd name="connsiteX8" fmla="*/ 66524 w 425823"/>
                <a:gd name="connsiteY8" fmla="*/ 386429 h 1000125"/>
                <a:gd name="connsiteX9" fmla="*/ 329967 w 425823"/>
                <a:gd name="connsiteY9" fmla="*/ 878405 h 1000125"/>
                <a:gd name="connsiteX10" fmla="*/ 283032 w 425823"/>
                <a:gd name="connsiteY10" fmla="*/ 814016 h 1000125"/>
                <a:gd name="connsiteX11" fmla="*/ 433774 w 425823"/>
                <a:gd name="connsiteY11" fmla="*/ 758762 h 100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5823" h="1000125">
                  <a:moveTo>
                    <a:pt x="433774" y="758762"/>
                  </a:moveTo>
                  <a:lnTo>
                    <a:pt x="433774" y="1007374"/>
                  </a:lnTo>
                  <a:cubicBezTo>
                    <a:pt x="419390" y="1007374"/>
                    <a:pt x="405101" y="1002697"/>
                    <a:pt x="393084" y="993467"/>
                  </a:cubicBezTo>
                  <a:lnTo>
                    <a:pt x="26024" y="709241"/>
                  </a:lnTo>
                  <a:cubicBezTo>
                    <a:pt x="9559" y="696468"/>
                    <a:pt x="-93" y="676761"/>
                    <a:pt x="1" y="655892"/>
                  </a:cubicBezTo>
                  <a:lnTo>
                    <a:pt x="1" y="66961"/>
                  </a:lnTo>
                  <a:cubicBezTo>
                    <a:pt x="1" y="31061"/>
                    <a:pt x="28011" y="1724"/>
                    <a:pt x="63213" y="0"/>
                  </a:cubicBezTo>
                  <a:cubicBezTo>
                    <a:pt x="-5582" y="133160"/>
                    <a:pt x="29998" y="433388"/>
                    <a:pt x="29998" y="433388"/>
                  </a:cubicBezTo>
                  <a:lnTo>
                    <a:pt x="66524" y="386429"/>
                  </a:lnTo>
                  <a:cubicBezTo>
                    <a:pt x="569" y="672560"/>
                    <a:pt x="259186" y="838867"/>
                    <a:pt x="329967" y="878405"/>
                  </a:cubicBezTo>
                  <a:cubicBezTo>
                    <a:pt x="292968" y="854012"/>
                    <a:pt x="283032" y="814016"/>
                    <a:pt x="283032" y="814016"/>
                  </a:cubicBezTo>
                  <a:cubicBezTo>
                    <a:pt x="380688" y="887730"/>
                    <a:pt x="433774" y="758762"/>
                    <a:pt x="433774" y="758762"/>
                  </a:cubicBezTo>
                </a:path>
              </a:pathLst>
            </a:custGeom>
            <a:solidFill>
              <a:srgbClr val="D83AD0"/>
            </a:solidFill>
            <a:ln w="9432" cap="flat">
              <a:noFill/>
              <a:prstDash val="solid"/>
              <a:miter/>
            </a:ln>
          </p:spPr>
          <p:txBody>
            <a:bodyPr rtlCol="0" anchor="ctr"/>
            <a:lstStyle/>
            <a:p>
              <a:endParaRPr/>
            </a:p>
          </p:txBody>
        </p:sp>
        <p:sp>
          <p:nvSpPr>
            <p:cNvPr id="146" name="Freeform 145">
              <a:extLst>
                <a:ext uri="{FF2B5EF4-FFF2-40B4-BE49-F238E27FC236}">
                  <a16:creationId xmlns:a16="http://schemas.microsoft.com/office/drawing/2014/main" id="{4096F6AA-8439-004A-A5D3-6C8AF8FDE19C}"/>
                </a:ext>
              </a:extLst>
            </p:cNvPr>
            <p:cNvSpPr/>
            <p:nvPr/>
          </p:nvSpPr>
          <p:spPr>
            <a:xfrm>
              <a:off x="12561979" y="6786942"/>
              <a:ext cx="18925" cy="133350"/>
            </a:xfrm>
            <a:custGeom>
              <a:avLst/>
              <a:gdLst>
                <a:gd name="connsiteX0" fmla="*/ 0 w 18925"/>
                <a:gd name="connsiteY0" fmla="*/ 0 h 133350"/>
                <a:gd name="connsiteX1" fmla="*/ 26685 w 18925"/>
                <a:gd name="connsiteY1" fmla="*/ 134017 h 133350"/>
                <a:gd name="connsiteX2" fmla="*/ 0 w 18925"/>
                <a:gd name="connsiteY2" fmla="*/ 0 h 133350"/>
              </a:gdLst>
              <a:ahLst/>
              <a:cxnLst>
                <a:cxn ang="0">
                  <a:pos x="connsiteX0" y="connsiteY0"/>
                </a:cxn>
                <a:cxn ang="0">
                  <a:pos x="connsiteX1" y="connsiteY1"/>
                </a:cxn>
                <a:cxn ang="0">
                  <a:pos x="connsiteX2" y="connsiteY2"/>
                </a:cxn>
              </a:cxnLst>
              <a:rect l="l" t="t" r="r" b="b"/>
              <a:pathLst>
                <a:path w="18925" h="133350">
                  <a:moveTo>
                    <a:pt x="0" y="0"/>
                  </a:moveTo>
                  <a:cubicBezTo>
                    <a:pt x="1514" y="3239"/>
                    <a:pt x="26212" y="55817"/>
                    <a:pt x="26685" y="134017"/>
                  </a:cubicBezTo>
                  <a:lnTo>
                    <a:pt x="0" y="0"/>
                  </a:lnTo>
                  <a:close/>
                </a:path>
              </a:pathLst>
            </a:custGeom>
            <a:solidFill>
              <a:srgbClr val="F447E4"/>
            </a:solidFill>
            <a:ln w="9432" cap="flat">
              <a:noFill/>
              <a:prstDash val="solid"/>
              <a:miter/>
            </a:ln>
          </p:spPr>
          <p:txBody>
            <a:bodyPr rtlCol="0" anchor="ctr"/>
            <a:lstStyle/>
            <a:p>
              <a:endParaRPr/>
            </a:p>
          </p:txBody>
        </p:sp>
        <p:sp>
          <p:nvSpPr>
            <p:cNvPr id="147" name="Freeform 146">
              <a:extLst>
                <a:ext uri="{FF2B5EF4-FFF2-40B4-BE49-F238E27FC236}">
                  <a16:creationId xmlns:a16="http://schemas.microsoft.com/office/drawing/2014/main" id="{BFAFF49B-990C-7044-8A01-450000E4FCCE}"/>
                </a:ext>
              </a:extLst>
            </p:cNvPr>
            <p:cNvSpPr/>
            <p:nvPr/>
          </p:nvSpPr>
          <p:spPr>
            <a:xfrm>
              <a:off x="12470475" y="6353171"/>
              <a:ext cx="151404" cy="742950"/>
            </a:xfrm>
            <a:custGeom>
              <a:avLst/>
              <a:gdLst>
                <a:gd name="connsiteX0" fmla="*/ 151404 w 151403"/>
                <a:gd name="connsiteY0" fmla="*/ 67151 h 742950"/>
                <a:gd name="connsiteX1" fmla="*/ 151404 w 151403"/>
                <a:gd name="connsiteY1" fmla="*/ 656082 h 742950"/>
                <a:gd name="connsiteX2" fmla="*/ 125381 w 151403"/>
                <a:gd name="connsiteY2" fmla="*/ 709432 h 742950"/>
                <a:gd name="connsiteX3" fmla="*/ 73809 w 151403"/>
                <a:gd name="connsiteY3" fmla="*/ 749427 h 742950"/>
                <a:gd name="connsiteX4" fmla="*/ 118190 w 151403"/>
                <a:gd name="connsiteY4" fmla="*/ 567795 h 742950"/>
                <a:gd name="connsiteX5" fmla="*/ 118947 w 151403"/>
                <a:gd name="connsiteY5" fmla="*/ 571691 h 742950"/>
                <a:gd name="connsiteX6" fmla="*/ 0 w 151403"/>
                <a:gd name="connsiteY6" fmla="*/ 25337 h 742950"/>
                <a:gd name="connsiteX7" fmla="*/ 103617 w 151403"/>
                <a:gd name="connsiteY7" fmla="*/ 52959 h 742950"/>
                <a:gd name="connsiteX8" fmla="*/ 43150 w 151403"/>
                <a:gd name="connsiteY8" fmla="*/ 0 h 742950"/>
                <a:gd name="connsiteX9" fmla="*/ 84692 w 151403"/>
                <a:gd name="connsiteY9" fmla="*/ 0 h 742950"/>
                <a:gd name="connsiteX10" fmla="*/ 151404 w 151403"/>
                <a:gd name="connsiteY10" fmla="*/ 67151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1403" h="742950">
                  <a:moveTo>
                    <a:pt x="151404" y="67151"/>
                  </a:moveTo>
                  <a:lnTo>
                    <a:pt x="151404" y="656082"/>
                  </a:lnTo>
                  <a:cubicBezTo>
                    <a:pt x="151404" y="676951"/>
                    <a:pt x="141847" y="696659"/>
                    <a:pt x="125381" y="709432"/>
                  </a:cubicBezTo>
                  <a:lnTo>
                    <a:pt x="73809" y="749427"/>
                  </a:lnTo>
                  <a:cubicBezTo>
                    <a:pt x="108254" y="682276"/>
                    <a:pt x="118568" y="619411"/>
                    <a:pt x="118190" y="567795"/>
                  </a:cubicBezTo>
                  <a:lnTo>
                    <a:pt x="118947" y="571691"/>
                  </a:lnTo>
                  <a:cubicBezTo>
                    <a:pt x="164652" y="71342"/>
                    <a:pt x="0" y="25337"/>
                    <a:pt x="0" y="25337"/>
                  </a:cubicBezTo>
                  <a:cubicBezTo>
                    <a:pt x="42677" y="22288"/>
                    <a:pt x="103617" y="52959"/>
                    <a:pt x="103617" y="52959"/>
                  </a:cubicBezTo>
                  <a:cubicBezTo>
                    <a:pt x="98413" y="39434"/>
                    <a:pt x="75229" y="20669"/>
                    <a:pt x="43150" y="0"/>
                  </a:cubicBezTo>
                  <a:lnTo>
                    <a:pt x="84692" y="0"/>
                  </a:lnTo>
                  <a:cubicBezTo>
                    <a:pt x="121502" y="0"/>
                    <a:pt x="151404" y="30099"/>
                    <a:pt x="151404" y="67151"/>
                  </a:cubicBezTo>
                </a:path>
              </a:pathLst>
            </a:custGeom>
            <a:solidFill>
              <a:srgbClr val="FFD2FD"/>
            </a:solidFill>
            <a:ln w="9432" cap="flat">
              <a:noFill/>
              <a:prstDash val="solid"/>
              <a:miter/>
            </a:ln>
          </p:spPr>
          <p:txBody>
            <a:bodyPr rtlCol="0" anchor="ctr"/>
            <a:lstStyle/>
            <a:p>
              <a:endParaRPr/>
            </a:p>
          </p:txBody>
        </p:sp>
      </p:grpSp>
      <p:grpSp>
        <p:nvGrpSpPr>
          <p:cNvPr id="148" name="Graphic 8">
            <a:extLst>
              <a:ext uri="{FF2B5EF4-FFF2-40B4-BE49-F238E27FC236}">
                <a16:creationId xmlns:a16="http://schemas.microsoft.com/office/drawing/2014/main" id="{324A90BF-79A9-D045-862E-348D59FD14DA}"/>
              </a:ext>
            </a:extLst>
          </p:cNvPr>
          <p:cNvGrpSpPr/>
          <p:nvPr/>
        </p:nvGrpSpPr>
        <p:grpSpPr>
          <a:xfrm>
            <a:off x="2492408" y="10717002"/>
            <a:ext cx="1440253" cy="1248219"/>
            <a:chOff x="11618119" y="6362700"/>
            <a:chExt cx="1143000" cy="990600"/>
          </a:xfrm>
        </p:grpSpPr>
        <p:sp>
          <p:nvSpPr>
            <p:cNvPr id="149" name="Freeform 148">
              <a:extLst>
                <a:ext uri="{FF2B5EF4-FFF2-40B4-BE49-F238E27FC236}">
                  <a16:creationId xmlns:a16="http://schemas.microsoft.com/office/drawing/2014/main" id="{EE392393-6194-1841-AD3E-22E74DC21EF6}"/>
                </a:ext>
              </a:extLst>
            </p:cNvPr>
            <p:cNvSpPr/>
            <p:nvPr/>
          </p:nvSpPr>
          <p:spPr>
            <a:xfrm>
              <a:off x="11618124" y="6362700"/>
              <a:ext cx="1133554" cy="981166"/>
            </a:xfrm>
            <a:custGeom>
              <a:avLst/>
              <a:gdLst>
                <a:gd name="connsiteX0" fmla="*/ 255400 w 1133553"/>
                <a:gd name="connsiteY0" fmla="*/ 987836 h 981165"/>
                <a:gd name="connsiteX1" fmla="*/ 138776 w 1133553"/>
                <a:gd name="connsiteY1" fmla="*/ 871360 h 981165"/>
                <a:gd name="connsiteX2" fmla="*/ 138776 w 1133553"/>
                <a:gd name="connsiteY2" fmla="*/ 688882 h 981165"/>
                <a:gd name="connsiteX3" fmla="*/ 157565 w 1133553"/>
                <a:gd name="connsiteY3" fmla="*/ 563208 h 981165"/>
                <a:gd name="connsiteX4" fmla="*/ 152 w 1133553"/>
                <a:gd name="connsiteY4" fmla="*/ 251348 h 981165"/>
                <a:gd name="connsiteX5" fmla="*/ 0 w 1133553"/>
                <a:gd name="connsiteY5" fmla="*/ 249443 h 981165"/>
                <a:gd name="connsiteX6" fmla="*/ 0 w 1133553"/>
                <a:gd name="connsiteY6" fmla="*/ 247527 h 981165"/>
                <a:gd name="connsiteX7" fmla="*/ 60825 w 1133553"/>
                <a:gd name="connsiteY7" fmla="*/ 37916 h 981165"/>
                <a:gd name="connsiteX8" fmla="*/ 130038 w 1133553"/>
                <a:gd name="connsiteY8" fmla="*/ 0 h 981165"/>
                <a:gd name="connsiteX9" fmla="*/ 174237 w 1133553"/>
                <a:gd name="connsiteY9" fmla="*/ 12944 h 981165"/>
                <a:gd name="connsiteX10" fmla="*/ 209888 w 1133553"/>
                <a:gd name="connsiteY10" fmla="*/ 63323 h 981165"/>
                <a:gd name="connsiteX11" fmla="*/ 376208 w 1133553"/>
                <a:gd name="connsiteY11" fmla="*/ 305350 h 981165"/>
                <a:gd name="connsiteX12" fmla="*/ 387978 w 1133553"/>
                <a:gd name="connsiteY12" fmla="*/ 299699 h 981165"/>
                <a:gd name="connsiteX13" fmla="*/ 382726 w 1133553"/>
                <a:gd name="connsiteY13" fmla="*/ 263358 h 981165"/>
                <a:gd name="connsiteX14" fmla="*/ 482696 w 1133553"/>
                <a:gd name="connsiteY14" fmla="*/ 131948 h 981165"/>
                <a:gd name="connsiteX15" fmla="*/ 498264 w 1133553"/>
                <a:gd name="connsiteY15" fmla="*/ 130910 h 981165"/>
                <a:gd name="connsiteX16" fmla="*/ 637039 w 1133553"/>
                <a:gd name="connsiteY16" fmla="*/ 130910 h 981165"/>
                <a:gd name="connsiteX17" fmla="*/ 753682 w 1133553"/>
                <a:gd name="connsiteY17" fmla="*/ 247348 h 981165"/>
                <a:gd name="connsiteX18" fmla="*/ 752633 w 1133553"/>
                <a:gd name="connsiteY18" fmla="*/ 262943 h 981165"/>
                <a:gd name="connsiteX19" fmla="*/ 747315 w 1133553"/>
                <a:gd name="connsiteY19" fmla="*/ 299690 h 981165"/>
                <a:gd name="connsiteX20" fmla="*/ 759104 w 1133553"/>
                <a:gd name="connsiteY20" fmla="*/ 305350 h 981165"/>
                <a:gd name="connsiteX21" fmla="*/ 925377 w 1133553"/>
                <a:gd name="connsiteY21" fmla="*/ 63313 h 981165"/>
                <a:gd name="connsiteX22" fmla="*/ 960905 w 1133553"/>
                <a:gd name="connsiteY22" fmla="*/ 13038 h 981165"/>
                <a:gd name="connsiteX23" fmla="*/ 1005246 w 1133553"/>
                <a:gd name="connsiteY23" fmla="*/ 19 h 981165"/>
                <a:gd name="connsiteX24" fmla="*/ 1074326 w 1133553"/>
                <a:gd name="connsiteY24" fmla="*/ 37690 h 981165"/>
                <a:gd name="connsiteX25" fmla="*/ 1135293 w 1133553"/>
                <a:gd name="connsiteY25" fmla="*/ 247527 h 981165"/>
                <a:gd name="connsiteX26" fmla="*/ 1135293 w 1133553"/>
                <a:gd name="connsiteY26" fmla="*/ 249433 h 981165"/>
                <a:gd name="connsiteX27" fmla="*/ 1135141 w 1133553"/>
                <a:gd name="connsiteY27" fmla="*/ 251348 h 981165"/>
                <a:gd name="connsiteX28" fmla="*/ 977738 w 1133553"/>
                <a:gd name="connsiteY28" fmla="*/ 563217 h 981165"/>
                <a:gd name="connsiteX29" fmla="*/ 996517 w 1133553"/>
                <a:gd name="connsiteY29" fmla="*/ 688901 h 981165"/>
                <a:gd name="connsiteX30" fmla="*/ 996517 w 1133553"/>
                <a:gd name="connsiteY30" fmla="*/ 871360 h 981165"/>
                <a:gd name="connsiteX31" fmla="*/ 879893 w 1133553"/>
                <a:gd name="connsiteY31" fmla="*/ 987836 h 981165"/>
                <a:gd name="connsiteX32" fmla="*/ 255400 w 1133553"/>
                <a:gd name="connsiteY32" fmla="*/ 987836 h 981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33553" h="981165">
                  <a:moveTo>
                    <a:pt x="255400" y="987836"/>
                  </a:moveTo>
                  <a:cubicBezTo>
                    <a:pt x="191089" y="987836"/>
                    <a:pt x="138776" y="935589"/>
                    <a:pt x="138776" y="871360"/>
                  </a:cubicBezTo>
                  <a:lnTo>
                    <a:pt x="138776" y="688882"/>
                  </a:lnTo>
                  <a:cubicBezTo>
                    <a:pt x="138757" y="645984"/>
                    <a:pt x="145067" y="603860"/>
                    <a:pt x="157565" y="563208"/>
                  </a:cubicBezTo>
                  <a:cubicBezTo>
                    <a:pt x="66946" y="483960"/>
                    <a:pt x="10108" y="372107"/>
                    <a:pt x="152" y="251348"/>
                  </a:cubicBezTo>
                  <a:lnTo>
                    <a:pt x="0" y="249443"/>
                  </a:lnTo>
                  <a:lnTo>
                    <a:pt x="0" y="247527"/>
                  </a:lnTo>
                  <a:cubicBezTo>
                    <a:pt x="-94" y="173176"/>
                    <a:pt x="20943" y="100702"/>
                    <a:pt x="60825" y="37916"/>
                  </a:cubicBezTo>
                  <a:cubicBezTo>
                    <a:pt x="76090" y="14114"/>
                    <a:pt x="101917" y="0"/>
                    <a:pt x="130038" y="0"/>
                  </a:cubicBezTo>
                  <a:cubicBezTo>
                    <a:pt x="145728" y="0"/>
                    <a:pt x="161003" y="4481"/>
                    <a:pt x="174237" y="12944"/>
                  </a:cubicBezTo>
                  <a:cubicBezTo>
                    <a:pt x="192119" y="24359"/>
                    <a:pt x="205051" y="42652"/>
                    <a:pt x="209888" y="63323"/>
                  </a:cubicBezTo>
                  <a:cubicBezTo>
                    <a:pt x="236687" y="160741"/>
                    <a:pt x="295273" y="245725"/>
                    <a:pt x="376208" y="305350"/>
                  </a:cubicBezTo>
                  <a:cubicBezTo>
                    <a:pt x="380110" y="303407"/>
                    <a:pt x="384030" y="301520"/>
                    <a:pt x="387978" y="299699"/>
                  </a:cubicBezTo>
                  <a:lnTo>
                    <a:pt x="382726" y="263358"/>
                  </a:lnTo>
                  <a:cubicBezTo>
                    <a:pt x="374083" y="199262"/>
                    <a:pt x="418953" y="140514"/>
                    <a:pt x="482696" y="131948"/>
                  </a:cubicBezTo>
                  <a:cubicBezTo>
                    <a:pt x="487797" y="131259"/>
                    <a:pt x="493040" y="130910"/>
                    <a:pt x="498264" y="130910"/>
                  </a:cubicBezTo>
                  <a:lnTo>
                    <a:pt x="637039" y="130910"/>
                  </a:lnTo>
                  <a:cubicBezTo>
                    <a:pt x="701330" y="130910"/>
                    <a:pt x="753653" y="183138"/>
                    <a:pt x="753682" y="247348"/>
                  </a:cubicBezTo>
                  <a:cubicBezTo>
                    <a:pt x="753682" y="252546"/>
                    <a:pt x="753332" y="257773"/>
                    <a:pt x="752633" y="262943"/>
                  </a:cubicBezTo>
                  <a:lnTo>
                    <a:pt x="747315" y="299690"/>
                  </a:lnTo>
                  <a:cubicBezTo>
                    <a:pt x="751273" y="301510"/>
                    <a:pt x="755193" y="303397"/>
                    <a:pt x="759104" y="305350"/>
                  </a:cubicBezTo>
                  <a:cubicBezTo>
                    <a:pt x="840058" y="245707"/>
                    <a:pt x="898625" y="160722"/>
                    <a:pt x="925377" y="63313"/>
                  </a:cubicBezTo>
                  <a:cubicBezTo>
                    <a:pt x="930204" y="42737"/>
                    <a:pt x="943080" y="24491"/>
                    <a:pt x="960905" y="13038"/>
                  </a:cubicBezTo>
                  <a:cubicBezTo>
                    <a:pt x="974196" y="4510"/>
                    <a:pt x="989518" y="19"/>
                    <a:pt x="1005246" y="19"/>
                  </a:cubicBezTo>
                  <a:cubicBezTo>
                    <a:pt x="1033339" y="19"/>
                    <a:pt x="1059165" y="14104"/>
                    <a:pt x="1074326" y="37690"/>
                  </a:cubicBezTo>
                  <a:cubicBezTo>
                    <a:pt x="1114360" y="100702"/>
                    <a:pt x="1135387" y="173176"/>
                    <a:pt x="1135293" y="247527"/>
                  </a:cubicBezTo>
                  <a:lnTo>
                    <a:pt x="1135293" y="249433"/>
                  </a:lnTo>
                  <a:lnTo>
                    <a:pt x="1135141" y="251348"/>
                  </a:lnTo>
                  <a:cubicBezTo>
                    <a:pt x="1125194" y="372098"/>
                    <a:pt x="1068366" y="483951"/>
                    <a:pt x="977738" y="563217"/>
                  </a:cubicBezTo>
                  <a:cubicBezTo>
                    <a:pt x="990235" y="603879"/>
                    <a:pt x="996545" y="646013"/>
                    <a:pt x="996517" y="688901"/>
                  </a:cubicBezTo>
                  <a:lnTo>
                    <a:pt x="996517" y="871360"/>
                  </a:lnTo>
                  <a:cubicBezTo>
                    <a:pt x="996517" y="935589"/>
                    <a:pt x="944204" y="987836"/>
                    <a:pt x="879893" y="987836"/>
                  </a:cubicBezTo>
                  <a:lnTo>
                    <a:pt x="255400" y="987836"/>
                  </a:lnTo>
                  <a:close/>
                </a:path>
              </a:pathLst>
            </a:custGeom>
            <a:solidFill>
              <a:srgbClr val="3D240B"/>
            </a:solidFill>
            <a:ln w="63500" cap="flat">
              <a:solidFill>
                <a:schemeClr val="bg1"/>
              </a:solidFill>
              <a:prstDash val="solid"/>
              <a:miter/>
            </a:ln>
          </p:spPr>
          <p:txBody>
            <a:bodyPr rtlCol="0" anchor="ctr"/>
            <a:lstStyle/>
            <a:p>
              <a:endParaRPr/>
            </a:p>
          </p:txBody>
        </p:sp>
        <p:sp>
          <p:nvSpPr>
            <p:cNvPr id="150" name="Freeform 149">
              <a:extLst>
                <a:ext uri="{FF2B5EF4-FFF2-40B4-BE49-F238E27FC236}">
                  <a16:creationId xmlns:a16="http://schemas.microsoft.com/office/drawing/2014/main" id="{DF2E60EC-21D1-5647-8BED-4036EC31F91C}"/>
                </a:ext>
              </a:extLst>
            </p:cNvPr>
            <p:cNvSpPr/>
            <p:nvPr/>
          </p:nvSpPr>
          <p:spPr>
            <a:xfrm>
              <a:off x="11665330" y="6409968"/>
              <a:ext cx="321174" cy="500017"/>
            </a:xfrm>
            <a:custGeom>
              <a:avLst/>
              <a:gdLst>
                <a:gd name="connsiteX0" fmla="*/ 326181 w 321173"/>
                <a:gd name="connsiteY0" fmla="*/ 313400 h 500017"/>
                <a:gd name="connsiteX1" fmla="*/ 310972 w 321173"/>
                <a:gd name="connsiteY1" fmla="*/ 331240 h 500017"/>
                <a:gd name="connsiteX2" fmla="*/ 190816 w 321173"/>
                <a:gd name="connsiteY2" fmla="*/ 471235 h 500017"/>
                <a:gd name="connsiteX3" fmla="*/ 165877 w 321173"/>
                <a:gd name="connsiteY3" fmla="*/ 500208 h 500017"/>
                <a:gd name="connsiteX4" fmla="*/ 0 w 321173"/>
                <a:gd name="connsiteY4" fmla="*/ 200188 h 500017"/>
                <a:gd name="connsiteX5" fmla="*/ 53467 w 321173"/>
                <a:gd name="connsiteY5" fmla="*/ 15946 h 500017"/>
                <a:gd name="connsiteX6" fmla="*/ 86245 w 321173"/>
                <a:gd name="connsiteY6" fmla="*/ 191 h 500017"/>
                <a:gd name="connsiteX7" fmla="*/ 98714 w 321173"/>
                <a:gd name="connsiteY7" fmla="*/ 3776 h 500017"/>
                <a:gd name="connsiteX8" fmla="*/ 101548 w 321173"/>
                <a:gd name="connsiteY8" fmla="*/ 5380 h 500017"/>
                <a:gd name="connsiteX9" fmla="*/ 116851 w 321173"/>
                <a:gd name="connsiteY9" fmla="*/ 27446 h 500017"/>
                <a:gd name="connsiteX10" fmla="*/ 326181 w 321173"/>
                <a:gd name="connsiteY10" fmla="*/ 313400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73" h="500017">
                  <a:moveTo>
                    <a:pt x="326181" y="313400"/>
                  </a:moveTo>
                  <a:lnTo>
                    <a:pt x="310972" y="331240"/>
                  </a:lnTo>
                  <a:lnTo>
                    <a:pt x="190816" y="471235"/>
                  </a:lnTo>
                  <a:lnTo>
                    <a:pt x="165877" y="500208"/>
                  </a:lnTo>
                  <a:cubicBezTo>
                    <a:pt x="70187" y="428498"/>
                    <a:pt x="9825" y="319249"/>
                    <a:pt x="0" y="200188"/>
                  </a:cubicBezTo>
                  <a:cubicBezTo>
                    <a:pt x="-94" y="134903"/>
                    <a:pt x="18515" y="71042"/>
                    <a:pt x="53467" y="15946"/>
                  </a:cubicBezTo>
                  <a:cubicBezTo>
                    <a:pt x="60740" y="4530"/>
                    <a:pt x="73587" y="-1140"/>
                    <a:pt x="86245" y="191"/>
                  </a:cubicBezTo>
                  <a:cubicBezTo>
                    <a:pt x="90496" y="464"/>
                    <a:pt x="94747" y="1691"/>
                    <a:pt x="98714" y="3776"/>
                  </a:cubicBezTo>
                  <a:cubicBezTo>
                    <a:pt x="99668" y="4238"/>
                    <a:pt x="100604" y="4804"/>
                    <a:pt x="101548" y="5380"/>
                  </a:cubicBezTo>
                  <a:cubicBezTo>
                    <a:pt x="109389" y="10370"/>
                    <a:pt x="114867" y="18389"/>
                    <a:pt x="116851" y="27446"/>
                  </a:cubicBezTo>
                  <a:cubicBezTo>
                    <a:pt x="148969" y="145290"/>
                    <a:pt x="223500" y="247086"/>
                    <a:pt x="326181" y="313400"/>
                  </a:cubicBezTo>
                </a:path>
              </a:pathLst>
            </a:custGeom>
            <a:solidFill>
              <a:srgbClr val="C46E10"/>
            </a:solidFill>
            <a:ln w="9446" cap="flat">
              <a:noFill/>
              <a:prstDash val="solid"/>
              <a:miter/>
            </a:ln>
          </p:spPr>
          <p:txBody>
            <a:bodyPr rtlCol="0" anchor="ctr"/>
            <a:lstStyle/>
            <a:p>
              <a:endParaRPr/>
            </a:p>
          </p:txBody>
        </p:sp>
        <p:sp>
          <p:nvSpPr>
            <p:cNvPr id="151" name="Freeform 150">
              <a:extLst>
                <a:ext uri="{FF2B5EF4-FFF2-40B4-BE49-F238E27FC236}">
                  <a16:creationId xmlns:a16="http://schemas.microsoft.com/office/drawing/2014/main" id="{9C915F01-5D10-BE41-AC3D-EB348C052DCE}"/>
                </a:ext>
              </a:extLst>
            </p:cNvPr>
            <p:cNvSpPr/>
            <p:nvPr/>
          </p:nvSpPr>
          <p:spPr>
            <a:xfrm>
              <a:off x="12380037" y="6409941"/>
              <a:ext cx="321174" cy="500017"/>
            </a:xfrm>
            <a:custGeom>
              <a:avLst/>
              <a:gdLst>
                <a:gd name="connsiteX0" fmla="*/ 326180 w 321173"/>
                <a:gd name="connsiteY0" fmla="*/ 199746 h 500017"/>
                <a:gd name="connsiteX1" fmla="*/ 326180 w 321173"/>
                <a:gd name="connsiteY1" fmla="*/ 200218 h 500017"/>
                <a:gd name="connsiteX2" fmla="*/ 275831 w 321173"/>
                <a:gd name="connsiteY2" fmla="*/ 367299 h 500017"/>
                <a:gd name="connsiteX3" fmla="*/ 160294 w 321173"/>
                <a:gd name="connsiteY3" fmla="*/ 500238 h 500017"/>
                <a:gd name="connsiteX4" fmla="*/ 0 w 321173"/>
                <a:gd name="connsiteY4" fmla="*/ 313429 h 500017"/>
                <a:gd name="connsiteX5" fmla="*/ 56111 w 321173"/>
                <a:gd name="connsiteY5" fmla="*/ 271352 h 500017"/>
                <a:gd name="connsiteX6" fmla="*/ 209330 w 321173"/>
                <a:gd name="connsiteY6" fmla="*/ 27476 h 500017"/>
                <a:gd name="connsiteX7" fmla="*/ 224538 w 321173"/>
                <a:gd name="connsiteY7" fmla="*/ 5494 h 500017"/>
                <a:gd name="connsiteX8" fmla="*/ 236629 w 321173"/>
                <a:gd name="connsiteY8" fmla="*/ 683 h 500017"/>
                <a:gd name="connsiteX9" fmla="*/ 272714 w 321173"/>
                <a:gd name="connsiteY9" fmla="*/ 15976 h 500017"/>
                <a:gd name="connsiteX10" fmla="*/ 326180 w 321173"/>
                <a:gd name="connsiteY10" fmla="*/ 199746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73" h="500017">
                  <a:moveTo>
                    <a:pt x="326180" y="199746"/>
                  </a:moveTo>
                  <a:lnTo>
                    <a:pt x="326180" y="200218"/>
                  </a:lnTo>
                  <a:cubicBezTo>
                    <a:pt x="321259" y="259465"/>
                    <a:pt x="303887" y="316354"/>
                    <a:pt x="275831" y="367299"/>
                  </a:cubicBezTo>
                  <a:cubicBezTo>
                    <a:pt x="247493" y="418716"/>
                    <a:pt x="208385" y="464189"/>
                    <a:pt x="160294" y="500238"/>
                  </a:cubicBezTo>
                  <a:lnTo>
                    <a:pt x="0" y="313429"/>
                  </a:lnTo>
                  <a:cubicBezTo>
                    <a:pt x="19837" y="300693"/>
                    <a:pt x="38541" y="286542"/>
                    <a:pt x="56111" y="271352"/>
                  </a:cubicBezTo>
                  <a:cubicBezTo>
                    <a:pt x="129792" y="207294"/>
                    <a:pt x="183447" y="122574"/>
                    <a:pt x="209330" y="27476"/>
                  </a:cubicBezTo>
                  <a:cubicBezTo>
                    <a:pt x="211219" y="18419"/>
                    <a:pt x="216698" y="10494"/>
                    <a:pt x="224538" y="5494"/>
                  </a:cubicBezTo>
                  <a:cubicBezTo>
                    <a:pt x="228317" y="3041"/>
                    <a:pt x="232473" y="1437"/>
                    <a:pt x="236629" y="683"/>
                  </a:cubicBezTo>
                  <a:cubicBezTo>
                    <a:pt x="250232" y="-2053"/>
                    <a:pt x="264779" y="3513"/>
                    <a:pt x="272714" y="15976"/>
                  </a:cubicBezTo>
                  <a:cubicBezTo>
                    <a:pt x="307571" y="70978"/>
                    <a:pt x="326180" y="134659"/>
                    <a:pt x="326180" y="199746"/>
                  </a:cubicBezTo>
                </a:path>
              </a:pathLst>
            </a:custGeom>
            <a:solidFill>
              <a:srgbClr val="C46E10"/>
            </a:solidFill>
            <a:ln w="9446" cap="flat">
              <a:noFill/>
              <a:prstDash val="solid"/>
              <a:miter/>
            </a:ln>
          </p:spPr>
          <p:txBody>
            <a:bodyPr rtlCol="0" anchor="ctr"/>
            <a:lstStyle/>
            <a:p>
              <a:endParaRPr/>
            </a:p>
          </p:txBody>
        </p:sp>
        <p:sp>
          <p:nvSpPr>
            <p:cNvPr id="152" name="Freeform 151">
              <a:extLst>
                <a:ext uri="{FF2B5EF4-FFF2-40B4-BE49-F238E27FC236}">
                  <a16:creationId xmlns:a16="http://schemas.microsoft.com/office/drawing/2014/main" id="{588B5C4D-61B3-6F48-8D7E-A418388D5FE5}"/>
                </a:ext>
              </a:extLst>
            </p:cNvPr>
            <p:cNvSpPr/>
            <p:nvPr/>
          </p:nvSpPr>
          <p:spPr>
            <a:xfrm>
              <a:off x="11665329" y="6409966"/>
              <a:ext cx="188926" cy="500017"/>
            </a:xfrm>
            <a:custGeom>
              <a:avLst/>
              <a:gdLst>
                <a:gd name="connsiteX0" fmla="*/ 190816 w 188925"/>
                <a:gd name="connsiteY0" fmla="*/ 471242 h 500017"/>
                <a:gd name="connsiteX1" fmla="*/ 165877 w 188925"/>
                <a:gd name="connsiteY1" fmla="*/ 500206 h 500017"/>
                <a:gd name="connsiteX2" fmla="*/ 0 w 188925"/>
                <a:gd name="connsiteY2" fmla="*/ 200195 h 500017"/>
                <a:gd name="connsiteX3" fmla="*/ 53467 w 188925"/>
                <a:gd name="connsiteY3" fmla="*/ 15944 h 500017"/>
                <a:gd name="connsiteX4" fmla="*/ 86245 w 188925"/>
                <a:gd name="connsiteY4" fmla="*/ 188 h 500017"/>
                <a:gd name="connsiteX5" fmla="*/ 163053 w 188925"/>
                <a:gd name="connsiteY5" fmla="*/ 396712 h 500017"/>
                <a:gd name="connsiteX6" fmla="*/ 75911 w 188925"/>
                <a:gd name="connsiteY6" fmla="*/ 340908 h 500017"/>
                <a:gd name="connsiteX7" fmla="*/ 190816 w 188925"/>
                <a:gd name="connsiteY7" fmla="*/ 471242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925" h="500017">
                  <a:moveTo>
                    <a:pt x="190816" y="471242"/>
                  </a:moveTo>
                  <a:lnTo>
                    <a:pt x="165877" y="500206"/>
                  </a:lnTo>
                  <a:cubicBezTo>
                    <a:pt x="70187" y="428505"/>
                    <a:pt x="9825" y="319256"/>
                    <a:pt x="0" y="200195"/>
                  </a:cubicBezTo>
                  <a:cubicBezTo>
                    <a:pt x="-94" y="134910"/>
                    <a:pt x="18515" y="71040"/>
                    <a:pt x="53467" y="15944"/>
                  </a:cubicBezTo>
                  <a:cubicBezTo>
                    <a:pt x="60740" y="4528"/>
                    <a:pt x="73587" y="-1132"/>
                    <a:pt x="86245" y="188"/>
                  </a:cubicBezTo>
                  <a:cubicBezTo>
                    <a:pt x="51483" y="83484"/>
                    <a:pt x="0" y="257839"/>
                    <a:pt x="163053" y="396712"/>
                  </a:cubicBezTo>
                  <a:cubicBezTo>
                    <a:pt x="163053" y="396712"/>
                    <a:pt x="104429" y="390145"/>
                    <a:pt x="75911" y="340908"/>
                  </a:cubicBezTo>
                  <a:cubicBezTo>
                    <a:pt x="75911" y="340908"/>
                    <a:pt x="92763" y="407184"/>
                    <a:pt x="190816" y="471242"/>
                  </a:cubicBezTo>
                </a:path>
              </a:pathLst>
            </a:custGeom>
            <a:solidFill>
              <a:srgbClr val="964F09"/>
            </a:solidFill>
            <a:ln w="9446" cap="flat">
              <a:noFill/>
              <a:prstDash val="solid"/>
              <a:miter/>
            </a:ln>
          </p:spPr>
          <p:txBody>
            <a:bodyPr rtlCol="0" anchor="ctr"/>
            <a:lstStyle/>
            <a:p>
              <a:endParaRPr/>
            </a:p>
          </p:txBody>
        </p:sp>
        <p:sp>
          <p:nvSpPr>
            <p:cNvPr id="153" name="Freeform 152">
              <a:extLst>
                <a:ext uri="{FF2B5EF4-FFF2-40B4-BE49-F238E27FC236}">
                  <a16:creationId xmlns:a16="http://schemas.microsoft.com/office/drawing/2014/main" id="{B106B488-01A9-5143-BB8D-C451E4D5B380}"/>
                </a:ext>
              </a:extLst>
            </p:cNvPr>
            <p:cNvSpPr/>
            <p:nvPr/>
          </p:nvSpPr>
          <p:spPr>
            <a:xfrm>
              <a:off x="11764044" y="6413744"/>
              <a:ext cx="226711" cy="320766"/>
            </a:xfrm>
            <a:custGeom>
              <a:avLst/>
              <a:gdLst>
                <a:gd name="connsiteX0" fmla="*/ 227466 w 226710"/>
                <a:gd name="connsiteY0" fmla="*/ 309624 h 320765"/>
                <a:gd name="connsiteX1" fmla="*/ 212258 w 226710"/>
                <a:gd name="connsiteY1" fmla="*/ 327464 h 320765"/>
                <a:gd name="connsiteX2" fmla="*/ 0 w 226710"/>
                <a:gd name="connsiteY2" fmla="*/ 0 h 320765"/>
                <a:gd name="connsiteX3" fmla="*/ 2834 w 226710"/>
                <a:gd name="connsiteY3" fmla="*/ 1604 h 320765"/>
                <a:gd name="connsiteX4" fmla="*/ 18137 w 226710"/>
                <a:gd name="connsiteY4" fmla="*/ 23671 h 320765"/>
                <a:gd name="connsiteX5" fmla="*/ 227466 w 226710"/>
                <a:gd name="connsiteY5" fmla="*/ 309624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710" h="320765">
                  <a:moveTo>
                    <a:pt x="227466" y="309624"/>
                  </a:moveTo>
                  <a:lnTo>
                    <a:pt x="212258" y="327464"/>
                  </a:lnTo>
                  <a:cubicBezTo>
                    <a:pt x="60929" y="243018"/>
                    <a:pt x="13603" y="100286"/>
                    <a:pt x="0" y="0"/>
                  </a:cubicBezTo>
                  <a:cubicBezTo>
                    <a:pt x="954" y="462"/>
                    <a:pt x="1889" y="1028"/>
                    <a:pt x="2834" y="1604"/>
                  </a:cubicBezTo>
                  <a:cubicBezTo>
                    <a:pt x="10674" y="6595"/>
                    <a:pt x="16153" y="14614"/>
                    <a:pt x="18137" y="23671"/>
                  </a:cubicBezTo>
                  <a:cubicBezTo>
                    <a:pt x="50254" y="141514"/>
                    <a:pt x="124785" y="243310"/>
                    <a:pt x="227466" y="309624"/>
                  </a:cubicBezTo>
                </a:path>
              </a:pathLst>
            </a:custGeom>
            <a:solidFill>
              <a:srgbClr val="FFE4CA"/>
            </a:solidFill>
            <a:ln w="9446" cap="flat">
              <a:noFill/>
              <a:prstDash val="solid"/>
              <a:miter/>
            </a:ln>
          </p:spPr>
          <p:txBody>
            <a:bodyPr rtlCol="0" anchor="ctr"/>
            <a:lstStyle/>
            <a:p>
              <a:endParaRPr/>
            </a:p>
          </p:txBody>
        </p:sp>
        <p:sp>
          <p:nvSpPr>
            <p:cNvPr id="154" name="Freeform 153">
              <a:extLst>
                <a:ext uri="{FF2B5EF4-FFF2-40B4-BE49-F238E27FC236}">
                  <a16:creationId xmlns:a16="http://schemas.microsoft.com/office/drawing/2014/main" id="{571B583A-0055-714D-AE35-25527096A278}"/>
                </a:ext>
              </a:extLst>
            </p:cNvPr>
            <p:cNvSpPr/>
            <p:nvPr/>
          </p:nvSpPr>
          <p:spPr>
            <a:xfrm>
              <a:off x="11804094" y="6692895"/>
              <a:ext cx="755702" cy="603794"/>
            </a:xfrm>
            <a:custGeom>
              <a:avLst/>
              <a:gdLst>
                <a:gd name="connsiteX0" fmla="*/ 763354 w 755702"/>
                <a:gd name="connsiteY0" fmla="*/ 358692 h 603794"/>
                <a:gd name="connsiteX1" fmla="*/ 763354 w 755702"/>
                <a:gd name="connsiteY1" fmla="*/ 541151 h 603794"/>
                <a:gd name="connsiteX2" fmla="*/ 693924 w 755702"/>
                <a:gd name="connsiteY2" fmla="*/ 610493 h 603794"/>
                <a:gd name="connsiteX3" fmla="*/ 69430 w 755702"/>
                <a:gd name="connsiteY3" fmla="*/ 610493 h 603794"/>
                <a:gd name="connsiteX4" fmla="*/ 0 w 755702"/>
                <a:gd name="connsiteY4" fmla="*/ 541151 h 603794"/>
                <a:gd name="connsiteX5" fmla="*/ 0 w 755702"/>
                <a:gd name="connsiteY5" fmla="*/ 358692 h 603794"/>
                <a:gd name="connsiteX6" fmla="*/ 245698 w 755702"/>
                <a:gd name="connsiteY6" fmla="*/ 2274 h 603794"/>
                <a:gd name="connsiteX7" fmla="*/ 254114 w 755702"/>
                <a:gd name="connsiteY7" fmla="*/ 0 h 603794"/>
                <a:gd name="connsiteX8" fmla="*/ 509258 w 755702"/>
                <a:gd name="connsiteY8" fmla="*/ 0 h 603794"/>
                <a:gd name="connsiteX9" fmla="*/ 510392 w 755702"/>
                <a:gd name="connsiteY9" fmla="*/ 292 h 603794"/>
                <a:gd name="connsiteX10" fmla="*/ 519460 w 755702"/>
                <a:gd name="connsiteY10" fmla="*/ 2925 h 603794"/>
                <a:gd name="connsiteX11" fmla="*/ 763354 w 755702"/>
                <a:gd name="connsiteY11" fmla="*/ 358692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5702" h="603794">
                  <a:moveTo>
                    <a:pt x="763354" y="358692"/>
                  </a:moveTo>
                  <a:lnTo>
                    <a:pt x="763354" y="541151"/>
                  </a:lnTo>
                  <a:cubicBezTo>
                    <a:pt x="763354" y="579454"/>
                    <a:pt x="732276" y="610493"/>
                    <a:pt x="693924" y="610493"/>
                  </a:cubicBezTo>
                  <a:lnTo>
                    <a:pt x="69430" y="610493"/>
                  </a:lnTo>
                  <a:cubicBezTo>
                    <a:pt x="31078" y="610493"/>
                    <a:pt x="0" y="579454"/>
                    <a:pt x="0" y="541151"/>
                  </a:cubicBezTo>
                  <a:lnTo>
                    <a:pt x="0" y="358692"/>
                  </a:lnTo>
                  <a:cubicBezTo>
                    <a:pt x="0" y="200479"/>
                    <a:pt x="97769" y="58681"/>
                    <a:pt x="245698" y="2274"/>
                  </a:cubicBezTo>
                  <a:lnTo>
                    <a:pt x="254114" y="0"/>
                  </a:lnTo>
                  <a:lnTo>
                    <a:pt x="509258" y="0"/>
                  </a:lnTo>
                  <a:lnTo>
                    <a:pt x="510392" y="292"/>
                  </a:lnTo>
                  <a:lnTo>
                    <a:pt x="519460" y="2925"/>
                  </a:lnTo>
                  <a:cubicBezTo>
                    <a:pt x="666530" y="59813"/>
                    <a:pt x="763354" y="201148"/>
                    <a:pt x="763354" y="358692"/>
                  </a:cubicBezTo>
                </a:path>
              </a:pathLst>
            </a:custGeom>
            <a:solidFill>
              <a:srgbClr val="FF8B00"/>
            </a:solidFill>
            <a:ln w="9446" cap="flat">
              <a:noFill/>
              <a:prstDash val="solid"/>
              <a:miter/>
            </a:ln>
          </p:spPr>
          <p:txBody>
            <a:bodyPr rtlCol="0" anchor="ctr"/>
            <a:lstStyle/>
            <a:p>
              <a:endParaRPr/>
            </a:p>
          </p:txBody>
        </p:sp>
        <p:sp>
          <p:nvSpPr>
            <p:cNvPr id="155" name="Freeform 154">
              <a:extLst>
                <a:ext uri="{FF2B5EF4-FFF2-40B4-BE49-F238E27FC236}">
                  <a16:creationId xmlns:a16="http://schemas.microsoft.com/office/drawing/2014/main" id="{173414A6-33B4-2B40-975A-42B9B4D92CD6}"/>
                </a:ext>
              </a:extLst>
            </p:cNvPr>
            <p:cNvSpPr/>
            <p:nvPr/>
          </p:nvSpPr>
          <p:spPr>
            <a:xfrm>
              <a:off x="12380036" y="6681291"/>
              <a:ext cx="273942" cy="226423"/>
            </a:xfrm>
            <a:custGeom>
              <a:avLst/>
              <a:gdLst>
                <a:gd name="connsiteX0" fmla="*/ 275831 w 273942"/>
                <a:gd name="connsiteY0" fmla="*/ 95947 h 226422"/>
                <a:gd name="connsiteX1" fmla="*/ 160303 w 273942"/>
                <a:gd name="connsiteY1" fmla="*/ 228885 h 226422"/>
                <a:gd name="connsiteX2" fmla="*/ 0 w 273942"/>
                <a:gd name="connsiteY2" fmla="*/ 42077 h 226422"/>
                <a:gd name="connsiteX3" fmla="*/ 56111 w 273942"/>
                <a:gd name="connsiteY3" fmla="*/ 0 h 226422"/>
                <a:gd name="connsiteX4" fmla="*/ 187414 w 273942"/>
                <a:gd name="connsiteY4" fmla="*/ 128589 h 226422"/>
                <a:gd name="connsiteX5" fmla="*/ 180046 w 273942"/>
                <a:gd name="connsiteY5" fmla="*/ 30567 h 226422"/>
                <a:gd name="connsiteX6" fmla="*/ 275831 w 273942"/>
                <a:gd name="connsiteY6" fmla="*/ 95947 h 226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942" h="226422">
                  <a:moveTo>
                    <a:pt x="275831" y="95947"/>
                  </a:moveTo>
                  <a:cubicBezTo>
                    <a:pt x="247493" y="147364"/>
                    <a:pt x="208385" y="192846"/>
                    <a:pt x="160303" y="228885"/>
                  </a:cubicBezTo>
                  <a:lnTo>
                    <a:pt x="0" y="42077"/>
                  </a:lnTo>
                  <a:cubicBezTo>
                    <a:pt x="19837" y="29341"/>
                    <a:pt x="38541" y="15189"/>
                    <a:pt x="56111" y="0"/>
                  </a:cubicBezTo>
                  <a:cubicBezTo>
                    <a:pt x="172300" y="41558"/>
                    <a:pt x="187414" y="128589"/>
                    <a:pt x="187414" y="128589"/>
                  </a:cubicBezTo>
                  <a:cubicBezTo>
                    <a:pt x="212258" y="74342"/>
                    <a:pt x="180046" y="30567"/>
                    <a:pt x="180046" y="30567"/>
                  </a:cubicBezTo>
                  <a:cubicBezTo>
                    <a:pt x="220193" y="36416"/>
                    <a:pt x="251555" y="61804"/>
                    <a:pt x="275831" y="95947"/>
                  </a:cubicBezTo>
                </a:path>
              </a:pathLst>
            </a:custGeom>
            <a:solidFill>
              <a:srgbClr val="964F09"/>
            </a:solidFill>
            <a:ln w="9446" cap="flat">
              <a:noFill/>
              <a:prstDash val="solid"/>
              <a:miter/>
            </a:ln>
          </p:spPr>
          <p:txBody>
            <a:bodyPr rtlCol="0" anchor="ctr"/>
            <a:lstStyle/>
            <a:p>
              <a:endParaRPr/>
            </a:p>
          </p:txBody>
        </p:sp>
        <p:sp>
          <p:nvSpPr>
            <p:cNvPr id="156" name="Freeform 155">
              <a:extLst>
                <a:ext uri="{FF2B5EF4-FFF2-40B4-BE49-F238E27FC236}">
                  <a16:creationId xmlns:a16="http://schemas.microsoft.com/office/drawing/2014/main" id="{88F20A47-9AC1-AD45-9EDD-BC7BF4481318}"/>
                </a:ext>
              </a:extLst>
            </p:cNvPr>
            <p:cNvSpPr/>
            <p:nvPr/>
          </p:nvSpPr>
          <p:spPr>
            <a:xfrm>
              <a:off x="11899322" y="6692895"/>
              <a:ext cx="661240" cy="603794"/>
            </a:xfrm>
            <a:custGeom>
              <a:avLst/>
              <a:gdLst>
                <a:gd name="connsiteX0" fmla="*/ 668126 w 661239"/>
                <a:gd name="connsiteY0" fmla="*/ 358692 h 603794"/>
                <a:gd name="connsiteX1" fmla="*/ 668126 w 661239"/>
                <a:gd name="connsiteY1" fmla="*/ 541151 h 603794"/>
                <a:gd name="connsiteX2" fmla="*/ 598696 w 661239"/>
                <a:gd name="connsiteY2" fmla="*/ 610493 h 603794"/>
                <a:gd name="connsiteX3" fmla="*/ 0 w 661239"/>
                <a:gd name="connsiteY3" fmla="*/ 610493 h 603794"/>
                <a:gd name="connsiteX4" fmla="*/ 187499 w 661239"/>
                <a:gd name="connsiteY4" fmla="*/ 347559 h 603794"/>
                <a:gd name="connsiteX5" fmla="*/ 53976 w 661239"/>
                <a:gd name="connsiteY5" fmla="*/ 369362 h 603794"/>
                <a:gd name="connsiteX6" fmla="*/ 174841 w 661239"/>
                <a:gd name="connsiteY6" fmla="*/ 0 h 603794"/>
                <a:gd name="connsiteX7" fmla="*/ 414031 w 661239"/>
                <a:gd name="connsiteY7" fmla="*/ 0 h 603794"/>
                <a:gd name="connsiteX8" fmla="*/ 415164 w 661239"/>
                <a:gd name="connsiteY8" fmla="*/ 292 h 603794"/>
                <a:gd name="connsiteX9" fmla="*/ 424232 w 661239"/>
                <a:gd name="connsiteY9" fmla="*/ 2925 h 603794"/>
                <a:gd name="connsiteX10" fmla="*/ 668126 w 661239"/>
                <a:gd name="connsiteY10" fmla="*/ 358692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1239" h="603794">
                  <a:moveTo>
                    <a:pt x="668126" y="358692"/>
                  </a:moveTo>
                  <a:lnTo>
                    <a:pt x="668126" y="541151"/>
                  </a:lnTo>
                  <a:cubicBezTo>
                    <a:pt x="668126" y="579454"/>
                    <a:pt x="637048" y="610493"/>
                    <a:pt x="598696" y="610493"/>
                  </a:cubicBezTo>
                  <a:lnTo>
                    <a:pt x="0" y="610493"/>
                  </a:lnTo>
                  <a:cubicBezTo>
                    <a:pt x="170213" y="521056"/>
                    <a:pt x="187499" y="347559"/>
                    <a:pt x="187499" y="347559"/>
                  </a:cubicBezTo>
                  <a:lnTo>
                    <a:pt x="53976" y="369362"/>
                  </a:lnTo>
                  <a:cubicBezTo>
                    <a:pt x="190768" y="262566"/>
                    <a:pt x="243421" y="102456"/>
                    <a:pt x="174841" y="0"/>
                  </a:cubicBezTo>
                  <a:lnTo>
                    <a:pt x="414031" y="0"/>
                  </a:lnTo>
                  <a:lnTo>
                    <a:pt x="415164" y="292"/>
                  </a:lnTo>
                  <a:lnTo>
                    <a:pt x="424232" y="2925"/>
                  </a:lnTo>
                  <a:cubicBezTo>
                    <a:pt x="571302" y="59813"/>
                    <a:pt x="668126" y="201148"/>
                    <a:pt x="668126" y="358692"/>
                  </a:cubicBezTo>
                </a:path>
              </a:pathLst>
            </a:custGeom>
            <a:solidFill>
              <a:srgbClr val="E28120"/>
            </a:solidFill>
            <a:ln w="9446" cap="flat">
              <a:noFill/>
              <a:prstDash val="solid"/>
              <a:miter/>
            </a:ln>
          </p:spPr>
          <p:txBody>
            <a:bodyPr rtlCol="0" anchor="ctr"/>
            <a:lstStyle/>
            <a:p>
              <a:endParaRPr/>
            </a:p>
          </p:txBody>
        </p:sp>
        <p:sp>
          <p:nvSpPr>
            <p:cNvPr id="157" name="Freeform 156">
              <a:extLst>
                <a:ext uri="{FF2B5EF4-FFF2-40B4-BE49-F238E27FC236}">
                  <a16:creationId xmlns:a16="http://schemas.microsoft.com/office/drawing/2014/main" id="{FCC61DE0-749C-4447-8D75-994B9E2008A1}"/>
                </a:ext>
              </a:extLst>
            </p:cNvPr>
            <p:cNvSpPr/>
            <p:nvPr/>
          </p:nvSpPr>
          <p:spPr>
            <a:xfrm>
              <a:off x="12051870" y="6693188"/>
              <a:ext cx="510099" cy="603794"/>
            </a:xfrm>
            <a:custGeom>
              <a:avLst/>
              <a:gdLst>
                <a:gd name="connsiteX0" fmla="*/ 515578 w 510099"/>
                <a:gd name="connsiteY0" fmla="*/ 358399 h 603794"/>
                <a:gd name="connsiteX1" fmla="*/ 515578 w 510099"/>
                <a:gd name="connsiteY1" fmla="*/ 540858 h 603794"/>
                <a:gd name="connsiteX2" fmla="*/ 446148 w 510099"/>
                <a:gd name="connsiteY2" fmla="*/ 610200 h 603794"/>
                <a:gd name="connsiteX3" fmla="*/ 0 w 510099"/>
                <a:gd name="connsiteY3" fmla="*/ 610200 h 603794"/>
                <a:gd name="connsiteX4" fmla="*/ 387298 w 510099"/>
                <a:gd name="connsiteY4" fmla="*/ 190186 h 603794"/>
                <a:gd name="connsiteX5" fmla="*/ 252414 w 510099"/>
                <a:gd name="connsiteY5" fmla="*/ 282925 h 603794"/>
                <a:gd name="connsiteX6" fmla="*/ 262616 w 510099"/>
                <a:gd name="connsiteY6" fmla="*/ 0 h 603794"/>
                <a:gd name="connsiteX7" fmla="*/ 271684 w 510099"/>
                <a:gd name="connsiteY7" fmla="*/ 2632 h 603794"/>
                <a:gd name="connsiteX8" fmla="*/ 515578 w 510099"/>
                <a:gd name="connsiteY8" fmla="*/ 358399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0099" h="603794">
                  <a:moveTo>
                    <a:pt x="515578" y="358399"/>
                  </a:moveTo>
                  <a:lnTo>
                    <a:pt x="515578" y="540858"/>
                  </a:lnTo>
                  <a:cubicBezTo>
                    <a:pt x="515578" y="579161"/>
                    <a:pt x="484500" y="610200"/>
                    <a:pt x="446148" y="610200"/>
                  </a:cubicBezTo>
                  <a:lnTo>
                    <a:pt x="0" y="610200"/>
                  </a:lnTo>
                  <a:cubicBezTo>
                    <a:pt x="510760" y="453317"/>
                    <a:pt x="387298" y="190186"/>
                    <a:pt x="387298" y="190186"/>
                  </a:cubicBezTo>
                  <a:cubicBezTo>
                    <a:pt x="380317" y="256707"/>
                    <a:pt x="252414" y="282925"/>
                    <a:pt x="252414" y="282925"/>
                  </a:cubicBezTo>
                  <a:cubicBezTo>
                    <a:pt x="289066" y="195658"/>
                    <a:pt x="282264" y="91126"/>
                    <a:pt x="262616" y="0"/>
                  </a:cubicBezTo>
                  <a:lnTo>
                    <a:pt x="271684" y="2632"/>
                  </a:lnTo>
                  <a:cubicBezTo>
                    <a:pt x="418754" y="59521"/>
                    <a:pt x="515578" y="200856"/>
                    <a:pt x="515578" y="358399"/>
                  </a:cubicBezTo>
                </a:path>
              </a:pathLst>
            </a:custGeom>
            <a:solidFill>
              <a:srgbClr val="C46D0E"/>
            </a:solidFill>
            <a:ln w="9446" cap="flat">
              <a:noFill/>
              <a:prstDash val="solid"/>
              <a:miter/>
            </a:ln>
          </p:spPr>
          <p:txBody>
            <a:bodyPr rtlCol="0" anchor="ctr"/>
            <a:lstStyle/>
            <a:p>
              <a:endParaRPr/>
            </a:p>
          </p:txBody>
        </p:sp>
        <p:sp>
          <p:nvSpPr>
            <p:cNvPr id="158" name="Freeform 157">
              <a:extLst>
                <a:ext uri="{FF2B5EF4-FFF2-40B4-BE49-F238E27FC236}">
                  <a16:creationId xmlns:a16="http://schemas.microsoft.com/office/drawing/2014/main" id="{C66C8AF2-5F7C-924B-BAD5-0F73440620E5}"/>
                </a:ext>
              </a:extLst>
            </p:cNvPr>
            <p:cNvSpPr/>
            <p:nvPr/>
          </p:nvSpPr>
          <p:spPr>
            <a:xfrm>
              <a:off x="11804094" y="6540814"/>
              <a:ext cx="755702" cy="584926"/>
            </a:xfrm>
            <a:custGeom>
              <a:avLst/>
              <a:gdLst>
                <a:gd name="connsiteX0" fmla="*/ 763354 w 755702"/>
                <a:gd name="connsiteY0" fmla="*/ 521433 h 584925"/>
                <a:gd name="connsiteX1" fmla="*/ 763354 w 755702"/>
                <a:gd name="connsiteY1" fmla="*/ 587473 h 584925"/>
                <a:gd name="connsiteX2" fmla="*/ 0 w 755702"/>
                <a:gd name="connsiteY2" fmla="*/ 587473 h 584925"/>
                <a:gd name="connsiteX3" fmla="*/ 0 w 755702"/>
                <a:gd name="connsiteY3" fmla="*/ 521433 h 584925"/>
                <a:gd name="connsiteX4" fmla="*/ 307476 w 755702"/>
                <a:gd name="connsiteY4" fmla="*/ 521433 h 584925"/>
                <a:gd name="connsiteX5" fmla="*/ 243535 w 755702"/>
                <a:gd name="connsiteY5" fmla="*/ 78503 h 584925"/>
                <a:gd name="connsiteX6" fmla="*/ 303046 w 755702"/>
                <a:gd name="connsiteY6" fmla="*/ 566 h 584925"/>
                <a:gd name="connsiteX7" fmla="*/ 312294 w 755702"/>
                <a:gd name="connsiteY7" fmla="*/ 0 h 584925"/>
                <a:gd name="connsiteX8" fmla="*/ 451060 w 755702"/>
                <a:gd name="connsiteY8" fmla="*/ 0 h 584925"/>
                <a:gd name="connsiteX9" fmla="*/ 481298 w 755702"/>
                <a:gd name="connsiteY9" fmla="*/ 6991 h 584925"/>
                <a:gd name="connsiteX10" fmla="*/ 520490 w 755702"/>
                <a:gd name="connsiteY10" fmla="*/ 69248 h 584925"/>
                <a:gd name="connsiteX11" fmla="*/ 519838 w 755702"/>
                <a:gd name="connsiteY11" fmla="*/ 78503 h 584925"/>
                <a:gd name="connsiteX12" fmla="*/ 507275 w 755702"/>
                <a:gd name="connsiteY12" fmla="*/ 165770 h 584925"/>
                <a:gd name="connsiteX13" fmla="*/ 455878 w 755702"/>
                <a:gd name="connsiteY13" fmla="*/ 521433 h 584925"/>
                <a:gd name="connsiteX14" fmla="*/ 763354 w 755702"/>
                <a:gd name="connsiteY14" fmla="*/ 521433 h 58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55702" h="584925">
                  <a:moveTo>
                    <a:pt x="763354" y="521433"/>
                  </a:moveTo>
                  <a:lnTo>
                    <a:pt x="763354" y="587473"/>
                  </a:lnTo>
                  <a:lnTo>
                    <a:pt x="0" y="587473"/>
                  </a:lnTo>
                  <a:lnTo>
                    <a:pt x="0" y="521433"/>
                  </a:lnTo>
                  <a:lnTo>
                    <a:pt x="307476" y="521433"/>
                  </a:lnTo>
                  <a:lnTo>
                    <a:pt x="243535" y="78503"/>
                  </a:lnTo>
                  <a:cubicBezTo>
                    <a:pt x="238434" y="40567"/>
                    <a:pt x="265063" y="5661"/>
                    <a:pt x="303046" y="566"/>
                  </a:cubicBezTo>
                  <a:cubicBezTo>
                    <a:pt x="306069" y="189"/>
                    <a:pt x="309177" y="0"/>
                    <a:pt x="312294" y="0"/>
                  </a:cubicBezTo>
                  <a:lnTo>
                    <a:pt x="451060" y="0"/>
                  </a:lnTo>
                  <a:cubicBezTo>
                    <a:pt x="461933" y="0"/>
                    <a:pt x="472125" y="2453"/>
                    <a:pt x="481298" y="6991"/>
                  </a:cubicBezTo>
                  <a:cubicBezTo>
                    <a:pt x="504535" y="18029"/>
                    <a:pt x="520490" y="41794"/>
                    <a:pt x="520490" y="69248"/>
                  </a:cubicBezTo>
                  <a:cubicBezTo>
                    <a:pt x="520490" y="72361"/>
                    <a:pt x="520311" y="75474"/>
                    <a:pt x="519838" y="78503"/>
                  </a:cubicBezTo>
                  <a:lnTo>
                    <a:pt x="507275" y="165770"/>
                  </a:lnTo>
                  <a:lnTo>
                    <a:pt x="455878" y="521433"/>
                  </a:lnTo>
                  <a:lnTo>
                    <a:pt x="763354" y="521433"/>
                  </a:lnTo>
                  <a:close/>
                </a:path>
              </a:pathLst>
            </a:custGeom>
            <a:solidFill>
              <a:srgbClr val="F7E114"/>
            </a:solidFill>
            <a:ln w="9446" cap="flat">
              <a:noFill/>
              <a:prstDash val="solid"/>
              <a:miter/>
            </a:ln>
          </p:spPr>
          <p:txBody>
            <a:bodyPr rtlCol="0" anchor="ctr"/>
            <a:lstStyle/>
            <a:p>
              <a:endParaRPr/>
            </a:p>
          </p:txBody>
        </p:sp>
        <p:sp>
          <p:nvSpPr>
            <p:cNvPr id="159" name="Freeform 158">
              <a:extLst>
                <a:ext uri="{FF2B5EF4-FFF2-40B4-BE49-F238E27FC236}">
                  <a16:creationId xmlns:a16="http://schemas.microsoft.com/office/drawing/2014/main" id="{633CDCBB-5B8F-0145-864F-5F85753A8D23}"/>
                </a:ext>
              </a:extLst>
            </p:cNvPr>
            <p:cNvSpPr/>
            <p:nvPr/>
          </p:nvSpPr>
          <p:spPr>
            <a:xfrm>
              <a:off x="12616666" y="6409941"/>
              <a:ext cx="85017" cy="198120"/>
            </a:xfrm>
            <a:custGeom>
              <a:avLst/>
              <a:gdLst>
                <a:gd name="connsiteX0" fmla="*/ 89551 w 85016"/>
                <a:gd name="connsiteY0" fmla="*/ 199746 h 198120"/>
                <a:gd name="connsiteX1" fmla="*/ 0 w 85016"/>
                <a:gd name="connsiteY1" fmla="*/ 683 h 198120"/>
                <a:gd name="connsiteX2" fmla="*/ 36085 w 85016"/>
                <a:gd name="connsiteY2" fmla="*/ 15976 h 198120"/>
                <a:gd name="connsiteX3" fmla="*/ 89551 w 85016"/>
                <a:gd name="connsiteY3" fmla="*/ 199746 h 198120"/>
              </a:gdLst>
              <a:ahLst/>
              <a:cxnLst>
                <a:cxn ang="0">
                  <a:pos x="connsiteX0" y="connsiteY0"/>
                </a:cxn>
                <a:cxn ang="0">
                  <a:pos x="connsiteX1" y="connsiteY1"/>
                </a:cxn>
                <a:cxn ang="0">
                  <a:pos x="connsiteX2" y="connsiteY2"/>
                </a:cxn>
                <a:cxn ang="0">
                  <a:pos x="connsiteX3" y="connsiteY3"/>
                </a:cxn>
              </a:cxnLst>
              <a:rect l="l" t="t" r="r" b="b"/>
              <a:pathLst>
                <a:path w="85016" h="198120">
                  <a:moveTo>
                    <a:pt x="89551" y="199746"/>
                  </a:moveTo>
                  <a:cubicBezTo>
                    <a:pt x="70753" y="126913"/>
                    <a:pt x="34573" y="56534"/>
                    <a:pt x="0" y="683"/>
                  </a:cubicBezTo>
                  <a:cubicBezTo>
                    <a:pt x="13603" y="-2053"/>
                    <a:pt x="28150" y="3513"/>
                    <a:pt x="36085" y="15976"/>
                  </a:cubicBezTo>
                  <a:cubicBezTo>
                    <a:pt x="70942" y="70978"/>
                    <a:pt x="89551" y="134659"/>
                    <a:pt x="89551" y="199746"/>
                  </a:cubicBezTo>
                </a:path>
              </a:pathLst>
            </a:custGeom>
            <a:solidFill>
              <a:srgbClr val="FFE4CA"/>
            </a:solidFill>
            <a:ln w="9446" cap="flat">
              <a:noFill/>
              <a:prstDash val="solid"/>
              <a:miter/>
            </a:ln>
          </p:spPr>
          <p:txBody>
            <a:bodyPr rtlCol="0" anchor="ctr"/>
            <a:lstStyle/>
            <a:p>
              <a:endParaRPr/>
            </a:p>
          </p:txBody>
        </p:sp>
        <p:sp>
          <p:nvSpPr>
            <p:cNvPr id="160" name="Freeform 159">
              <a:extLst>
                <a:ext uri="{FF2B5EF4-FFF2-40B4-BE49-F238E27FC236}">
                  <a16:creationId xmlns:a16="http://schemas.microsoft.com/office/drawing/2014/main" id="{10651499-9413-464D-9165-D4A60C95DDA4}"/>
                </a:ext>
              </a:extLst>
            </p:cNvPr>
            <p:cNvSpPr/>
            <p:nvPr/>
          </p:nvSpPr>
          <p:spPr>
            <a:xfrm>
              <a:off x="12701282" y="6749312"/>
              <a:ext cx="9446" cy="56606"/>
            </a:xfrm>
            <a:custGeom>
              <a:avLst/>
              <a:gdLst>
                <a:gd name="connsiteX0" fmla="*/ 14668 w 9446"/>
                <a:gd name="connsiteY0" fmla="*/ 0 h 56605"/>
                <a:gd name="connsiteX1" fmla="*/ 10133 w 9446"/>
                <a:gd name="connsiteY1" fmla="*/ 22454 h 56605"/>
                <a:gd name="connsiteX2" fmla="*/ 14668 w 9446"/>
                <a:gd name="connsiteY2" fmla="*/ 0 h 56605"/>
              </a:gdLst>
              <a:ahLst/>
              <a:cxnLst>
                <a:cxn ang="0">
                  <a:pos x="connsiteX0" y="connsiteY0"/>
                </a:cxn>
                <a:cxn ang="0">
                  <a:pos x="connsiteX1" y="connsiteY1"/>
                </a:cxn>
                <a:cxn ang="0">
                  <a:pos x="connsiteX2" y="connsiteY2"/>
                </a:cxn>
              </a:cxnLst>
              <a:rect l="l" t="t" r="r" b="b"/>
              <a:pathLst>
                <a:path w="9446" h="56605">
                  <a:moveTo>
                    <a:pt x="14668" y="0"/>
                  </a:moveTo>
                  <a:cubicBezTo>
                    <a:pt x="13534" y="7557"/>
                    <a:pt x="12023" y="15010"/>
                    <a:pt x="10133" y="22454"/>
                  </a:cubicBezTo>
                  <a:cubicBezTo>
                    <a:pt x="-6492" y="87748"/>
                    <a:pt x="-1013" y="64342"/>
                    <a:pt x="14668" y="0"/>
                  </a:cubicBezTo>
                </a:path>
              </a:pathLst>
            </a:custGeom>
            <a:solidFill>
              <a:srgbClr val="C46E10"/>
            </a:solidFill>
            <a:ln w="9446" cap="flat">
              <a:noFill/>
              <a:prstDash val="solid"/>
              <a:miter/>
            </a:ln>
          </p:spPr>
          <p:txBody>
            <a:bodyPr rtlCol="0" anchor="ctr"/>
            <a:lstStyle/>
            <a:p>
              <a:endParaRPr/>
            </a:p>
          </p:txBody>
        </p:sp>
        <p:sp>
          <p:nvSpPr>
            <p:cNvPr id="161" name="Freeform 160">
              <a:extLst>
                <a:ext uri="{FF2B5EF4-FFF2-40B4-BE49-F238E27FC236}">
                  <a16:creationId xmlns:a16="http://schemas.microsoft.com/office/drawing/2014/main" id="{E47D7FBD-FF3B-2640-9B6C-E5934835D941}"/>
                </a:ext>
              </a:extLst>
            </p:cNvPr>
            <p:cNvSpPr/>
            <p:nvPr/>
          </p:nvSpPr>
          <p:spPr>
            <a:xfrm>
              <a:off x="12189407" y="6540813"/>
              <a:ext cx="377851" cy="584926"/>
            </a:xfrm>
            <a:custGeom>
              <a:avLst/>
              <a:gdLst>
                <a:gd name="connsiteX0" fmla="*/ 378040 w 377851"/>
                <a:gd name="connsiteY0" fmla="*/ 521433 h 584925"/>
                <a:gd name="connsiteX1" fmla="*/ 378040 w 377851"/>
                <a:gd name="connsiteY1" fmla="*/ 587473 h 584925"/>
                <a:gd name="connsiteX2" fmla="*/ 33912 w 377851"/>
                <a:gd name="connsiteY2" fmla="*/ 587473 h 584925"/>
                <a:gd name="connsiteX3" fmla="*/ 79254 w 377851"/>
                <a:gd name="connsiteY3" fmla="*/ 284350 h 584925"/>
                <a:gd name="connsiteX4" fmla="*/ 43925 w 377851"/>
                <a:gd name="connsiteY4" fmla="*/ 346050 h 584925"/>
                <a:gd name="connsiteX5" fmla="*/ 0 w 377851"/>
                <a:gd name="connsiteY5" fmla="*/ 0 h 584925"/>
                <a:gd name="connsiteX6" fmla="*/ 65746 w 377851"/>
                <a:gd name="connsiteY6" fmla="*/ 0 h 584925"/>
                <a:gd name="connsiteX7" fmla="*/ 135176 w 377851"/>
                <a:gd name="connsiteY7" fmla="*/ 69248 h 584925"/>
                <a:gd name="connsiteX8" fmla="*/ 134524 w 377851"/>
                <a:gd name="connsiteY8" fmla="*/ 78503 h 584925"/>
                <a:gd name="connsiteX9" fmla="*/ 70564 w 377851"/>
                <a:gd name="connsiteY9" fmla="*/ 521433 h 584925"/>
                <a:gd name="connsiteX10" fmla="*/ 378040 w 377851"/>
                <a:gd name="connsiteY10" fmla="*/ 521433 h 58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851" h="584925">
                  <a:moveTo>
                    <a:pt x="378040" y="521433"/>
                  </a:moveTo>
                  <a:lnTo>
                    <a:pt x="378040" y="587473"/>
                  </a:lnTo>
                  <a:lnTo>
                    <a:pt x="33912" y="587473"/>
                  </a:lnTo>
                  <a:lnTo>
                    <a:pt x="79254" y="284350"/>
                  </a:lnTo>
                  <a:lnTo>
                    <a:pt x="43925" y="346050"/>
                  </a:lnTo>
                  <a:cubicBezTo>
                    <a:pt x="90127" y="180101"/>
                    <a:pt x="50065" y="68965"/>
                    <a:pt x="0" y="0"/>
                  </a:cubicBezTo>
                  <a:lnTo>
                    <a:pt x="65746" y="0"/>
                  </a:lnTo>
                  <a:cubicBezTo>
                    <a:pt x="104098" y="-85"/>
                    <a:pt x="135176" y="30954"/>
                    <a:pt x="135176" y="69248"/>
                  </a:cubicBezTo>
                  <a:cubicBezTo>
                    <a:pt x="135176" y="72361"/>
                    <a:pt x="134997" y="75475"/>
                    <a:pt x="134524" y="78503"/>
                  </a:cubicBezTo>
                  <a:lnTo>
                    <a:pt x="70564" y="521433"/>
                  </a:lnTo>
                  <a:lnTo>
                    <a:pt x="378040" y="521433"/>
                  </a:lnTo>
                  <a:close/>
                </a:path>
              </a:pathLst>
            </a:custGeom>
            <a:solidFill>
              <a:srgbClr val="E5CC17"/>
            </a:solidFill>
            <a:ln w="9446" cap="flat">
              <a:noFill/>
              <a:prstDash val="solid"/>
              <a:miter/>
            </a:ln>
          </p:spPr>
          <p:txBody>
            <a:bodyPr rtlCol="0" anchor="ctr"/>
            <a:lstStyle/>
            <a:p>
              <a:endParaRPr/>
            </a:p>
          </p:txBody>
        </p:sp>
        <p:sp>
          <p:nvSpPr>
            <p:cNvPr id="162" name="Freeform 161">
              <a:extLst>
                <a:ext uri="{FF2B5EF4-FFF2-40B4-BE49-F238E27FC236}">
                  <a16:creationId xmlns:a16="http://schemas.microsoft.com/office/drawing/2014/main" id="{14A9A04B-54BE-6547-8B62-1FD75B54A24B}"/>
                </a:ext>
              </a:extLst>
            </p:cNvPr>
            <p:cNvSpPr/>
            <p:nvPr/>
          </p:nvSpPr>
          <p:spPr>
            <a:xfrm>
              <a:off x="12285391" y="6547798"/>
              <a:ext cx="37785" cy="188686"/>
            </a:xfrm>
            <a:custGeom>
              <a:avLst/>
              <a:gdLst>
                <a:gd name="connsiteX0" fmla="*/ 39193 w 37785"/>
                <a:gd name="connsiteY0" fmla="*/ 62266 h 188685"/>
                <a:gd name="connsiteX1" fmla="*/ 38541 w 37785"/>
                <a:gd name="connsiteY1" fmla="*/ 71512 h 188685"/>
                <a:gd name="connsiteX2" fmla="*/ 25977 w 37785"/>
                <a:gd name="connsiteY2" fmla="*/ 158779 h 188685"/>
                <a:gd name="connsiteX3" fmla="*/ 24267 w 37785"/>
                <a:gd name="connsiteY3" fmla="*/ 122183 h 188685"/>
                <a:gd name="connsiteX4" fmla="*/ 4808 w 37785"/>
                <a:gd name="connsiteY4" fmla="*/ 192563 h 188685"/>
                <a:gd name="connsiteX5" fmla="*/ 0 w 37785"/>
                <a:gd name="connsiteY5" fmla="*/ 0 h 188685"/>
                <a:gd name="connsiteX6" fmla="*/ 39193 w 37785"/>
                <a:gd name="connsiteY6" fmla="*/ 62266 h 1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85" h="188685">
                  <a:moveTo>
                    <a:pt x="39193" y="62266"/>
                  </a:moveTo>
                  <a:cubicBezTo>
                    <a:pt x="39193" y="65380"/>
                    <a:pt x="39004" y="68493"/>
                    <a:pt x="38541" y="71512"/>
                  </a:cubicBezTo>
                  <a:lnTo>
                    <a:pt x="25977" y="158779"/>
                  </a:lnTo>
                  <a:lnTo>
                    <a:pt x="24267" y="122183"/>
                  </a:lnTo>
                  <a:lnTo>
                    <a:pt x="4808" y="192563"/>
                  </a:lnTo>
                  <a:cubicBezTo>
                    <a:pt x="20961" y="99249"/>
                    <a:pt x="14821" y="38964"/>
                    <a:pt x="0" y="0"/>
                  </a:cubicBezTo>
                  <a:cubicBezTo>
                    <a:pt x="23238" y="11038"/>
                    <a:pt x="39193" y="34813"/>
                    <a:pt x="39193" y="62266"/>
                  </a:cubicBezTo>
                </a:path>
              </a:pathLst>
            </a:custGeom>
            <a:solidFill>
              <a:srgbClr val="FFF8CC"/>
            </a:solidFill>
            <a:ln w="9446" cap="flat">
              <a:noFill/>
              <a:prstDash val="solid"/>
              <a:miter/>
            </a:ln>
          </p:spPr>
          <p:txBody>
            <a:bodyPr rtlCol="0" anchor="ctr"/>
            <a:lstStyle/>
            <a:p>
              <a:endParaRPr/>
            </a:p>
          </p:txBody>
        </p:sp>
      </p:grpSp>
      <p:grpSp>
        <p:nvGrpSpPr>
          <p:cNvPr id="163" name="Graphic 10">
            <a:extLst>
              <a:ext uri="{FF2B5EF4-FFF2-40B4-BE49-F238E27FC236}">
                <a16:creationId xmlns:a16="http://schemas.microsoft.com/office/drawing/2014/main" id="{0DE1E17C-86BF-D84E-9EDC-A3812FCBD919}"/>
              </a:ext>
            </a:extLst>
          </p:cNvPr>
          <p:cNvGrpSpPr/>
          <p:nvPr/>
        </p:nvGrpSpPr>
        <p:grpSpPr>
          <a:xfrm>
            <a:off x="20574648" y="5569893"/>
            <a:ext cx="1235383" cy="1715810"/>
            <a:chOff x="11732419" y="6223000"/>
            <a:chExt cx="914400" cy="1270000"/>
          </a:xfrm>
        </p:grpSpPr>
        <p:sp>
          <p:nvSpPr>
            <p:cNvPr id="164" name="Freeform 163">
              <a:extLst>
                <a:ext uri="{FF2B5EF4-FFF2-40B4-BE49-F238E27FC236}">
                  <a16:creationId xmlns:a16="http://schemas.microsoft.com/office/drawing/2014/main" id="{675BFDB1-18D8-5F47-975D-178774EAAF92}"/>
                </a:ext>
              </a:extLst>
            </p:cNvPr>
            <p:cNvSpPr/>
            <p:nvPr/>
          </p:nvSpPr>
          <p:spPr>
            <a:xfrm>
              <a:off x="11732419" y="6223000"/>
              <a:ext cx="904875" cy="1260522"/>
            </a:xfrm>
            <a:custGeom>
              <a:avLst/>
              <a:gdLst>
                <a:gd name="connsiteX0" fmla="*/ 455333 w 904875"/>
                <a:gd name="connsiteY0" fmla="*/ 1264427 h 1260522"/>
                <a:gd name="connsiteX1" fmla="*/ 180070 w 904875"/>
                <a:gd name="connsiteY1" fmla="*/ 1064971 h 1260522"/>
                <a:gd name="connsiteX2" fmla="*/ 0 w 904875"/>
                <a:gd name="connsiteY2" fmla="*/ 703807 h 1260522"/>
                <a:gd name="connsiteX3" fmla="*/ 0 w 904875"/>
                <a:gd name="connsiteY3" fmla="*/ 453068 h 1260522"/>
                <a:gd name="connsiteX4" fmla="*/ 455333 w 904875"/>
                <a:gd name="connsiteY4" fmla="*/ 0 h 1260522"/>
                <a:gd name="connsiteX5" fmla="*/ 910666 w 904875"/>
                <a:gd name="connsiteY5" fmla="*/ 453068 h 1260522"/>
                <a:gd name="connsiteX6" fmla="*/ 910666 w 904875"/>
                <a:gd name="connsiteY6" fmla="*/ 703864 h 1260522"/>
                <a:gd name="connsiteX7" fmla="*/ 730587 w 904875"/>
                <a:gd name="connsiteY7" fmla="*/ 1064971 h 1260522"/>
                <a:gd name="connsiteX8" fmla="*/ 455333 w 904875"/>
                <a:gd name="connsiteY8" fmla="*/ 1264427 h 1260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4875" h="1260522">
                  <a:moveTo>
                    <a:pt x="455333" y="1264427"/>
                  </a:moveTo>
                  <a:cubicBezTo>
                    <a:pt x="299657" y="1264427"/>
                    <a:pt x="181966" y="1178892"/>
                    <a:pt x="180070" y="1064971"/>
                  </a:cubicBezTo>
                  <a:cubicBezTo>
                    <a:pt x="67704" y="979957"/>
                    <a:pt x="-86" y="846161"/>
                    <a:pt x="0" y="703807"/>
                  </a:cubicBezTo>
                  <a:lnTo>
                    <a:pt x="0" y="453068"/>
                  </a:lnTo>
                  <a:cubicBezTo>
                    <a:pt x="0" y="203238"/>
                    <a:pt x="204264" y="0"/>
                    <a:pt x="455333" y="0"/>
                  </a:cubicBezTo>
                  <a:cubicBezTo>
                    <a:pt x="706403" y="0"/>
                    <a:pt x="910666" y="203238"/>
                    <a:pt x="910666" y="453068"/>
                  </a:cubicBezTo>
                  <a:lnTo>
                    <a:pt x="910666" y="703864"/>
                  </a:lnTo>
                  <a:cubicBezTo>
                    <a:pt x="910752" y="846171"/>
                    <a:pt x="842953" y="979957"/>
                    <a:pt x="730587" y="1064971"/>
                  </a:cubicBezTo>
                  <a:cubicBezTo>
                    <a:pt x="728691" y="1178892"/>
                    <a:pt x="611000" y="1264427"/>
                    <a:pt x="455333" y="1264427"/>
                  </a:cubicBezTo>
                </a:path>
              </a:pathLst>
            </a:custGeom>
            <a:solidFill>
              <a:srgbClr val="113806"/>
            </a:solidFill>
            <a:ln w="63500" cap="flat">
              <a:solidFill>
                <a:schemeClr val="bg1"/>
              </a:solidFill>
              <a:prstDash val="solid"/>
              <a:miter/>
            </a:ln>
          </p:spPr>
          <p:txBody>
            <a:bodyPr rtlCol="0" anchor="ctr"/>
            <a:lstStyle/>
            <a:p>
              <a:endParaRPr/>
            </a:p>
          </p:txBody>
        </p:sp>
        <p:sp>
          <p:nvSpPr>
            <p:cNvPr id="165" name="Freeform 164">
              <a:extLst>
                <a:ext uri="{FF2B5EF4-FFF2-40B4-BE49-F238E27FC236}">
                  <a16:creationId xmlns:a16="http://schemas.microsoft.com/office/drawing/2014/main" id="{C19AB9B2-6F8C-0842-B4B2-610FB9BA6372}"/>
                </a:ext>
              </a:extLst>
            </p:cNvPr>
            <p:cNvSpPr/>
            <p:nvPr/>
          </p:nvSpPr>
          <p:spPr>
            <a:xfrm>
              <a:off x="11827694" y="6317783"/>
              <a:ext cx="714375" cy="919328"/>
            </a:xfrm>
            <a:custGeom>
              <a:avLst/>
              <a:gdLst>
                <a:gd name="connsiteX0" fmla="*/ 720176 w 714375"/>
                <a:gd name="connsiteY0" fmla="*/ 358254 h 919328"/>
                <a:gd name="connsiteX1" fmla="*/ 720176 w 714375"/>
                <a:gd name="connsiteY1" fmla="*/ 609136 h 919328"/>
                <a:gd name="connsiteX2" fmla="*/ 672360 w 714375"/>
                <a:gd name="connsiteY2" fmla="*/ 787495 h 919328"/>
                <a:gd name="connsiteX3" fmla="*/ 665312 w 714375"/>
                <a:gd name="connsiteY3" fmla="*/ 799247 h 919328"/>
                <a:gd name="connsiteX4" fmla="*/ 642643 w 714375"/>
                <a:gd name="connsiteY4" fmla="*/ 831187 h 919328"/>
                <a:gd name="connsiteX5" fmla="*/ 640557 w 714375"/>
                <a:gd name="connsiteY5" fmla="*/ 833935 h 919328"/>
                <a:gd name="connsiteX6" fmla="*/ 540058 w 714375"/>
                <a:gd name="connsiteY6" fmla="*/ 919613 h 919328"/>
                <a:gd name="connsiteX7" fmla="*/ 180013 w 714375"/>
                <a:gd name="connsiteY7" fmla="*/ 919613 h 919328"/>
                <a:gd name="connsiteX8" fmla="*/ 0 w 714375"/>
                <a:gd name="connsiteY8" fmla="*/ 609136 h 919328"/>
                <a:gd name="connsiteX9" fmla="*/ 0 w 714375"/>
                <a:gd name="connsiteY9" fmla="*/ 358254 h 919328"/>
                <a:gd name="connsiteX10" fmla="*/ 196587 w 714375"/>
                <a:gd name="connsiteY10" fmla="*/ 38962 h 919328"/>
                <a:gd name="connsiteX11" fmla="*/ 303743 w 714375"/>
                <a:gd name="connsiteY11" fmla="*/ 4360 h 919328"/>
                <a:gd name="connsiteX12" fmla="*/ 341081 w 714375"/>
                <a:gd name="connsiteY12" fmla="*/ 474 h 919328"/>
                <a:gd name="connsiteX13" fmla="*/ 360036 w 714375"/>
                <a:gd name="connsiteY13" fmla="*/ 0 h 919328"/>
                <a:gd name="connsiteX14" fmla="*/ 415757 w 714375"/>
                <a:gd name="connsiteY14" fmla="*/ 4265 h 919328"/>
                <a:gd name="connsiteX15" fmla="*/ 720176 w 714375"/>
                <a:gd name="connsiteY15" fmla="*/ 358254 h 919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4375" h="919328">
                  <a:moveTo>
                    <a:pt x="720176" y="358254"/>
                  </a:moveTo>
                  <a:lnTo>
                    <a:pt x="720176" y="609136"/>
                  </a:lnTo>
                  <a:cubicBezTo>
                    <a:pt x="720176" y="672816"/>
                    <a:pt x="703126" y="734136"/>
                    <a:pt x="672360" y="787495"/>
                  </a:cubicBezTo>
                  <a:cubicBezTo>
                    <a:pt x="670075" y="791475"/>
                    <a:pt x="667789" y="795361"/>
                    <a:pt x="665312" y="799247"/>
                  </a:cubicBezTo>
                  <a:cubicBezTo>
                    <a:pt x="658359" y="810336"/>
                    <a:pt x="650844" y="820951"/>
                    <a:pt x="642643" y="831187"/>
                  </a:cubicBezTo>
                  <a:cubicBezTo>
                    <a:pt x="641976" y="832134"/>
                    <a:pt x="641319" y="832987"/>
                    <a:pt x="640557" y="833935"/>
                  </a:cubicBezTo>
                  <a:cubicBezTo>
                    <a:pt x="613115" y="867874"/>
                    <a:pt x="579206" y="897066"/>
                    <a:pt x="540058" y="919613"/>
                  </a:cubicBezTo>
                  <a:lnTo>
                    <a:pt x="180013" y="919613"/>
                  </a:lnTo>
                  <a:cubicBezTo>
                    <a:pt x="68571" y="855554"/>
                    <a:pt x="-105" y="737169"/>
                    <a:pt x="0" y="609136"/>
                  </a:cubicBezTo>
                  <a:lnTo>
                    <a:pt x="0" y="358254"/>
                  </a:lnTo>
                  <a:cubicBezTo>
                    <a:pt x="0" y="218933"/>
                    <a:pt x="79905" y="98198"/>
                    <a:pt x="196587" y="38962"/>
                  </a:cubicBezTo>
                  <a:cubicBezTo>
                    <a:pt x="229638" y="22083"/>
                    <a:pt x="265738" y="10236"/>
                    <a:pt x="303743" y="4360"/>
                  </a:cubicBezTo>
                  <a:cubicBezTo>
                    <a:pt x="316030" y="2464"/>
                    <a:pt x="328413" y="1137"/>
                    <a:pt x="341081" y="474"/>
                  </a:cubicBezTo>
                  <a:cubicBezTo>
                    <a:pt x="347367" y="199"/>
                    <a:pt x="353663" y="0"/>
                    <a:pt x="360036" y="0"/>
                  </a:cubicBezTo>
                  <a:cubicBezTo>
                    <a:pt x="378990" y="0"/>
                    <a:pt x="397564" y="1431"/>
                    <a:pt x="415757" y="4265"/>
                  </a:cubicBezTo>
                  <a:cubicBezTo>
                    <a:pt x="588169" y="30897"/>
                    <a:pt x="720176" y="179222"/>
                    <a:pt x="720176" y="358254"/>
                  </a:cubicBezTo>
                </a:path>
              </a:pathLst>
            </a:custGeom>
            <a:solidFill>
              <a:srgbClr val="46CE2E"/>
            </a:solidFill>
            <a:ln w="9525" cap="flat">
              <a:noFill/>
              <a:prstDash val="solid"/>
              <a:miter/>
            </a:ln>
          </p:spPr>
          <p:txBody>
            <a:bodyPr rtlCol="0" anchor="ctr"/>
            <a:lstStyle/>
            <a:p>
              <a:endParaRPr/>
            </a:p>
          </p:txBody>
        </p:sp>
        <p:sp>
          <p:nvSpPr>
            <p:cNvPr id="166" name="Freeform 165">
              <a:extLst>
                <a:ext uri="{FF2B5EF4-FFF2-40B4-BE49-F238E27FC236}">
                  <a16:creationId xmlns:a16="http://schemas.microsoft.com/office/drawing/2014/main" id="{9AFA74A4-1E93-684F-A0CF-84C896EA5D5A}"/>
                </a:ext>
              </a:extLst>
            </p:cNvPr>
            <p:cNvSpPr/>
            <p:nvPr/>
          </p:nvSpPr>
          <p:spPr>
            <a:xfrm>
              <a:off x="11827687" y="6322146"/>
              <a:ext cx="638175" cy="909851"/>
            </a:xfrm>
            <a:custGeom>
              <a:avLst/>
              <a:gdLst>
                <a:gd name="connsiteX0" fmla="*/ 642652 w 638175"/>
                <a:gd name="connsiteY0" fmla="*/ 826827 h 909850"/>
                <a:gd name="connsiteX1" fmla="*/ 640556 w 638175"/>
                <a:gd name="connsiteY1" fmla="*/ 829575 h 909850"/>
                <a:gd name="connsiteX2" fmla="*/ 540058 w 638175"/>
                <a:gd name="connsiteY2" fmla="*/ 915253 h 909850"/>
                <a:gd name="connsiteX3" fmla="*/ 180023 w 638175"/>
                <a:gd name="connsiteY3" fmla="*/ 915253 h 909850"/>
                <a:gd name="connsiteX4" fmla="*/ 0 w 638175"/>
                <a:gd name="connsiteY4" fmla="*/ 604766 h 909850"/>
                <a:gd name="connsiteX5" fmla="*/ 0 w 638175"/>
                <a:gd name="connsiteY5" fmla="*/ 353894 h 909850"/>
                <a:gd name="connsiteX6" fmla="*/ 196596 w 638175"/>
                <a:gd name="connsiteY6" fmla="*/ 34593 h 909850"/>
                <a:gd name="connsiteX7" fmla="*/ 303752 w 638175"/>
                <a:gd name="connsiteY7" fmla="*/ 0 h 909850"/>
                <a:gd name="connsiteX8" fmla="*/ 180023 w 638175"/>
                <a:gd name="connsiteY8" fmla="*/ 216933 h 909850"/>
                <a:gd name="connsiteX9" fmla="*/ 244697 w 638175"/>
                <a:gd name="connsiteY9" fmla="*/ 110604 h 909850"/>
                <a:gd name="connsiteX10" fmla="*/ 320326 w 638175"/>
                <a:gd name="connsiteY10" fmla="*/ 674711 h 909850"/>
                <a:gd name="connsiteX11" fmla="*/ 251079 w 638175"/>
                <a:gd name="connsiteY11" fmla="*/ 654619 h 909850"/>
                <a:gd name="connsiteX12" fmla="*/ 642652 w 638175"/>
                <a:gd name="connsiteY12" fmla="*/ 826827 h 909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5" h="909850">
                  <a:moveTo>
                    <a:pt x="642652" y="826827"/>
                  </a:moveTo>
                  <a:cubicBezTo>
                    <a:pt x="641985" y="827775"/>
                    <a:pt x="641318" y="828618"/>
                    <a:pt x="640556" y="829575"/>
                  </a:cubicBezTo>
                  <a:cubicBezTo>
                    <a:pt x="613115" y="863505"/>
                    <a:pt x="579215" y="892696"/>
                    <a:pt x="540058" y="915253"/>
                  </a:cubicBezTo>
                  <a:lnTo>
                    <a:pt x="180023" y="915253"/>
                  </a:lnTo>
                  <a:cubicBezTo>
                    <a:pt x="68571" y="851184"/>
                    <a:pt x="-95" y="732809"/>
                    <a:pt x="0" y="604766"/>
                  </a:cubicBezTo>
                  <a:lnTo>
                    <a:pt x="0" y="353894"/>
                  </a:lnTo>
                  <a:cubicBezTo>
                    <a:pt x="0" y="214564"/>
                    <a:pt x="79915" y="93828"/>
                    <a:pt x="196596" y="34593"/>
                  </a:cubicBezTo>
                  <a:cubicBezTo>
                    <a:pt x="229648" y="17723"/>
                    <a:pt x="265748" y="5876"/>
                    <a:pt x="303752" y="0"/>
                  </a:cubicBezTo>
                  <a:cubicBezTo>
                    <a:pt x="246602" y="38574"/>
                    <a:pt x="180489" y="107002"/>
                    <a:pt x="180023" y="216933"/>
                  </a:cubicBezTo>
                  <a:cubicBezTo>
                    <a:pt x="180023" y="216933"/>
                    <a:pt x="198501" y="126896"/>
                    <a:pt x="244697" y="110604"/>
                  </a:cubicBezTo>
                  <a:cubicBezTo>
                    <a:pt x="244697" y="110604"/>
                    <a:pt x="61722" y="459949"/>
                    <a:pt x="320326" y="674711"/>
                  </a:cubicBezTo>
                  <a:cubicBezTo>
                    <a:pt x="320326" y="674711"/>
                    <a:pt x="282607" y="668740"/>
                    <a:pt x="251079" y="654619"/>
                  </a:cubicBezTo>
                  <a:cubicBezTo>
                    <a:pt x="318897" y="702661"/>
                    <a:pt x="471964" y="799152"/>
                    <a:pt x="642652" y="826827"/>
                  </a:cubicBezTo>
                </a:path>
              </a:pathLst>
            </a:custGeom>
            <a:solidFill>
              <a:srgbClr val="43B224"/>
            </a:solidFill>
            <a:ln w="9525" cap="flat">
              <a:noFill/>
              <a:prstDash val="solid"/>
              <a:miter/>
            </a:ln>
          </p:spPr>
          <p:txBody>
            <a:bodyPr rtlCol="0" anchor="ctr"/>
            <a:lstStyle/>
            <a:p>
              <a:endParaRPr/>
            </a:p>
          </p:txBody>
        </p:sp>
        <p:sp>
          <p:nvSpPr>
            <p:cNvPr id="167" name="Freeform 166">
              <a:extLst>
                <a:ext uri="{FF2B5EF4-FFF2-40B4-BE49-F238E27FC236}">
                  <a16:creationId xmlns:a16="http://schemas.microsoft.com/office/drawing/2014/main" id="{9D58FFE9-9236-6746-B2FC-A50C06714183}"/>
                </a:ext>
              </a:extLst>
            </p:cNvPr>
            <p:cNvSpPr/>
            <p:nvPr/>
          </p:nvSpPr>
          <p:spPr>
            <a:xfrm>
              <a:off x="11827690" y="6356740"/>
              <a:ext cx="638175" cy="871940"/>
            </a:xfrm>
            <a:custGeom>
              <a:avLst/>
              <a:gdLst>
                <a:gd name="connsiteX0" fmla="*/ 640556 w 638175"/>
                <a:gd name="connsiteY0" fmla="*/ 794982 h 871940"/>
                <a:gd name="connsiteX1" fmla="*/ 540058 w 638175"/>
                <a:gd name="connsiteY1" fmla="*/ 880660 h 871940"/>
                <a:gd name="connsiteX2" fmla="*/ 180013 w 638175"/>
                <a:gd name="connsiteY2" fmla="*/ 880660 h 871940"/>
                <a:gd name="connsiteX3" fmla="*/ 0 w 638175"/>
                <a:gd name="connsiteY3" fmla="*/ 570173 h 871940"/>
                <a:gd name="connsiteX4" fmla="*/ 0 w 638175"/>
                <a:gd name="connsiteY4" fmla="*/ 319301 h 871940"/>
                <a:gd name="connsiteX5" fmla="*/ 196596 w 638175"/>
                <a:gd name="connsiteY5" fmla="*/ 0 h 871940"/>
                <a:gd name="connsiteX6" fmla="*/ 58865 w 638175"/>
                <a:gd name="connsiteY6" fmla="*/ 323566 h 871940"/>
                <a:gd name="connsiteX7" fmla="*/ 107918 w 638175"/>
                <a:gd name="connsiteY7" fmla="*/ 215805 h 871940"/>
                <a:gd name="connsiteX8" fmla="*/ 198015 w 638175"/>
                <a:gd name="connsiteY8" fmla="*/ 660116 h 871940"/>
                <a:gd name="connsiteX9" fmla="*/ 72200 w 638175"/>
                <a:gd name="connsiteY9" fmla="*/ 575196 h 871940"/>
                <a:gd name="connsiteX10" fmla="*/ 640556 w 638175"/>
                <a:gd name="connsiteY10" fmla="*/ 794982 h 871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8175" h="871940">
                  <a:moveTo>
                    <a:pt x="640556" y="794982"/>
                  </a:moveTo>
                  <a:cubicBezTo>
                    <a:pt x="613115" y="828912"/>
                    <a:pt x="579216" y="858103"/>
                    <a:pt x="540058" y="880660"/>
                  </a:cubicBezTo>
                  <a:lnTo>
                    <a:pt x="180013" y="880660"/>
                  </a:lnTo>
                  <a:cubicBezTo>
                    <a:pt x="68571" y="816591"/>
                    <a:pt x="-105" y="698216"/>
                    <a:pt x="0" y="570173"/>
                  </a:cubicBezTo>
                  <a:lnTo>
                    <a:pt x="0" y="319301"/>
                  </a:lnTo>
                  <a:cubicBezTo>
                    <a:pt x="0" y="179970"/>
                    <a:pt x="79915" y="59235"/>
                    <a:pt x="196596" y="0"/>
                  </a:cubicBezTo>
                  <a:cubicBezTo>
                    <a:pt x="139065" y="56107"/>
                    <a:pt x="73238" y="155812"/>
                    <a:pt x="58865" y="323566"/>
                  </a:cubicBezTo>
                  <a:lnTo>
                    <a:pt x="107918" y="215805"/>
                  </a:lnTo>
                  <a:cubicBezTo>
                    <a:pt x="104489" y="225283"/>
                    <a:pt x="13240" y="487244"/>
                    <a:pt x="198015" y="660116"/>
                  </a:cubicBezTo>
                  <a:cubicBezTo>
                    <a:pt x="198015" y="660116"/>
                    <a:pt x="134588" y="666456"/>
                    <a:pt x="72200" y="575196"/>
                  </a:cubicBezTo>
                  <a:cubicBezTo>
                    <a:pt x="72200" y="575196"/>
                    <a:pt x="50768" y="898857"/>
                    <a:pt x="640556" y="794982"/>
                  </a:cubicBezTo>
                </a:path>
              </a:pathLst>
            </a:custGeom>
            <a:solidFill>
              <a:srgbClr val="3E932A"/>
            </a:solidFill>
            <a:ln w="9525" cap="flat">
              <a:noFill/>
              <a:prstDash val="solid"/>
              <a:miter/>
            </a:ln>
          </p:spPr>
          <p:txBody>
            <a:bodyPr rtlCol="0" anchor="ctr"/>
            <a:lstStyle/>
            <a:p>
              <a:endParaRPr/>
            </a:p>
          </p:txBody>
        </p:sp>
        <p:sp>
          <p:nvSpPr>
            <p:cNvPr id="168" name="Freeform 167">
              <a:extLst>
                <a:ext uri="{FF2B5EF4-FFF2-40B4-BE49-F238E27FC236}">
                  <a16:creationId xmlns:a16="http://schemas.microsoft.com/office/drawing/2014/main" id="{1D02EF77-5AF0-874F-9BB2-25DDB82E86E6}"/>
                </a:ext>
              </a:extLst>
            </p:cNvPr>
            <p:cNvSpPr/>
            <p:nvPr/>
          </p:nvSpPr>
          <p:spPr>
            <a:xfrm>
              <a:off x="12007707" y="7034361"/>
              <a:ext cx="352425" cy="246418"/>
            </a:xfrm>
            <a:custGeom>
              <a:avLst/>
              <a:gdLst>
                <a:gd name="connsiteX0" fmla="*/ 0 w 352425"/>
                <a:gd name="connsiteY0" fmla="*/ 250797 h 246417"/>
                <a:gd name="connsiteX1" fmla="*/ 0 w 352425"/>
                <a:gd name="connsiteY1" fmla="*/ 107486 h 246417"/>
                <a:gd name="connsiteX2" fmla="*/ 180042 w 352425"/>
                <a:gd name="connsiteY2" fmla="*/ 0 h 246417"/>
                <a:gd name="connsiteX3" fmla="*/ 360083 w 352425"/>
                <a:gd name="connsiteY3" fmla="*/ 107486 h 246417"/>
                <a:gd name="connsiteX4" fmla="*/ 360083 w 352425"/>
                <a:gd name="connsiteY4" fmla="*/ 250797 h 246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246417">
                  <a:moveTo>
                    <a:pt x="0" y="250797"/>
                  </a:moveTo>
                  <a:lnTo>
                    <a:pt x="0" y="107486"/>
                  </a:lnTo>
                  <a:cubicBezTo>
                    <a:pt x="0" y="48099"/>
                    <a:pt x="80610" y="0"/>
                    <a:pt x="180042" y="0"/>
                  </a:cubicBezTo>
                  <a:cubicBezTo>
                    <a:pt x="279473" y="0"/>
                    <a:pt x="360083" y="48099"/>
                    <a:pt x="360083" y="107486"/>
                  </a:cubicBezTo>
                  <a:lnTo>
                    <a:pt x="360083" y="250797"/>
                  </a:lnTo>
                </a:path>
              </a:pathLst>
            </a:custGeom>
            <a:solidFill>
              <a:srgbClr val="37A51C"/>
            </a:solidFill>
            <a:ln w="9525" cap="flat">
              <a:noFill/>
              <a:prstDash val="solid"/>
              <a:miter/>
            </a:ln>
          </p:spPr>
          <p:txBody>
            <a:bodyPr rtlCol="0" anchor="ctr"/>
            <a:lstStyle/>
            <a:p>
              <a:endParaRPr/>
            </a:p>
          </p:txBody>
        </p:sp>
        <p:sp>
          <p:nvSpPr>
            <p:cNvPr id="169" name="Freeform 168">
              <a:extLst>
                <a:ext uri="{FF2B5EF4-FFF2-40B4-BE49-F238E27FC236}">
                  <a16:creationId xmlns:a16="http://schemas.microsoft.com/office/drawing/2014/main" id="{C9982550-D345-0D4D-81F5-0FB3894E42F5}"/>
                </a:ext>
              </a:extLst>
            </p:cNvPr>
            <p:cNvSpPr/>
            <p:nvPr/>
          </p:nvSpPr>
          <p:spPr>
            <a:xfrm>
              <a:off x="12007707" y="7034361"/>
              <a:ext cx="352425" cy="246418"/>
            </a:xfrm>
            <a:custGeom>
              <a:avLst/>
              <a:gdLst>
                <a:gd name="connsiteX0" fmla="*/ 0 w 352425"/>
                <a:gd name="connsiteY0" fmla="*/ 250797 h 246417"/>
                <a:gd name="connsiteX1" fmla="*/ 0 w 352425"/>
                <a:gd name="connsiteY1" fmla="*/ 107486 h 246417"/>
                <a:gd name="connsiteX2" fmla="*/ 180042 w 352425"/>
                <a:gd name="connsiteY2" fmla="*/ 0 h 246417"/>
                <a:gd name="connsiteX3" fmla="*/ 360083 w 352425"/>
                <a:gd name="connsiteY3" fmla="*/ 107486 h 246417"/>
                <a:gd name="connsiteX4" fmla="*/ 360083 w 352425"/>
                <a:gd name="connsiteY4" fmla="*/ 250797 h 246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246417">
                  <a:moveTo>
                    <a:pt x="0" y="250797"/>
                  </a:moveTo>
                  <a:lnTo>
                    <a:pt x="0" y="107486"/>
                  </a:lnTo>
                  <a:cubicBezTo>
                    <a:pt x="0" y="48099"/>
                    <a:pt x="80610" y="0"/>
                    <a:pt x="180042" y="0"/>
                  </a:cubicBezTo>
                  <a:cubicBezTo>
                    <a:pt x="279473" y="0"/>
                    <a:pt x="360083" y="48099"/>
                    <a:pt x="360083" y="107486"/>
                  </a:cubicBezTo>
                  <a:lnTo>
                    <a:pt x="360083" y="250797"/>
                  </a:lnTo>
                </a:path>
              </a:pathLst>
            </a:custGeom>
            <a:noFill/>
            <a:ln w="57150" cap="flat">
              <a:solidFill>
                <a:srgbClr val="1E660C"/>
              </a:solidFill>
              <a:prstDash val="solid"/>
              <a:miter/>
            </a:ln>
          </p:spPr>
          <p:txBody>
            <a:bodyPr rtlCol="0" anchor="ctr"/>
            <a:lstStyle/>
            <a:p>
              <a:endParaRPr/>
            </a:p>
          </p:txBody>
        </p:sp>
        <p:sp>
          <p:nvSpPr>
            <p:cNvPr id="170" name="Freeform 169">
              <a:extLst>
                <a:ext uri="{FF2B5EF4-FFF2-40B4-BE49-F238E27FC236}">
                  <a16:creationId xmlns:a16="http://schemas.microsoft.com/office/drawing/2014/main" id="{E6275C0D-B22B-734D-BD89-1877C97AAF0D}"/>
                </a:ext>
              </a:extLst>
            </p:cNvPr>
            <p:cNvSpPr/>
            <p:nvPr/>
          </p:nvSpPr>
          <p:spPr>
            <a:xfrm>
              <a:off x="11988661" y="7158734"/>
              <a:ext cx="390525" cy="246418"/>
            </a:xfrm>
            <a:custGeom>
              <a:avLst/>
              <a:gdLst>
                <a:gd name="connsiteX0" fmla="*/ 199072 w 390525"/>
                <a:gd name="connsiteY0" fmla="*/ 252863 h 246417"/>
                <a:gd name="connsiteX1" fmla="*/ 0 w 390525"/>
                <a:gd name="connsiteY1" fmla="*/ 126431 h 246417"/>
                <a:gd name="connsiteX2" fmla="*/ 581 w 390525"/>
                <a:gd name="connsiteY2" fmla="*/ 116707 h 246417"/>
                <a:gd name="connsiteX3" fmla="*/ 146237 w 390525"/>
                <a:gd name="connsiteY3" fmla="*/ 4435 h 246417"/>
                <a:gd name="connsiteX4" fmla="*/ 199072 w 390525"/>
                <a:gd name="connsiteY4" fmla="*/ 0 h 246417"/>
                <a:gd name="connsiteX5" fmla="*/ 398135 w 390525"/>
                <a:gd name="connsiteY5" fmla="*/ 126431 h 246417"/>
                <a:gd name="connsiteX6" fmla="*/ 398012 w 390525"/>
                <a:gd name="connsiteY6" fmla="*/ 130516 h 246417"/>
                <a:gd name="connsiteX7" fmla="*/ 199072 w 390525"/>
                <a:gd name="connsiteY7" fmla="*/ 252863 h 246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525" h="246417">
                  <a:moveTo>
                    <a:pt x="199072" y="252863"/>
                  </a:moveTo>
                  <a:cubicBezTo>
                    <a:pt x="87440" y="252863"/>
                    <a:pt x="0" y="197333"/>
                    <a:pt x="0" y="126431"/>
                  </a:cubicBezTo>
                  <a:cubicBezTo>
                    <a:pt x="0" y="123180"/>
                    <a:pt x="229" y="119958"/>
                    <a:pt x="581" y="116707"/>
                  </a:cubicBezTo>
                  <a:cubicBezTo>
                    <a:pt x="7039" y="62382"/>
                    <a:pt x="64208" y="18396"/>
                    <a:pt x="146237" y="4435"/>
                  </a:cubicBezTo>
                  <a:cubicBezTo>
                    <a:pt x="163154" y="1507"/>
                    <a:pt x="180946" y="0"/>
                    <a:pt x="199072" y="0"/>
                  </a:cubicBezTo>
                  <a:cubicBezTo>
                    <a:pt x="310706" y="0"/>
                    <a:pt x="398135" y="55539"/>
                    <a:pt x="398135" y="126431"/>
                  </a:cubicBezTo>
                  <a:cubicBezTo>
                    <a:pt x="398135" y="127787"/>
                    <a:pt x="398116" y="129151"/>
                    <a:pt x="398012" y="130516"/>
                  </a:cubicBezTo>
                  <a:cubicBezTo>
                    <a:pt x="394726" y="199163"/>
                    <a:pt x="307477" y="252863"/>
                    <a:pt x="199072" y="252863"/>
                  </a:cubicBezTo>
                </a:path>
              </a:pathLst>
            </a:custGeom>
            <a:solidFill>
              <a:srgbClr val="CCAA06"/>
            </a:solidFill>
            <a:ln w="9525" cap="flat">
              <a:noFill/>
              <a:prstDash val="solid"/>
              <a:miter/>
            </a:ln>
          </p:spPr>
          <p:txBody>
            <a:bodyPr rtlCol="0" anchor="ctr"/>
            <a:lstStyle/>
            <a:p>
              <a:endParaRPr/>
            </a:p>
          </p:txBody>
        </p:sp>
        <p:sp>
          <p:nvSpPr>
            <p:cNvPr id="171" name="Freeform 170">
              <a:extLst>
                <a:ext uri="{FF2B5EF4-FFF2-40B4-BE49-F238E27FC236}">
                  <a16:creationId xmlns:a16="http://schemas.microsoft.com/office/drawing/2014/main" id="{FA871AD4-16E9-EF46-A55A-CB40D70364F4}"/>
                </a:ext>
              </a:extLst>
            </p:cNvPr>
            <p:cNvSpPr/>
            <p:nvPr/>
          </p:nvSpPr>
          <p:spPr>
            <a:xfrm>
              <a:off x="11969611" y="7139782"/>
              <a:ext cx="428625" cy="284328"/>
            </a:xfrm>
            <a:custGeom>
              <a:avLst/>
              <a:gdLst>
                <a:gd name="connsiteX0" fmla="*/ 218122 w 428625"/>
                <a:gd name="connsiteY0" fmla="*/ 0 h 284328"/>
                <a:gd name="connsiteX1" fmla="*/ 161944 w 428625"/>
                <a:gd name="connsiteY1" fmla="*/ 4729 h 284328"/>
                <a:gd name="connsiteX2" fmla="*/ 743 w 428625"/>
                <a:gd name="connsiteY2" fmla="*/ 133255 h 284328"/>
                <a:gd name="connsiteX3" fmla="*/ 0 w 428625"/>
                <a:gd name="connsiteY3" fmla="*/ 145387 h 284328"/>
                <a:gd name="connsiteX4" fmla="*/ 218122 w 428625"/>
                <a:gd name="connsiteY4" fmla="*/ 290773 h 284328"/>
                <a:gd name="connsiteX5" fmla="*/ 436074 w 428625"/>
                <a:gd name="connsiteY5" fmla="*/ 150685 h 284328"/>
                <a:gd name="connsiteX6" fmla="*/ 436235 w 428625"/>
                <a:gd name="connsiteY6" fmla="*/ 145387 h 284328"/>
                <a:gd name="connsiteX7" fmla="*/ 218122 w 428625"/>
                <a:gd name="connsiteY7" fmla="*/ 0 h 284328"/>
                <a:gd name="connsiteX8" fmla="*/ 218122 w 428625"/>
                <a:gd name="connsiteY8" fmla="*/ 37910 h 284328"/>
                <a:gd name="connsiteX9" fmla="*/ 398135 w 428625"/>
                <a:gd name="connsiteY9" fmla="*/ 145387 h 284328"/>
                <a:gd name="connsiteX10" fmla="*/ 398050 w 428625"/>
                <a:gd name="connsiteY10" fmla="*/ 148230 h 284328"/>
                <a:gd name="connsiteX11" fmla="*/ 218122 w 428625"/>
                <a:gd name="connsiteY11" fmla="*/ 252863 h 284328"/>
                <a:gd name="connsiteX12" fmla="*/ 38100 w 428625"/>
                <a:gd name="connsiteY12" fmla="*/ 145387 h 284328"/>
                <a:gd name="connsiteX13" fmla="*/ 38567 w 428625"/>
                <a:gd name="connsiteY13" fmla="*/ 137700 h 284328"/>
                <a:gd name="connsiteX14" fmla="*/ 168497 w 428625"/>
                <a:gd name="connsiteY14" fmla="*/ 42071 h 284328"/>
                <a:gd name="connsiteX15" fmla="*/ 218122 w 428625"/>
                <a:gd name="connsiteY15" fmla="*/ 37910 h 284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625" h="284328">
                  <a:moveTo>
                    <a:pt x="218122" y="0"/>
                  </a:moveTo>
                  <a:cubicBezTo>
                    <a:pt x="198920" y="0"/>
                    <a:pt x="180013" y="1592"/>
                    <a:pt x="161944" y="4729"/>
                  </a:cubicBezTo>
                  <a:cubicBezTo>
                    <a:pt x="71514" y="20102"/>
                    <a:pt x="8191" y="70561"/>
                    <a:pt x="743" y="133255"/>
                  </a:cubicBezTo>
                  <a:cubicBezTo>
                    <a:pt x="229" y="137795"/>
                    <a:pt x="0" y="141671"/>
                    <a:pt x="0" y="145387"/>
                  </a:cubicBezTo>
                  <a:cubicBezTo>
                    <a:pt x="0" y="226904"/>
                    <a:pt x="95802" y="290773"/>
                    <a:pt x="218122" y="290773"/>
                  </a:cubicBezTo>
                  <a:cubicBezTo>
                    <a:pt x="338538" y="290773"/>
                    <a:pt x="432016" y="230609"/>
                    <a:pt x="436074" y="150685"/>
                  </a:cubicBezTo>
                  <a:cubicBezTo>
                    <a:pt x="436235" y="148438"/>
                    <a:pt x="436235" y="146581"/>
                    <a:pt x="436235" y="145387"/>
                  </a:cubicBezTo>
                  <a:cubicBezTo>
                    <a:pt x="436235" y="63860"/>
                    <a:pt x="340433" y="0"/>
                    <a:pt x="218122" y="0"/>
                  </a:cubicBezTo>
                  <a:moveTo>
                    <a:pt x="218122" y="37910"/>
                  </a:moveTo>
                  <a:cubicBezTo>
                    <a:pt x="317554" y="37910"/>
                    <a:pt x="398135" y="86057"/>
                    <a:pt x="398135" y="145387"/>
                  </a:cubicBezTo>
                  <a:cubicBezTo>
                    <a:pt x="398135" y="146325"/>
                    <a:pt x="398135" y="147282"/>
                    <a:pt x="398050" y="148230"/>
                  </a:cubicBezTo>
                  <a:cubicBezTo>
                    <a:pt x="395573" y="206233"/>
                    <a:pt x="315944" y="252863"/>
                    <a:pt x="218122" y="252863"/>
                  </a:cubicBezTo>
                  <a:cubicBezTo>
                    <a:pt x="118681" y="252863"/>
                    <a:pt x="38100" y="204716"/>
                    <a:pt x="38100" y="145387"/>
                  </a:cubicBezTo>
                  <a:cubicBezTo>
                    <a:pt x="38100" y="142818"/>
                    <a:pt x="38291" y="140269"/>
                    <a:pt x="38567" y="137700"/>
                  </a:cubicBezTo>
                  <a:cubicBezTo>
                    <a:pt x="44005" y="92028"/>
                    <a:pt x="97155" y="54212"/>
                    <a:pt x="168497" y="42071"/>
                  </a:cubicBezTo>
                  <a:cubicBezTo>
                    <a:pt x="184309" y="39323"/>
                    <a:pt x="200873" y="37910"/>
                    <a:pt x="218122" y="37910"/>
                  </a:cubicBezTo>
                </a:path>
              </a:pathLst>
            </a:custGeom>
            <a:solidFill>
              <a:srgbClr val="1E660C"/>
            </a:solidFill>
            <a:ln w="9525" cap="flat">
              <a:noFill/>
              <a:prstDash val="solid"/>
              <a:miter/>
            </a:ln>
          </p:spPr>
          <p:txBody>
            <a:bodyPr rtlCol="0" anchor="ctr"/>
            <a:lstStyle/>
            <a:p>
              <a:endParaRPr/>
            </a:p>
          </p:txBody>
        </p:sp>
        <p:sp>
          <p:nvSpPr>
            <p:cNvPr id="172" name="Freeform 171">
              <a:extLst>
                <a:ext uri="{FF2B5EF4-FFF2-40B4-BE49-F238E27FC236}">
                  <a16:creationId xmlns:a16="http://schemas.microsoft.com/office/drawing/2014/main" id="{51DB03D3-1170-6146-8269-012980E4E90A}"/>
                </a:ext>
              </a:extLst>
            </p:cNvPr>
            <p:cNvSpPr/>
            <p:nvPr/>
          </p:nvSpPr>
          <p:spPr>
            <a:xfrm>
              <a:off x="12079721"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solidFill>
              <a:srgbClr val="37A51C"/>
            </a:solidFill>
            <a:ln w="9525" cap="flat">
              <a:noFill/>
              <a:prstDash val="solid"/>
              <a:miter/>
            </a:ln>
          </p:spPr>
          <p:txBody>
            <a:bodyPr rtlCol="0" anchor="ctr"/>
            <a:lstStyle/>
            <a:p>
              <a:endParaRPr/>
            </a:p>
          </p:txBody>
        </p:sp>
        <p:sp>
          <p:nvSpPr>
            <p:cNvPr id="173" name="Freeform 172">
              <a:extLst>
                <a:ext uri="{FF2B5EF4-FFF2-40B4-BE49-F238E27FC236}">
                  <a16:creationId xmlns:a16="http://schemas.microsoft.com/office/drawing/2014/main" id="{81537CD3-DAFE-6944-B088-7B744DF58B28}"/>
                </a:ext>
              </a:extLst>
            </p:cNvPr>
            <p:cNvSpPr/>
            <p:nvPr/>
          </p:nvSpPr>
          <p:spPr>
            <a:xfrm>
              <a:off x="12079721"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noFill/>
            <a:ln w="57150" cap="rnd">
              <a:solidFill>
                <a:srgbClr val="1E660C"/>
              </a:solidFill>
              <a:prstDash val="solid"/>
              <a:round/>
            </a:ln>
          </p:spPr>
          <p:txBody>
            <a:bodyPr rtlCol="0" anchor="ctr"/>
            <a:lstStyle/>
            <a:p>
              <a:endParaRPr/>
            </a:p>
          </p:txBody>
        </p:sp>
        <p:sp>
          <p:nvSpPr>
            <p:cNvPr id="174" name="Freeform 173">
              <a:extLst>
                <a:ext uri="{FF2B5EF4-FFF2-40B4-BE49-F238E27FC236}">
                  <a16:creationId xmlns:a16="http://schemas.microsoft.com/office/drawing/2014/main" id="{B409A932-00E7-BF44-9E72-16F571A4A50E}"/>
                </a:ext>
              </a:extLst>
            </p:cNvPr>
            <p:cNvSpPr/>
            <p:nvPr/>
          </p:nvSpPr>
          <p:spPr>
            <a:xfrm>
              <a:off x="12295773"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solidFill>
              <a:srgbClr val="37A51C"/>
            </a:solidFill>
            <a:ln w="9525" cap="flat">
              <a:noFill/>
              <a:prstDash val="solid"/>
              <a:miter/>
            </a:ln>
          </p:spPr>
          <p:txBody>
            <a:bodyPr rtlCol="0" anchor="ctr"/>
            <a:lstStyle/>
            <a:p>
              <a:endParaRPr/>
            </a:p>
          </p:txBody>
        </p:sp>
        <p:sp>
          <p:nvSpPr>
            <p:cNvPr id="175" name="Freeform 174">
              <a:extLst>
                <a:ext uri="{FF2B5EF4-FFF2-40B4-BE49-F238E27FC236}">
                  <a16:creationId xmlns:a16="http://schemas.microsoft.com/office/drawing/2014/main" id="{DCBF2BEA-87F8-144C-AE7E-CC03378F7BBA}"/>
                </a:ext>
              </a:extLst>
            </p:cNvPr>
            <p:cNvSpPr/>
            <p:nvPr/>
          </p:nvSpPr>
          <p:spPr>
            <a:xfrm>
              <a:off x="12295773"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noFill/>
            <a:ln w="57150" cap="rnd">
              <a:solidFill>
                <a:srgbClr val="1E660C"/>
              </a:solidFill>
              <a:prstDash val="solid"/>
              <a:round/>
            </a:ln>
          </p:spPr>
          <p:txBody>
            <a:bodyPr rtlCol="0" anchor="ctr"/>
            <a:lstStyle/>
            <a:p>
              <a:endParaRPr/>
            </a:p>
          </p:txBody>
        </p:sp>
        <p:sp>
          <p:nvSpPr>
            <p:cNvPr id="176" name="Freeform 175">
              <a:extLst>
                <a:ext uri="{FF2B5EF4-FFF2-40B4-BE49-F238E27FC236}">
                  <a16:creationId xmlns:a16="http://schemas.microsoft.com/office/drawing/2014/main" id="{B3B2E566-DEFF-B548-A390-91FF274ADD1D}"/>
                </a:ext>
              </a:extLst>
            </p:cNvPr>
            <p:cNvSpPr/>
            <p:nvPr/>
          </p:nvSpPr>
          <p:spPr>
            <a:xfrm>
              <a:off x="11935695"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32" y="0"/>
                    <a:pt x="180032" y="48127"/>
                    <a:pt x="180032" y="107495"/>
                  </a:cubicBezTo>
                  <a:cubicBezTo>
                    <a:pt x="180032" y="166844"/>
                    <a:pt x="139732" y="214981"/>
                    <a:pt x="90021" y="214981"/>
                  </a:cubicBezTo>
                  <a:cubicBezTo>
                    <a:pt x="40300" y="214981"/>
                    <a:pt x="0" y="166844"/>
                    <a:pt x="0" y="107495"/>
                  </a:cubicBezTo>
                  <a:cubicBezTo>
                    <a:pt x="0" y="48127"/>
                    <a:pt x="40300" y="0"/>
                    <a:pt x="90021" y="0"/>
                  </a:cubicBezTo>
                </a:path>
              </a:pathLst>
            </a:custGeom>
            <a:solidFill>
              <a:srgbClr val="37A51C"/>
            </a:solidFill>
            <a:ln w="9525" cap="flat">
              <a:noFill/>
              <a:prstDash val="solid"/>
              <a:miter/>
            </a:ln>
          </p:spPr>
          <p:txBody>
            <a:bodyPr rtlCol="0" anchor="ctr"/>
            <a:lstStyle/>
            <a:p>
              <a:endParaRPr/>
            </a:p>
          </p:txBody>
        </p:sp>
        <p:sp>
          <p:nvSpPr>
            <p:cNvPr id="177" name="Freeform 176">
              <a:extLst>
                <a:ext uri="{FF2B5EF4-FFF2-40B4-BE49-F238E27FC236}">
                  <a16:creationId xmlns:a16="http://schemas.microsoft.com/office/drawing/2014/main" id="{05649333-9859-2948-8149-62AC0DB20504}"/>
                </a:ext>
              </a:extLst>
            </p:cNvPr>
            <p:cNvSpPr/>
            <p:nvPr/>
          </p:nvSpPr>
          <p:spPr>
            <a:xfrm>
              <a:off x="11935695"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32" y="0"/>
                    <a:pt x="180032" y="48127"/>
                    <a:pt x="180032" y="107495"/>
                  </a:cubicBezTo>
                  <a:cubicBezTo>
                    <a:pt x="180032" y="166844"/>
                    <a:pt x="139732" y="214981"/>
                    <a:pt x="90021" y="214981"/>
                  </a:cubicBezTo>
                  <a:cubicBezTo>
                    <a:pt x="40300" y="214981"/>
                    <a:pt x="0" y="166844"/>
                    <a:pt x="0" y="107495"/>
                  </a:cubicBezTo>
                  <a:cubicBezTo>
                    <a:pt x="0" y="48127"/>
                    <a:pt x="40300" y="0"/>
                    <a:pt x="90021" y="0"/>
                  </a:cubicBezTo>
                  <a:close/>
                </a:path>
              </a:pathLst>
            </a:custGeom>
            <a:noFill/>
            <a:ln w="57150" cap="flat">
              <a:solidFill>
                <a:srgbClr val="1E660C"/>
              </a:solidFill>
              <a:prstDash val="solid"/>
              <a:miter/>
            </a:ln>
          </p:spPr>
          <p:txBody>
            <a:bodyPr rtlCol="0" anchor="ctr"/>
            <a:lstStyle/>
            <a:p>
              <a:endParaRPr/>
            </a:p>
          </p:txBody>
        </p:sp>
        <p:sp>
          <p:nvSpPr>
            <p:cNvPr id="178" name="Freeform 177">
              <a:extLst>
                <a:ext uri="{FF2B5EF4-FFF2-40B4-BE49-F238E27FC236}">
                  <a16:creationId xmlns:a16="http://schemas.microsoft.com/office/drawing/2014/main" id="{8E5AB76F-407B-614A-9530-B363FA957EAA}"/>
                </a:ext>
              </a:extLst>
            </p:cNvPr>
            <p:cNvSpPr/>
            <p:nvPr/>
          </p:nvSpPr>
          <p:spPr>
            <a:xfrm>
              <a:off x="12007708" y="7277489"/>
              <a:ext cx="352425" cy="113731"/>
            </a:xfrm>
            <a:custGeom>
              <a:avLst/>
              <a:gdLst>
                <a:gd name="connsiteX0" fmla="*/ 359950 w 352425"/>
                <a:gd name="connsiteY0" fmla="*/ 10520 h 113731"/>
                <a:gd name="connsiteX1" fmla="*/ 180023 w 352425"/>
                <a:gd name="connsiteY1" fmla="*/ 115153 h 113731"/>
                <a:gd name="connsiteX2" fmla="*/ 0 w 352425"/>
                <a:gd name="connsiteY2" fmla="*/ 7677 h 113731"/>
                <a:gd name="connsiteX3" fmla="*/ 476 w 352425"/>
                <a:gd name="connsiteY3" fmla="*/ 0 h 113731"/>
                <a:gd name="connsiteX4" fmla="*/ 296513 w 352425"/>
                <a:gd name="connsiteY4" fmla="*/ 32603 h 113731"/>
                <a:gd name="connsiteX5" fmla="*/ 141256 w 352425"/>
                <a:gd name="connsiteY5" fmla="*/ 74399 h 113731"/>
                <a:gd name="connsiteX6" fmla="*/ 359950 w 352425"/>
                <a:gd name="connsiteY6" fmla="*/ 10520 h 113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425" h="113731">
                  <a:moveTo>
                    <a:pt x="359950" y="10520"/>
                  </a:moveTo>
                  <a:cubicBezTo>
                    <a:pt x="357473" y="68523"/>
                    <a:pt x="277844" y="115153"/>
                    <a:pt x="180023" y="115153"/>
                  </a:cubicBezTo>
                  <a:cubicBezTo>
                    <a:pt x="80581" y="115153"/>
                    <a:pt x="0" y="67007"/>
                    <a:pt x="0" y="7677"/>
                  </a:cubicBezTo>
                  <a:cubicBezTo>
                    <a:pt x="0" y="5118"/>
                    <a:pt x="191" y="2559"/>
                    <a:pt x="476" y="0"/>
                  </a:cubicBezTo>
                  <a:cubicBezTo>
                    <a:pt x="89535" y="49568"/>
                    <a:pt x="296513" y="32603"/>
                    <a:pt x="296513" y="32603"/>
                  </a:cubicBezTo>
                  <a:cubicBezTo>
                    <a:pt x="238030" y="74399"/>
                    <a:pt x="141256" y="74399"/>
                    <a:pt x="141256" y="74399"/>
                  </a:cubicBezTo>
                  <a:cubicBezTo>
                    <a:pt x="247460" y="91554"/>
                    <a:pt x="317373" y="52127"/>
                    <a:pt x="359950" y="10520"/>
                  </a:cubicBezTo>
                </a:path>
              </a:pathLst>
            </a:custGeom>
            <a:solidFill>
              <a:srgbClr val="AF9112"/>
            </a:solidFill>
            <a:ln w="9525" cap="flat">
              <a:noFill/>
              <a:prstDash val="solid"/>
              <a:miter/>
            </a:ln>
          </p:spPr>
          <p:txBody>
            <a:bodyPr rtlCol="0" anchor="ctr"/>
            <a:lstStyle/>
            <a:p>
              <a:endParaRPr/>
            </a:p>
          </p:txBody>
        </p:sp>
        <p:sp>
          <p:nvSpPr>
            <p:cNvPr id="179" name="Freeform 178">
              <a:extLst>
                <a:ext uri="{FF2B5EF4-FFF2-40B4-BE49-F238E27FC236}">
                  <a16:creationId xmlns:a16="http://schemas.microsoft.com/office/drawing/2014/main" id="{3359BF4C-1FB6-3042-8D7E-D8DCD24B68B1}"/>
                </a:ext>
              </a:extLst>
            </p:cNvPr>
            <p:cNvSpPr/>
            <p:nvPr/>
          </p:nvSpPr>
          <p:spPr>
            <a:xfrm>
              <a:off x="12138112" y="7177691"/>
              <a:ext cx="228600" cy="104254"/>
            </a:xfrm>
            <a:custGeom>
              <a:avLst/>
              <a:gdLst>
                <a:gd name="connsiteX0" fmla="*/ 229638 w 228600"/>
                <a:gd name="connsiteY0" fmla="*/ 107476 h 104253"/>
                <a:gd name="connsiteX1" fmla="*/ 0 w 228600"/>
                <a:gd name="connsiteY1" fmla="*/ 4170 h 104253"/>
                <a:gd name="connsiteX2" fmla="*/ 49625 w 228600"/>
                <a:gd name="connsiteY2" fmla="*/ 0 h 104253"/>
                <a:gd name="connsiteX3" fmla="*/ 229638 w 228600"/>
                <a:gd name="connsiteY3" fmla="*/ 107476 h 104253"/>
              </a:gdLst>
              <a:ahLst/>
              <a:cxnLst>
                <a:cxn ang="0">
                  <a:pos x="connsiteX0" y="connsiteY0"/>
                </a:cxn>
                <a:cxn ang="0">
                  <a:pos x="connsiteX1" y="connsiteY1"/>
                </a:cxn>
                <a:cxn ang="0">
                  <a:pos x="connsiteX2" y="connsiteY2"/>
                </a:cxn>
                <a:cxn ang="0">
                  <a:pos x="connsiteX3" y="connsiteY3"/>
                </a:cxn>
              </a:cxnLst>
              <a:rect l="l" t="t" r="r" b="b"/>
              <a:pathLst>
                <a:path w="228600" h="104253">
                  <a:moveTo>
                    <a:pt x="229638" y="107476"/>
                  </a:moveTo>
                  <a:cubicBezTo>
                    <a:pt x="229638" y="107476"/>
                    <a:pt x="165068" y="26158"/>
                    <a:pt x="0" y="4170"/>
                  </a:cubicBezTo>
                  <a:cubicBezTo>
                    <a:pt x="15811" y="1422"/>
                    <a:pt x="32375" y="0"/>
                    <a:pt x="49625" y="0"/>
                  </a:cubicBezTo>
                  <a:cubicBezTo>
                    <a:pt x="149057" y="0"/>
                    <a:pt x="229638" y="48146"/>
                    <a:pt x="229638" y="107476"/>
                  </a:cubicBezTo>
                </a:path>
              </a:pathLst>
            </a:custGeom>
            <a:solidFill>
              <a:srgbClr val="FFDC48"/>
            </a:solidFill>
            <a:ln w="9525" cap="flat">
              <a:noFill/>
              <a:prstDash val="solid"/>
              <a:miter/>
            </a:ln>
          </p:spPr>
          <p:txBody>
            <a:bodyPr rtlCol="0" anchor="ctr"/>
            <a:lstStyle/>
            <a:p>
              <a:endParaRPr/>
            </a:p>
          </p:txBody>
        </p:sp>
        <p:sp>
          <p:nvSpPr>
            <p:cNvPr id="180" name="Freeform 179">
              <a:extLst>
                <a:ext uri="{FF2B5EF4-FFF2-40B4-BE49-F238E27FC236}">
                  <a16:creationId xmlns:a16="http://schemas.microsoft.com/office/drawing/2014/main" id="{8241E85F-C368-0748-854B-24CFD80423D3}"/>
                </a:ext>
              </a:extLst>
            </p:cNvPr>
            <p:cNvSpPr/>
            <p:nvPr/>
          </p:nvSpPr>
          <p:spPr>
            <a:xfrm>
              <a:off x="12259768"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41" y="0"/>
                    <a:pt x="180032" y="48127"/>
                    <a:pt x="180032" y="107495"/>
                  </a:cubicBezTo>
                  <a:cubicBezTo>
                    <a:pt x="180032" y="166844"/>
                    <a:pt x="139741" y="214981"/>
                    <a:pt x="90021" y="214981"/>
                  </a:cubicBezTo>
                  <a:cubicBezTo>
                    <a:pt x="40300" y="214981"/>
                    <a:pt x="0" y="166844"/>
                    <a:pt x="0" y="107495"/>
                  </a:cubicBezTo>
                  <a:cubicBezTo>
                    <a:pt x="0" y="48127"/>
                    <a:pt x="40300" y="0"/>
                    <a:pt x="90021" y="0"/>
                  </a:cubicBezTo>
                </a:path>
              </a:pathLst>
            </a:custGeom>
            <a:solidFill>
              <a:srgbClr val="37A51C"/>
            </a:solidFill>
            <a:ln w="9525" cap="flat">
              <a:noFill/>
              <a:prstDash val="solid"/>
              <a:miter/>
            </a:ln>
          </p:spPr>
          <p:txBody>
            <a:bodyPr rtlCol="0" anchor="ctr"/>
            <a:lstStyle/>
            <a:p>
              <a:endParaRPr/>
            </a:p>
          </p:txBody>
        </p:sp>
        <p:sp>
          <p:nvSpPr>
            <p:cNvPr id="181" name="Freeform 180">
              <a:extLst>
                <a:ext uri="{FF2B5EF4-FFF2-40B4-BE49-F238E27FC236}">
                  <a16:creationId xmlns:a16="http://schemas.microsoft.com/office/drawing/2014/main" id="{4FFCD297-4FBF-7C44-9FCF-E2F8919B3E45}"/>
                </a:ext>
              </a:extLst>
            </p:cNvPr>
            <p:cNvSpPr/>
            <p:nvPr/>
          </p:nvSpPr>
          <p:spPr>
            <a:xfrm>
              <a:off x="12259768"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41" y="0"/>
                    <a:pt x="180032" y="48127"/>
                    <a:pt x="180032" y="107495"/>
                  </a:cubicBezTo>
                  <a:cubicBezTo>
                    <a:pt x="180032" y="166844"/>
                    <a:pt x="139741" y="214981"/>
                    <a:pt x="90021" y="214981"/>
                  </a:cubicBezTo>
                  <a:cubicBezTo>
                    <a:pt x="40300" y="214981"/>
                    <a:pt x="0" y="166844"/>
                    <a:pt x="0" y="107495"/>
                  </a:cubicBezTo>
                  <a:cubicBezTo>
                    <a:pt x="0" y="48127"/>
                    <a:pt x="40300" y="0"/>
                    <a:pt x="90021" y="0"/>
                  </a:cubicBezTo>
                  <a:close/>
                </a:path>
              </a:pathLst>
            </a:custGeom>
            <a:noFill/>
            <a:ln w="57150" cap="flat">
              <a:solidFill>
                <a:srgbClr val="1E660C"/>
              </a:solidFill>
              <a:prstDash val="solid"/>
              <a:miter/>
            </a:ln>
          </p:spPr>
          <p:txBody>
            <a:bodyPr rtlCol="0" anchor="ctr"/>
            <a:lstStyle/>
            <a:p>
              <a:endParaRPr/>
            </a:p>
          </p:txBody>
        </p:sp>
        <p:sp>
          <p:nvSpPr>
            <p:cNvPr id="182" name="Freeform 181">
              <a:extLst>
                <a:ext uri="{FF2B5EF4-FFF2-40B4-BE49-F238E27FC236}">
                  <a16:creationId xmlns:a16="http://schemas.microsoft.com/office/drawing/2014/main" id="{A69934B2-E381-8D4A-8E16-90728AF2AF1D}"/>
                </a:ext>
              </a:extLst>
            </p:cNvPr>
            <p:cNvSpPr/>
            <p:nvPr/>
          </p:nvSpPr>
          <p:spPr>
            <a:xfrm>
              <a:off x="12243450" y="6322048"/>
              <a:ext cx="295275" cy="777164"/>
            </a:xfrm>
            <a:custGeom>
              <a:avLst/>
              <a:gdLst>
                <a:gd name="connsiteX0" fmla="*/ 304419 w 295275"/>
                <a:gd name="connsiteY0" fmla="*/ 353989 h 777164"/>
                <a:gd name="connsiteX1" fmla="*/ 304419 w 295275"/>
                <a:gd name="connsiteY1" fmla="*/ 604871 h 777164"/>
                <a:gd name="connsiteX2" fmla="*/ 256603 w 295275"/>
                <a:gd name="connsiteY2" fmla="*/ 783230 h 777164"/>
                <a:gd name="connsiteX3" fmla="*/ 269081 w 295275"/>
                <a:gd name="connsiteY3" fmla="*/ 670352 h 777164"/>
                <a:gd name="connsiteX4" fmla="*/ 138694 w 295275"/>
                <a:gd name="connsiteY4" fmla="*/ 72030 h 777164"/>
                <a:gd name="connsiteX5" fmla="*/ 162887 w 295275"/>
                <a:gd name="connsiteY5" fmla="*/ 155537 h 777164"/>
                <a:gd name="connsiteX6" fmla="*/ 0 w 295275"/>
                <a:gd name="connsiteY6" fmla="*/ 0 h 777164"/>
                <a:gd name="connsiteX7" fmla="*/ 304419 w 295275"/>
                <a:gd name="connsiteY7" fmla="*/ 353989 h 777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275" h="777164">
                  <a:moveTo>
                    <a:pt x="304419" y="353989"/>
                  </a:moveTo>
                  <a:lnTo>
                    <a:pt x="304419" y="604871"/>
                  </a:lnTo>
                  <a:cubicBezTo>
                    <a:pt x="304419" y="668551"/>
                    <a:pt x="287369" y="729871"/>
                    <a:pt x="256603" y="783230"/>
                  </a:cubicBezTo>
                  <a:cubicBezTo>
                    <a:pt x="258318" y="752522"/>
                    <a:pt x="262318" y="715181"/>
                    <a:pt x="269081" y="670352"/>
                  </a:cubicBezTo>
                  <a:cubicBezTo>
                    <a:pt x="343376" y="174957"/>
                    <a:pt x="144018" y="74598"/>
                    <a:pt x="138694" y="72030"/>
                  </a:cubicBezTo>
                  <a:cubicBezTo>
                    <a:pt x="170402" y="109751"/>
                    <a:pt x="162887" y="155537"/>
                    <a:pt x="162887" y="155537"/>
                  </a:cubicBezTo>
                  <a:cubicBezTo>
                    <a:pt x="120025" y="79991"/>
                    <a:pt x="56674" y="31096"/>
                    <a:pt x="0" y="0"/>
                  </a:cubicBezTo>
                  <a:cubicBezTo>
                    <a:pt x="172412" y="26632"/>
                    <a:pt x="304419" y="174957"/>
                    <a:pt x="304419" y="353989"/>
                  </a:cubicBezTo>
                </a:path>
              </a:pathLst>
            </a:custGeom>
            <a:solidFill>
              <a:srgbClr val="A1FF8D"/>
            </a:solidFill>
            <a:ln w="9525" cap="flat">
              <a:noFill/>
              <a:prstDash val="solid"/>
              <a:miter/>
            </a:ln>
          </p:spPr>
          <p:txBody>
            <a:bodyPr rtlCol="0" anchor="ctr"/>
            <a:lstStyle/>
            <a:p>
              <a:endParaRPr/>
            </a:p>
          </p:txBody>
        </p:sp>
      </p:grpSp>
      <p:grpSp>
        <p:nvGrpSpPr>
          <p:cNvPr id="183" name="Graphic 12">
            <a:extLst>
              <a:ext uri="{FF2B5EF4-FFF2-40B4-BE49-F238E27FC236}">
                <a16:creationId xmlns:a16="http://schemas.microsoft.com/office/drawing/2014/main" id="{00277A1F-9454-2346-AED2-A75B9172E745}"/>
              </a:ext>
            </a:extLst>
          </p:cNvPr>
          <p:cNvGrpSpPr/>
          <p:nvPr/>
        </p:nvGrpSpPr>
        <p:grpSpPr>
          <a:xfrm>
            <a:off x="20574648" y="8228382"/>
            <a:ext cx="1367028" cy="1537906"/>
            <a:chOff x="11732419" y="6343650"/>
            <a:chExt cx="914400" cy="1028700"/>
          </a:xfrm>
        </p:grpSpPr>
        <p:sp>
          <p:nvSpPr>
            <p:cNvPr id="184" name="Freeform 183">
              <a:extLst>
                <a:ext uri="{FF2B5EF4-FFF2-40B4-BE49-F238E27FC236}">
                  <a16:creationId xmlns:a16="http://schemas.microsoft.com/office/drawing/2014/main" id="{0594F785-0BDC-7A46-B5D1-24ADF522D771}"/>
                </a:ext>
              </a:extLst>
            </p:cNvPr>
            <p:cNvSpPr/>
            <p:nvPr/>
          </p:nvSpPr>
          <p:spPr>
            <a:xfrm>
              <a:off x="11732421" y="6343644"/>
              <a:ext cx="904875" cy="1028700"/>
            </a:xfrm>
            <a:custGeom>
              <a:avLst/>
              <a:gdLst>
                <a:gd name="connsiteX0" fmla="*/ 453779 w 904875"/>
                <a:gd name="connsiteY0" fmla="*/ 113270 h 1028700"/>
                <a:gd name="connsiteX1" fmla="*/ 407716 w 904875"/>
                <a:gd name="connsiteY1" fmla="*/ 118989 h 1028700"/>
                <a:gd name="connsiteX2" fmla="*/ 272947 w 904875"/>
                <a:gd name="connsiteY2" fmla="*/ 252541 h 1028700"/>
                <a:gd name="connsiteX3" fmla="*/ 212082 w 904875"/>
                <a:gd name="connsiteY3" fmla="*/ 421220 h 1028700"/>
                <a:gd name="connsiteX4" fmla="*/ 124109 w 904875"/>
                <a:gd name="connsiteY4" fmla="*/ 601733 h 1028700"/>
                <a:gd name="connsiteX5" fmla="*/ 164676 w 904875"/>
                <a:gd name="connsiteY5" fmla="*/ 731528 h 1028700"/>
                <a:gd name="connsiteX6" fmla="*/ 453407 w 904875"/>
                <a:gd name="connsiteY6" fmla="*/ 897970 h 1028700"/>
                <a:gd name="connsiteX7" fmla="*/ 741862 w 904875"/>
                <a:gd name="connsiteY7" fmla="*/ 731689 h 1028700"/>
                <a:gd name="connsiteX8" fmla="*/ 782753 w 904875"/>
                <a:gd name="connsiteY8" fmla="*/ 601676 h 1028700"/>
                <a:gd name="connsiteX9" fmla="*/ 694752 w 904875"/>
                <a:gd name="connsiteY9" fmla="*/ 421276 h 1028700"/>
                <a:gd name="connsiteX10" fmla="*/ 633706 w 904875"/>
                <a:gd name="connsiteY10" fmla="*/ 251881 h 1028700"/>
                <a:gd name="connsiteX11" fmla="*/ 548715 w 904875"/>
                <a:gd name="connsiteY11" fmla="*/ 139365 h 1028700"/>
                <a:gd name="connsiteX12" fmla="*/ 453779 w 904875"/>
                <a:gd name="connsiteY12" fmla="*/ 113270 h 1028700"/>
                <a:gd name="connsiteX13" fmla="*/ 453779 w 904875"/>
                <a:gd name="connsiteY13" fmla="*/ 113270 h 1028700"/>
                <a:gd name="connsiteX14" fmla="*/ 107469 w 904875"/>
                <a:gd name="connsiteY14" fmla="*/ 829566 h 1028700"/>
                <a:gd name="connsiteX15" fmla="*/ 21172 w 904875"/>
                <a:gd name="connsiteY15" fmla="*/ 552516 h 1028700"/>
                <a:gd name="connsiteX16" fmla="*/ 109145 w 904875"/>
                <a:gd name="connsiteY16" fmla="*/ 372002 h 1028700"/>
                <a:gd name="connsiteX17" fmla="*/ 161990 w 904875"/>
                <a:gd name="connsiteY17" fmla="*/ 225351 h 1028700"/>
                <a:gd name="connsiteX18" fmla="*/ 379665 w 904875"/>
                <a:gd name="connsiteY18" fmla="*/ 9211 h 1028700"/>
                <a:gd name="connsiteX19" fmla="*/ 453884 w 904875"/>
                <a:gd name="connsiteY19" fmla="*/ 0 h 1028700"/>
                <a:gd name="connsiteX20" fmla="*/ 607227 w 904875"/>
                <a:gd name="connsiteY20" fmla="*/ 42073 h 1028700"/>
                <a:gd name="connsiteX21" fmla="*/ 744672 w 904875"/>
                <a:gd name="connsiteY21" fmla="*/ 224747 h 1028700"/>
                <a:gd name="connsiteX22" fmla="*/ 797669 w 904875"/>
                <a:gd name="connsiteY22" fmla="*/ 372002 h 1028700"/>
                <a:gd name="connsiteX23" fmla="*/ 885709 w 904875"/>
                <a:gd name="connsiteY23" fmla="*/ 552459 h 1028700"/>
                <a:gd name="connsiteX24" fmla="*/ 799051 w 904875"/>
                <a:gd name="connsiteY24" fmla="*/ 829736 h 1028700"/>
                <a:gd name="connsiteX25" fmla="*/ 453407 w 904875"/>
                <a:gd name="connsiteY25" fmla="*/ 1028993 h 1028700"/>
                <a:gd name="connsiteX26" fmla="*/ 107469 w 904875"/>
                <a:gd name="connsiteY26" fmla="*/ 829566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04875" h="1028700">
                  <a:moveTo>
                    <a:pt x="453779" y="113270"/>
                  </a:moveTo>
                  <a:cubicBezTo>
                    <a:pt x="438348" y="113270"/>
                    <a:pt x="422851" y="115196"/>
                    <a:pt x="407716" y="118989"/>
                  </a:cubicBezTo>
                  <a:cubicBezTo>
                    <a:pt x="341374" y="135647"/>
                    <a:pt x="289730" y="186818"/>
                    <a:pt x="272947" y="252541"/>
                  </a:cubicBezTo>
                  <a:cubicBezTo>
                    <a:pt x="258850" y="310375"/>
                    <a:pt x="238352" y="367227"/>
                    <a:pt x="212082" y="421220"/>
                  </a:cubicBezTo>
                  <a:lnTo>
                    <a:pt x="124109" y="601733"/>
                  </a:lnTo>
                  <a:cubicBezTo>
                    <a:pt x="101325" y="648581"/>
                    <a:pt x="119137" y="705603"/>
                    <a:pt x="164676" y="731528"/>
                  </a:cubicBezTo>
                  <a:lnTo>
                    <a:pt x="453407" y="897970"/>
                  </a:lnTo>
                  <a:lnTo>
                    <a:pt x="741862" y="731689"/>
                  </a:lnTo>
                  <a:cubicBezTo>
                    <a:pt x="787659" y="705651"/>
                    <a:pt x="805556" y="648581"/>
                    <a:pt x="782753" y="601676"/>
                  </a:cubicBezTo>
                  <a:lnTo>
                    <a:pt x="694752" y="421276"/>
                  </a:lnTo>
                  <a:cubicBezTo>
                    <a:pt x="668396" y="367199"/>
                    <a:pt x="647860" y="310214"/>
                    <a:pt x="633706" y="251881"/>
                  </a:cubicBezTo>
                  <a:cubicBezTo>
                    <a:pt x="621638" y="204655"/>
                    <a:pt x="591425" y="164583"/>
                    <a:pt x="548715" y="139365"/>
                  </a:cubicBezTo>
                  <a:cubicBezTo>
                    <a:pt x="519806" y="122293"/>
                    <a:pt x="486973" y="113270"/>
                    <a:pt x="453779" y="113270"/>
                  </a:cubicBezTo>
                  <a:lnTo>
                    <a:pt x="453779" y="113270"/>
                  </a:lnTo>
                  <a:close/>
                  <a:moveTo>
                    <a:pt x="107469" y="829566"/>
                  </a:moveTo>
                  <a:cubicBezTo>
                    <a:pt x="10447" y="774347"/>
                    <a:pt x="-27510" y="652611"/>
                    <a:pt x="21172" y="552516"/>
                  </a:cubicBezTo>
                  <a:lnTo>
                    <a:pt x="109145" y="372002"/>
                  </a:lnTo>
                  <a:cubicBezTo>
                    <a:pt x="131891" y="325239"/>
                    <a:pt x="149674" y="275890"/>
                    <a:pt x="161990" y="225351"/>
                  </a:cubicBezTo>
                  <a:cubicBezTo>
                    <a:pt x="189212" y="118782"/>
                    <a:pt x="272585" y="36071"/>
                    <a:pt x="379665" y="9211"/>
                  </a:cubicBezTo>
                  <a:cubicBezTo>
                    <a:pt x="404039" y="3096"/>
                    <a:pt x="429014" y="0"/>
                    <a:pt x="453884" y="0"/>
                  </a:cubicBezTo>
                  <a:cubicBezTo>
                    <a:pt x="507576" y="0"/>
                    <a:pt x="560611" y="14543"/>
                    <a:pt x="607227" y="42073"/>
                  </a:cubicBezTo>
                  <a:cubicBezTo>
                    <a:pt x="676169" y="82796"/>
                    <a:pt x="724984" y="147661"/>
                    <a:pt x="744672" y="224747"/>
                  </a:cubicBezTo>
                  <a:cubicBezTo>
                    <a:pt x="757064" y="275805"/>
                    <a:pt x="774867" y="325230"/>
                    <a:pt x="797669" y="372002"/>
                  </a:cubicBezTo>
                  <a:lnTo>
                    <a:pt x="885709" y="552459"/>
                  </a:lnTo>
                  <a:cubicBezTo>
                    <a:pt x="934401" y="652639"/>
                    <a:pt x="896339" y="774422"/>
                    <a:pt x="799051" y="829736"/>
                  </a:cubicBezTo>
                  <a:lnTo>
                    <a:pt x="453407" y="1028993"/>
                  </a:lnTo>
                  <a:lnTo>
                    <a:pt x="107469" y="829566"/>
                  </a:lnTo>
                  <a:close/>
                </a:path>
              </a:pathLst>
            </a:custGeom>
            <a:solidFill>
              <a:srgbClr val="510718"/>
            </a:solidFill>
            <a:ln w="63500" cap="flat">
              <a:solidFill>
                <a:schemeClr val="bg1"/>
              </a:solidFill>
              <a:prstDash val="solid"/>
              <a:miter/>
            </a:ln>
          </p:spPr>
          <p:txBody>
            <a:bodyPr rtlCol="0" anchor="ctr"/>
            <a:lstStyle/>
            <a:p>
              <a:endParaRPr/>
            </a:p>
          </p:txBody>
        </p:sp>
        <p:sp>
          <p:nvSpPr>
            <p:cNvPr id="185" name="Freeform 184">
              <a:extLst>
                <a:ext uri="{FF2B5EF4-FFF2-40B4-BE49-F238E27FC236}">
                  <a16:creationId xmlns:a16="http://schemas.microsoft.com/office/drawing/2014/main" id="{6E39EE11-14DA-3244-889B-C213758E57A5}"/>
                </a:ext>
              </a:extLst>
            </p:cNvPr>
            <p:cNvSpPr/>
            <p:nvPr/>
          </p:nvSpPr>
          <p:spPr>
            <a:xfrm>
              <a:off x="11760986" y="6371957"/>
              <a:ext cx="847725" cy="962637"/>
            </a:xfrm>
            <a:custGeom>
              <a:avLst/>
              <a:gdLst>
                <a:gd name="connsiteX0" fmla="*/ 425213 w 847725"/>
                <a:gd name="connsiteY0" fmla="*/ 56645 h 962636"/>
                <a:gd name="connsiteX1" fmla="*/ 372140 w 847725"/>
                <a:gd name="connsiteY1" fmla="*/ 63233 h 962636"/>
                <a:gd name="connsiteX2" fmla="*/ 216673 w 847725"/>
                <a:gd name="connsiteY2" fmla="*/ 217283 h 962636"/>
                <a:gd name="connsiteX3" fmla="*/ 157780 w 847725"/>
                <a:gd name="connsiteY3" fmla="*/ 380610 h 962636"/>
                <a:gd name="connsiteX4" fmla="*/ 69807 w 847725"/>
                <a:gd name="connsiteY4" fmla="*/ 561105 h 962636"/>
                <a:gd name="connsiteX5" fmla="*/ 121880 w 847725"/>
                <a:gd name="connsiteY5" fmla="*/ 727763 h 962636"/>
                <a:gd name="connsiteX6" fmla="*/ 424842 w 847725"/>
                <a:gd name="connsiteY6" fmla="*/ 902416 h 962636"/>
                <a:gd name="connsiteX7" fmla="*/ 727670 w 847725"/>
                <a:gd name="connsiteY7" fmla="*/ 727848 h 962636"/>
                <a:gd name="connsiteX8" fmla="*/ 779934 w 847725"/>
                <a:gd name="connsiteY8" fmla="*/ 561076 h 962636"/>
                <a:gd name="connsiteX9" fmla="*/ 691914 w 847725"/>
                <a:gd name="connsiteY9" fmla="*/ 380638 h 962636"/>
                <a:gd name="connsiteX10" fmla="*/ 632925 w 847725"/>
                <a:gd name="connsiteY10" fmla="*/ 216943 h 962636"/>
                <a:gd name="connsiteX11" fmla="*/ 534770 w 847725"/>
                <a:gd name="connsiteY11" fmla="*/ 86732 h 962636"/>
                <a:gd name="connsiteX12" fmla="*/ 425213 w 847725"/>
                <a:gd name="connsiteY12" fmla="*/ 56645 h 962636"/>
                <a:gd name="connsiteX13" fmla="*/ 425213 w 847725"/>
                <a:gd name="connsiteY13" fmla="*/ 56645 h 962636"/>
                <a:gd name="connsiteX14" fmla="*/ 424842 w 847725"/>
                <a:gd name="connsiteY14" fmla="*/ 967932 h 962636"/>
                <a:gd name="connsiteX15" fmla="*/ 93267 w 847725"/>
                <a:gd name="connsiteY15" fmla="*/ 776792 h 962636"/>
                <a:gd name="connsiteX16" fmla="*/ 18344 w 847725"/>
                <a:gd name="connsiteY16" fmla="*/ 536501 h 962636"/>
                <a:gd name="connsiteX17" fmla="*/ 106316 w 847725"/>
                <a:gd name="connsiteY17" fmla="*/ 356006 h 962636"/>
                <a:gd name="connsiteX18" fmla="*/ 161200 w 847725"/>
                <a:gd name="connsiteY18" fmla="*/ 203683 h 962636"/>
                <a:gd name="connsiteX19" fmla="*/ 358110 w 847725"/>
                <a:gd name="connsiteY19" fmla="*/ 8343 h 962636"/>
                <a:gd name="connsiteX20" fmla="*/ 564031 w 847725"/>
                <a:gd name="connsiteY20" fmla="*/ 38081 h 962636"/>
                <a:gd name="connsiteX21" fmla="*/ 688408 w 847725"/>
                <a:gd name="connsiteY21" fmla="*/ 203381 h 962636"/>
                <a:gd name="connsiteX22" fmla="*/ 743368 w 847725"/>
                <a:gd name="connsiteY22" fmla="*/ 356006 h 962636"/>
                <a:gd name="connsiteX23" fmla="*/ 831417 w 847725"/>
                <a:gd name="connsiteY23" fmla="*/ 536472 h 962636"/>
                <a:gd name="connsiteX24" fmla="*/ 756264 w 847725"/>
                <a:gd name="connsiteY24" fmla="*/ 776867 h 962636"/>
                <a:gd name="connsiteX25" fmla="*/ 424842 w 847725"/>
                <a:gd name="connsiteY25" fmla="*/ 967932 h 96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47725" h="962636">
                  <a:moveTo>
                    <a:pt x="425213" y="56645"/>
                  </a:moveTo>
                  <a:cubicBezTo>
                    <a:pt x="407535" y="56645"/>
                    <a:pt x="389723" y="58816"/>
                    <a:pt x="372140" y="63233"/>
                  </a:cubicBezTo>
                  <a:cubicBezTo>
                    <a:pt x="295616" y="82438"/>
                    <a:pt x="236047" y="141461"/>
                    <a:pt x="216673" y="217283"/>
                  </a:cubicBezTo>
                  <a:cubicBezTo>
                    <a:pt x="203014" y="273361"/>
                    <a:pt x="183174" y="328420"/>
                    <a:pt x="157780" y="380610"/>
                  </a:cubicBezTo>
                  <a:lnTo>
                    <a:pt x="69807" y="561105"/>
                  </a:lnTo>
                  <a:cubicBezTo>
                    <a:pt x="40546" y="621269"/>
                    <a:pt x="63425" y="694486"/>
                    <a:pt x="121880" y="727763"/>
                  </a:cubicBezTo>
                  <a:lnTo>
                    <a:pt x="424842" y="902416"/>
                  </a:lnTo>
                  <a:lnTo>
                    <a:pt x="727670" y="727848"/>
                  </a:lnTo>
                  <a:cubicBezTo>
                    <a:pt x="786306" y="694505"/>
                    <a:pt x="809195" y="621279"/>
                    <a:pt x="779934" y="561076"/>
                  </a:cubicBezTo>
                  <a:lnTo>
                    <a:pt x="691914" y="380638"/>
                  </a:lnTo>
                  <a:cubicBezTo>
                    <a:pt x="666453" y="328411"/>
                    <a:pt x="646603" y="273342"/>
                    <a:pt x="632925" y="216943"/>
                  </a:cubicBezTo>
                  <a:cubicBezTo>
                    <a:pt x="618933" y="162186"/>
                    <a:pt x="584043" y="115819"/>
                    <a:pt x="534770" y="86732"/>
                  </a:cubicBezTo>
                  <a:cubicBezTo>
                    <a:pt x="501090" y="66838"/>
                    <a:pt x="463437" y="56645"/>
                    <a:pt x="425213" y="56645"/>
                  </a:cubicBezTo>
                  <a:lnTo>
                    <a:pt x="425213" y="56645"/>
                  </a:lnTo>
                  <a:close/>
                  <a:moveTo>
                    <a:pt x="424842" y="967932"/>
                  </a:moveTo>
                  <a:lnTo>
                    <a:pt x="93267" y="776792"/>
                  </a:lnTo>
                  <a:cubicBezTo>
                    <a:pt x="9095" y="728877"/>
                    <a:pt x="-23862" y="623289"/>
                    <a:pt x="18344" y="536501"/>
                  </a:cubicBezTo>
                  <a:lnTo>
                    <a:pt x="106316" y="356006"/>
                  </a:lnTo>
                  <a:cubicBezTo>
                    <a:pt x="129939" y="307431"/>
                    <a:pt x="148407" y="256185"/>
                    <a:pt x="161200" y="203683"/>
                  </a:cubicBezTo>
                  <a:cubicBezTo>
                    <a:pt x="185793" y="107391"/>
                    <a:pt x="261222" y="32655"/>
                    <a:pt x="358110" y="8343"/>
                  </a:cubicBezTo>
                  <a:cubicBezTo>
                    <a:pt x="428528" y="-9305"/>
                    <a:pt x="501642" y="1246"/>
                    <a:pt x="564031" y="38081"/>
                  </a:cubicBezTo>
                  <a:cubicBezTo>
                    <a:pt x="626410" y="74926"/>
                    <a:pt x="670587" y="133618"/>
                    <a:pt x="688408" y="203381"/>
                  </a:cubicBezTo>
                  <a:cubicBezTo>
                    <a:pt x="701219" y="256185"/>
                    <a:pt x="719679" y="307412"/>
                    <a:pt x="743368" y="356006"/>
                  </a:cubicBezTo>
                  <a:lnTo>
                    <a:pt x="831417" y="536472"/>
                  </a:lnTo>
                  <a:cubicBezTo>
                    <a:pt x="873631" y="623327"/>
                    <a:pt x="840608" y="728905"/>
                    <a:pt x="756264" y="776867"/>
                  </a:cubicBezTo>
                  <a:lnTo>
                    <a:pt x="424842" y="967932"/>
                  </a:lnTo>
                  <a:close/>
                </a:path>
              </a:pathLst>
            </a:custGeom>
            <a:solidFill>
              <a:srgbClr val="510718"/>
            </a:solidFill>
            <a:ln w="9525" cap="flat">
              <a:noFill/>
              <a:prstDash val="solid"/>
              <a:miter/>
            </a:ln>
          </p:spPr>
          <p:txBody>
            <a:bodyPr rtlCol="0" anchor="ctr"/>
            <a:lstStyle/>
            <a:p>
              <a:endParaRPr/>
            </a:p>
          </p:txBody>
        </p:sp>
        <p:sp>
          <p:nvSpPr>
            <p:cNvPr id="186" name="Freeform 185">
              <a:extLst>
                <a:ext uri="{FF2B5EF4-FFF2-40B4-BE49-F238E27FC236}">
                  <a16:creationId xmlns:a16="http://schemas.microsoft.com/office/drawing/2014/main" id="{4958F805-B769-8645-8A51-EF99A791EE2C}"/>
                </a:ext>
              </a:extLst>
            </p:cNvPr>
            <p:cNvSpPr/>
            <p:nvPr/>
          </p:nvSpPr>
          <p:spPr>
            <a:xfrm>
              <a:off x="11790987" y="6400255"/>
              <a:ext cx="781050" cy="566257"/>
            </a:xfrm>
            <a:custGeom>
              <a:avLst/>
              <a:gdLst>
                <a:gd name="connsiteX0" fmla="*/ 789718 w 781050"/>
                <a:gd name="connsiteY0" fmla="*/ 566659 h 566256"/>
                <a:gd name="connsiteX1" fmla="*/ 759724 w 781050"/>
                <a:gd name="connsiteY1" fmla="*/ 562506 h 566256"/>
                <a:gd name="connsiteX2" fmla="*/ 606171 w 781050"/>
                <a:gd name="connsiteY2" fmla="*/ 471424 h 566256"/>
                <a:gd name="connsiteX3" fmla="*/ 564261 w 781050"/>
                <a:gd name="connsiteY3" fmla="*/ 312693 h 566256"/>
                <a:gd name="connsiteX4" fmla="*/ 498729 w 781050"/>
                <a:gd name="connsiteY4" fmla="*/ 257851 h 566256"/>
                <a:gd name="connsiteX5" fmla="*/ 416147 w 781050"/>
                <a:gd name="connsiteY5" fmla="*/ 281822 h 566256"/>
                <a:gd name="connsiteX6" fmla="*/ 394811 w 781050"/>
                <a:gd name="connsiteY6" fmla="*/ 302406 h 566256"/>
                <a:gd name="connsiteX7" fmla="*/ 373580 w 781050"/>
                <a:gd name="connsiteY7" fmla="*/ 281643 h 566256"/>
                <a:gd name="connsiteX8" fmla="*/ 290998 w 781050"/>
                <a:gd name="connsiteY8" fmla="*/ 257766 h 566256"/>
                <a:gd name="connsiteX9" fmla="*/ 225266 w 781050"/>
                <a:gd name="connsiteY9" fmla="*/ 313070 h 566256"/>
                <a:gd name="connsiteX10" fmla="*/ 183642 w 781050"/>
                <a:gd name="connsiteY10" fmla="*/ 470773 h 566256"/>
                <a:gd name="connsiteX11" fmla="*/ 183547 w 781050"/>
                <a:gd name="connsiteY11" fmla="*/ 471150 h 566256"/>
                <a:gd name="connsiteX12" fmla="*/ 30004 w 781050"/>
                <a:gd name="connsiteY12" fmla="*/ 562308 h 566256"/>
                <a:gd name="connsiteX13" fmla="*/ 0 w 781050"/>
                <a:gd name="connsiteY13" fmla="*/ 566461 h 566256"/>
                <a:gd name="connsiteX14" fmla="*/ 14097 w 781050"/>
                <a:gd name="connsiteY14" fmla="*/ 520499 h 566256"/>
                <a:gd name="connsiteX15" fmla="*/ 102013 w 781050"/>
                <a:gd name="connsiteY15" fmla="*/ 340052 h 566256"/>
                <a:gd name="connsiteX16" fmla="*/ 158972 w 781050"/>
                <a:gd name="connsiteY16" fmla="*/ 182076 h 566256"/>
                <a:gd name="connsiteX17" fmla="*/ 259280 w 781050"/>
                <a:gd name="connsiteY17" fmla="*/ 41078 h 566256"/>
                <a:gd name="connsiteX18" fmla="*/ 259661 w 781050"/>
                <a:gd name="connsiteY18" fmla="*/ 40785 h 566256"/>
                <a:gd name="connsiteX19" fmla="*/ 335099 w 781050"/>
                <a:gd name="connsiteY19" fmla="*/ 7480 h 566256"/>
                <a:gd name="connsiteX20" fmla="*/ 405575 w 781050"/>
                <a:gd name="connsiteY20" fmla="*/ 204 h 566256"/>
                <a:gd name="connsiteX21" fmla="*/ 630755 w 781050"/>
                <a:gd name="connsiteY21" fmla="*/ 182076 h 566256"/>
                <a:gd name="connsiteX22" fmla="*/ 687610 w 781050"/>
                <a:gd name="connsiteY22" fmla="*/ 340052 h 566256"/>
                <a:gd name="connsiteX23" fmla="*/ 775716 w 781050"/>
                <a:gd name="connsiteY23" fmla="*/ 520499 h 566256"/>
                <a:gd name="connsiteX24" fmla="*/ 780098 w 781050"/>
                <a:gd name="connsiteY24" fmla="*/ 530607 h 566256"/>
                <a:gd name="connsiteX25" fmla="*/ 789718 w 781050"/>
                <a:gd name="connsiteY25" fmla="*/ 566659 h 56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81050" h="566256">
                  <a:moveTo>
                    <a:pt x="789718" y="566659"/>
                  </a:moveTo>
                  <a:lnTo>
                    <a:pt x="759724" y="562506"/>
                  </a:lnTo>
                  <a:cubicBezTo>
                    <a:pt x="758381" y="562308"/>
                    <a:pt x="624459" y="542687"/>
                    <a:pt x="606171" y="471424"/>
                  </a:cubicBezTo>
                  <a:cubicBezTo>
                    <a:pt x="595503" y="418111"/>
                    <a:pt x="581511" y="364873"/>
                    <a:pt x="564261" y="312693"/>
                  </a:cubicBezTo>
                  <a:cubicBezTo>
                    <a:pt x="553117" y="284474"/>
                    <a:pt x="528638" y="263994"/>
                    <a:pt x="498729" y="257851"/>
                  </a:cubicBezTo>
                  <a:cubicBezTo>
                    <a:pt x="468830" y="251622"/>
                    <a:pt x="437874" y="260503"/>
                    <a:pt x="416147" y="281822"/>
                  </a:cubicBezTo>
                  <a:lnTo>
                    <a:pt x="394811" y="302406"/>
                  </a:lnTo>
                  <a:lnTo>
                    <a:pt x="373580" y="281643"/>
                  </a:lnTo>
                  <a:cubicBezTo>
                    <a:pt x="351768" y="260408"/>
                    <a:pt x="320897" y="251442"/>
                    <a:pt x="290998" y="257766"/>
                  </a:cubicBezTo>
                  <a:cubicBezTo>
                    <a:pt x="261080" y="263796"/>
                    <a:pt x="236506" y="284276"/>
                    <a:pt x="225266" y="313070"/>
                  </a:cubicBezTo>
                  <a:cubicBezTo>
                    <a:pt x="208217" y="364694"/>
                    <a:pt x="194215" y="417913"/>
                    <a:pt x="183642" y="470773"/>
                  </a:cubicBezTo>
                  <a:cubicBezTo>
                    <a:pt x="183642" y="470867"/>
                    <a:pt x="183547" y="471046"/>
                    <a:pt x="183547" y="471150"/>
                  </a:cubicBezTo>
                  <a:cubicBezTo>
                    <a:pt x="164687" y="542687"/>
                    <a:pt x="31337" y="562129"/>
                    <a:pt x="30004" y="562308"/>
                  </a:cubicBezTo>
                  <a:lnTo>
                    <a:pt x="0" y="566461"/>
                  </a:lnTo>
                  <a:cubicBezTo>
                    <a:pt x="2191" y="550889"/>
                    <a:pt x="6868" y="535411"/>
                    <a:pt x="14097" y="520499"/>
                  </a:cubicBezTo>
                  <a:lnTo>
                    <a:pt x="102013" y="340052"/>
                  </a:lnTo>
                  <a:cubicBezTo>
                    <a:pt x="126587" y="289476"/>
                    <a:pt x="145742" y="236531"/>
                    <a:pt x="158972" y="182076"/>
                  </a:cubicBezTo>
                  <a:cubicBezTo>
                    <a:pt x="173936" y="123459"/>
                    <a:pt x="210217" y="73638"/>
                    <a:pt x="259280" y="41078"/>
                  </a:cubicBezTo>
                  <a:cubicBezTo>
                    <a:pt x="259366" y="40984"/>
                    <a:pt x="259556" y="40880"/>
                    <a:pt x="259661" y="40785"/>
                  </a:cubicBezTo>
                  <a:cubicBezTo>
                    <a:pt x="282321" y="25695"/>
                    <a:pt x="307753" y="14360"/>
                    <a:pt x="335099" y="7480"/>
                  </a:cubicBezTo>
                  <a:cubicBezTo>
                    <a:pt x="358712" y="1525"/>
                    <a:pt x="382334" y="-731"/>
                    <a:pt x="405575" y="204"/>
                  </a:cubicBezTo>
                  <a:cubicBezTo>
                    <a:pt x="510073" y="4743"/>
                    <a:pt x="603695" y="76375"/>
                    <a:pt x="630755" y="182076"/>
                  </a:cubicBezTo>
                  <a:cubicBezTo>
                    <a:pt x="643890" y="236531"/>
                    <a:pt x="663035" y="289570"/>
                    <a:pt x="687610" y="340052"/>
                  </a:cubicBezTo>
                  <a:lnTo>
                    <a:pt x="775716" y="520499"/>
                  </a:lnTo>
                  <a:cubicBezTo>
                    <a:pt x="777335" y="523812"/>
                    <a:pt x="778859" y="527200"/>
                    <a:pt x="780098" y="530607"/>
                  </a:cubicBezTo>
                  <a:cubicBezTo>
                    <a:pt x="784955" y="542404"/>
                    <a:pt x="788099" y="554484"/>
                    <a:pt x="789718" y="566659"/>
                  </a:cubicBezTo>
                </a:path>
              </a:pathLst>
            </a:custGeom>
            <a:solidFill>
              <a:srgbClr val="EA2849"/>
            </a:solidFill>
            <a:ln w="9525" cap="flat">
              <a:noFill/>
              <a:prstDash val="solid"/>
              <a:miter/>
            </a:ln>
          </p:spPr>
          <p:txBody>
            <a:bodyPr rtlCol="0" anchor="ctr"/>
            <a:lstStyle/>
            <a:p>
              <a:endParaRPr/>
            </a:p>
          </p:txBody>
        </p:sp>
        <p:sp>
          <p:nvSpPr>
            <p:cNvPr id="187" name="Freeform 186">
              <a:extLst>
                <a:ext uri="{FF2B5EF4-FFF2-40B4-BE49-F238E27FC236}">
                  <a16:creationId xmlns:a16="http://schemas.microsoft.com/office/drawing/2014/main" id="{0000EA4B-411E-694D-B8A1-651054EBDFBA}"/>
                </a:ext>
              </a:extLst>
            </p:cNvPr>
            <p:cNvSpPr/>
            <p:nvPr/>
          </p:nvSpPr>
          <p:spPr>
            <a:xfrm>
              <a:off x="11993589" y="6674844"/>
              <a:ext cx="381000" cy="358629"/>
            </a:xfrm>
            <a:custGeom>
              <a:avLst/>
              <a:gdLst>
                <a:gd name="connsiteX0" fmla="*/ 384524 w 381000"/>
                <a:gd name="connsiteY0" fmla="*/ 198819 h 358629"/>
                <a:gd name="connsiteX1" fmla="*/ 349949 w 381000"/>
                <a:gd name="connsiteY1" fmla="*/ 286872 h 358629"/>
                <a:gd name="connsiteX2" fmla="*/ 214789 w 381000"/>
                <a:gd name="connsiteY2" fmla="*/ 365959 h 358629"/>
                <a:gd name="connsiteX3" fmla="*/ 0 w 381000"/>
                <a:gd name="connsiteY3" fmla="*/ 198819 h 358629"/>
                <a:gd name="connsiteX4" fmla="*/ 40577 w 381000"/>
                <a:gd name="connsiteY4" fmla="*/ 44806 h 358629"/>
                <a:gd name="connsiteX5" fmla="*/ 92288 w 381000"/>
                <a:gd name="connsiteY5" fmla="*/ 1582 h 358629"/>
                <a:gd name="connsiteX6" fmla="*/ 124301 w 381000"/>
                <a:gd name="connsiteY6" fmla="*/ 2045 h 358629"/>
                <a:gd name="connsiteX7" fmla="*/ 157639 w 381000"/>
                <a:gd name="connsiteY7" fmla="*/ 20542 h 358629"/>
                <a:gd name="connsiteX8" fmla="*/ 185537 w 381000"/>
                <a:gd name="connsiteY8" fmla="*/ 47723 h 358629"/>
                <a:gd name="connsiteX9" fmla="*/ 198882 w 381000"/>
                <a:gd name="connsiteY9" fmla="*/ 47723 h 358629"/>
                <a:gd name="connsiteX10" fmla="*/ 226876 w 381000"/>
                <a:gd name="connsiteY10" fmla="*/ 20637 h 358629"/>
                <a:gd name="connsiteX11" fmla="*/ 292227 w 381000"/>
                <a:gd name="connsiteY11" fmla="*/ 1762 h 358629"/>
                <a:gd name="connsiteX12" fmla="*/ 343757 w 381000"/>
                <a:gd name="connsiteY12" fmla="*/ 44514 h 358629"/>
                <a:gd name="connsiteX13" fmla="*/ 384524 w 381000"/>
                <a:gd name="connsiteY13" fmla="*/ 198819 h 358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1000" h="358629">
                  <a:moveTo>
                    <a:pt x="384524" y="198819"/>
                  </a:moveTo>
                  <a:cubicBezTo>
                    <a:pt x="380419" y="231577"/>
                    <a:pt x="368237" y="261579"/>
                    <a:pt x="349949" y="286872"/>
                  </a:cubicBezTo>
                  <a:cubicBezTo>
                    <a:pt x="319183" y="329917"/>
                    <a:pt x="270881" y="359457"/>
                    <a:pt x="214789" y="365959"/>
                  </a:cubicBezTo>
                  <a:cubicBezTo>
                    <a:pt x="109061" y="378237"/>
                    <a:pt x="12944" y="303293"/>
                    <a:pt x="0" y="198819"/>
                  </a:cubicBezTo>
                  <a:cubicBezTo>
                    <a:pt x="10382" y="146723"/>
                    <a:pt x="24194" y="94731"/>
                    <a:pt x="40577" y="44806"/>
                  </a:cubicBezTo>
                  <a:cubicBezTo>
                    <a:pt x="49340" y="22619"/>
                    <a:pt x="68675" y="6480"/>
                    <a:pt x="92288" y="1582"/>
                  </a:cubicBezTo>
                  <a:cubicBezTo>
                    <a:pt x="103051" y="-692"/>
                    <a:pt x="114014" y="-494"/>
                    <a:pt x="124301" y="2045"/>
                  </a:cubicBezTo>
                  <a:cubicBezTo>
                    <a:pt x="136674" y="5074"/>
                    <a:pt x="148200" y="11397"/>
                    <a:pt x="157639" y="20542"/>
                  </a:cubicBezTo>
                  <a:lnTo>
                    <a:pt x="185537" y="47723"/>
                  </a:lnTo>
                  <a:cubicBezTo>
                    <a:pt x="189262" y="51309"/>
                    <a:pt x="195167" y="51413"/>
                    <a:pt x="198882" y="47723"/>
                  </a:cubicBezTo>
                  <a:lnTo>
                    <a:pt x="226876" y="20637"/>
                  </a:lnTo>
                  <a:cubicBezTo>
                    <a:pt x="244126" y="3847"/>
                    <a:pt x="268605" y="-3137"/>
                    <a:pt x="292227" y="1762"/>
                  </a:cubicBezTo>
                  <a:cubicBezTo>
                    <a:pt x="315849" y="6584"/>
                    <a:pt x="335175" y="22722"/>
                    <a:pt x="343757" y="44514"/>
                  </a:cubicBezTo>
                  <a:cubicBezTo>
                    <a:pt x="360331" y="94731"/>
                    <a:pt x="373951" y="146535"/>
                    <a:pt x="384524" y="198819"/>
                  </a:cubicBezTo>
                </a:path>
              </a:pathLst>
            </a:custGeom>
            <a:solidFill>
              <a:srgbClr val="FFC7D4"/>
            </a:solidFill>
            <a:ln w="9525" cap="flat">
              <a:noFill/>
              <a:prstDash val="solid"/>
              <a:miter/>
            </a:ln>
          </p:spPr>
          <p:txBody>
            <a:bodyPr rtlCol="0" anchor="ctr"/>
            <a:lstStyle/>
            <a:p>
              <a:endParaRPr/>
            </a:p>
          </p:txBody>
        </p:sp>
        <p:sp>
          <p:nvSpPr>
            <p:cNvPr id="188" name="Freeform 187">
              <a:extLst>
                <a:ext uri="{FF2B5EF4-FFF2-40B4-BE49-F238E27FC236}">
                  <a16:creationId xmlns:a16="http://schemas.microsoft.com/office/drawing/2014/main" id="{AF175009-D222-BB45-BE54-9CEB2D12B6F7}"/>
                </a:ext>
              </a:extLst>
            </p:cNvPr>
            <p:cNvSpPr/>
            <p:nvPr/>
          </p:nvSpPr>
          <p:spPr>
            <a:xfrm>
              <a:off x="12118901" y="6907175"/>
              <a:ext cx="133350" cy="28313"/>
            </a:xfrm>
            <a:custGeom>
              <a:avLst/>
              <a:gdLst>
                <a:gd name="connsiteX0" fmla="*/ 66842 w 133350"/>
                <a:gd name="connsiteY0" fmla="*/ 30164 h 28312"/>
                <a:gd name="connsiteX1" fmla="*/ 3672 w 133350"/>
                <a:gd name="connsiteY1" fmla="*/ 14036 h 28312"/>
                <a:gd name="connsiteX2" fmla="*/ 900 w 133350"/>
                <a:gd name="connsiteY2" fmla="*/ 4409 h 28312"/>
                <a:gd name="connsiteX3" fmla="*/ 10616 w 133350"/>
                <a:gd name="connsiteY3" fmla="*/ 1663 h 28312"/>
                <a:gd name="connsiteX4" fmla="*/ 124373 w 133350"/>
                <a:gd name="connsiteY4" fmla="*/ 946 h 28312"/>
                <a:gd name="connsiteX5" fmla="*/ 134117 w 133350"/>
                <a:gd name="connsiteY5" fmla="*/ 3569 h 28312"/>
                <a:gd name="connsiteX6" fmla="*/ 131479 w 133350"/>
                <a:gd name="connsiteY6" fmla="*/ 13224 h 28312"/>
                <a:gd name="connsiteX7" fmla="*/ 66842 w 133350"/>
                <a:gd name="connsiteY7" fmla="*/ 30164 h 2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8312">
                  <a:moveTo>
                    <a:pt x="66842" y="30164"/>
                  </a:moveTo>
                  <a:cubicBezTo>
                    <a:pt x="45030" y="30164"/>
                    <a:pt x="23208" y="24794"/>
                    <a:pt x="3672" y="14036"/>
                  </a:cubicBezTo>
                  <a:cubicBezTo>
                    <a:pt x="224" y="12139"/>
                    <a:pt x="-1014" y="7835"/>
                    <a:pt x="900" y="4409"/>
                  </a:cubicBezTo>
                  <a:cubicBezTo>
                    <a:pt x="2805" y="993"/>
                    <a:pt x="7158" y="-253"/>
                    <a:pt x="10616" y="1663"/>
                  </a:cubicBezTo>
                  <a:cubicBezTo>
                    <a:pt x="45820" y="21048"/>
                    <a:pt x="89426" y="20774"/>
                    <a:pt x="124373" y="946"/>
                  </a:cubicBezTo>
                  <a:cubicBezTo>
                    <a:pt x="127821" y="-1018"/>
                    <a:pt x="132174" y="181"/>
                    <a:pt x="134117" y="3569"/>
                  </a:cubicBezTo>
                  <a:cubicBezTo>
                    <a:pt x="136089" y="6957"/>
                    <a:pt x="134908" y="11289"/>
                    <a:pt x="131479" y="13224"/>
                  </a:cubicBezTo>
                  <a:cubicBezTo>
                    <a:pt x="111590" y="24511"/>
                    <a:pt x="89226" y="30164"/>
                    <a:pt x="66842" y="30164"/>
                  </a:cubicBezTo>
                </a:path>
              </a:pathLst>
            </a:custGeom>
            <a:solidFill>
              <a:srgbClr val="510718"/>
            </a:solidFill>
            <a:ln w="9525" cap="flat">
              <a:noFill/>
              <a:prstDash val="solid"/>
              <a:miter/>
            </a:ln>
          </p:spPr>
          <p:txBody>
            <a:bodyPr rtlCol="0" anchor="ctr"/>
            <a:lstStyle/>
            <a:p>
              <a:endParaRPr/>
            </a:p>
          </p:txBody>
        </p:sp>
        <p:sp>
          <p:nvSpPr>
            <p:cNvPr id="189" name="Freeform 188">
              <a:extLst>
                <a:ext uri="{FF2B5EF4-FFF2-40B4-BE49-F238E27FC236}">
                  <a16:creationId xmlns:a16="http://schemas.microsoft.com/office/drawing/2014/main" id="{F277CCAA-6F15-D54D-A963-42B5D5392548}"/>
                </a:ext>
              </a:extLst>
            </p:cNvPr>
            <p:cNvSpPr/>
            <p:nvPr/>
          </p:nvSpPr>
          <p:spPr>
            <a:xfrm>
              <a:off x="11865951" y="6903581"/>
              <a:ext cx="714375" cy="396380"/>
            </a:xfrm>
            <a:custGeom>
              <a:avLst/>
              <a:gdLst>
                <a:gd name="connsiteX0" fmla="*/ 716280 w 714375"/>
                <a:gd name="connsiteY0" fmla="*/ 82485 h 396379"/>
                <a:gd name="connsiteX1" fmla="*/ 637032 w 714375"/>
                <a:gd name="connsiteY1" fmla="*/ 220661 h 396379"/>
                <a:gd name="connsiteX2" fmla="*/ 334709 w 714375"/>
                <a:gd name="connsiteY2" fmla="*/ 394964 h 396379"/>
                <a:gd name="connsiteX3" fmla="*/ 319849 w 714375"/>
                <a:gd name="connsiteY3" fmla="*/ 403562 h 396379"/>
                <a:gd name="connsiteX4" fmla="*/ 315659 w 714375"/>
                <a:gd name="connsiteY4" fmla="*/ 401202 h 396379"/>
                <a:gd name="connsiteX5" fmla="*/ 222123 w 714375"/>
                <a:gd name="connsiteY5" fmla="*/ 172614 h 396379"/>
                <a:gd name="connsiteX6" fmla="*/ 44387 w 714375"/>
                <a:gd name="connsiteY6" fmla="*/ 200927 h 396379"/>
                <a:gd name="connsiteX7" fmla="*/ 0 w 714375"/>
                <a:gd name="connsiteY7" fmla="*/ 75501 h 396379"/>
                <a:gd name="connsiteX8" fmla="*/ 95 w 714375"/>
                <a:gd name="connsiteY8" fmla="*/ 68423 h 396379"/>
                <a:gd name="connsiteX9" fmla="*/ 6763 w 714375"/>
                <a:gd name="connsiteY9" fmla="*/ 66441 h 396379"/>
                <a:gd name="connsiteX10" fmla="*/ 7620 w 714375"/>
                <a:gd name="connsiteY10" fmla="*/ 66252 h 396379"/>
                <a:gd name="connsiteX11" fmla="*/ 14002 w 714375"/>
                <a:gd name="connsiteY11" fmla="*/ 64185 h 396379"/>
                <a:gd name="connsiteX12" fmla="*/ 14764 w 714375"/>
                <a:gd name="connsiteY12" fmla="*/ 63987 h 396379"/>
                <a:gd name="connsiteX13" fmla="*/ 29623 w 714375"/>
                <a:gd name="connsiteY13" fmla="*/ 58702 h 396379"/>
                <a:gd name="connsiteX14" fmla="*/ 30766 w 714375"/>
                <a:gd name="connsiteY14" fmla="*/ 58324 h 396379"/>
                <a:gd name="connsiteX15" fmla="*/ 36862 w 714375"/>
                <a:gd name="connsiteY15" fmla="*/ 55880 h 396379"/>
                <a:gd name="connsiteX16" fmla="*/ 38862 w 714375"/>
                <a:gd name="connsiteY16" fmla="*/ 55021 h 396379"/>
                <a:gd name="connsiteX17" fmla="*/ 44291 w 714375"/>
                <a:gd name="connsiteY17" fmla="*/ 52662 h 396379"/>
                <a:gd name="connsiteX18" fmla="*/ 46387 w 714375"/>
                <a:gd name="connsiteY18" fmla="*/ 51813 h 396379"/>
                <a:gd name="connsiteX19" fmla="*/ 52578 w 714375"/>
                <a:gd name="connsiteY19" fmla="*/ 48887 h 396379"/>
                <a:gd name="connsiteX20" fmla="*/ 53721 w 714375"/>
                <a:gd name="connsiteY20" fmla="*/ 48321 h 396379"/>
                <a:gd name="connsiteX21" fmla="*/ 61055 w 714375"/>
                <a:gd name="connsiteY21" fmla="*/ 44546 h 396379"/>
                <a:gd name="connsiteX22" fmla="*/ 62675 w 714375"/>
                <a:gd name="connsiteY22" fmla="*/ 43706 h 396379"/>
                <a:gd name="connsiteX23" fmla="*/ 68104 w 714375"/>
                <a:gd name="connsiteY23" fmla="*/ 40591 h 396379"/>
                <a:gd name="connsiteX24" fmla="*/ 70485 w 714375"/>
                <a:gd name="connsiteY24" fmla="*/ 39166 h 396379"/>
                <a:gd name="connsiteX25" fmla="*/ 75152 w 714375"/>
                <a:gd name="connsiteY25" fmla="*/ 36335 h 396379"/>
                <a:gd name="connsiteX26" fmla="*/ 77533 w 714375"/>
                <a:gd name="connsiteY26" fmla="*/ 34730 h 396379"/>
                <a:gd name="connsiteX27" fmla="*/ 82296 w 714375"/>
                <a:gd name="connsiteY27" fmla="*/ 31427 h 396379"/>
                <a:gd name="connsiteX28" fmla="*/ 84201 w 714375"/>
                <a:gd name="connsiteY28" fmla="*/ 30106 h 396379"/>
                <a:gd name="connsiteX29" fmla="*/ 90583 w 714375"/>
                <a:gd name="connsiteY29" fmla="*/ 25208 h 396379"/>
                <a:gd name="connsiteX30" fmla="*/ 91630 w 714375"/>
                <a:gd name="connsiteY30" fmla="*/ 24255 h 396379"/>
                <a:gd name="connsiteX31" fmla="*/ 96583 w 714375"/>
                <a:gd name="connsiteY31" fmla="*/ 20008 h 396379"/>
                <a:gd name="connsiteX32" fmla="*/ 98584 w 714375"/>
                <a:gd name="connsiteY32" fmla="*/ 18130 h 396379"/>
                <a:gd name="connsiteX33" fmla="*/ 102394 w 714375"/>
                <a:gd name="connsiteY33" fmla="*/ 14345 h 396379"/>
                <a:gd name="connsiteX34" fmla="*/ 104299 w 714375"/>
                <a:gd name="connsiteY34" fmla="*/ 12278 h 396379"/>
                <a:gd name="connsiteX35" fmla="*/ 107918 w 714375"/>
                <a:gd name="connsiteY35" fmla="*/ 8211 h 396379"/>
                <a:gd name="connsiteX36" fmla="*/ 109538 w 714375"/>
                <a:gd name="connsiteY36" fmla="*/ 6333 h 396379"/>
                <a:gd name="connsiteX37" fmla="*/ 114205 w 714375"/>
                <a:gd name="connsiteY37" fmla="*/ 0 h 396379"/>
                <a:gd name="connsiteX38" fmla="*/ 114967 w 714375"/>
                <a:gd name="connsiteY38" fmla="*/ 2737 h 396379"/>
                <a:gd name="connsiteX39" fmla="*/ 319754 w 714375"/>
                <a:gd name="connsiteY39" fmla="*/ 157419 h 396379"/>
                <a:gd name="connsiteX40" fmla="*/ 344615 w 714375"/>
                <a:gd name="connsiteY40" fmla="*/ 156004 h 396379"/>
                <a:gd name="connsiteX41" fmla="*/ 525494 w 714375"/>
                <a:gd name="connsiteY41" fmla="*/ 378 h 396379"/>
                <a:gd name="connsiteX42" fmla="*/ 682085 w 714375"/>
                <a:gd name="connsiteY42" fmla="*/ 77860 h 396379"/>
                <a:gd name="connsiteX43" fmla="*/ 714661 w 714375"/>
                <a:gd name="connsiteY43" fmla="*/ 82390 h 396379"/>
                <a:gd name="connsiteX44" fmla="*/ 715899 w 714375"/>
                <a:gd name="connsiteY44" fmla="*/ 82485 h 396379"/>
                <a:gd name="connsiteX45" fmla="*/ 716280 w 714375"/>
                <a:gd name="connsiteY45" fmla="*/ 82485 h 39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14375" h="396379">
                  <a:moveTo>
                    <a:pt x="716280" y="82485"/>
                  </a:moveTo>
                  <a:cubicBezTo>
                    <a:pt x="717233" y="137789"/>
                    <a:pt x="688372" y="191489"/>
                    <a:pt x="637032" y="220661"/>
                  </a:cubicBezTo>
                  <a:lnTo>
                    <a:pt x="334709" y="394964"/>
                  </a:lnTo>
                  <a:lnTo>
                    <a:pt x="319849" y="403562"/>
                  </a:lnTo>
                  <a:lnTo>
                    <a:pt x="315659" y="401202"/>
                  </a:lnTo>
                  <a:lnTo>
                    <a:pt x="222123" y="172614"/>
                  </a:lnTo>
                  <a:cubicBezTo>
                    <a:pt x="222123" y="172614"/>
                    <a:pt x="208502" y="369577"/>
                    <a:pt x="44387" y="200927"/>
                  </a:cubicBezTo>
                  <a:cubicBezTo>
                    <a:pt x="12383" y="168084"/>
                    <a:pt x="0" y="124105"/>
                    <a:pt x="0" y="75501"/>
                  </a:cubicBezTo>
                  <a:cubicBezTo>
                    <a:pt x="0" y="73141"/>
                    <a:pt x="0" y="70782"/>
                    <a:pt x="95" y="68423"/>
                  </a:cubicBezTo>
                  <a:cubicBezTo>
                    <a:pt x="2286" y="67762"/>
                    <a:pt x="4477" y="67101"/>
                    <a:pt x="6763" y="66441"/>
                  </a:cubicBezTo>
                  <a:cubicBezTo>
                    <a:pt x="7048" y="66346"/>
                    <a:pt x="7334" y="66252"/>
                    <a:pt x="7620" y="66252"/>
                  </a:cubicBezTo>
                  <a:cubicBezTo>
                    <a:pt x="9715" y="65591"/>
                    <a:pt x="11811" y="64940"/>
                    <a:pt x="14002" y="64185"/>
                  </a:cubicBezTo>
                  <a:cubicBezTo>
                    <a:pt x="14288" y="64081"/>
                    <a:pt x="14478" y="64081"/>
                    <a:pt x="14764" y="63987"/>
                  </a:cubicBezTo>
                  <a:cubicBezTo>
                    <a:pt x="19621" y="62383"/>
                    <a:pt x="24575" y="60684"/>
                    <a:pt x="29623" y="58702"/>
                  </a:cubicBezTo>
                  <a:cubicBezTo>
                    <a:pt x="30004" y="58617"/>
                    <a:pt x="30385" y="58419"/>
                    <a:pt x="30766" y="58324"/>
                  </a:cubicBezTo>
                  <a:cubicBezTo>
                    <a:pt x="32766" y="57485"/>
                    <a:pt x="34766" y="56729"/>
                    <a:pt x="36862" y="55880"/>
                  </a:cubicBezTo>
                  <a:cubicBezTo>
                    <a:pt x="37529" y="55588"/>
                    <a:pt x="38195" y="55304"/>
                    <a:pt x="38862" y="55021"/>
                  </a:cubicBezTo>
                  <a:cubicBezTo>
                    <a:pt x="40672" y="54266"/>
                    <a:pt x="42481" y="53521"/>
                    <a:pt x="44291" y="52662"/>
                  </a:cubicBezTo>
                  <a:cubicBezTo>
                    <a:pt x="45053" y="52388"/>
                    <a:pt x="45720" y="52096"/>
                    <a:pt x="46387" y="51813"/>
                  </a:cubicBezTo>
                  <a:cubicBezTo>
                    <a:pt x="48482" y="50869"/>
                    <a:pt x="50578" y="49831"/>
                    <a:pt x="52578" y="48887"/>
                  </a:cubicBezTo>
                  <a:cubicBezTo>
                    <a:pt x="52959" y="48698"/>
                    <a:pt x="53340" y="48509"/>
                    <a:pt x="53721" y="48321"/>
                  </a:cubicBezTo>
                  <a:cubicBezTo>
                    <a:pt x="56197" y="47094"/>
                    <a:pt x="58579" y="45867"/>
                    <a:pt x="61055" y="44546"/>
                  </a:cubicBezTo>
                  <a:cubicBezTo>
                    <a:pt x="61531" y="44262"/>
                    <a:pt x="62103" y="43979"/>
                    <a:pt x="62675" y="43706"/>
                  </a:cubicBezTo>
                  <a:cubicBezTo>
                    <a:pt x="64484" y="42658"/>
                    <a:pt x="66294" y="41724"/>
                    <a:pt x="68104" y="40591"/>
                  </a:cubicBezTo>
                  <a:cubicBezTo>
                    <a:pt x="68866" y="40214"/>
                    <a:pt x="69628" y="39638"/>
                    <a:pt x="70485" y="39166"/>
                  </a:cubicBezTo>
                  <a:cubicBezTo>
                    <a:pt x="72009" y="38317"/>
                    <a:pt x="73533" y="37279"/>
                    <a:pt x="75152" y="36335"/>
                  </a:cubicBezTo>
                  <a:cubicBezTo>
                    <a:pt x="75914" y="35769"/>
                    <a:pt x="76676" y="35297"/>
                    <a:pt x="77533" y="34730"/>
                  </a:cubicBezTo>
                  <a:cubicBezTo>
                    <a:pt x="79153" y="33692"/>
                    <a:pt x="80772" y="32560"/>
                    <a:pt x="82296" y="31427"/>
                  </a:cubicBezTo>
                  <a:cubicBezTo>
                    <a:pt x="82963" y="30955"/>
                    <a:pt x="83630" y="30578"/>
                    <a:pt x="84201" y="30106"/>
                  </a:cubicBezTo>
                  <a:cubicBezTo>
                    <a:pt x="86392" y="28502"/>
                    <a:pt x="88487" y="26897"/>
                    <a:pt x="90583" y="25208"/>
                  </a:cubicBezTo>
                  <a:cubicBezTo>
                    <a:pt x="90964" y="24915"/>
                    <a:pt x="91345" y="24538"/>
                    <a:pt x="91630" y="24255"/>
                  </a:cubicBezTo>
                  <a:cubicBezTo>
                    <a:pt x="93345" y="22848"/>
                    <a:pt x="94964" y="21423"/>
                    <a:pt x="96583" y="20008"/>
                  </a:cubicBezTo>
                  <a:cubicBezTo>
                    <a:pt x="97250" y="19357"/>
                    <a:pt x="97917" y="18781"/>
                    <a:pt x="98584" y="18130"/>
                  </a:cubicBezTo>
                  <a:cubicBezTo>
                    <a:pt x="99822" y="16893"/>
                    <a:pt x="101155" y="15666"/>
                    <a:pt x="102394" y="14345"/>
                  </a:cubicBezTo>
                  <a:cubicBezTo>
                    <a:pt x="103061" y="13685"/>
                    <a:pt x="103632" y="13033"/>
                    <a:pt x="104299" y="12278"/>
                  </a:cubicBezTo>
                  <a:cubicBezTo>
                    <a:pt x="105537" y="10948"/>
                    <a:pt x="106775" y="9626"/>
                    <a:pt x="107918" y="8211"/>
                  </a:cubicBezTo>
                  <a:cubicBezTo>
                    <a:pt x="108394" y="7560"/>
                    <a:pt x="108966" y="6984"/>
                    <a:pt x="109538" y="6333"/>
                  </a:cubicBezTo>
                  <a:cubicBezTo>
                    <a:pt x="111157" y="4247"/>
                    <a:pt x="112776" y="2171"/>
                    <a:pt x="114205" y="0"/>
                  </a:cubicBezTo>
                  <a:cubicBezTo>
                    <a:pt x="114491" y="944"/>
                    <a:pt x="114681" y="1793"/>
                    <a:pt x="114967" y="2737"/>
                  </a:cubicBezTo>
                  <a:cubicBezTo>
                    <a:pt x="140303" y="93432"/>
                    <a:pt x="224123" y="157419"/>
                    <a:pt x="319754" y="157419"/>
                  </a:cubicBezTo>
                  <a:cubicBezTo>
                    <a:pt x="327946" y="157419"/>
                    <a:pt x="336328" y="156957"/>
                    <a:pt x="344615" y="156004"/>
                  </a:cubicBezTo>
                  <a:cubicBezTo>
                    <a:pt x="432911" y="145717"/>
                    <a:pt x="503587" y="83438"/>
                    <a:pt x="525494" y="378"/>
                  </a:cubicBezTo>
                  <a:cubicBezTo>
                    <a:pt x="566928" y="61061"/>
                    <a:pt x="676847" y="77115"/>
                    <a:pt x="682085" y="77860"/>
                  </a:cubicBezTo>
                  <a:lnTo>
                    <a:pt x="714661" y="82390"/>
                  </a:lnTo>
                  <a:cubicBezTo>
                    <a:pt x="715042" y="82390"/>
                    <a:pt x="715518" y="82485"/>
                    <a:pt x="715899" y="82485"/>
                  </a:cubicBezTo>
                  <a:lnTo>
                    <a:pt x="716280" y="82485"/>
                  </a:lnTo>
                  <a:close/>
                </a:path>
              </a:pathLst>
            </a:custGeom>
            <a:solidFill>
              <a:srgbClr val="8E0731"/>
            </a:solidFill>
            <a:ln w="9525" cap="flat">
              <a:noFill/>
              <a:prstDash val="solid"/>
              <a:miter/>
            </a:ln>
          </p:spPr>
          <p:txBody>
            <a:bodyPr rtlCol="0" anchor="ctr"/>
            <a:lstStyle/>
            <a:p>
              <a:endParaRPr/>
            </a:p>
          </p:txBody>
        </p:sp>
        <p:sp>
          <p:nvSpPr>
            <p:cNvPr id="190" name="Freeform 189">
              <a:extLst>
                <a:ext uri="{FF2B5EF4-FFF2-40B4-BE49-F238E27FC236}">
                  <a16:creationId xmlns:a16="http://schemas.microsoft.com/office/drawing/2014/main" id="{80E931E1-788E-1D4C-9AC6-35955AD534B4}"/>
                </a:ext>
              </a:extLst>
            </p:cNvPr>
            <p:cNvSpPr/>
            <p:nvPr/>
          </p:nvSpPr>
          <p:spPr>
            <a:xfrm>
              <a:off x="11789430" y="6985872"/>
              <a:ext cx="76200" cy="132127"/>
            </a:xfrm>
            <a:custGeom>
              <a:avLst/>
              <a:gdLst>
                <a:gd name="connsiteX0" fmla="*/ 179 w 76200"/>
                <a:gd name="connsiteY0" fmla="*/ 0 h 132126"/>
                <a:gd name="connsiteX1" fmla="*/ 27 w 76200"/>
                <a:gd name="connsiteY1" fmla="*/ 9 h 132126"/>
                <a:gd name="connsiteX2" fmla="*/ 79189 w 76200"/>
                <a:gd name="connsiteY2" fmla="*/ 138365 h 132126"/>
                <a:gd name="connsiteX3" fmla="*/ 179 w 76200"/>
                <a:gd name="connsiteY3" fmla="*/ 0 h 132126"/>
              </a:gdLst>
              <a:ahLst/>
              <a:cxnLst>
                <a:cxn ang="0">
                  <a:pos x="connsiteX0" y="connsiteY0"/>
                </a:cxn>
                <a:cxn ang="0">
                  <a:pos x="connsiteX1" y="connsiteY1"/>
                </a:cxn>
                <a:cxn ang="0">
                  <a:pos x="connsiteX2" y="connsiteY2"/>
                </a:cxn>
                <a:cxn ang="0">
                  <a:pos x="connsiteX3" y="connsiteY3"/>
                </a:cxn>
              </a:cxnLst>
              <a:rect l="l" t="t" r="r" b="b"/>
              <a:pathLst>
                <a:path w="76200" h="132126">
                  <a:moveTo>
                    <a:pt x="179" y="0"/>
                  </a:moveTo>
                  <a:cubicBezTo>
                    <a:pt x="132" y="0"/>
                    <a:pt x="75" y="9"/>
                    <a:pt x="27" y="9"/>
                  </a:cubicBezTo>
                  <a:cubicBezTo>
                    <a:pt x="-1011" y="55304"/>
                    <a:pt x="27850" y="109193"/>
                    <a:pt x="79189" y="138365"/>
                  </a:cubicBezTo>
                  <a:cubicBezTo>
                    <a:pt x="27831" y="109165"/>
                    <a:pt x="-802" y="55342"/>
                    <a:pt x="179" y="0"/>
                  </a:cubicBezTo>
                </a:path>
              </a:pathLst>
            </a:custGeom>
            <a:solidFill>
              <a:srgbClr val="8E0731"/>
            </a:solidFill>
            <a:ln w="9525" cap="flat">
              <a:noFill/>
              <a:prstDash val="solid"/>
              <a:miter/>
            </a:ln>
          </p:spPr>
          <p:txBody>
            <a:bodyPr rtlCol="0" anchor="ctr"/>
            <a:lstStyle/>
            <a:p>
              <a:endParaRPr/>
            </a:p>
          </p:txBody>
        </p:sp>
        <p:sp>
          <p:nvSpPr>
            <p:cNvPr id="191" name="Freeform 190">
              <a:extLst>
                <a:ext uri="{FF2B5EF4-FFF2-40B4-BE49-F238E27FC236}">
                  <a16:creationId xmlns:a16="http://schemas.microsoft.com/office/drawing/2014/main" id="{C140590D-31A9-6A44-A912-4C523A297E38}"/>
                </a:ext>
              </a:extLst>
            </p:cNvPr>
            <p:cNvSpPr/>
            <p:nvPr/>
          </p:nvSpPr>
          <p:spPr>
            <a:xfrm>
              <a:off x="11789815" y="6966701"/>
              <a:ext cx="9525" cy="9438"/>
            </a:xfrm>
            <a:custGeom>
              <a:avLst/>
              <a:gdLst>
                <a:gd name="connsiteX0" fmla="*/ 1172 w 0"/>
                <a:gd name="connsiteY0" fmla="*/ 19 h 9437"/>
                <a:gd name="connsiteX1" fmla="*/ 0 w 0"/>
                <a:gd name="connsiteY1" fmla="*/ 11004 h 9437"/>
                <a:gd name="connsiteX2" fmla="*/ 1276 w 0"/>
                <a:gd name="connsiteY2" fmla="*/ 0 h 9437"/>
                <a:gd name="connsiteX3" fmla="*/ 1172 w 0"/>
                <a:gd name="connsiteY3" fmla="*/ 19 h 9437"/>
              </a:gdLst>
              <a:ahLst/>
              <a:cxnLst>
                <a:cxn ang="0">
                  <a:pos x="connsiteX0" y="connsiteY0"/>
                </a:cxn>
                <a:cxn ang="0">
                  <a:pos x="connsiteX1" y="connsiteY1"/>
                </a:cxn>
                <a:cxn ang="0">
                  <a:pos x="connsiteX2" y="connsiteY2"/>
                </a:cxn>
                <a:cxn ang="0">
                  <a:pos x="connsiteX3" y="connsiteY3"/>
                </a:cxn>
              </a:cxnLst>
              <a:rect l="l" t="t" r="r" b="b"/>
              <a:pathLst>
                <a:path h="9437">
                  <a:moveTo>
                    <a:pt x="1172" y="19"/>
                  </a:moveTo>
                  <a:cubicBezTo>
                    <a:pt x="629" y="3690"/>
                    <a:pt x="257" y="7352"/>
                    <a:pt x="0" y="11004"/>
                  </a:cubicBezTo>
                  <a:cubicBezTo>
                    <a:pt x="257" y="7333"/>
                    <a:pt x="752" y="3671"/>
                    <a:pt x="1276" y="0"/>
                  </a:cubicBezTo>
                  <a:lnTo>
                    <a:pt x="1172" y="19"/>
                  </a:lnTo>
                  <a:close/>
                </a:path>
              </a:pathLst>
            </a:custGeom>
            <a:solidFill>
              <a:srgbClr val="510718"/>
            </a:solidFill>
            <a:ln w="9525" cap="flat">
              <a:noFill/>
              <a:prstDash val="solid"/>
              <a:miter/>
            </a:ln>
          </p:spPr>
          <p:txBody>
            <a:bodyPr rtlCol="0" anchor="ctr"/>
            <a:lstStyle/>
            <a:p>
              <a:endParaRPr/>
            </a:p>
          </p:txBody>
        </p:sp>
        <p:sp>
          <p:nvSpPr>
            <p:cNvPr id="192" name="Freeform 191">
              <a:extLst>
                <a:ext uri="{FF2B5EF4-FFF2-40B4-BE49-F238E27FC236}">
                  <a16:creationId xmlns:a16="http://schemas.microsoft.com/office/drawing/2014/main" id="{2CF8D0D4-18E8-7341-9C0A-2DBFCA83C827}"/>
                </a:ext>
              </a:extLst>
            </p:cNvPr>
            <p:cNvSpPr/>
            <p:nvPr/>
          </p:nvSpPr>
          <p:spPr>
            <a:xfrm>
              <a:off x="11866037" y="6656030"/>
              <a:ext cx="714375" cy="396380"/>
            </a:xfrm>
            <a:custGeom>
              <a:avLst/>
              <a:gdLst>
                <a:gd name="connsiteX0" fmla="*/ 168126 w 714375"/>
                <a:gd name="connsiteY0" fmla="*/ 63617 h 396379"/>
                <a:gd name="connsiteX1" fmla="*/ 219847 w 714375"/>
                <a:gd name="connsiteY1" fmla="*/ 20392 h 396379"/>
                <a:gd name="connsiteX2" fmla="*/ 285188 w 714375"/>
                <a:gd name="connsiteY2" fmla="*/ 39362 h 396379"/>
                <a:gd name="connsiteX3" fmla="*/ 313096 w 714375"/>
                <a:gd name="connsiteY3" fmla="*/ 66542 h 396379"/>
                <a:gd name="connsiteX4" fmla="*/ 326431 w 714375"/>
                <a:gd name="connsiteY4" fmla="*/ 66542 h 396379"/>
                <a:gd name="connsiteX5" fmla="*/ 354435 w 714375"/>
                <a:gd name="connsiteY5" fmla="*/ 39447 h 396379"/>
                <a:gd name="connsiteX6" fmla="*/ 419776 w 714375"/>
                <a:gd name="connsiteY6" fmla="*/ 20572 h 396379"/>
                <a:gd name="connsiteX7" fmla="*/ 471307 w 714375"/>
                <a:gd name="connsiteY7" fmla="*/ 63333 h 396379"/>
                <a:gd name="connsiteX8" fmla="*/ 512074 w 714375"/>
                <a:gd name="connsiteY8" fmla="*/ 217638 h 396379"/>
                <a:gd name="connsiteX9" fmla="*/ 342357 w 714375"/>
                <a:gd name="connsiteY9" fmla="*/ 384769 h 396379"/>
                <a:gd name="connsiteX10" fmla="*/ 127502 w 714375"/>
                <a:gd name="connsiteY10" fmla="*/ 217591 h 396379"/>
                <a:gd name="connsiteX11" fmla="*/ 168126 w 714375"/>
                <a:gd name="connsiteY11" fmla="*/ 63617 h 396379"/>
                <a:gd name="connsiteX12" fmla="*/ 168126 w 714375"/>
                <a:gd name="connsiteY12" fmla="*/ 63617 h 396379"/>
                <a:gd name="connsiteX13" fmla="*/ 29 w 714375"/>
                <a:gd name="connsiteY13" fmla="*/ 315950 h 396379"/>
                <a:gd name="connsiteX14" fmla="*/ 6648 w 714375"/>
                <a:gd name="connsiteY14" fmla="*/ 314015 h 396379"/>
                <a:gd name="connsiteX15" fmla="*/ 7506 w 714375"/>
                <a:gd name="connsiteY15" fmla="*/ 313761 h 396379"/>
                <a:gd name="connsiteX16" fmla="*/ 13935 w 714375"/>
                <a:gd name="connsiteY16" fmla="*/ 311750 h 396379"/>
                <a:gd name="connsiteX17" fmla="*/ 14697 w 714375"/>
                <a:gd name="connsiteY17" fmla="*/ 311514 h 396379"/>
                <a:gd name="connsiteX18" fmla="*/ 29499 w 714375"/>
                <a:gd name="connsiteY18" fmla="*/ 306295 h 396379"/>
                <a:gd name="connsiteX19" fmla="*/ 30642 w 714375"/>
                <a:gd name="connsiteY19" fmla="*/ 305852 h 396379"/>
                <a:gd name="connsiteX20" fmla="*/ 36766 w 714375"/>
                <a:gd name="connsiteY20" fmla="*/ 303426 h 396379"/>
                <a:gd name="connsiteX21" fmla="*/ 38748 w 714375"/>
                <a:gd name="connsiteY21" fmla="*/ 302605 h 396379"/>
                <a:gd name="connsiteX22" fmla="*/ 44244 w 714375"/>
                <a:gd name="connsiteY22" fmla="*/ 300236 h 396379"/>
                <a:gd name="connsiteX23" fmla="*/ 46301 w 714375"/>
                <a:gd name="connsiteY23" fmla="*/ 299330 h 396379"/>
                <a:gd name="connsiteX24" fmla="*/ 52530 w 714375"/>
                <a:gd name="connsiteY24" fmla="*/ 296405 h 396379"/>
                <a:gd name="connsiteX25" fmla="*/ 53664 w 714375"/>
                <a:gd name="connsiteY25" fmla="*/ 295867 h 396379"/>
                <a:gd name="connsiteX26" fmla="*/ 60950 w 714375"/>
                <a:gd name="connsiteY26" fmla="*/ 292139 h 396379"/>
                <a:gd name="connsiteX27" fmla="*/ 62551 w 714375"/>
                <a:gd name="connsiteY27" fmla="*/ 291252 h 396379"/>
                <a:gd name="connsiteX28" fmla="*/ 68018 w 714375"/>
                <a:gd name="connsiteY28" fmla="*/ 288175 h 396379"/>
                <a:gd name="connsiteX29" fmla="*/ 70371 w 714375"/>
                <a:gd name="connsiteY29" fmla="*/ 286769 h 396379"/>
                <a:gd name="connsiteX30" fmla="*/ 75028 w 714375"/>
                <a:gd name="connsiteY30" fmla="*/ 283881 h 396379"/>
                <a:gd name="connsiteX31" fmla="*/ 77438 w 714375"/>
                <a:gd name="connsiteY31" fmla="*/ 282314 h 396379"/>
                <a:gd name="connsiteX32" fmla="*/ 82248 w 714375"/>
                <a:gd name="connsiteY32" fmla="*/ 278992 h 396379"/>
                <a:gd name="connsiteX33" fmla="*/ 84125 w 714375"/>
                <a:gd name="connsiteY33" fmla="*/ 277671 h 396379"/>
                <a:gd name="connsiteX34" fmla="*/ 90478 w 714375"/>
                <a:gd name="connsiteY34" fmla="*/ 272773 h 396379"/>
                <a:gd name="connsiteX35" fmla="*/ 91592 w 714375"/>
                <a:gd name="connsiteY35" fmla="*/ 271829 h 396379"/>
                <a:gd name="connsiteX36" fmla="*/ 96517 w 714375"/>
                <a:gd name="connsiteY36" fmla="*/ 267535 h 396379"/>
                <a:gd name="connsiteX37" fmla="*/ 98460 w 714375"/>
                <a:gd name="connsiteY37" fmla="*/ 265704 h 396379"/>
                <a:gd name="connsiteX38" fmla="*/ 102279 w 714375"/>
                <a:gd name="connsiteY38" fmla="*/ 261929 h 396379"/>
                <a:gd name="connsiteX39" fmla="*/ 104223 w 714375"/>
                <a:gd name="connsiteY39" fmla="*/ 259872 h 396379"/>
                <a:gd name="connsiteX40" fmla="*/ 107813 w 714375"/>
                <a:gd name="connsiteY40" fmla="*/ 255766 h 396379"/>
                <a:gd name="connsiteX41" fmla="*/ 109423 w 714375"/>
                <a:gd name="connsiteY41" fmla="*/ 253841 h 396379"/>
                <a:gd name="connsiteX42" fmla="*/ 114119 w 714375"/>
                <a:gd name="connsiteY42" fmla="*/ 247546 h 396379"/>
                <a:gd name="connsiteX43" fmla="*/ 319640 w 714375"/>
                <a:gd name="connsiteY43" fmla="*/ 404966 h 396379"/>
                <a:gd name="connsiteX44" fmla="*/ 344567 w 714375"/>
                <a:gd name="connsiteY44" fmla="*/ 403522 h 396379"/>
                <a:gd name="connsiteX45" fmla="*/ 525447 w 714375"/>
                <a:gd name="connsiteY45" fmla="*/ 247914 h 396379"/>
                <a:gd name="connsiteX46" fmla="*/ 682000 w 714375"/>
                <a:gd name="connsiteY46" fmla="*/ 325407 h 396379"/>
                <a:gd name="connsiteX47" fmla="*/ 714575 w 714375"/>
                <a:gd name="connsiteY47" fmla="*/ 329946 h 396379"/>
                <a:gd name="connsiteX48" fmla="*/ 715813 w 714375"/>
                <a:gd name="connsiteY48" fmla="*/ 330031 h 396379"/>
                <a:gd name="connsiteX49" fmla="*/ 716194 w 714375"/>
                <a:gd name="connsiteY49" fmla="*/ 330031 h 396379"/>
                <a:gd name="connsiteX50" fmla="*/ 714670 w 714375"/>
                <a:gd name="connsiteY50" fmla="*/ 310882 h 396379"/>
                <a:gd name="connsiteX51" fmla="*/ 684667 w 714375"/>
                <a:gd name="connsiteY51" fmla="*/ 306729 h 396379"/>
                <a:gd name="connsiteX52" fmla="*/ 531124 w 714375"/>
                <a:gd name="connsiteY52" fmla="*/ 215647 h 396379"/>
                <a:gd name="connsiteX53" fmla="*/ 489214 w 714375"/>
                <a:gd name="connsiteY53" fmla="*/ 56916 h 396379"/>
                <a:gd name="connsiteX54" fmla="*/ 423682 w 714375"/>
                <a:gd name="connsiteY54" fmla="*/ 2074 h 396379"/>
                <a:gd name="connsiteX55" fmla="*/ 341100 w 714375"/>
                <a:gd name="connsiteY55" fmla="*/ 26055 h 396379"/>
                <a:gd name="connsiteX56" fmla="*/ 319764 w 714375"/>
                <a:gd name="connsiteY56" fmla="*/ 46629 h 396379"/>
                <a:gd name="connsiteX57" fmla="*/ 298523 w 714375"/>
                <a:gd name="connsiteY57" fmla="*/ 25866 h 396379"/>
                <a:gd name="connsiteX58" fmla="*/ 215951 w 714375"/>
                <a:gd name="connsiteY58" fmla="*/ 1989 h 396379"/>
                <a:gd name="connsiteX59" fmla="*/ 150219 w 714375"/>
                <a:gd name="connsiteY59" fmla="*/ 57293 h 396379"/>
                <a:gd name="connsiteX60" fmla="*/ 108595 w 714375"/>
                <a:gd name="connsiteY60" fmla="*/ 214996 h 396379"/>
                <a:gd name="connsiteX61" fmla="*/ 1124 w 714375"/>
                <a:gd name="connsiteY61" fmla="*/ 295867 h 396379"/>
                <a:gd name="connsiteX62" fmla="*/ 0 w 714375"/>
                <a:gd name="connsiteY62" fmla="*/ 315950 h 396379"/>
                <a:gd name="connsiteX63" fmla="*/ 29 w 714375"/>
                <a:gd name="connsiteY63" fmla="*/ 315950 h 39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714375" h="396379">
                  <a:moveTo>
                    <a:pt x="168126" y="63617"/>
                  </a:moveTo>
                  <a:cubicBezTo>
                    <a:pt x="176889" y="41429"/>
                    <a:pt x="196225" y="25290"/>
                    <a:pt x="219847" y="20392"/>
                  </a:cubicBezTo>
                  <a:cubicBezTo>
                    <a:pt x="243564" y="15390"/>
                    <a:pt x="267948" y="22469"/>
                    <a:pt x="285188" y="39362"/>
                  </a:cubicBezTo>
                  <a:lnTo>
                    <a:pt x="313096" y="66542"/>
                  </a:lnTo>
                  <a:cubicBezTo>
                    <a:pt x="316811" y="70119"/>
                    <a:pt x="322717" y="70223"/>
                    <a:pt x="326431" y="66542"/>
                  </a:cubicBezTo>
                  <a:lnTo>
                    <a:pt x="354435" y="39447"/>
                  </a:lnTo>
                  <a:cubicBezTo>
                    <a:pt x="371675" y="22657"/>
                    <a:pt x="396154" y="15673"/>
                    <a:pt x="419776" y="20572"/>
                  </a:cubicBezTo>
                  <a:cubicBezTo>
                    <a:pt x="443398" y="25394"/>
                    <a:pt x="462734" y="41533"/>
                    <a:pt x="471307" y="63333"/>
                  </a:cubicBezTo>
                  <a:cubicBezTo>
                    <a:pt x="487842" y="113504"/>
                    <a:pt x="501472" y="165335"/>
                    <a:pt x="512074" y="217638"/>
                  </a:cubicBezTo>
                  <a:cubicBezTo>
                    <a:pt x="501072" y="305767"/>
                    <a:pt x="431482" y="374426"/>
                    <a:pt x="342357" y="384769"/>
                  </a:cubicBezTo>
                  <a:cubicBezTo>
                    <a:pt x="236582" y="397076"/>
                    <a:pt x="140541" y="322132"/>
                    <a:pt x="127502" y="217591"/>
                  </a:cubicBezTo>
                  <a:cubicBezTo>
                    <a:pt x="137941" y="165543"/>
                    <a:pt x="151714" y="113513"/>
                    <a:pt x="168126" y="63617"/>
                  </a:cubicBezTo>
                  <a:lnTo>
                    <a:pt x="168126" y="63617"/>
                  </a:lnTo>
                  <a:close/>
                  <a:moveTo>
                    <a:pt x="29" y="315950"/>
                  </a:moveTo>
                  <a:cubicBezTo>
                    <a:pt x="2181" y="315346"/>
                    <a:pt x="4401" y="314695"/>
                    <a:pt x="6648" y="314015"/>
                  </a:cubicBezTo>
                  <a:cubicBezTo>
                    <a:pt x="6934" y="313930"/>
                    <a:pt x="7220" y="313855"/>
                    <a:pt x="7506" y="313761"/>
                  </a:cubicBezTo>
                  <a:cubicBezTo>
                    <a:pt x="9611" y="313119"/>
                    <a:pt x="11754" y="312449"/>
                    <a:pt x="13935" y="311750"/>
                  </a:cubicBezTo>
                  <a:cubicBezTo>
                    <a:pt x="14183" y="311665"/>
                    <a:pt x="14430" y="311590"/>
                    <a:pt x="14697" y="311514"/>
                  </a:cubicBezTo>
                  <a:cubicBezTo>
                    <a:pt x="19507" y="309938"/>
                    <a:pt x="24479" y="308202"/>
                    <a:pt x="29499" y="306295"/>
                  </a:cubicBezTo>
                  <a:lnTo>
                    <a:pt x="30642" y="305852"/>
                  </a:lnTo>
                  <a:cubicBezTo>
                    <a:pt x="32671" y="305069"/>
                    <a:pt x="34719" y="304266"/>
                    <a:pt x="36766" y="303426"/>
                  </a:cubicBezTo>
                  <a:cubicBezTo>
                    <a:pt x="37424" y="303162"/>
                    <a:pt x="38090" y="302888"/>
                    <a:pt x="38748" y="302605"/>
                  </a:cubicBezTo>
                  <a:cubicBezTo>
                    <a:pt x="40576" y="301841"/>
                    <a:pt x="42415" y="301048"/>
                    <a:pt x="44244" y="300236"/>
                  </a:cubicBezTo>
                  <a:cubicBezTo>
                    <a:pt x="44929" y="299934"/>
                    <a:pt x="45615" y="299642"/>
                    <a:pt x="46301" y="299330"/>
                  </a:cubicBezTo>
                  <a:cubicBezTo>
                    <a:pt x="48387" y="298387"/>
                    <a:pt x="50454" y="297405"/>
                    <a:pt x="52530" y="296405"/>
                  </a:cubicBezTo>
                  <a:cubicBezTo>
                    <a:pt x="52911" y="296225"/>
                    <a:pt x="53283" y="296056"/>
                    <a:pt x="53664" y="295867"/>
                  </a:cubicBezTo>
                  <a:cubicBezTo>
                    <a:pt x="56102" y="294668"/>
                    <a:pt x="58531" y="293432"/>
                    <a:pt x="60950" y="292139"/>
                  </a:cubicBezTo>
                  <a:cubicBezTo>
                    <a:pt x="61493" y="291856"/>
                    <a:pt x="62008" y="291544"/>
                    <a:pt x="62551" y="291252"/>
                  </a:cubicBezTo>
                  <a:cubicBezTo>
                    <a:pt x="64379" y="290251"/>
                    <a:pt x="66208" y="289223"/>
                    <a:pt x="68018" y="288175"/>
                  </a:cubicBezTo>
                  <a:cubicBezTo>
                    <a:pt x="68809" y="287713"/>
                    <a:pt x="69590" y="287231"/>
                    <a:pt x="70371" y="286769"/>
                  </a:cubicBezTo>
                  <a:cubicBezTo>
                    <a:pt x="71933" y="285825"/>
                    <a:pt x="73485" y="284853"/>
                    <a:pt x="75028" y="283881"/>
                  </a:cubicBezTo>
                  <a:cubicBezTo>
                    <a:pt x="75838" y="283362"/>
                    <a:pt x="76638" y="282843"/>
                    <a:pt x="77438" y="282314"/>
                  </a:cubicBezTo>
                  <a:cubicBezTo>
                    <a:pt x="79058" y="281239"/>
                    <a:pt x="80658" y="280115"/>
                    <a:pt x="82248" y="278992"/>
                  </a:cubicBezTo>
                  <a:cubicBezTo>
                    <a:pt x="82877" y="278549"/>
                    <a:pt x="83506" y="278124"/>
                    <a:pt x="84125" y="277671"/>
                  </a:cubicBezTo>
                  <a:cubicBezTo>
                    <a:pt x="86287" y="276086"/>
                    <a:pt x="88411" y="274462"/>
                    <a:pt x="90478" y="272773"/>
                  </a:cubicBezTo>
                  <a:cubicBezTo>
                    <a:pt x="90859" y="272462"/>
                    <a:pt x="91211" y="272141"/>
                    <a:pt x="91592" y="271829"/>
                  </a:cubicBezTo>
                  <a:cubicBezTo>
                    <a:pt x="93269" y="270432"/>
                    <a:pt x="94907" y="269007"/>
                    <a:pt x="96517" y="267535"/>
                  </a:cubicBezTo>
                  <a:cubicBezTo>
                    <a:pt x="97174" y="266941"/>
                    <a:pt x="97812" y="266327"/>
                    <a:pt x="98460" y="265704"/>
                  </a:cubicBezTo>
                  <a:cubicBezTo>
                    <a:pt x="99755" y="264468"/>
                    <a:pt x="101032" y="263203"/>
                    <a:pt x="102279" y="261929"/>
                  </a:cubicBezTo>
                  <a:cubicBezTo>
                    <a:pt x="102927" y="261240"/>
                    <a:pt x="103584" y="260561"/>
                    <a:pt x="104223" y="259872"/>
                  </a:cubicBezTo>
                  <a:cubicBezTo>
                    <a:pt x="105461" y="258532"/>
                    <a:pt x="106651" y="257163"/>
                    <a:pt x="107813" y="255766"/>
                  </a:cubicBezTo>
                  <a:cubicBezTo>
                    <a:pt x="108356" y="255125"/>
                    <a:pt x="108899" y="254502"/>
                    <a:pt x="109423" y="253841"/>
                  </a:cubicBezTo>
                  <a:cubicBezTo>
                    <a:pt x="111071" y="251793"/>
                    <a:pt x="112643" y="249707"/>
                    <a:pt x="114119" y="247546"/>
                  </a:cubicBezTo>
                  <a:cubicBezTo>
                    <a:pt x="138494" y="339705"/>
                    <a:pt x="223104" y="404966"/>
                    <a:pt x="319640" y="404966"/>
                  </a:cubicBezTo>
                  <a:cubicBezTo>
                    <a:pt x="327870" y="404966"/>
                    <a:pt x="336204" y="404484"/>
                    <a:pt x="344567" y="403522"/>
                  </a:cubicBezTo>
                  <a:cubicBezTo>
                    <a:pt x="432797" y="393272"/>
                    <a:pt x="503463" y="330965"/>
                    <a:pt x="525447" y="247914"/>
                  </a:cubicBezTo>
                  <a:cubicBezTo>
                    <a:pt x="566852" y="308579"/>
                    <a:pt x="676732" y="324670"/>
                    <a:pt x="682000" y="325407"/>
                  </a:cubicBezTo>
                  <a:lnTo>
                    <a:pt x="714575" y="329946"/>
                  </a:lnTo>
                  <a:cubicBezTo>
                    <a:pt x="714956" y="329946"/>
                    <a:pt x="715432" y="330031"/>
                    <a:pt x="715813" y="330031"/>
                  </a:cubicBezTo>
                  <a:lnTo>
                    <a:pt x="716194" y="330031"/>
                  </a:lnTo>
                  <a:cubicBezTo>
                    <a:pt x="716194" y="323717"/>
                    <a:pt x="715718" y="317300"/>
                    <a:pt x="714670" y="310882"/>
                  </a:cubicBezTo>
                  <a:lnTo>
                    <a:pt x="684667" y="306729"/>
                  </a:lnTo>
                  <a:cubicBezTo>
                    <a:pt x="683333" y="306531"/>
                    <a:pt x="549412" y="286911"/>
                    <a:pt x="531124" y="215647"/>
                  </a:cubicBezTo>
                  <a:cubicBezTo>
                    <a:pt x="520456" y="162334"/>
                    <a:pt x="506463" y="109096"/>
                    <a:pt x="489214" y="56916"/>
                  </a:cubicBezTo>
                  <a:cubicBezTo>
                    <a:pt x="478069" y="28697"/>
                    <a:pt x="453590" y="8218"/>
                    <a:pt x="423682" y="2074"/>
                  </a:cubicBezTo>
                  <a:cubicBezTo>
                    <a:pt x="393773" y="-4155"/>
                    <a:pt x="362817" y="4726"/>
                    <a:pt x="341100" y="26055"/>
                  </a:cubicBezTo>
                  <a:lnTo>
                    <a:pt x="319764" y="46629"/>
                  </a:lnTo>
                  <a:lnTo>
                    <a:pt x="298523" y="25866"/>
                  </a:lnTo>
                  <a:cubicBezTo>
                    <a:pt x="276711" y="4631"/>
                    <a:pt x="245850" y="-4334"/>
                    <a:pt x="215951" y="1989"/>
                  </a:cubicBezTo>
                  <a:cubicBezTo>
                    <a:pt x="186033" y="8020"/>
                    <a:pt x="161458" y="28499"/>
                    <a:pt x="150219" y="57293"/>
                  </a:cubicBezTo>
                  <a:cubicBezTo>
                    <a:pt x="133169" y="108917"/>
                    <a:pt x="119167" y="162136"/>
                    <a:pt x="108595" y="214996"/>
                  </a:cubicBezTo>
                  <a:cubicBezTo>
                    <a:pt x="97222" y="259230"/>
                    <a:pt x="42120" y="283607"/>
                    <a:pt x="1124" y="295867"/>
                  </a:cubicBezTo>
                  <a:cubicBezTo>
                    <a:pt x="533" y="302634"/>
                    <a:pt x="152" y="309334"/>
                    <a:pt x="0" y="315950"/>
                  </a:cubicBezTo>
                  <a:lnTo>
                    <a:pt x="29" y="315950"/>
                  </a:lnTo>
                  <a:close/>
                </a:path>
              </a:pathLst>
            </a:custGeom>
            <a:solidFill>
              <a:srgbClr val="510718"/>
            </a:solidFill>
            <a:ln w="9525" cap="flat">
              <a:noFill/>
              <a:prstDash val="solid"/>
              <a:miter/>
            </a:ln>
          </p:spPr>
          <p:txBody>
            <a:bodyPr rtlCol="0" anchor="ctr"/>
            <a:lstStyle/>
            <a:p>
              <a:endParaRPr/>
            </a:p>
          </p:txBody>
        </p:sp>
        <p:sp>
          <p:nvSpPr>
            <p:cNvPr id="193" name="Freeform 192">
              <a:extLst>
                <a:ext uri="{FF2B5EF4-FFF2-40B4-BE49-F238E27FC236}">
                  <a16:creationId xmlns:a16="http://schemas.microsoft.com/office/drawing/2014/main" id="{CA397CFE-6076-0041-8CF1-5139D92CB51F}"/>
                </a:ext>
              </a:extLst>
            </p:cNvPr>
            <p:cNvSpPr/>
            <p:nvPr/>
          </p:nvSpPr>
          <p:spPr>
            <a:xfrm>
              <a:off x="11941060" y="6938343"/>
              <a:ext cx="9525" cy="9438"/>
            </a:xfrm>
            <a:custGeom>
              <a:avLst/>
              <a:gdLst>
                <a:gd name="connsiteX0" fmla="*/ 2410 w 0"/>
                <a:gd name="connsiteY0" fmla="*/ 0 h 0"/>
                <a:gd name="connsiteX1" fmla="*/ 0 w 0"/>
                <a:gd name="connsiteY1" fmla="*/ 1567 h 0"/>
                <a:gd name="connsiteX2" fmla="*/ 2410 w 0"/>
                <a:gd name="connsiteY2" fmla="*/ 0 h 0"/>
              </a:gdLst>
              <a:ahLst/>
              <a:cxnLst>
                <a:cxn ang="0">
                  <a:pos x="connsiteX0" y="connsiteY0"/>
                </a:cxn>
                <a:cxn ang="0">
                  <a:pos x="connsiteX1" y="connsiteY1"/>
                </a:cxn>
                <a:cxn ang="0">
                  <a:pos x="connsiteX2" y="connsiteY2"/>
                </a:cxn>
              </a:cxnLst>
              <a:rect l="l" t="t" r="r" b="b"/>
              <a:pathLst>
                <a:path>
                  <a:moveTo>
                    <a:pt x="2410" y="0"/>
                  </a:moveTo>
                  <a:cubicBezTo>
                    <a:pt x="1610" y="529"/>
                    <a:pt x="810" y="1048"/>
                    <a:pt x="0" y="1567"/>
                  </a:cubicBezTo>
                  <a:cubicBezTo>
                    <a:pt x="810" y="1048"/>
                    <a:pt x="1610" y="538"/>
                    <a:pt x="2410" y="0"/>
                  </a:cubicBezTo>
                </a:path>
              </a:pathLst>
            </a:custGeom>
            <a:solidFill>
              <a:srgbClr val="510718"/>
            </a:solidFill>
            <a:ln w="9525" cap="flat">
              <a:noFill/>
              <a:prstDash val="solid"/>
              <a:miter/>
            </a:ln>
          </p:spPr>
          <p:txBody>
            <a:bodyPr rtlCol="0" anchor="ctr"/>
            <a:lstStyle/>
            <a:p>
              <a:endParaRPr/>
            </a:p>
          </p:txBody>
        </p:sp>
        <p:sp>
          <p:nvSpPr>
            <p:cNvPr id="194" name="Freeform 193">
              <a:extLst>
                <a:ext uri="{FF2B5EF4-FFF2-40B4-BE49-F238E27FC236}">
                  <a16:creationId xmlns:a16="http://schemas.microsoft.com/office/drawing/2014/main" id="{792A68D8-1D99-0543-B6C5-C72500A12F6C}"/>
                </a:ext>
              </a:extLst>
            </p:cNvPr>
            <p:cNvSpPr/>
            <p:nvPr/>
          </p:nvSpPr>
          <p:spPr>
            <a:xfrm>
              <a:off x="11962558" y="6921735"/>
              <a:ext cx="9525" cy="9438"/>
            </a:xfrm>
            <a:custGeom>
              <a:avLst/>
              <a:gdLst>
                <a:gd name="connsiteX0" fmla="*/ 1934 w 0"/>
                <a:gd name="connsiteY0" fmla="*/ 0 h 0"/>
                <a:gd name="connsiteX1" fmla="*/ 0 w 0"/>
                <a:gd name="connsiteY1" fmla="*/ 1831 h 0"/>
                <a:gd name="connsiteX2" fmla="*/ 1934 w 0"/>
                <a:gd name="connsiteY2" fmla="*/ 0 h 0"/>
              </a:gdLst>
              <a:ahLst/>
              <a:cxnLst>
                <a:cxn ang="0">
                  <a:pos x="connsiteX0" y="connsiteY0"/>
                </a:cxn>
                <a:cxn ang="0">
                  <a:pos x="connsiteX1" y="connsiteY1"/>
                </a:cxn>
                <a:cxn ang="0">
                  <a:pos x="connsiteX2" y="connsiteY2"/>
                </a:cxn>
              </a:cxnLst>
              <a:rect l="l" t="t" r="r" b="b"/>
              <a:pathLst>
                <a:path>
                  <a:moveTo>
                    <a:pt x="1934" y="0"/>
                  </a:moveTo>
                  <a:cubicBezTo>
                    <a:pt x="1295" y="613"/>
                    <a:pt x="648" y="1236"/>
                    <a:pt x="0" y="1831"/>
                  </a:cubicBezTo>
                  <a:cubicBezTo>
                    <a:pt x="648" y="1236"/>
                    <a:pt x="1295" y="613"/>
                    <a:pt x="1934" y="0"/>
                  </a:cubicBezTo>
                </a:path>
              </a:pathLst>
            </a:custGeom>
            <a:solidFill>
              <a:srgbClr val="510718"/>
            </a:solidFill>
            <a:ln w="9525" cap="flat">
              <a:noFill/>
              <a:prstDash val="solid"/>
              <a:miter/>
            </a:ln>
          </p:spPr>
          <p:txBody>
            <a:bodyPr rtlCol="0" anchor="ctr"/>
            <a:lstStyle/>
            <a:p>
              <a:endParaRPr/>
            </a:p>
          </p:txBody>
        </p:sp>
        <p:sp>
          <p:nvSpPr>
            <p:cNvPr id="195" name="Freeform 194">
              <a:extLst>
                <a:ext uri="{FF2B5EF4-FFF2-40B4-BE49-F238E27FC236}">
                  <a16:creationId xmlns:a16="http://schemas.microsoft.com/office/drawing/2014/main" id="{9AEE6FC7-DA58-7542-BC20-F95BCD3BD4B5}"/>
                </a:ext>
              </a:extLst>
            </p:cNvPr>
            <p:cNvSpPr/>
            <p:nvPr/>
          </p:nvSpPr>
          <p:spPr>
            <a:xfrm>
              <a:off x="11956513" y="6927855"/>
              <a:ext cx="9525" cy="9438"/>
            </a:xfrm>
            <a:custGeom>
              <a:avLst/>
              <a:gdLst>
                <a:gd name="connsiteX0" fmla="*/ 1114 w 0"/>
                <a:gd name="connsiteY0" fmla="*/ 0 h 0"/>
                <a:gd name="connsiteX1" fmla="*/ 0 w 0"/>
                <a:gd name="connsiteY1" fmla="*/ 953 h 0"/>
                <a:gd name="connsiteX2" fmla="*/ 1114 w 0"/>
                <a:gd name="connsiteY2" fmla="*/ 0 h 0"/>
              </a:gdLst>
              <a:ahLst/>
              <a:cxnLst>
                <a:cxn ang="0">
                  <a:pos x="connsiteX0" y="connsiteY0"/>
                </a:cxn>
                <a:cxn ang="0">
                  <a:pos x="connsiteX1" y="connsiteY1"/>
                </a:cxn>
                <a:cxn ang="0">
                  <a:pos x="connsiteX2" y="connsiteY2"/>
                </a:cxn>
              </a:cxnLst>
              <a:rect l="l" t="t" r="r" b="b"/>
              <a:pathLst>
                <a:path>
                  <a:moveTo>
                    <a:pt x="1114" y="0"/>
                  </a:moveTo>
                  <a:cubicBezTo>
                    <a:pt x="733" y="311"/>
                    <a:pt x="381" y="632"/>
                    <a:pt x="0" y="953"/>
                  </a:cubicBezTo>
                  <a:cubicBezTo>
                    <a:pt x="381" y="632"/>
                    <a:pt x="733" y="311"/>
                    <a:pt x="1114" y="0"/>
                  </a:cubicBezTo>
                </a:path>
              </a:pathLst>
            </a:custGeom>
            <a:solidFill>
              <a:srgbClr val="510718"/>
            </a:solidFill>
            <a:ln w="9525" cap="flat">
              <a:noFill/>
              <a:prstDash val="solid"/>
              <a:miter/>
            </a:ln>
          </p:spPr>
          <p:txBody>
            <a:bodyPr rtlCol="0" anchor="ctr"/>
            <a:lstStyle/>
            <a:p>
              <a:endParaRPr/>
            </a:p>
          </p:txBody>
        </p:sp>
        <p:sp>
          <p:nvSpPr>
            <p:cNvPr id="196" name="Freeform 195">
              <a:extLst>
                <a:ext uri="{FF2B5EF4-FFF2-40B4-BE49-F238E27FC236}">
                  <a16:creationId xmlns:a16="http://schemas.microsoft.com/office/drawing/2014/main" id="{8BA9EDB8-6A7D-4D46-A992-24421C29B5F5}"/>
                </a:ext>
              </a:extLst>
            </p:cNvPr>
            <p:cNvSpPr/>
            <p:nvPr/>
          </p:nvSpPr>
          <p:spPr>
            <a:xfrm>
              <a:off x="11948291" y="6933698"/>
              <a:ext cx="9525" cy="9438"/>
            </a:xfrm>
            <a:custGeom>
              <a:avLst/>
              <a:gdLst>
                <a:gd name="connsiteX0" fmla="*/ 1867 w 0"/>
                <a:gd name="connsiteY0" fmla="*/ 0 h 0"/>
                <a:gd name="connsiteX1" fmla="*/ 0 w 0"/>
                <a:gd name="connsiteY1" fmla="*/ 1331 h 0"/>
                <a:gd name="connsiteX2" fmla="*/ 1867 w 0"/>
                <a:gd name="connsiteY2" fmla="*/ 0 h 0"/>
              </a:gdLst>
              <a:ahLst/>
              <a:cxnLst>
                <a:cxn ang="0">
                  <a:pos x="connsiteX0" y="connsiteY0"/>
                </a:cxn>
                <a:cxn ang="0">
                  <a:pos x="connsiteX1" y="connsiteY1"/>
                </a:cxn>
                <a:cxn ang="0">
                  <a:pos x="connsiteX2" y="connsiteY2"/>
                </a:cxn>
              </a:cxnLst>
              <a:rect l="l" t="t" r="r" b="b"/>
              <a:pathLst>
                <a:path>
                  <a:moveTo>
                    <a:pt x="1867" y="0"/>
                  </a:moveTo>
                  <a:cubicBezTo>
                    <a:pt x="1257" y="453"/>
                    <a:pt x="619" y="887"/>
                    <a:pt x="0" y="1331"/>
                  </a:cubicBezTo>
                  <a:cubicBezTo>
                    <a:pt x="619" y="887"/>
                    <a:pt x="1257" y="453"/>
                    <a:pt x="1867" y="0"/>
                  </a:cubicBezTo>
                </a:path>
              </a:pathLst>
            </a:custGeom>
            <a:solidFill>
              <a:srgbClr val="510718"/>
            </a:solidFill>
            <a:ln w="9525" cap="flat">
              <a:noFill/>
              <a:prstDash val="solid"/>
              <a:miter/>
            </a:ln>
          </p:spPr>
          <p:txBody>
            <a:bodyPr rtlCol="0" anchor="ctr"/>
            <a:lstStyle/>
            <a:p>
              <a:endParaRPr/>
            </a:p>
          </p:txBody>
        </p:sp>
        <p:sp>
          <p:nvSpPr>
            <p:cNvPr id="197" name="Freeform 196">
              <a:extLst>
                <a:ext uri="{FF2B5EF4-FFF2-40B4-BE49-F238E27FC236}">
                  <a16:creationId xmlns:a16="http://schemas.microsoft.com/office/drawing/2014/main" id="{37396AB1-B02F-0B4E-819B-EA1B32F248E5}"/>
                </a:ext>
              </a:extLst>
            </p:cNvPr>
            <p:cNvSpPr/>
            <p:nvPr/>
          </p:nvSpPr>
          <p:spPr>
            <a:xfrm>
              <a:off x="11968316" y="6915902"/>
              <a:ext cx="9525" cy="9438"/>
            </a:xfrm>
            <a:custGeom>
              <a:avLst/>
              <a:gdLst>
                <a:gd name="connsiteX0" fmla="*/ 1943 w 0"/>
                <a:gd name="connsiteY0" fmla="*/ 0 h 0"/>
                <a:gd name="connsiteX1" fmla="*/ 0 w 0"/>
                <a:gd name="connsiteY1" fmla="*/ 2057 h 0"/>
                <a:gd name="connsiteX2" fmla="*/ 1943 w 0"/>
                <a:gd name="connsiteY2" fmla="*/ 0 h 0"/>
              </a:gdLst>
              <a:ahLst/>
              <a:cxnLst>
                <a:cxn ang="0">
                  <a:pos x="connsiteX0" y="connsiteY0"/>
                </a:cxn>
                <a:cxn ang="0">
                  <a:pos x="connsiteX1" y="connsiteY1"/>
                </a:cxn>
                <a:cxn ang="0">
                  <a:pos x="connsiteX2" y="connsiteY2"/>
                </a:cxn>
              </a:cxnLst>
              <a:rect l="l" t="t" r="r" b="b"/>
              <a:pathLst>
                <a:path>
                  <a:moveTo>
                    <a:pt x="1943" y="0"/>
                  </a:moveTo>
                  <a:cubicBezTo>
                    <a:pt x="1305" y="689"/>
                    <a:pt x="648" y="1378"/>
                    <a:pt x="0" y="2057"/>
                  </a:cubicBezTo>
                  <a:cubicBezTo>
                    <a:pt x="648" y="1378"/>
                    <a:pt x="1305" y="689"/>
                    <a:pt x="1943" y="0"/>
                  </a:cubicBezTo>
                </a:path>
              </a:pathLst>
            </a:custGeom>
            <a:solidFill>
              <a:srgbClr val="510718"/>
            </a:solidFill>
            <a:ln w="9525" cap="flat">
              <a:noFill/>
              <a:prstDash val="solid"/>
              <a:miter/>
            </a:ln>
          </p:spPr>
          <p:txBody>
            <a:bodyPr rtlCol="0" anchor="ctr"/>
            <a:lstStyle/>
            <a:p>
              <a:endParaRPr/>
            </a:p>
          </p:txBody>
        </p:sp>
        <p:sp>
          <p:nvSpPr>
            <p:cNvPr id="198" name="Freeform 197">
              <a:extLst>
                <a:ext uri="{FF2B5EF4-FFF2-40B4-BE49-F238E27FC236}">
                  <a16:creationId xmlns:a16="http://schemas.microsoft.com/office/drawing/2014/main" id="{F661F330-BC50-DD43-A841-7FCBC7DACF00}"/>
                </a:ext>
              </a:extLst>
            </p:cNvPr>
            <p:cNvSpPr/>
            <p:nvPr/>
          </p:nvSpPr>
          <p:spPr>
            <a:xfrm>
              <a:off x="11879968" y="6967541"/>
              <a:ext cx="9525" cy="9438"/>
            </a:xfrm>
            <a:custGeom>
              <a:avLst/>
              <a:gdLst>
                <a:gd name="connsiteX0" fmla="*/ 762 w 0"/>
                <a:gd name="connsiteY0" fmla="*/ 0 h 0"/>
                <a:gd name="connsiteX1" fmla="*/ 0 w 0"/>
                <a:gd name="connsiteY1" fmla="*/ 236 h 0"/>
                <a:gd name="connsiteX2" fmla="*/ 762 w 0"/>
                <a:gd name="connsiteY2" fmla="*/ 0 h 0"/>
              </a:gdLst>
              <a:ahLst/>
              <a:cxnLst>
                <a:cxn ang="0">
                  <a:pos x="connsiteX0" y="connsiteY0"/>
                </a:cxn>
                <a:cxn ang="0">
                  <a:pos x="connsiteX1" y="connsiteY1"/>
                </a:cxn>
                <a:cxn ang="0">
                  <a:pos x="connsiteX2" y="connsiteY2"/>
                </a:cxn>
              </a:cxnLst>
              <a:rect l="l" t="t" r="r" b="b"/>
              <a:pathLst>
                <a:path>
                  <a:moveTo>
                    <a:pt x="762" y="0"/>
                  </a:moveTo>
                  <a:cubicBezTo>
                    <a:pt x="505" y="85"/>
                    <a:pt x="248" y="160"/>
                    <a:pt x="0" y="236"/>
                  </a:cubicBezTo>
                  <a:cubicBezTo>
                    <a:pt x="248" y="160"/>
                    <a:pt x="505" y="85"/>
                    <a:pt x="762" y="0"/>
                  </a:cubicBezTo>
                </a:path>
              </a:pathLst>
            </a:custGeom>
            <a:solidFill>
              <a:srgbClr val="510718"/>
            </a:solidFill>
            <a:ln w="9525" cap="flat">
              <a:noFill/>
              <a:prstDash val="solid"/>
              <a:miter/>
            </a:ln>
          </p:spPr>
          <p:txBody>
            <a:bodyPr rtlCol="0" anchor="ctr"/>
            <a:lstStyle/>
            <a:p>
              <a:endParaRPr/>
            </a:p>
          </p:txBody>
        </p:sp>
        <p:sp>
          <p:nvSpPr>
            <p:cNvPr id="199" name="Freeform 198">
              <a:extLst>
                <a:ext uri="{FF2B5EF4-FFF2-40B4-BE49-F238E27FC236}">
                  <a16:creationId xmlns:a16="http://schemas.microsoft.com/office/drawing/2014/main" id="{28B89585-1310-3547-8C03-9633E5744257}"/>
                </a:ext>
              </a:extLst>
            </p:cNvPr>
            <p:cNvSpPr/>
            <p:nvPr/>
          </p:nvSpPr>
          <p:spPr>
            <a:xfrm>
              <a:off x="11872682" y="6969789"/>
              <a:ext cx="9525" cy="9438"/>
            </a:xfrm>
            <a:custGeom>
              <a:avLst/>
              <a:gdLst>
                <a:gd name="connsiteX0" fmla="*/ 857 w 0"/>
                <a:gd name="connsiteY0" fmla="*/ 0 h 0"/>
                <a:gd name="connsiteX1" fmla="*/ 0 w 0"/>
                <a:gd name="connsiteY1" fmla="*/ 255 h 0"/>
                <a:gd name="connsiteX2" fmla="*/ 857 w 0"/>
                <a:gd name="connsiteY2" fmla="*/ 0 h 0"/>
              </a:gdLst>
              <a:ahLst/>
              <a:cxnLst>
                <a:cxn ang="0">
                  <a:pos x="connsiteX0" y="connsiteY0"/>
                </a:cxn>
                <a:cxn ang="0">
                  <a:pos x="connsiteX1" y="connsiteY1"/>
                </a:cxn>
                <a:cxn ang="0">
                  <a:pos x="connsiteX2" y="connsiteY2"/>
                </a:cxn>
              </a:cxnLst>
              <a:rect l="l" t="t" r="r" b="b"/>
              <a:pathLst>
                <a:path>
                  <a:moveTo>
                    <a:pt x="857" y="0"/>
                  </a:moveTo>
                  <a:cubicBezTo>
                    <a:pt x="581" y="94"/>
                    <a:pt x="286" y="179"/>
                    <a:pt x="0" y="255"/>
                  </a:cubicBezTo>
                  <a:cubicBezTo>
                    <a:pt x="286" y="179"/>
                    <a:pt x="581" y="94"/>
                    <a:pt x="857" y="0"/>
                  </a:cubicBezTo>
                </a:path>
              </a:pathLst>
            </a:custGeom>
            <a:solidFill>
              <a:srgbClr val="510718"/>
            </a:solidFill>
            <a:ln w="9525" cap="flat">
              <a:noFill/>
              <a:prstDash val="solid"/>
              <a:miter/>
            </a:ln>
          </p:spPr>
          <p:txBody>
            <a:bodyPr rtlCol="0" anchor="ctr"/>
            <a:lstStyle/>
            <a:p>
              <a:endParaRPr/>
            </a:p>
          </p:txBody>
        </p:sp>
        <p:sp>
          <p:nvSpPr>
            <p:cNvPr id="200" name="Freeform 199">
              <a:extLst>
                <a:ext uri="{FF2B5EF4-FFF2-40B4-BE49-F238E27FC236}">
                  <a16:creationId xmlns:a16="http://schemas.microsoft.com/office/drawing/2014/main" id="{7942C932-9F5A-EB40-A2ED-381515E87862}"/>
                </a:ext>
              </a:extLst>
            </p:cNvPr>
            <p:cNvSpPr/>
            <p:nvPr/>
          </p:nvSpPr>
          <p:spPr>
            <a:xfrm>
              <a:off x="11895539" y="6961882"/>
              <a:ext cx="9525" cy="9438"/>
            </a:xfrm>
            <a:custGeom>
              <a:avLst/>
              <a:gdLst>
                <a:gd name="connsiteX0" fmla="*/ 1143 w 0"/>
                <a:gd name="connsiteY0" fmla="*/ 0 h 0"/>
                <a:gd name="connsiteX1" fmla="*/ 0 w 0"/>
                <a:gd name="connsiteY1" fmla="*/ 444 h 0"/>
                <a:gd name="connsiteX2" fmla="*/ 1143 w 0"/>
                <a:gd name="connsiteY2" fmla="*/ 0 h 0"/>
              </a:gdLst>
              <a:ahLst/>
              <a:cxnLst>
                <a:cxn ang="0">
                  <a:pos x="connsiteX0" y="connsiteY0"/>
                </a:cxn>
                <a:cxn ang="0">
                  <a:pos x="connsiteX1" y="connsiteY1"/>
                </a:cxn>
                <a:cxn ang="0">
                  <a:pos x="connsiteX2" y="connsiteY2"/>
                </a:cxn>
              </a:cxnLst>
              <a:rect l="l" t="t" r="r" b="b"/>
              <a:pathLst>
                <a:path>
                  <a:moveTo>
                    <a:pt x="1143" y="0"/>
                  </a:moveTo>
                  <a:lnTo>
                    <a:pt x="0" y="444"/>
                  </a:lnTo>
                  <a:lnTo>
                    <a:pt x="1143" y="0"/>
                  </a:lnTo>
                  <a:close/>
                </a:path>
              </a:pathLst>
            </a:custGeom>
            <a:solidFill>
              <a:srgbClr val="510718"/>
            </a:solidFill>
            <a:ln w="9525" cap="flat">
              <a:noFill/>
              <a:prstDash val="solid"/>
              <a:miter/>
            </a:ln>
          </p:spPr>
          <p:txBody>
            <a:bodyPr rtlCol="0" anchor="ctr"/>
            <a:lstStyle/>
            <a:p>
              <a:endParaRPr/>
            </a:p>
          </p:txBody>
        </p:sp>
        <p:sp>
          <p:nvSpPr>
            <p:cNvPr id="201" name="Freeform 200">
              <a:extLst>
                <a:ext uri="{FF2B5EF4-FFF2-40B4-BE49-F238E27FC236}">
                  <a16:creationId xmlns:a16="http://schemas.microsoft.com/office/drawing/2014/main" id="{A4A2595B-DCAA-6E44-9945-ACC0F53E7B0B}"/>
                </a:ext>
              </a:extLst>
            </p:cNvPr>
            <p:cNvSpPr/>
            <p:nvPr/>
          </p:nvSpPr>
          <p:spPr>
            <a:xfrm>
              <a:off x="11866033" y="6971984"/>
              <a:ext cx="9525" cy="9438"/>
            </a:xfrm>
            <a:custGeom>
              <a:avLst/>
              <a:gdLst>
                <a:gd name="connsiteX0" fmla="*/ 0 w 0"/>
                <a:gd name="connsiteY0" fmla="*/ 0 h 0"/>
                <a:gd name="connsiteX1" fmla="*/ 29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29" y="0"/>
                  </a:lnTo>
                  <a:lnTo>
                    <a:pt x="0" y="0"/>
                  </a:lnTo>
                  <a:close/>
                </a:path>
              </a:pathLst>
            </a:custGeom>
            <a:solidFill>
              <a:srgbClr val="510718"/>
            </a:solidFill>
            <a:ln w="9525" cap="flat">
              <a:noFill/>
              <a:prstDash val="solid"/>
              <a:miter/>
            </a:ln>
          </p:spPr>
          <p:txBody>
            <a:bodyPr rtlCol="0" anchor="ctr"/>
            <a:lstStyle/>
            <a:p>
              <a:endParaRPr/>
            </a:p>
          </p:txBody>
        </p:sp>
        <p:sp>
          <p:nvSpPr>
            <p:cNvPr id="202" name="Freeform 201">
              <a:extLst>
                <a:ext uri="{FF2B5EF4-FFF2-40B4-BE49-F238E27FC236}">
                  <a16:creationId xmlns:a16="http://schemas.microsoft.com/office/drawing/2014/main" id="{A990B364-CEE5-1A45-9504-36FA2A691524}"/>
                </a:ext>
              </a:extLst>
            </p:cNvPr>
            <p:cNvSpPr/>
            <p:nvPr/>
          </p:nvSpPr>
          <p:spPr>
            <a:xfrm>
              <a:off x="11973849" y="6909874"/>
              <a:ext cx="9525" cy="9438"/>
            </a:xfrm>
            <a:custGeom>
              <a:avLst/>
              <a:gdLst>
                <a:gd name="connsiteX0" fmla="*/ 1610 w 0"/>
                <a:gd name="connsiteY0" fmla="*/ 0 h 0"/>
                <a:gd name="connsiteX1" fmla="*/ 0 w 0"/>
                <a:gd name="connsiteY1" fmla="*/ 1925 h 0"/>
                <a:gd name="connsiteX2" fmla="*/ 1610 w 0"/>
                <a:gd name="connsiteY2" fmla="*/ 0 h 0"/>
              </a:gdLst>
              <a:ahLst/>
              <a:cxnLst>
                <a:cxn ang="0">
                  <a:pos x="connsiteX0" y="connsiteY0"/>
                </a:cxn>
                <a:cxn ang="0">
                  <a:pos x="connsiteX1" y="connsiteY1"/>
                </a:cxn>
                <a:cxn ang="0">
                  <a:pos x="connsiteX2" y="connsiteY2"/>
                </a:cxn>
              </a:cxnLst>
              <a:rect l="l" t="t" r="r" b="b"/>
              <a:pathLst>
                <a:path>
                  <a:moveTo>
                    <a:pt x="1610" y="0"/>
                  </a:moveTo>
                  <a:cubicBezTo>
                    <a:pt x="1086" y="651"/>
                    <a:pt x="543" y="1284"/>
                    <a:pt x="0" y="1925"/>
                  </a:cubicBezTo>
                  <a:cubicBezTo>
                    <a:pt x="543" y="1284"/>
                    <a:pt x="1086" y="651"/>
                    <a:pt x="1610" y="0"/>
                  </a:cubicBezTo>
                </a:path>
              </a:pathLst>
            </a:custGeom>
            <a:solidFill>
              <a:srgbClr val="510718"/>
            </a:solidFill>
            <a:ln w="9525" cap="flat">
              <a:noFill/>
              <a:prstDash val="solid"/>
              <a:miter/>
            </a:ln>
          </p:spPr>
          <p:txBody>
            <a:bodyPr rtlCol="0" anchor="ctr"/>
            <a:lstStyle/>
            <a:p>
              <a:endParaRPr/>
            </a:p>
          </p:txBody>
        </p:sp>
        <p:sp>
          <p:nvSpPr>
            <p:cNvPr id="203" name="Freeform 202">
              <a:extLst>
                <a:ext uri="{FF2B5EF4-FFF2-40B4-BE49-F238E27FC236}">
                  <a16:creationId xmlns:a16="http://schemas.microsoft.com/office/drawing/2014/main" id="{7FC0E97F-8CEE-A640-B124-6D644857011C}"/>
                </a:ext>
              </a:extLst>
            </p:cNvPr>
            <p:cNvSpPr/>
            <p:nvPr/>
          </p:nvSpPr>
          <p:spPr>
            <a:xfrm>
              <a:off x="11910279" y="6955357"/>
              <a:ext cx="9525" cy="9438"/>
            </a:xfrm>
            <a:custGeom>
              <a:avLst/>
              <a:gdLst>
                <a:gd name="connsiteX0" fmla="*/ 2057 w 0"/>
                <a:gd name="connsiteY0" fmla="*/ 0 h 0"/>
                <a:gd name="connsiteX1" fmla="*/ 0 w 0"/>
                <a:gd name="connsiteY1" fmla="*/ 915 h 0"/>
                <a:gd name="connsiteX2" fmla="*/ 2057 w 0"/>
                <a:gd name="connsiteY2" fmla="*/ 0 h 0"/>
              </a:gdLst>
              <a:ahLst/>
              <a:cxnLst>
                <a:cxn ang="0">
                  <a:pos x="connsiteX0" y="connsiteY0"/>
                </a:cxn>
                <a:cxn ang="0">
                  <a:pos x="connsiteX1" y="connsiteY1"/>
                </a:cxn>
                <a:cxn ang="0">
                  <a:pos x="connsiteX2" y="connsiteY2"/>
                </a:cxn>
              </a:cxnLst>
              <a:rect l="l" t="t" r="r" b="b"/>
              <a:pathLst>
                <a:path>
                  <a:moveTo>
                    <a:pt x="2057" y="0"/>
                  </a:moveTo>
                  <a:cubicBezTo>
                    <a:pt x="1372" y="311"/>
                    <a:pt x="686" y="604"/>
                    <a:pt x="0" y="915"/>
                  </a:cubicBezTo>
                  <a:cubicBezTo>
                    <a:pt x="686" y="604"/>
                    <a:pt x="1372" y="311"/>
                    <a:pt x="2057" y="0"/>
                  </a:cubicBezTo>
                </a:path>
              </a:pathLst>
            </a:custGeom>
            <a:solidFill>
              <a:srgbClr val="510718"/>
            </a:solidFill>
            <a:ln w="9525" cap="flat">
              <a:noFill/>
              <a:prstDash val="solid"/>
              <a:miter/>
            </a:ln>
          </p:spPr>
          <p:txBody>
            <a:bodyPr rtlCol="0" anchor="ctr"/>
            <a:lstStyle/>
            <a:p>
              <a:endParaRPr/>
            </a:p>
          </p:txBody>
        </p:sp>
        <p:sp>
          <p:nvSpPr>
            <p:cNvPr id="204" name="Freeform 203">
              <a:extLst>
                <a:ext uri="{FF2B5EF4-FFF2-40B4-BE49-F238E27FC236}">
                  <a16:creationId xmlns:a16="http://schemas.microsoft.com/office/drawing/2014/main" id="{3FF50786-9C0D-2846-A76B-4E5BE179D520}"/>
                </a:ext>
              </a:extLst>
            </p:cNvPr>
            <p:cNvSpPr/>
            <p:nvPr/>
          </p:nvSpPr>
          <p:spPr>
            <a:xfrm>
              <a:off x="11918571" y="6951900"/>
              <a:ext cx="9525" cy="9438"/>
            </a:xfrm>
            <a:custGeom>
              <a:avLst/>
              <a:gdLst>
                <a:gd name="connsiteX0" fmla="*/ 1133 w 0"/>
                <a:gd name="connsiteY0" fmla="*/ 0 h 0"/>
                <a:gd name="connsiteX1" fmla="*/ 0 w 0"/>
                <a:gd name="connsiteY1" fmla="*/ 538 h 0"/>
                <a:gd name="connsiteX2" fmla="*/ 1133 w 0"/>
                <a:gd name="connsiteY2" fmla="*/ 0 h 0"/>
              </a:gdLst>
              <a:ahLst/>
              <a:cxnLst>
                <a:cxn ang="0">
                  <a:pos x="connsiteX0" y="connsiteY0"/>
                </a:cxn>
                <a:cxn ang="0">
                  <a:pos x="connsiteX1" y="connsiteY1"/>
                </a:cxn>
                <a:cxn ang="0">
                  <a:pos x="connsiteX2" y="connsiteY2"/>
                </a:cxn>
              </a:cxnLst>
              <a:rect l="l" t="t" r="r" b="b"/>
              <a:pathLst>
                <a:path>
                  <a:moveTo>
                    <a:pt x="1133" y="0"/>
                  </a:moveTo>
                  <a:cubicBezTo>
                    <a:pt x="752" y="189"/>
                    <a:pt x="381" y="359"/>
                    <a:pt x="0" y="538"/>
                  </a:cubicBezTo>
                  <a:cubicBezTo>
                    <a:pt x="381" y="359"/>
                    <a:pt x="752" y="189"/>
                    <a:pt x="1133" y="0"/>
                  </a:cubicBezTo>
                </a:path>
              </a:pathLst>
            </a:custGeom>
            <a:solidFill>
              <a:srgbClr val="510718"/>
            </a:solidFill>
            <a:ln w="9525" cap="flat">
              <a:noFill/>
              <a:prstDash val="solid"/>
              <a:miter/>
            </a:ln>
          </p:spPr>
          <p:txBody>
            <a:bodyPr rtlCol="0" anchor="ctr"/>
            <a:lstStyle/>
            <a:p>
              <a:endParaRPr/>
            </a:p>
          </p:txBody>
        </p:sp>
        <p:sp>
          <p:nvSpPr>
            <p:cNvPr id="205" name="Freeform 204">
              <a:extLst>
                <a:ext uri="{FF2B5EF4-FFF2-40B4-BE49-F238E27FC236}">
                  <a16:creationId xmlns:a16="http://schemas.microsoft.com/office/drawing/2014/main" id="{F9D0C9D6-AF35-D146-AF1C-11A9B31DC869}"/>
                </a:ext>
              </a:extLst>
            </p:cNvPr>
            <p:cNvSpPr/>
            <p:nvPr/>
          </p:nvSpPr>
          <p:spPr>
            <a:xfrm>
              <a:off x="11926987" y="6947284"/>
              <a:ext cx="9525" cy="9438"/>
            </a:xfrm>
            <a:custGeom>
              <a:avLst/>
              <a:gdLst>
                <a:gd name="connsiteX0" fmla="*/ 1600 w 0"/>
                <a:gd name="connsiteY0" fmla="*/ 0 h 0"/>
                <a:gd name="connsiteX1" fmla="*/ 0 w 0"/>
                <a:gd name="connsiteY1" fmla="*/ 887 h 0"/>
                <a:gd name="connsiteX2" fmla="*/ 1600 w 0"/>
                <a:gd name="connsiteY2" fmla="*/ 0 h 0"/>
              </a:gdLst>
              <a:ahLst/>
              <a:cxnLst>
                <a:cxn ang="0">
                  <a:pos x="connsiteX0" y="connsiteY0"/>
                </a:cxn>
                <a:cxn ang="0">
                  <a:pos x="connsiteX1" y="connsiteY1"/>
                </a:cxn>
                <a:cxn ang="0">
                  <a:pos x="connsiteX2" y="connsiteY2"/>
                </a:cxn>
              </a:cxnLst>
              <a:rect l="l" t="t" r="r" b="b"/>
              <a:pathLst>
                <a:path>
                  <a:moveTo>
                    <a:pt x="1600" y="0"/>
                  </a:moveTo>
                  <a:cubicBezTo>
                    <a:pt x="1057" y="293"/>
                    <a:pt x="543" y="595"/>
                    <a:pt x="0" y="887"/>
                  </a:cubicBezTo>
                  <a:cubicBezTo>
                    <a:pt x="543" y="595"/>
                    <a:pt x="1057" y="293"/>
                    <a:pt x="1600" y="0"/>
                  </a:cubicBezTo>
                </a:path>
              </a:pathLst>
            </a:custGeom>
            <a:solidFill>
              <a:srgbClr val="510718"/>
            </a:solidFill>
            <a:ln w="9525" cap="flat">
              <a:noFill/>
              <a:prstDash val="solid"/>
              <a:miter/>
            </a:ln>
          </p:spPr>
          <p:txBody>
            <a:bodyPr rtlCol="0" anchor="ctr"/>
            <a:lstStyle/>
            <a:p>
              <a:endParaRPr/>
            </a:p>
          </p:txBody>
        </p:sp>
        <p:sp>
          <p:nvSpPr>
            <p:cNvPr id="206" name="Freeform 205">
              <a:extLst>
                <a:ext uri="{FF2B5EF4-FFF2-40B4-BE49-F238E27FC236}">
                  <a16:creationId xmlns:a16="http://schemas.microsoft.com/office/drawing/2014/main" id="{BD2D853A-652E-0345-9EF8-B5B1FB4BF769}"/>
                </a:ext>
              </a:extLst>
            </p:cNvPr>
            <p:cNvSpPr/>
            <p:nvPr/>
          </p:nvSpPr>
          <p:spPr>
            <a:xfrm>
              <a:off x="11902803" y="6958638"/>
              <a:ext cx="9525" cy="9438"/>
            </a:xfrm>
            <a:custGeom>
              <a:avLst/>
              <a:gdLst>
                <a:gd name="connsiteX0" fmla="*/ 1981 w 0"/>
                <a:gd name="connsiteY0" fmla="*/ 0 h 0"/>
                <a:gd name="connsiteX1" fmla="*/ 0 w 0"/>
                <a:gd name="connsiteY1" fmla="*/ 821 h 0"/>
                <a:gd name="connsiteX2" fmla="*/ 1981 w 0"/>
                <a:gd name="connsiteY2" fmla="*/ 0 h 0"/>
              </a:gdLst>
              <a:ahLst/>
              <a:cxnLst>
                <a:cxn ang="0">
                  <a:pos x="connsiteX0" y="connsiteY0"/>
                </a:cxn>
                <a:cxn ang="0">
                  <a:pos x="connsiteX1" y="connsiteY1"/>
                </a:cxn>
                <a:cxn ang="0">
                  <a:pos x="connsiteX2" y="connsiteY2"/>
                </a:cxn>
              </a:cxnLst>
              <a:rect l="l" t="t" r="r" b="b"/>
              <a:pathLst>
                <a:path>
                  <a:moveTo>
                    <a:pt x="1981" y="0"/>
                  </a:moveTo>
                  <a:cubicBezTo>
                    <a:pt x="1324" y="274"/>
                    <a:pt x="657" y="557"/>
                    <a:pt x="0" y="821"/>
                  </a:cubicBezTo>
                  <a:cubicBezTo>
                    <a:pt x="657" y="557"/>
                    <a:pt x="1324" y="274"/>
                    <a:pt x="1981" y="0"/>
                  </a:cubicBezTo>
                </a:path>
              </a:pathLst>
            </a:custGeom>
            <a:solidFill>
              <a:srgbClr val="510718"/>
            </a:solidFill>
            <a:ln w="9525" cap="flat">
              <a:noFill/>
              <a:prstDash val="solid"/>
              <a:miter/>
            </a:ln>
          </p:spPr>
          <p:txBody>
            <a:bodyPr rtlCol="0" anchor="ctr"/>
            <a:lstStyle/>
            <a:p>
              <a:endParaRPr/>
            </a:p>
          </p:txBody>
        </p:sp>
        <p:sp>
          <p:nvSpPr>
            <p:cNvPr id="207" name="Freeform 206">
              <a:extLst>
                <a:ext uri="{FF2B5EF4-FFF2-40B4-BE49-F238E27FC236}">
                  <a16:creationId xmlns:a16="http://schemas.microsoft.com/office/drawing/2014/main" id="{C2A5D04F-37CA-5443-97DC-C4FE1EB2E99A}"/>
                </a:ext>
              </a:extLst>
            </p:cNvPr>
            <p:cNvSpPr/>
            <p:nvPr/>
          </p:nvSpPr>
          <p:spPr>
            <a:xfrm>
              <a:off x="11934058" y="6942795"/>
              <a:ext cx="9525" cy="9438"/>
            </a:xfrm>
            <a:custGeom>
              <a:avLst/>
              <a:gdLst>
                <a:gd name="connsiteX0" fmla="*/ 2353 w 0"/>
                <a:gd name="connsiteY0" fmla="*/ 0 h 0"/>
                <a:gd name="connsiteX1" fmla="*/ 0 w 0"/>
                <a:gd name="connsiteY1" fmla="*/ 1406 h 0"/>
                <a:gd name="connsiteX2" fmla="*/ 2353 w 0"/>
                <a:gd name="connsiteY2" fmla="*/ 0 h 0"/>
              </a:gdLst>
              <a:ahLst/>
              <a:cxnLst>
                <a:cxn ang="0">
                  <a:pos x="connsiteX0" y="connsiteY0"/>
                </a:cxn>
                <a:cxn ang="0">
                  <a:pos x="connsiteX1" y="connsiteY1"/>
                </a:cxn>
                <a:cxn ang="0">
                  <a:pos x="connsiteX2" y="connsiteY2"/>
                </a:cxn>
              </a:cxnLst>
              <a:rect l="l" t="t" r="r" b="b"/>
              <a:pathLst>
                <a:path>
                  <a:moveTo>
                    <a:pt x="2353" y="0"/>
                  </a:moveTo>
                  <a:cubicBezTo>
                    <a:pt x="1572" y="472"/>
                    <a:pt x="791" y="953"/>
                    <a:pt x="0" y="1406"/>
                  </a:cubicBezTo>
                  <a:cubicBezTo>
                    <a:pt x="791" y="953"/>
                    <a:pt x="1572" y="472"/>
                    <a:pt x="2353" y="0"/>
                  </a:cubicBezTo>
                </a:path>
              </a:pathLst>
            </a:custGeom>
            <a:solidFill>
              <a:srgbClr val="510718"/>
            </a:solidFill>
            <a:ln w="9525" cap="flat">
              <a:noFill/>
              <a:prstDash val="solid"/>
              <a:miter/>
            </a:ln>
          </p:spPr>
          <p:txBody>
            <a:bodyPr rtlCol="0" anchor="ctr"/>
            <a:lstStyle/>
            <a:p>
              <a:endParaRPr/>
            </a:p>
          </p:txBody>
        </p:sp>
        <p:sp>
          <p:nvSpPr>
            <p:cNvPr id="208" name="Freeform 207">
              <a:extLst>
                <a:ext uri="{FF2B5EF4-FFF2-40B4-BE49-F238E27FC236}">
                  <a16:creationId xmlns:a16="http://schemas.microsoft.com/office/drawing/2014/main" id="{C4FBDDF1-AA83-D743-8F66-F3870DF0813F}"/>
                </a:ext>
              </a:extLst>
            </p:cNvPr>
            <p:cNvSpPr/>
            <p:nvPr/>
          </p:nvSpPr>
          <p:spPr>
            <a:xfrm>
              <a:off x="11789463" y="6979034"/>
              <a:ext cx="9525" cy="9438"/>
            </a:xfrm>
            <a:custGeom>
              <a:avLst/>
              <a:gdLst>
                <a:gd name="connsiteX0" fmla="*/ 295 w 0"/>
                <a:gd name="connsiteY0" fmla="*/ 0 h 0"/>
                <a:gd name="connsiteX1" fmla="*/ 0 w 0"/>
                <a:gd name="connsiteY1" fmla="*/ 6852 h 0"/>
                <a:gd name="connsiteX2" fmla="*/ 143 w 0"/>
                <a:gd name="connsiteY2" fmla="*/ 6842 h 0"/>
                <a:gd name="connsiteX3" fmla="*/ 295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295" y="0"/>
                  </a:moveTo>
                  <a:cubicBezTo>
                    <a:pt x="152" y="2284"/>
                    <a:pt x="0" y="4577"/>
                    <a:pt x="0" y="6852"/>
                  </a:cubicBezTo>
                  <a:cubicBezTo>
                    <a:pt x="48" y="6852"/>
                    <a:pt x="95" y="6842"/>
                    <a:pt x="143" y="6842"/>
                  </a:cubicBezTo>
                  <a:cubicBezTo>
                    <a:pt x="181" y="4558"/>
                    <a:pt x="143" y="2284"/>
                    <a:pt x="295" y="0"/>
                  </a:cubicBezTo>
                </a:path>
              </a:pathLst>
            </a:custGeom>
            <a:solidFill>
              <a:srgbClr val="510718"/>
            </a:solidFill>
            <a:ln w="9525" cap="flat">
              <a:noFill/>
              <a:prstDash val="solid"/>
              <a:miter/>
            </a:ln>
          </p:spPr>
          <p:txBody>
            <a:bodyPr rtlCol="0" anchor="ctr"/>
            <a:lstStyle/>
            <a:p>
              <a:endParaRPr/>
            </a:p>
          </p:txBody>
        </p:sp>
        <p:sp>
          <p:nvSpPr>
            <p:cNvPr id="209" name="Freeform 208">
              <a:extLst>
                <a:ext uri="{FF2B5EF4-FFF2-40B4-BE49-F238E27FC236}">
                  <a16:creationId xmlns:a16="http://schemas.microsoft.com/office/drawing/2014/main" id="{51C1B6F0-6BDA-3E4F-8E69-AFCD2282DC5B}"/>
                </a:ext>
              </a:extLst>
            </p:cNvPr>
            <p:cNvSpPr/>
            <p:nvPr/>
          </p:nvSpPr>
          <p:spPr>
            <a:xfrm>
              <a:off x="11789458" y="6985872"/>
              <a:ext cx="9525" cy="9438"/>
            </a:xfrm>
            <a:custGeom>
              <a:avLst/>
              <a:gdLst>
                <a:gd name="connsiteX0" fmla="*/ 152 w 0"/>
                <a:gd name="connsiteY0" fmla="*/ 0 h 0"/>
                <a:gd name="connsiteX1" fmla="*/ 0 w 0"/>
                <a:gd name="connsiteY1" fmla="*/ 9 h 0"/>
                <a:gd name="connsiteX2" fmla="*/ 152 w 0"/>
                <a:gd name="connsiteY2" fmla="*/ 0 h 0"/>
              </a:gdLst>
              <a:ahLst/>
              <a:cxnLst>
                <a:cxn ang="0">
                  <a:pos x="connsiteX0" y="connsiteY0"/>
                </a:cxn>
                <a:cxn ang="0">
                  <a:pos x="connsiteX1" y="connsiteY1"/>
                </a:cxn>
                <a:cxn ang="0">
                  <a:pos x="connsiteX2" y="connsiteY2"/>
                </a:cxn>
              </a:cxnLst>
              <a:rect l="l" t="t" r="r" b="b"/>
              <a:pathLst>
                <a:path>
                  <a:moveTo>
                    <a:pt x="152" y="0"/>
                  </a:moveTo>
                  <a:cubicBezTo>
                    <a:pt x="105" y="0"/>
                    <a:pt x="48" y="9"/>
                    <a:pt x="0" y="9"/>
                  </a:cubicBezTo>
                  <a:cubicBezTo>
                    <a:pt x="48" y="9"/>
                    <a:pt x="105" y="0"/>
                    <a:pt x="152" y="0"/>
                  </a:cubicBezTo>
                </a:path>
              </a:pathLst>
            </a:custGeom>
            <a:solidFill>
              <a:srgbClr val="510718"/>
            </a:solidFill>
            <a:ln w="9525" cap="flat">
              <a:noFill/>
              <a:prstDash val="solid"/>
              <a:miter/>
            </a:ln>
          </p:spPr>
          <p:txBody>
            <a:bodyPr rtlCol="0" anchor="ctr"/>
            <a:lstStyle/>
            <a:p>
              <a:endParaRPr/>
            </a:p>
          </p:txBody>
        </p:sp>
        <p:sp>
          <p:nvSpPr>
            <p:cNvPr id="210" name="Freeform 209">
              <a:extLst>
                <a:ext uri="{FF2B5EF4-FFF2-40B4-BE49-F238E27FC236}">
                  <a16:creationId xmlns:a16="http://schemas.microsoft.com/office/drawing/2014/main" id="{33BA2DA0-18ED-C547-9ACE-033B4AB4B4D7}"/>
                </a:ext>
              </a:extLst>
            </p:cNvPr>
            <p:cNvSpPr/>
            <p:nvPr/>
          </p:nvSpPr>
          <p:spPr>
            <a:xfrm>
              <a:off x="11790990" y="6441334"/>
              <a:ext cx="276225" cy="519069"/>
            </a:xfrm>
            <a:custGeom>
              <a:avLst/>
              <a:gdLst>
                <a:gd name="connsiteX0" fmla="*/ 30004 w 276225"/>
                <a:gd name="connsiteY0" fmla="*/ 521230 h 519068"/>
                <a:gd name="connsiteX1" fmla="*/ 0 w 276225"/>
                <a:gd name="connsiteY1" fmla="*/ 525383 h 519068"/>
                <a:gd name="connsiteX2" fmla="*/ 14097 w 276225"/>
                <a:gd name="connsiteY2" fmla="*/ 479421 h 519068"/>
                <a:gd name="connsiteX3" fmla="*/ 102013 w 276225"/>
                <a:gd name="connsiteY3" fmla="*/ 298974 h 519068"/>
                <a:gd name="connsiteX4" fmla="*/ 158972 w 276225"/>
                <a:gd name="connsiteY4" fmla="*/ 140998 h 519068"/>
                <a:gd name="connsiteX5" fmla="*/ 259271 w 276225"/>
                <a:gd name="connsiteY5" fmla="*/ 0 h 519068"/>
                <a:gd name="connsiteX6" fmla="*/ 279625 w 276225"/>
                <a:gd name="connsiteY6" fmla="*/ 121538 h 519068"/>
                <a:gd name="connsiteX7" fmla="*/ 183547 w 276225"/>
                <a:gd name="connsiteY7" fmla="*/ 430072 h 519068"/>
                <a:gd name="connsiteX8" fmla="*/ 30004 w 276225"/>
                <a:gd name="connsiteY8" fmla="*/ 521230 h 519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225" h="519068">
                  <a:moveTo>
                    <a:pt x="30004" y="521230"/>
                  </a:moveTo>
                  <a:lnTo>
                    <a:pt x="0" y="525383"/>
                  </a:lnTo>
                  <a:cubicBezTo>
                    <a:pt x="2191" y="509811"/>
                    <a:pt x="6858" y="494333"/>
                    <a:pt x="14097" y="479421"/>
                  </a:cubicBezTo>
                  <a:lnTo>
                    <a:pt x="102013" y="298974"/>
                  </a:lnTo>
                  <a:cubicBezTo>
                    <a:pt x="126587" y="248398"/>
                    <a:pt x="145733" y="195444"/>
                    <a:pt x="158972" y="140998"/>
                  </a:cubicBezTo>
                  <a:cubicBezTo>
                    <a:pt x="173927" y="82381"/>
                    <a:pt x="210217" y="32560"/>
                    <a:pt x="259271" y="0"/>
                  </a:cubicBezTo>
                  <a:cubicBezTo>
                    <a:pt x="246317" y="77606"/>
                    <a:pt x="273148" y="125690"/>
                    <a:pt x="279625" y="121538"/>
                  </a:cubicBezTo>
                  <a:cubicBezTo>
                    <a:pt x="157296" y="242679"/>
                    <a:pt x="168974" y="330317"/>
                    <a:pt x="183547" y="430072"/>
                  </a:cubicBezTo>
                  <a:cubicBezTo>
                    <a:pt x="164687" y="501609"/>
                    <a:pt x="31337" y="521041"/>
                    <a:pt x="30004" y="521230"/>
                  </a:cubicBezTo>
                </a:path>
              </a:pathLst>
            </a:custGeom>
            <a:solidFill>
              <a:srgbClr val="CC2E57"/>
            </a:solidFill>
            <a:ln w="9525" cap="flat">
              <a:noFill/>
              <a:prstDash val="solid"/>
              <a:miter/>
            </a:ln>
          </p:spPr>
          <p:txBody>
            <a:bodyPr rtlCol="0" anchor="ctr"/>
            <a:lstStyle/>
            <a:p>
              <a:endParaRPr/>
            </a:p>
          </p:txBody>
        </p:sp>
        <p:sp>
          <p:nvSpPr>
            <p:cNvPr id="211" name="Freeform 210">
              <a:extLst>
                <a:ext uri="{FF2B5EF4-FFF2-40B4-BE49-F238E27FC236}">
                  <a16:creationId xmlns:a16="http://schemas.microsoft.com/office/drawing/2014/main" id="{724C955E-FC57-F145-9608-1221CBF713AE}"/>
                </a:ext>
              </a:extLst>
            </p:cNvPr>
            <p:cNvSpPr/>
            <p:nvPr/>
          </p:nvSpPr>
          <p:spPr>
            <a:xfrm>
              <a:off x="11789612" y="6441041"/>
              <a:ext cx="257175" cy="537944"/>
            </a:xfrm>
            <a:custGeom>
              <a:avLst/>
              <a:gdLst>
                <a:gd name="connsiteX0" fmla="*/ 1476 w 257175"/>
                <a:gd name="connsiteY0" fmla="*/ 544749 h 537944"/>
                <a:gd name="connsiteX1" fmla="*/ 34052 w 257175"/>
                <a:gd name="connsiteY1" fmla="*/ 540219 h 537944"/>
                <a:gd name="connsiteX2" fmla="*/ 76419 w 257175"/>
                <a:gd name="connsiteY2" fmla="*/ 530941 h 537944"/>
                <a:gd name="connsiteX3" fmla="*/ 77543 w 257175"/>
                <a:gd name="connsiteY3" fmla="*/ 510858 h 537944"/>
                <a:gd name="connsiteX4" fmla="*/ 235791 w 257175"/>
                <a:gd name="connsiteY4" fmla="*/ 130192 h 537944"/>
                <a:gd name="connsiteX5" fmla="*/ 188071 w 257175"/>
                <a:gd name="connsiteY5" fmla="*/ 148171 h 537944"/>
                <a:gd name="connsiteX6" fmla="*/ 261033 w 257175"/>
                <a:gd name="connsiteY6" fmla="*/ 0 h 537944"/>
                <a:gd name="connsiteX7" fmla="*/ 160353 w 257175"/>
                <a:gd name="connsiteY7" fmla="*/ 141291 h 537944"/>
                <a:gd name="connsiteX8" fmla="*/ 103384 w 257175"/>
                <a:gd name="connsiteY8" fmla="*/ 299267 h 537944"/>
                <a:gd name="connsiteX9" fmla="*/ 15478 w 257175"/>
                <a:gd name="connsiteY9" fmla="*/ 479714 h 537944"/>
                <a:gd name="connsiteX10" fmla="*/ 1476 w 257175"/>
                <a:gd name="connsiteY10" fmla="*/ 525666 h 537944"/>
                <a:gd name="connsiteX11" fmla="*/ 200 w 257175"/>
                <a:gd name="connsiteY11" fmla="*/ 536670 h 537944"/>
                <a:gd name="connsiteX12" fmla="*/ 143 w 257175"/>
                <a:gd name="connsiteY12" fmla="*/ 537991 h 537944"/>
                <a:gd name="connsiteX13" fmla="*/ 0 w 257175"/>
                <a:gd name="connsiteY13" fmla="*/ 544834 h 537944"/>
                <a:gd name="connsiteX14" fmla="*/ 1476 w 257175"/>
                <a:gd name="connsiteY14" fmla="*/ 544749 h 53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7175" h="537944">
                  <a:moveTo>
                    <a:pt x="1476" y="544749"/>
                  </a:moveTo>
                  <a:lnTo>
                    <a:pt x="34052" y="540219"/>
                  </a:lnTo>
                  <a:cubicBezTo>
                    <a:pt x="36071" y="539926"/>
                    <a:pt x="53445" y="537387"/>
                    <a:pt x="76419" y="530941"/>
                  </a:cubicBezTo>
                  <a:cubicBezTo>
                    <a:pt x="76581" y="524326"/>
                    <a:pt x="76962" y="517625"/>
                    <a:pt x="77543" y="510858"/>
                  </a:cubicBezTo>
                  <a:cubicBezTo>
                    <a:pt x="92259" y="340755"/>
                    <a:pt x="235791" y="130192"/>
                    <a:pt x="235791" y="130192"/>
                  </a:cubicBezTo>
                  <a:lnTo>
                    <a:pt x="188071" y="148171"/>
                  </a:lnTo>
                  <a:cubicBezTo>
                    <a:pt x="188071" y="148171"/>
                    <a:pt x="201501" y="72962"/>
                    <a:pt x="261033" y="0"/>
                  </a:cubicBezTo>
                  <a:cubicBezTo>
                    <a:pt x="211779" y="32560"/>
                    <a:pt x="175308" y="82494"/>
                    <a:pt x="160353" y="141291"/>
                  </a:cubicBezTo>
                  <a:cubicBezTo>
                    <a:pt x="147114" y="195746"/>
                    <a:pt x="127959" y="248691"/>
                    <a:pt x="103384" y="299267"/>
                  </a:cubicBezTo>
                  <a:lnTo>
                    <a:pt x="15478" y="479714"/>
                  </a:lnTo>
                  <a:cubicBezTo>
                    <a:pt x="8239" y="494607"/>
                    <a:pt x="3705" y="510084"/>
                    <a:pt x="1476" y="525666"/>
                  </a:cubicBezTo>
                  <a:cubicBezTo>
                    <a:pt x="952" y="529328"/>
                    <a:pt x="467" y="532999"/>
                    <a:pt x="200" y="536670"/>
                  </a:cubicBezTo>
                  <a:cubicBezTo>
                    <a:pt x="162" y="537104"/>
                    <a:pt x="171" y="537548"/>
                    <a:pt x="143" y="537991"/>
                  </a:cubicBezTo>
                  <a:cubicBezTo>
                    <a:pt x="0" y="540275"/>
                    <a:pt x="38" y="542559"/>
                    <a:pt x="0" y="544834"/>
                  </a:cubicBezTo>
                  <a:cubicBezTo>
                    <a:pt x="448" y="544834"/>
                    <a:pt x="952" y="544834"/>
                    <a:pt x="1476" y="544749"/>
                  </a:cubicBezTo>
                </a:path>
              </a:pathLst>
            </a:custGeom>
            <a:solidFill>
              <a:srgbClr val="BA2042"/>
            </a:solidFill>
            <a:ln w="9525" cap="flat">
              <a:noFill/>
              <a:prstDash val="solid"/>
              <a:miter/>
            </a:ln>
          </p:spPr>
          <p:txBody>
            <a:bodyPr rtlCol="0" anchor="ctr"/>
            <a:lstStyle/>
            <a:p>
              <a:endParaRPr/>
            </a:p>
          </p:txBody>
        </p:sp>
        <p:sp>
          <p:nvSpPr>
            <p:cNvPr id="212" name="Freeform 211">
              <a:extLst>
                <a:ext uri="{FF2B5EF4-FFF2-40B4-BE49-F238E27FC236}">
                  <a16:creationId xmlns:a16="http://schemas.microsoft.com/office/drawing/2014/main" id="{F6E2C2CD-7056-214F-AB66-69BCCD302F54}"/>
                </a:ext>
              </a:extLst>
            </p:cNvPr>
            <p:cNvSpPr/>
            <p:nvPr/>
          </p:nvSpPr>
          <p:spPr>
            <a:xfrm>
              <a:off x="11789584" y="6971983"/>
              <a:ext cx="390525" cy="330317"/>
            </a:xfrm>
            <a:custGeom>
              <a:avLst/>
              <a:gdLst>
                <a:gd name="connsiteX0" fmla="*/ 120753 w 390525"/>
                <a:gd name="connsiteY0" fmla="*/ 132523 h 330316"/>
                <a:gd name="connsiteX1" fmla="*/ 76453 w 390525"/>
                <a:gd name="connsiteY1" fmla="*/ 0 h 330316"/>
                <a:gd name="connsiteX2" fmla="*/ 34076 w 390525"/>
                <a:gd name="connsiteY2" fmla="*/ 9268 h 330316"/>
                <a:gd name="connsiteX3" fmla="*/ 1500 w 390525"/>
                <a:gd name="connsiteY3" fmla="*/ 13807 h 330316"/>
                <a:gd name="connsiteX4" fmla="*/ 24 w 390525"/>
                <a:gd name="connsiteY4" fmla="*/ 13892 h 330316"/>
                <a:gd name="connsiteX5" fmla="*/ 79034 w 390525"/>
                <a:gd name="connsiteY5" fmla="*/ 152257 h 330316"/>
                <a:gd name="connsiteX6" fmla="*/ 392025 w 390525"/>
                <a:gd name="connsiteY6" fmla="*/ 332799 h 330316"/>
                <a:gd name="connsiteX7" fmla="*/ 298490 w 390525"/>
                <a:gd name="connsiteY7" fmla="*/ 104210 h 330316"/>
                <a:gd name="connsiteX8" fmla="*/ 120753 w 390525"/>
                <a:gd name="connsiteY8" fmla="*/ 132523 h 3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525" h="330316">
                  <a:moveTo>
                    <a:pt x="120753" y="132523"/>
                  </a:moveTo>
                  <a:cubicBezTo>
                    <a:pt x="87263" y="98113"/>
                    <a:pt x="75205" y="51463"/>
                    <a:pt x="76453" y="0"/>
                  </a:cubicBezTo>
                  <a:cubicBezTo>
                    <a:pt x="53478" y="6446"/>
                    <a:pt x="36095" y="8985"/>
                    <a:pt x="34076" y="9268"/>
                  </a:cubicBezTo>
                  <a:lnTo>
                    <a:pt x="1500" y="13807"/>
                  </a:lnTo>
                  <a:cubicBezTo>
                    <a:pt x="986" y="13892"/>
                    <a:pt x="472" y="13892"/>
                    <a:pt x="24" y="13892"/>
                  </a:cubicBezTo>
                  <a:cubicBezTo>
                    <a:pt x="-948" y="69234"/>
                    <a:pt x="27685" y="123057"/>
                    <a:pt x="79034" y="152257"/>
                  </a:cubicBezTo>
                  <a:lnTo>
                    <a:pt x="392025" y="332799"/>
                  </a:lnTo>
                  <a:lnTo>
                    <a:pt x="298490" y="104210"/>
                  </a:lnTo>
                  <a:cubicBezTo>
                    <a:pt x="298490" y="104210"/>
                    <a:pt x="284898" y="301192"/>
                    <a:pt x="120753" y="132523"/>
                  </a:cubicBezTo>
                </a:path>
              </a:pathLst>
            </a:custGeom>
            <a:solidFill>
              <a:srgbClr val="6D072C"/>
            </a:solidFill>
            <a:ln w="9525" cap="flat">
              <a:noFill/>
              <a:prstDash val="solid"/>
              <a:miter/>
            </a:ln>
          </p:spPr>
          <p:txBody>
            <a:bodyPr rtlCol="0" anchor="ctr"/>
            <a:lstStyle/>
            <a:p>
              <a:endParaRPr/>
            </a:p>
          </p:txBody>
        </p:sp>
        <p:sp>
          <p:nvSpPr>
            <p:cNvPr id="213" name="Freeform 212">
              <a:extLst>
                <a:ext uri="{FF2B5EF4-FFF2-40B4-BE49-F238E27FC236}">
                  <a16:creationId xmlns:a16="http://schemas.microsoft.com/office/drawing/2014/main" id="{7CC4DBB4-6FAF-894B-B221-4A3A94440B55}"/>
                </a:ext>
              </a:extLst>
            </p:cNvPr>
            <p:cNvSpPr/>
            <p:nvPr/>
          </p:nvSpPr>
          <p:spPr>
            <a:xfrm>
              <a:off x="12196565" y="6400465"/>
              <a:ext cx="371475" cy="528506"/>
            </a:xfrm>
            <a:custGeom>
              <a:avLst/>
              <a:gdLst>
                <a:gd name="connsiteX0" fmla="*/ 374523 w 371475"/>
                <a:gd name="connsiteY0" fmla="*/ 530394 h 528506"/>
                <a:gd name="connsiteX1" fmla="*/ 197358 w 371475"/>
                <a:gd name="connsiteY1" fmla="*/ 162516 h 528506"/>
                <a:gd name="connsiteX2" fmla="*/ 157448 w 371475"/>
                <a:gd name="connsiteY2" fmla="*/ 89374 h 528506"/>
                <a:gd name="connsiteX3" fmla="*/ 157448 w 371475"/>
                <a:gd name="connsiteY3" fmla="*/ 136562 h 528506"/>
                <a:gd name="connsiteX4" fmla="*/ 0 w 371475"/>
                <a:gd name="connsiteY4" fmla="*/ 0 h 528506"/>
                <a:gd name="connsiteX5" fmla="*/ 225171 w 371475"/>
                <a:gd name="connsiteY5" fmla="*/ 181863 h 528506"/>
                <a:gd name="connsiteX6" fmla="*/ 282035 w 371475"/>
                <a:gd name="connsiteY6" fmla="*/ 339849 h 528506"/>
                <a:gd name="connsiteX7" fmla="*/ 370142 w 371475"/>
                <a:gd name="connsiteY7" fmla="*/ 520296 h 528506"/>
                <a:gd name="connsiteX8" fmla="*/ 374523 w 371475"/>
                <a:gd name="connsiteY8" fmla="*/ 530394 h 5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475" h="528506">
                  <a:moveTo>
                    <a:pt x="374523" y="530394"/>
                  </a:moveTo>
                  <a:cubicBezTo>
                    <a:pt x="252879" y="385715"/>
                    <a:pt x="216503" y="217999"/>
                    <a:pt x="197358" y="162516"/>
                  </a:cubicBezTo>
                  <a:cubicBezTo>
                    <a:pt x="172974" y="91734"/>
                    <a:pt x="157448" y="89374"/>
                    <a:pt x="157448" y="89374"/>
                  </a:cubicBezTo>
                  <a:lnTo>
                    <a:pt x="157448" y="136562"/>
                  </a:lnTo>
                  <a:cubicBezTo>
                    <a:pt x="129540" y="69735"/>
                    <a:pt x="68199" y="27180"/>
                    <a:pt x="0" y="0"/>
                  </a:cubicBezTo>
                  <a:cubicBezTo>
                    <a:pt x="104489" y="4530"/>
                    <a:pt x="198110" y="76162"/>
                    <a:pt x="225171" y="181863"/>
                  </a:cubicBezTo>
                  <a:cubicBezTo>
                    <a:pt x="238316" y="236318"/>
                    <a:pt x="257461" y="289357"/>
                    <a:pt x="282035" y="339849"/>
                  </a:cubicBezTo>
                  <a:lnTo>
                    <a:pt x="370142" y="520296"/>
                  </a:lnTo>
                  <a:cubicBezTo>
                    <a:pt x="371761" y="523599"/>
                    <a:pt x="373285" y="526996"/>
                    <a:pt x="374523" y="530394"/>
                  </a:cubicBezTo>
                </a:path>
              </a:pathLst>
            </a:custGeom>
            <a:solidFill>
              <a:srgbClr val="FFC7D4"/>
            </a:solidFill>
            <a:ln w="9525" cap="flat">
              <a:noFill/>
              <a:prstDash val="solid"/>
              <a:miter/>
            </a:ln>
          </p:spPr>
          <p:txBody>
            <a:bodyPr rtlCol="0" anchor="ctr"/>
            <a:lstStyle/>
            <a:p>
              <a:endParaRPr/>
            </a:p>
          </p:txBody>
        </p:sp>
        <p:sp>
          <p:nvSpPr>
            <p:cNvPr id="214" name="Freeform 213">
              <a:extLst>
                <a:ext uri="{FF2B5EF4-FFF2-40B4-BE49-F238E27FC236}">
                  <a16:creationId xmlns:a16="http://schemas.microsoft.com/office/drawing/2014/main" id="{A513FB90-CA07-EA40-BF5D-1C0C787D0A9A}"/>
                </a:ext>
              </a:extLst>
            </p:cNvPr>
            <p:cNvSpPr/>
            <p:nvPr/>
          </p:nvSpPr>
          <p:spPr>
            <a:xfrm>
              <a:off x="12117890" y="6675072"/>
              <a:ext cx="257175" cy="235940"/>
            </a:xfrm>
            <a:custGeom>
              <a:avLst/>
              <a:gdLst>
                <a:gd name="connsiteX0" fmla="*/ 260223 w 257175"/>
                <a:gd name="connsiteY0" fmla="*/ 198590 h 235940"/>
                <a:gd name="connsiteX1" fmla="*/ 219456 w 257175"/>
                <a:gd name="connsiteY1" fmla="*/ 44285 h 235940"/>
                <a:gd name="connsiteX2" fmla="*/ 167926 w 257175"/>
                <a:gd name="connsiteY2" fmla="*/ 1533 h 235940"/>
                <a:gd name="connsiteX3" fmla="*/ 102575 w 257175"/>
                <a:gd name="connsiteY3" fmla="*/ 20408 h 235940"/>
                <a:gd name="connsiteX4" fmla="*/ 74581 w 257175"/>
                <a:gd name="connsiteY4" fmla="*/ 47494 h 235940"/>
                <a:gd name="connsiteX5" fmla="*/ 61236 w 257175"/>
                <a:gd name="connsiteY5" fmla="*/ 47494 h 235940"/>
                <a:gd name="connsiteX6" fmla="*/ 33338 w 257175"/>
                <a:gd name="connsiteY6" fmla="*/ 20314 h 235940"/>
                <a:gd name="connsiteX7" fmla="*/ 0 w 257175"/>
                <a:gd name="connsiteY7" fmla="*/ 1816 h 235940"/>
                <a:gd name="connsiteX8" fmla="*/ 63722 w 257175"/>
                <a:gd name="connsiteY8" fmla="*/ 67219 h 235940"/>
                <a:gd name="connsiteX9" fmla="*/ 250974 w 257175"/>
                <a:gd name="connsiteY9" fmla="*/ 237945 h 235940"/>
                <a:gd name="connsiteX10" fmla="*/ 260223 w 257175"/>
                <a:gd name="connsiteY10" fmla="*/ 198590 h 235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7175" h="235940">
                  <a:moveTo>
                    <a:pt x="260223" y="198590"/>
                  </a:moveTo>
                  <a:cubicBezTo>
                    <a:pt x="249650" y="146306"/>
                    <a:pt x="236029" y="94503"/>
                    <a:pt x="219456" y="44285"/>
                  </a:cubicBezTo>
                  <a:cubicBezTo>
                    <a:pt x="210874" y="22494"/>
                    <a:pt x="191548" y="6356"/>
                    <a:pt x="167926" y="1533"/>
                  </a:cubicBezTo>
                  <a:cubicBezTo>
                    <a:pt x="144304" y="-3365"/>
                    <a:pt x="119825" y="3619"/>
                    <a:pt x="102575" y="20408"/>
                  </a:cubicBezTo>
                  <a:lnTo>
                    <a:pt x="74581" y="47494"/>
                  </a:lnTo>
                  <a:cubicBezTo>
                    <a:pt x="70866" y="51184"/>
                    <a:pt x="64960" y="51081"/>
                    <a:pt x="61236" y="47494"/>
                  </a:cubicBezTo>
                  <a:lnTo>
                    <a:pt x="33338" y="20314"/>
                  </a:lnTo>
                  <a:cubicBezTo>
                    <a:pt x="23898" y="11169"/>
                    <a:pt x="12373" y="4846"/>
                    <a:pt x="0" y="1816"/>
                  </a:cubicBezTo>
                  <a:cubicBezTo>
                    <a:pt x="33804" y="39010"/>
                    <a:pt x="63722" y="67219"/>
                    <a:pt x="63722" y="67219"/>
                  </a:cubicBezTo>
                  <a:cubicBezTo>
                    <a:pt x="196501" y="-71882"/>
                    <a:pt x="241173" y="105168"/>
                    <a:pt x="250974" y="237945"/>
                  </a:cubicBezTo>
                  <a:lnTo>
                    <a:pt x="260223" y="198590"/>
                  </a:lnTo>
                  <a:close/>
                </a:path>
              </a:pathLst>
            </a:custGeom>
            <a:solidFill>
              <a:srgbClr val="FFEBF0"/>
            </a:solidFill>
            <a:ln w="9525" cap="flat">
              <a:noFill/>
              <a:prstDash val="solid"/>
              <a:miter/>
            </a:ln>
          </p:spPr>
          <p:txBody>
            <a:bodyPr rtlCol="0" anchor="ctr"/>
            <a:lstStyle/>
            <a:p>
              <a:endParaRPr/>
            </a:p>
          </p:txBody>
        </p:sp>
      </p:grpSp>
      <p:sp>
        <p:nvSpPr>
          <p:cNvPr id="222" name="TextBox 221">
            <a:extLst>
              <a:ext uri="{FF2B5EF4-FFF2-40B4-BE49-F238E27FC236}">
                <a16:creationId xmlns:a16="http://schemas.microsoft.com/office/drawing/2014/main" id="{614F52EC-D6A7-584F-B493-1BD81C0BF3D3}"/>
              </a:ext>
            </a:extLst>
          </p:cNvPr>
          <p:cNvSpPr txBox="1"/>
          <p:nvPr/>
        </p:nvSpPr>
        <p:spPr>
          <a:xfrm>
            <a:off x="7768852" y="8684637"/>
            <a:ext cx="4135505" cy="1107996"/>
          </a:xfrm>
          <a:prstGeom prst="rect">
            <a:avLst/>
          </a:prstGeom>
          <a:noFill/>
          <a:ln>
            <a:noFill/>
          </a:ln>
        </p:spPr>
        <p:txBody>
          <a:bodyPr wrap="square" rtlCol="0">
            <a:spAutoFit/>
          </a:bodyPr>
          <a:lstStyle/>
          <a:p>
            <a:pPr algn="ctr"/>
            <a:r>
              <a:rPr lang="en-US" sz="6600" b="1" spc="-150">
                <a:ln w="63500" cap="rnd" cmpd="sng">
                  <a:noFill/>
                  <a:prstDash val="solid"/>
                </a:ln>
                <a:solidFill>
                  <a:schemeClr val="bg1"/>
                </a:solidFill>
                <a:latin typeface="Odibee Sans" pitchFamily="2" charset="77"/>
              </a:rPr>
              <a:t>F</a:t>
            </a:r>
            <a:r>
              <a:rPr lang="en-US" sz="5400" b="1" spc="-150">
                <a:ln w="63500" cap="rnd" cmpd="sng">
                  <a:noFill/>
                  <a:prstDash val="solid"/>
                </a:ln>
                <a:solidFill>
                  <a:schemeClr val="bg1"/>
                </a:solidFill>
                <a:latin typeface="Odibee Sans" pitchFamily="2" charset="77"/>
              </a:rPr>
              <a:t>ALCON</a:t>
            </a:r>
            <a:r>
              <a:rPr lang="en-US" sz="6600" b="1" spc="-150">
                <a:ln w="63500" cap="rnd" cmpd="sng">
                  <a:noFill/>
                  <a:prstDash val="solid"/>
                </a:ln>
                <a:solidFill>
                  <a:schemeClr val="bg1"/>
                </a:solidFill>
                <a:latin typeface="Odibee Sans" pitchFamily="2" charset="77"/>
              </a:rPr>
              <a:t>S</a:t>
            </a:r>
            <a:endParaRPr sz="6600" b="1" spc="-150">
              <a:ln w="63500" cap="rnd" cmpd="sng">
                <a:noFill/>
                <a:prstDash val="solid"/>
              </a:ln>
              <a:solidFill>
                <a:schemeClr val="bg1"/>
              </a:solidFill>
              <a:latin typeface="Odibee Sans" pitchFamily="2" charset="77"/>
            </a:endParaRPr>
          </a:p>
        </p:txBody>
      </p:sp>
      <p:sp>
        <p:nvSpPr>
          <p:cNvPr id="224" name="TextBox 223">
            <a:extLst>
              <a:ext uri="{FF2B5EF4-FFF2-40B4-BE49-F238E27FC236}">
                <a16:creationId xmlns:a16="http://schemas.microsoft.com/office/drawing/2014/main" id="{998007A7-6F2B-9E4D-AE8C-5C9ED449E646}"/>
              </a:ext>
            </a:extLst>
          </p:cNvPr>
          <p:cNvSpPr txBox="1"/>
          <p:nvPr/>
        </p:nvSpPr>
        <p:spPr>
          <a:xfrm>
            <a:off x="11767005" y="8561070"/>
            <a:ext cx="4702130" cy="923330"/>
          </a:xfrm>
          <a:prstGeom prst="rect">
            <a:avLst/>
          </a:prstGeom>
          <a:noFill/>
          <a:ln>
            <a:noFill/>
          </a:ln>
        </p:spPr>
        <p:txBody>
          <a:bodyPr wrap="square" rtlCol="0">
            <a:spAutoFit/>
          </a:bodyPr>
          <a:lstStyle/>
          <a:p>
            <a:pPr algn="ctr"/>
            <a:r>
              <a:rPr lang="en-US" sz="5400" b="1">
                <a:ln w="63500" cap="rnd" cmpd="sng">
                  <a:noFill/>
                  <a:prstDash val="solid"/>
                </a:ln>
                <a:solidFill>
                  <a:schemeClr val="bg1"/>
                </a:solidFill>
                <a:latin typeface="Odibee Sans" pitchFamily="2" charset="77"/>
              </a:rPr>
              <a:t>KINGSTON</a:t>
            </a:r>
            <a:endParaRPr sz="5400" b="1">
              <a:ln w="63500" cap="rnd" cmpd="sng">
                <a:noFill/>
                <a:prstDash val="solid"/>
              </a:ln>
              <a:solidFill>
                <a:schemeClr val="bg1"/>
              </a:solidFill>
              <a:latin typeface="Odibee Sans" pitchFamily="2" charset="77"/>
            </a:endParaRPr>
          </a:p>
        </p:txBody>
      </p:sp>
    </p:spTree>
    <p:extLst>
      <p:ext uri="{BB962C8B-B14F-4D97-AF65-F5344CB8AC3E}">
        <p14:creationId xmlns:p14="http://schemas.microsoft.com/office/powerpoint/2010/main" val="3810609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1F2DAF9-857B-9B4D-9942-DBCE0F9577B9}"/>
              </a:ext>
            </a:extLst>
          </p:cNvPr>
          <p:cNvSpPr txBox="1"/>
          <p:nvPr/>
        </p:nvSpPr>
        <p:spPr>
          <a:xfrm>
            <a:off x="5609793" y="1500789"/>
            <a:ext cx="13159653" cy="1862048"/>
          </a:xfrm>
          <a:prstGeom prst="rect">
            <a:avLst/>
          </a:prstGeom>
          <a:noFill/>
          <a:ln>
            <a:noFill/>
          </a:ln>
        </p:spPr>
        <p:txBody>
          <a:bodyPr wrap="square" rtlCol="0">
            <a:spAutoFit/>
          </a:bodyPr>
          <a:lstStyle/>
          <a:p>
            <a:pPr algn="ctr"/>
            <a:r>
              <a:rPr lang="en-US" sz="11500" b="1" spc="-300">
                <a:ln w="63500" cap="rnd" cmpd="sng">
                  <a:noFill/>
                  <a:prstDash val="solid"/>
                </a:ln>
                <a:solidFill>
                  <a:schemeClr val="bg1"/>
                </a:solidFill>
                <a:latin typeface="Odibee Sans" pitchFamily="2" charset="77"/>
              </a:rPr>
              <a:t>MOBILE EDEN LEAGUE</a:t>
            </a:r>
            <a:endParaRPr sz="11500" b="1" spc="-300">
              <a:ln w="63500" cap="rnd" cmpd="sng">
                <a:noFill/>
                <a:prstDash val="solid"/>
              </a:ln>
              <a:solidFill>
                <a:schemeClr val="bg1"/>
              </a:solidFill>
              <a:latin typeface="Odibee Sans" pitchFamily="2" charset="77"/>
            </a:endParaRPr>
          </a:p>
        </p:txBody>
      </p:sp>
      <p:sp>
        <p:nvSpPr>
          <p:cNvPr id="3" name="TextBox 2">
            <a:extLst>
              <a:ext uri="{FF2B5EF4-FFF2-40B4-BE49-F238E27FC236}">
                <a16:creationId xmlns:a16="http://schemas.microsoft.com/office/drawing/2014/main" id="{172CFE76-0BCB-5647-8D79-F14C3DD0BB2E}"/>
              </a:ext>
            </a:extLst>
          </p:cNvPr>
          <p:cNvSpPr txBox="1"/>
          <p:nvPr/>
        </p:nvSpPr>
        <p:spPr>
          <a:xfrm>
            <a:off x="10261168" y="1011494"/>
            <a:ext cx="3856902" cy="646331"/>
          </a:xfrm>
          <a:prstGeom prst="rect">
            <a:avLst/>
          </a:prstGeom>
          <a:noFill/>
          <a:ln>
            <a:noFill/>
          </a:ln>
        </p:spPr>
        <p:txBody>
          <a:bodyPr wrap="square" rtlCol="0">
            <a:spAutoFit/>
          </a:bodyPr>
          <a:lstStyle/>
          <a:p>
            <a:pPr algn="ct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MONDAY 24</a:t>
            </a:r>
            <a:r>
              <a:rPr lang="en-US" sz="3600" b="1" baseline="30000">
                <a:ln w="63500" cap="rnd" cmpd="sng">
                  <a:noFill/>
                  <a:prstDash val="solid"/>
                </a:ln>
                <a:solidFill>
                  <a:schemeClr val="accent4"/>
                </a:solidFill>
                <a:latin typeface="Odibee Sans" pitchFamily="2" charset="77"/>
                <a:ea typeface="Open Sans" panose="020B0606030504020204" pitchFamily="34" charset="0"/>
                <a:cs typeface="Poppins" pitchFamily="2" charset="77"/>
              </a:rPr>
              <a:t>TH</a:t>
            </a: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 2020 </a:t>
            </a:r>
            <a:endParaRPr sz="3600" b="1">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4" name="Rectangle 3">
            <a:extLst>
              <a:ext uri="{FF2B5EF4-FFF2-40B4-BE49-F238E27FC236}">
                <a16:creationId xmlns:a16="http://schemas.microsoft.com/office/drawing/2014/main" id="{158BC2FE-D5BD-574D-9C0C-D60BF474B3D4}"/>
              </a:ext>
            </a:extLst>
          </p:cNvPr>
          <p:cNvSpPr/>
          <p:nvPr/>
        </p:nvSpPr>
        <p:spPr>
          <a:xfrm>
            <a:off x="1004548" y="3836769"/>
            <a:ext cx="22370143" cy="2024742"/>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TextBox 6">
            <a:extLst>
              <a:ext uri="{FF2B5EF4-FFF2-40B4-BE49-F238E27FC236}">
                <a16:creationId xmlns:a16="http://schemas.microsoft.com/office/drawing/2014/main" id="{9FB4C190-B61A-D746-9B3B-77D8EAB030CE}"/>
              </a:ext>
            </a:extLst>
          </p:cNvPr>
          <p:cNvSpPr txBox="1"/>
          <p:nvPr/>
        </p:nvSpPr>
        <p:spPr>
          <a:xfrm>
            <a:off x="3186466" y="4364679"/>
            <a:ext cx="931903" cy="923330"/>
          </a:xfrm>
          <a:prstGeom prst="rect">
            <a:avLst/>
          </a:prstGeom>
          <a:noFill/>
          <a:ln>
            <a:noFill/>
          </a:ln>
        </p:spPr>
        <p:txBody>
          <a:bodyPr wrap="square" rtlCol="0">
            <a:spAutoFit/>
          </a:bodyPr>
          <a:lstStyle/>
          <a:p>
            <a:pPr algn="ctr"/>
            <a:r>
              <a:rPr lang="en-ID" sz="5400" b="1">
                <a:ln w="63500" cap="rnd" cmpd="sng">
                  <a:noFill/>
                  <a:prstDash val="solid"/>
                </a:ln>
                <a:solidFill>
                  <a:schemeClr val="tx2">
                    <a:lumMod val="20000"/>
                    <a:lumOff val="80000"/>
                  </a:schemeClr>
                </a:solidFill>
                <a:latin typeface="Odibee Sans" pitchFamily="2" charset="77"/>
                <a:cs typeface="Poppins SemiBold" pitchFamily="2" charset="77"/>
              </a:rPr>
              <a:t>VS</a:t>
            </a:r>
          </a:p>
        </p:txBody>
      </p:sp>
      <p:grpSp>
        <p:nvGrpSpPr>
          <p:cNvPr id="8" name="Graphic 8">
            <a:extLst>
              <a:ext uri="{FF2B5EF4-FFF2-40B4-BE49-F238E27FC236}">
                <a16:creationId xmlns:a16="http://schemas.microsoft.com/office/drawing/2014/main" id="{4D373A95-B428-7740-84A5-D953C51A8D78}"/>
              </a:ext>
            </a:extLst>
          </p:cNvPr>
          <p:cNvGrpSpPr/>
          <p:nvPr/>
        </p:nvGrpSpPr>
        <p:grpSpPr>
          <a:xfrm>
            <a:off x="4403123" y="4311040"/>
            <a:ext cx="1115340" cy="966628"/>
            <a:chOff x="11618119" y="6362700"/>
            <a:chExt cx="1143000" cy="990600"/>
          </a:xfrm>
        </p:grpSpPr>
        <p:sp>
          <p:nvSpPr>
            <p:cNvPr id="9" name="Freeform 8">
              <a:extLst>
                <a:ext uri="{FF2B5EF4-FFF2-40B4-BE49-F238E27FC236}">
                  <a16:creationId xmlns:a16="http://schemas.microsoft.com/office/drawing/2014/main" id="{9B290D80-B8C7-594A-848E-C6D7A9E2116D}"/>
                </a:ext>
              </a:extLst>
            </p:cNvPr>
            <p:cNvSpPr/>
            <p:nvPr/>
          </p:nvSpPr>
          <p:spPr>
            <a:xfrm>
              <a:off x="11618124" y="6362700"/>
              <a:ext cx="1133554" cy="981166"/>
            </a:xfrm>
            <a:custGeom>
              <a:avLst/>
              <a:gdLst>
                <a:gd name="connsiteX0" fmla="*/ 255400 w 1133553"/>
                <a:gd name="connsiteY0" fmla="*/ 987836 h 981165"/>
                <a:gd name="connsiteX1" fmla="*/ 138776 w 1133553"/>
                <a:gd name="connsiteY1" fmla="*/ 871360 h 981165"/>
                <a:gd name="connsiteX2" fmla="*/ 138776 w 1133553"/>
                <a:gd name="connsiteY2" fmla="*/ 688882 h 981165"/>
                <a:gd name="connsiteX3" fmla="*/ 157565 w 1133553"/>
                <a:gd name="connsiteY3" fmla="*/ 563208 h 981165"/>
                <a:gd name="connsiteX4" fmla="*/ 152 w 1133553"/>
                <a:gd name="connsiteY4" fmla="*/ 251348 h 981165"/>
                <a:gd name="connsiteX5" fmla="*/ 0 w 1133553"/>
                <a:gd name="connsiteY5" fmla="*/ 249443 h 981165"/>
                <a:gd name="connsiteX6" fmla="*/ 0 w 1133553"/>
                <a:gd name="connsiteY6" fmla="*/ 247527 h 981165"/>
                <a:gd name="connsiteX7" fmla="*/ 60825 w 1133553"/>
                <a:gd name="connsiteY7" fmla="*/ 37916 h 981165"/>
                <a:gd name="connsiteX8" fmla="*/ 130038 w 1133553"/>
                <a:gd name="connsiteY8" fmla="*/ 0 h 981165"/>
                <a:gd name="connsiteX9" fmla="*/ 174237 w 1133553"/>
                <a:gd name="connsiteY9" fmla="*/ 12944 h 981165"/>
                <a:gd name="connsiteX10" fmla="*/ 209888 w 1133553"/>
                <a:gd name="connsiteY10" fmla="*/ 63323 h 981165"/>
                <a:gd name="connsiteX11" fmla="*/ 376208 w 1133553"/>
                <a:gd name="connsiteY11" fmla="*/ 305350 h 981165"/>
                <a:gd name="connsiteX12" fmla="*/ 387978 w 1133553"/>
                <a:gd name="connsiteY12" fmla="*/ 299699 h 981165"/>
                <a:gd name="connsiteX13" fmla="*/ 382726 w 1133553"/>
                <a:gd name="connsiteY13" fmla="*/ 263358 h 981165"/>
                <a:gd name="connsiteX14" fmla="*/ 482696 w 1133553"/>
                <a:gd name="connsiteY14" fmla="*/ 131948 h 981165"/>
                <a:gd name="connsiteX15" fmla="*/ 498264 w 1133553"/>
                <a:gd name="connsiteY15" fmla="*/ 130910 h 981165"/>
                <a:gd name="connsiteX16" fmla="*/ 637039 w 1133553"/>
                <a:gd name="connsiteY16" fmla="*/ 130910 h 981165"/>
                <a:gd name="connsiteX17" fmla="*/ 753682 w 1133553"/>
                <a:gd name="connsiteY17" fmla="*/ 247348 h 981165"/>
                <a:gd name="connsiteX18" fmla="*/ 752633 w 1133553"/>
                <a:gd name="connsiteY18" fmla="*/ 262943 h 981165"/>
                <a:gd name="connsiteX19" fmla="*/ 747315 w 1133553"/>
                <a:gd name="connsiteY19" fmla="*/ 299690 h 981165"/>
                <a:gd name="connsiteX20" fmla="*/ 759104 w 1133553"/>
                <a:gd name="connsiteY20" fmla="*/ 305350 h 981165"/>
                <a:gd name="connsiteX21" fmla="*/ 925377 w 1133553"/>
                <a:gd name="connsiteY21" fmla="*/ 63313 h 981165"/>
                <a:gd name="connsiteX22" fmla="*/ 960905 w 1133553"/>
                <a:gd name="connsiteY22" fmla="*/ 13038 h 981165"/>
                <a:gd name="connsiteX23" fmla="*/ 1005246 w 1133553"/>
                <a:gd name="connsiteY23" fmla="*/ 19 h 981165"/>
                <a:gd name="connsiteX24" fmla="*/ 1074326 w 1133553"/>
                <a:gd name="connsiteY24" fmla="*/ 37690 h 981165"/>
                <a:gd name="connsiteX25" fmla="*/ 1135293 w 1133553"/>
                <a:gd name="connsiteY25" fmla="*/ 247527 h 981165"/>
                <a:gd name="connsiteX26" fmla="*/ 1135293 w 1133553"/>
                <a:gd name="connsiteY26" fmla="*/ 249433 h 981165"/>
                <a:gd name="connsiteX27" fmla="*/ 1135141 w 1133553"/>
                <a:gd name="connsiteY27" fmla="*/ 251348 h 981165"/>
                <a:gd name="connsiteX28" fmla="*/ 977738 w 1133553"/>
                <a:gd name="connsiteY28" fmla="*/ 563217 h 981165"/>
                <a:gd name="connsiteX29" fmla="*/ 996517 w 1133553"/>
                <a:gd name="connsiteY29" fmla="*/ 688901 h 981165"/>
                <a:gd name="connsiteX30" fmla="*/ 996517 w 1133553"/>
                <a:gd name="connsiteY30" fmla="*/ 871360 h 981165"/>
                <a:gd name="connsiteX31" fmla="*/ 879893 w 1133553"/>
                <a:gd name="connsiteY31" fmla="*/ 987836 h 981165"/>
                <a:gd name="connsiteX32" fmla="*/ 255400 w 1133553"/>
                <a:gd name="connsiteY32" fmla="*/ 987836 h 981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33553" h="981165">
                  <a:moveTo>
                    <a:pt x="255400" y="987836"/>
                  </a:moveTo>
                  <a:cubicBezTo>
                    <a:pt x="191089" y="987836"/>
                    <a:pt x="138776" y="935589"/>
                    <a:pt x="138776" y="871360"/>
                  </a:cubicBezTo>
                  <a:lnTo>
                    <a:pt x="138776" y="688882"/>
                  </a:lnTo>
                  <a:cubicBezTo>
                    <a:pt x="138757" y="645984"/>
                    <a:pt x="145067" y="603860"/>
                    <a:pt x="157565" y="563208"/>
                  </a:cubicBezTo>
                  <a:cubicBezTo>
                    <a:pt x="66946" y="483960"/>
                    <a:pt x="10108" y="372107"/>
                    <a:pt x="152" y="251348"/>
                  </a:cubicBezTo>
                  <a:lnTo>
                    <a:pt x="0" y="249443"/>
                  </a:lnTo>
                  <a:lnTo>
                    <a:pt x="0" y="247527"/>
                  </a:lnTo>
                  <a:cubicBezTo>
                    <a:pt x="-94" y="173176"/>
                    <a:pt x="20943" y="100702"/>
                    <a:pt x="60825" y="37916"/>
                  </a:cubicBezTo>
                  <a:cubicBezTo>
                    <a:pt x="76090" y="14114"/>
                    <a:pt x="101917" y="0"/>
                    <a:pt x="130038" y="0"/>
                  </a:cubicBezTo>
                  <a:cubicBezTo>
                    <a:pt x="145728" y="0"/>
                    <a:pt x="161003" y="4481"/>
                    <a:pt x="174237" y="12944"/>
                  </a:cubicBezTo>
                  <a:cubicBezTo>
                    <a:pt x="192119" y="24359"/>
                    <a:pt x="205051" y="42652"/>
                    <a:pt x="209888" y="63323"/>
                  </a:cubicBezTo>
                  <a:cubicBezTo>
                    <a:pt x="236687" y="160741"/>
                    <a:pt x="295273" y="245725"/>
                    <a:pt x="376208" y="305350"/>
                  </a:cubicBezTo>
                  <a:cubicBezTo>
                    <a:pt x="380110" y="303407"/>
                    <a:pt x="384030" y="301520"/>
                    <a:pt x="387978" y="299699"/>
                  </a:cubicBezTo>
                  <a:lnTo>
                    <a:pt x="382726" y="263358"/>
                  </a:lnTo>
                  <a:cubicBezTo>
                    <a:pt x="374083" y="199262"/>
                    <a:pt x="418953" y="140514"/>
                    <a:pt x="482696" y="131948"/>
                  </a:cubicBezTo>
                  <a:cubicBezTo>
                    <a:pt x="487797" y="131259"/>
                    <a:pt x="493040" y="130910"/>
                    <a:pt x="498264" y="130910"/>
                  </a:cubicBezTo>
                  <a:lnTo>
                    <a:pt x="637039" y="130910"/>
                  </a:lnTo>
                  <a:cubicBezTo>
                    <a:pt x="701330" y="130910"/>
                    <a:pt x="753653" y="183138"/>
                    <a:pt x="753682" y="247348"/>
                  </a:cubicBezTo>
                  <a:cubicBezTo>
                    <a:pt x="753682" y="252546"/>
                    <a:pt x="753332" y="257773"/>
                    <a:pt x="752633" y="262943"/>
                  </a:cubicBezTo>
                  <a:lnTo>
                    <a:pt x="747315" y="299690"/>
                  </a:lnTo>
                  <a:cubicBezTo>
                    <a:pt x="751273" y="301510"/>
                    <a:pt x="755193" y="303397"/>
                    <a:pt x="759104" y="305350"/>
                  </a:cubicBezTo>
                  <a:cubicBezTo>
                    <a:pt x="840058" y="245707"/>
                    <a:pt x="898625" y="160722"/>
                    <a:pt x="925377" y="63313"/>
                  </a:cubicBezTo>
                  <a:cubicBezTo>
                    <a:pt x="930204" y="42737"/>
                    <a:pt x="943080" y="24491"/>
                    <a:pt x="960905" y="13038"/>
                  </a:cubicBezTo>
                  <a:cubicBezTo>
                    <a:pt x="974196" y="4510"/>
                    <a:pt x="989518" y="19"/>
                    <a:pt x="1005246" y="19"/>
                  </a:cubicBezTo>
                  <a:cubicBezTo>
                    <a:pt x="1033339" y="19"/>
                    <a:pt x="1059165" y="14104"/>
                    <a:pt x="1074326" y="37690"/>
                  </a:cubicBezTo>
                  <a:cubicBezTo>
                    <a:pt x="1114360" y="100702"/>
                    <a:pt x="1135387" y="173176"/>
                    <a:pt x="1135293" y="247527"/>
                  </a:cubicBezTo>
                  <a:lnTo>
                    <a:pt x="1135293" y="249433"/>
                  </a:lnTo>
                  <a:lnTo>
                    <a:pt x="1135141" y="251348"/>
                  </a:lnTo>
                  <a:cubicBezTo>
                    <a:pt x="1125194" y="372098"/>
                    <a:pt x="1068366" y="483951"/>
                    <a:pt x="977738" y="563217"/>
                  </a:cubicBezTo>
                  <a:cubicBezTo>
                    <a:pt x="990235" y="603879"/>
                    <a:pt x="996545" y="646013"/>
                    <a:pt x="996517" y="688901"/>
                  </a:cubicBezTo>
                  <a:lnTo>
                    <a:pt x="996517" y="871360"/>
                  </a:lnTo>
                  <a:cubicBezTo>
                    <a:pt x="996517" y="935589"/>
                    <a:pt x="944204" y="987836"/>
                    <a:pt x="879893" y="987836"/>
                  </a:cubicBezTo>
                  <a:lnTo>
                    <a:pt x="255400" y="987836"/>
                  </a:lnTo>
                  <a:close/>
                </a:path>
              </a:pathLst>
            </a:custGeom>
            <a:solidFill>
              <a:srgbClr val="3D240B"/>
            </a:solidFill>
            <a:ln w="38100" cap="flat">
              <a:solidFill>
                <a:schemeClr val="bg1"/>
              </a:solidFill>
              <a:prstDash val="solid"/>
              <a:miter/>
            </a:ln>
          </p:spPr>
          <p:txBody>
            <a:bodyPr rtlCol="0" anchor="ctr"/>
            <a:lstStyle/>
            <a:p>
              <a:endParaRPr/>
            </a:p>
          </p:txBody>
        </p:sp>
        <p:sp>
          <p:nvSpPr>
            <p:cNvPr id="10" name="Freeform 9">
              <a:extLst>
                <a:ext uri="{FF2B5EF4-FFF2-40B4-BE49-F238E27FC236}">
                  <a16:creationId xmlns:a16="http://schemas.microsoft.com/office/drawing/2014/main" id="{35135136-CD6D-9F41-BF68-8FAC2BE22178}"/>
                </a:ext>
              </a:extLst>
            </p:cNvPr>
            <p:cNvSpPr/>
            <p:nvPr/>
          </p:nvSpPr>
          <p:spPr>
            <a:xfrm>
              <a:off x="11665330" y="6409968"/>
              <a:ext cx="321174" cy="500017"/>
            </a:xfrm>
            <a:custGeom>
              <a:avLst/>
              <a:gdLst>
                <a:gd name="connsiteX0" fmla="*/ 326181 w 321173"/>
                <a:gd name="connsiteY0" fmla="*/ 313400 h 500017"/>
                <a:gd name="connsiteX1" fmla="*/ 310972 w 321173"/>
                <a:gd name="connsiteY1" fmla="*/ 331240 h 500017"/>
                <a:gd name="connsiteX2" fmla="*/ 190816 w 321173"/>
                <a:gd name="connsiteY2" fmla="*/ 471235 h 500017"/>
                <a:gd name="connsiteX3" fmla="*/ 165877 w 321173"/>
                <a:gd name="connsiteY3" fmla="*/ 500208 h 500017"/>
                <a:gd name="connsiteX4" fmla="*/ 0 w 321173"/>
                <a:gd name="connsiteY4" fmla="*/ 200188 h 500017"/>
                <a:gd name="connsiteX5" fmla="*/ 53467 w 321173"/>
                <a:gd name="connsiteY5" fmla="*/ 15946 h 500017"/>
                <a:gd name="connsiteX6" fmla="*/ 86245 w 321173"/>
                <a:gd name="connsiteY6" fmla="*/ 191 h 500017"/>
                <a:gd name="connsiteX7" fmla="*/ 98714 w 321173"/>
                <a:gd name="connsiteY7" fmla="*/ 3776 h 500017"/>
                <a:gd name="connsiteX8" fmla="*/ 101548 w 321173"/>
                <a:gd name="connsiteY8" fmla="*/ 5380 h 500017"/>
                <a:gd name="connsiteX9" fmla="*/ 116851 w 321173"/>
                <a:gd name="connsiteY9" fmla="*/ 27446 h 500017"/>
                <a:gd name="connsiteX10" fmla="*/ 326181 w 321173"/>
                <a:gd name="connsiteY10" fmla="*/ 313400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73" h="500017">
                  <a:moveTo>
                    <a:pt x="326181" y="313400"/>
                  </a:moveTo>
                  <a:lnTo>
                    <a:pt x="310972" y="331240"/>
                  </a:lnTo>
                  <a:lnTo>
                    <a:pt x="190816" y="471235"/>
                  </a:lnTo>
                  <a:lnTo>
                    <a:pt x="165877" y="500208"/>
                  </a:lnTo>
                  <a:cubicBezTo>
                    <a:pt x="70187" y="428498"/>
                    <a:pt x="9825" y="319249"/>
                    <a:pt x="0" y="200188"/>
                  </a:cubicBezTo>
                  <a:cubicBezTo>
                    <a:pt x="-94" y="134903"/>
                    <a:pt x="18515" y="71042"/>
                    <a:pt x="53467" y="15946"/>
                  </a:cubicBezTo>
                  <a:cubicBezTo>
                    <a:pt x="60740" y="4530"/>
                    <a:pt x="73587" y="-1140"/>
                    <a:pt x="86245" y="191"/>
                  </a:cubicBezTo>
                  <a:cubicBezTo>
                    <a:pt x="90496" y="464"/>
                    <a:pt x="94747" y="1691"/>
                    <a:pt x="98714" y="3776"/>
                  </a:cubicBezTo>
                  <a:cubicBezTo>
                    <a:pt x="99668" y="4238"/>
                    <a:pt x="100604" y="4804"/>
                    <a:pt x="101548" y="5380"/>
                  </a:cubicBezTo>
                  <a:cubicBezTo>
                    <a:pt x="109389" y="10370"/>
                    <a:pt x="114867" y="18389"/>
                    <a:pt x="116851" y="27446"/>
                  </a:cubicBezTo>
                  <a:cubicBezTo>
                    <a:pt x="148969" y="145290"/>
                    <a:pt x="223500" y="247086"/>
                    <a:pt x="326181" y="313400"/>
                  </a:cubicBezTo>
                </a:path>
              </a:pathLst>
            </a:custGeom>
            <a:solidFill>
              <a:srgbClr val="C46E10"/>
            </a:solidFill>
            <a:ln w="9446" cap="flat">
              <a:noFill/>
              <a:prstDash val="solid"/>
              <a:miter/>
            </a:ln>
          </p:spPr>
          <p:txBody>
            <a:bodyPr rtlCol="0" anchor="ctr"/>
            <a:lstStyle/>
            <a:p>
              <a:endParaRPr/>
            </a:p>
          </p:txBody>
        </p:sp>
        <p:sp>
          <p:nvSpPr>
            <p:cNvPr id="11" name="Freeform 10">
              <a:extLst>
                <a:ext uri="{FF2B5EF4-FFF2-40B4-BE49-F238E27FC236}">
                  <a16:creationId xmlns:a16="http://schemas.microsoft.com/office/drawing/2014/main" id="{FBFF06DC-3440-C146-B928-E7C221385A94}"/>
                </a:ext>
              </a:extLst>
            </p:cNvPr>
            <p:cNvSpPr/>
            <p:nvPr/>
          </p:nvSpPr>
          <p:spPr>
            <a:xfrm>
              <a:off x="12380037" y="6409941"/>
              <a:ext cx="321174" cy="500017"/>
            </a:xfrm>
            <a:custGeom>
              <a:avLst/>
              <a:gdLst>
                <a:gd name="connsiteX0" fmla="*/ 326180 w 321173"/>
                <a:gd name="connsiteY0" fmla="*/ 199746 h 500017"/>
                <a:gd name="connsiteX1" fmla="*/ 326180 w 321173"/>
                <a:gd name="connsiteY1" fmla="*/ 200218 h 500017"/>
                <a:gd name="connsiteX2" fmla="*/ 275831 w 321173"/>
                <a:gd name="connsiteY2" fmla="*/ 367299 h 500017"/>
                <a:gd name="connsiteX3" fmla="*/ 160294 w 321173"/>
                <a:gd name="connsiteY3" fmla="*/ 500238 h 500017"/>
                <a:gd name="connsiteX4" fmla="*/ 0 w 321173"/>
                <a:gd name="connsiteY4" fmla="*/ 313429 h 500017"/>
                <a:gd name="connsiteX5" fmla="*/ 56111 w 321173"/>
                <a:gd name="connsiteY5" fmla="*/ 271352 h 500017"/>
                <a:gd name="connsiteX6" fmla="*/ 209330 w 321173"/>
                <a:gd name="connsiteY6" fmla="*/ 27476 h 500017"/>
                <a:gd name="connsiteX7" fmla="*/ 224538 w 321173"/>
                <a:gd name="connsiteY7" fmla="*/ 5494 h 500017"/>
                <a:gd name="connsiteX8" fmla="*/ 236629 w 321173"/>
                <a:gd name="connsiteY8" fmla="*/ 683 h 500017"/>
                <a:gd name="connsiteX9" fmla="*/ 272714 w 321173"/>
                <a:gd name="connsiteY9" fmla="*/ 15976 h 500017"/>
                <a:gd name="connsiteX10" fmla="*/ 326180 w 321173"/>
                <a:gd name="connsiteY10" fmla="*/ 199746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73" h="500017">
                  <a:moveTo>
                    <a:pt x="326180" y="199746"/>
                  </a:moveTo>
                  <a:lnTo>
                    <a:pt x="326180" y="200218"/>
                  </a:lnTo>
                  <a:cubicBezTo>
                    <a:pt x="321259" y="259465"/>
                    <a:pt x="303887" y="316354"/>
                    <a:pt x="275831" y="367299"/>
                  </a:cubicBezTo>
                  <a:cubicBezTo>
                    <a:pt x="247493" y="418716"/>
                    <a:pt x="208385" y="464189"/>
                    <a:pt x="160294" y="500238"/>
                  </a:cubicBezTo>
                  <a:lnTo>
                    <a:pt x="0" y="313429"/>
                  </a:lnTo>
                  <a:cubicBezTo>
                    <a:pt x="19837" y="300693"/>
                    <a:pt x="38541" y="286542"/>
                    <a:pt x="56111" y="271352"/>
                  </a:cubicBezTo>
                  <a:cubicBezTo>
                    <a:pt x="129792" y="207294"/>
                    <a:pt x="183447" y="122574"/>
                    <a:pt x="209330" y="27476"/>
                  </a:cubicBezTo>
                  <a:cubicBezTo>
                    <a:pt x="211219" y="18419"/>
                    <a:pt x="216698" y="10494"/>
                    <a:pt x="224538" y="5494"/>
                  </a:cubicBezTo>
                  <a:cubicBezTo>
                    <a:pt x="228317" y="3041"/>
                    <a:pt x="232473" y="1437"/>
                    <a:pt x="236629" y="683"/>
                  </a:cubicBezTo>
                  <a:cubicBezTo>
                    <a:pt x="250232" y="-2053"/>
                    <a:pt x="264779" y="3513"/>
                    <a:pt x="272714" y="15976"/>
                  </a:cubicBezTo>
                  <a:cubicBezTo>
                    <a:pt x="307571" y="70978"/>
                    <a:pt x="326180" y="134659"/>
                    <a:pt x="326180" y="199746"/>
                  </a:cubicBezTo>
                </a:path>
              </a:pathLst>
            </a:custGeom>
            <a:solidFill>
              <a:srgbClr val="C46E10"/>
            </a:solidFill>
            <a:ln w="9446" cap="flat">
              <a:noFill/>
              <a:prstDash val="solid"/>
              <a:miter/>
            </a:ln>
          </p:spPr>
          <p:txBody>
            <a:bodyPr rtlCol="0" anchor="ctr"/>
            <a:lstStyle/>
            <a:p>
              <a:endParaRPr/>
            </a:p>
          </p:txBody>
        </p:sp>
        <p:sp>
          <p:nvSpPr>
            <p:cNvPr id="12" name="Freeform 11">
              <a:extLst>
                <a:ext uri="{FF2B5EF4-FFF2-40B4-BE49-F238E27FC236}">
                  <a16:creationId xmlns:a16="http://schemas.microsoft.com/office/drawing/2014/main" id="{09EA2911-D87F-8945-B7A7-043E770447ED}"/>
                </a:ext>
              </a:extLst>
            </p:cNvPr>
            <p:cNvSpPr/>
            <p:nvPr/>
          </p:nvSpPr>
          <p:spPr>
            <a:xfrm>
              <a:off x="11665329" y="6409966"/>
              <a:ext cx="188926" cy="500017"/>
            </a:xfrm>
            <a:custGeom>
              <a:avLst/>
              <a:gdLst>
                <a:gd name="connsiteX0" fmla="*/ 190816 w 188925"/>
                <a:gd name="connsiteY0" fmla="*/ 471242 h 500017"/>
                <a:gd name="connsiteX1" fmla="*/ 165877 w 188925"/>
                <a:gd name="connsiteY1" fmla="*/ 500206 h 500017"/>
                <a:gd name="connsiteX2" fmla="*/ 0 w 188925"/>
                <a:gd name="connsiteY2" fmla="*/ 200195 h 500017"/>
                <a:gd name="connsiteX3" fmla="*/ 53467 w 188925"/>
                <a:gd name="connsiteY3" fmla="*/ 15944 h 500017"/>
                <a:gd name="connsiteX4" fmla="*/ 86245 w 188925"/>
                <a:gd name="connsiteY4" fmla="*/ 188 h 500017"/>
                <a:gd name="connsiteX5" fmla="*/ 163053 w 188925"/>
                <a:gd name="connsiteY5" fmla="*/ 396712 h 500017"/>
                <a:gd name="connsiteX6" fmla="*/ 75911 w 188925"/>
                <a:gd name="connsiteY6" fmla="*/ 340908 h 500017"/>
                <a:gd name="connsiteX7" fmla="*/ 190816 w 188925"/>
                <a:gd name="connsiteY7" fmla="*/ 471242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925" h="500017">
                  <a:moveTo>
                    <a:pt x="190816" y="471242"/>
                  </a:moveTo>
                  <a:lnTo>
                    <a:pt x="165877" y="500206"/>
                  </a:lnTo>
                  <a:cubicBezTo>
                    <a:pt x="70187" y="428505"/>
                    <a:pt x="9825" y="319256"/>
                    <a:pt x="0" y="200195"/>
                  </a:cubicBezTo>
                  <a:cubicBezTo>
                    <a:pt x="-94" y="134910"/>
                    <a:pt x="18515" y="71040"/>
                    <a:pt x="53467" y="15944"/>
                  </a:cubicBezTo>
                  <a:cubicBezTo>
                    <a:pt x="60740" y="4528"/>
                    <a:pt x="73587" y="-1132"/>
                    <a:pt x="86245" y="188"/>
                  </a:cubicBezTo>
                  <a:cubicBezTo>
                    <a:pt x="51483" y="83484"/>
                    <a:pt x="0" y="257839"/>
                    <a:pt x="163053" y="396712"/>
                  </a:cubicBezTo>
                  <a:cubicBezTo>
                    <a:pt x="163053" y="396712"/>
                    <a:pt x="104429" y="390145"/>
                    <a:pt x="75911" y="340908"/>
                  </a:cubicBezTo>
                  <a:cubicBezTo>
                    <a:pt x="75911" y="340908"/>
                    <a:pt x="92763" y="407184"/>
                    <a:pt x="190816" y="471242"/>
                  </a:cubicBezTo>
                </a:path>
              </a:pathLst>
            </a:custGeom>
            <a:solidFill>
              <a:srgbClr val="964F09"/>
            </a:solidFill>
            <a:ln w="9446" cap="flat">
              <a:noFill/>
              <a:prstDash val="solid"/>
              <a:miter/>
            </a:ln>
          </p:spPr>
          <p:txBody>
            <a:bodyPr rtlCol="0" anchor="ctr"/>
            <a:lstStyle/>
            <a:p>
              <a:endParaRPr/>
            </a:p>
          </p:txBody>
        </p:sp>
        <p:sp>
          <p:nvSpPr>
            <p:cNvPr id="13" name="Freeform 12">
              <a:extLst>
                <a:ext uri="{FF2B5EF4-FFF2-40B4-BE49-F238E27FC236}">
                  <a16:creationId xmlns:a16="http://schemas.microsoft.com/office/drawing/2014/main" id="{56688703-AA37-D34A-B764-36BDDA21C4DC}"/>
                </a:ext>
              </a:extLst>
            </p:cNvPr>
            <p:cNvSpPr/>
            <p:nvPr/>
          </p:nvSpPr>
          <p:spPr>
            <a:xfrm>
              <a:off x="11764044" y="6413744"/>
              <a:ext cx="226711" cy="320766"/>
            </a:xfrm>
            <a:custGeom>
              <a:avLst/>
              <a:gdLst>
                <a:gd name="connsiteX0" fmla="*/ 227466 w 226710"/>
                <a:gd name="connsiteY0" fmla="*/ 309624 h 320765"/>
                <a:gd name="connsiteX1" fmla="*/ 212258 w 226710"/>
                <a:gd name="connsiteY1" fmla="*/ 327464 h 320765"/>
                <a:gd name="connsiteX2" fmla="*/ 0 w 226710"/>
                <a:gd name="connsiteY2" fmla="*/ 0 h 320765"/>
                <a:gd name="connsiteX3" fmla="*/ 2834 w 226710"/>
                <a:gd name="connsiteY3" fmla="*/ 1604 h 320765"/>
                <a:gd name="connsiteX4" fmla="*/ 18137 w 226710"/>
                <a:gd name="connsiteY4" fmla="*/ 23671 h 320765"/>
                <a:gd name="connsiteX5" fmla="*/ 227466 w 226710"/>
                <a:gd name="connsiteY5" fmla="*/ 309624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710" h="320765">
                  <a:moveTo>
                    <a:pt x="227466" y="309624"/>
                  </a:moveTo>
                  <a:lnTo>
                    <a:pt x="212258" y="327464"/>
                  </a:lnTo>
                  <a:cubicBezTo>
                    <a:pt x="60929" y="243018"/>
                    <a:pt x="13603" y="100286"/>
                    <a:pt x="0" y="0"/>
                  </a:cubicBezTo>
                  <a:cubicBezTo>
                    <a:pt x="954" y="462"/>
                    <a:pt x="1889" y="1028"/>
                    <a:pt x="2834" y="1604"/>
                  </a:cubicBezTo>
                  <a:cubicBezTo>
                    <a:pt x="10674" y="6595"/>
                    <a:pt x="16153" y="14614"/>
                    <a:pt x="18137" y="23671"/>
                  </a:cubicBezTo>
                  <a:cubicBezTo>
                    <a:pt x="50254" y="141514"/>
                    <a:pt x="124785" y="243310"/>
                    <a:pt x="227466" y="309624"/>
                  </a:cubicBezTo>
                </a:path>
              </a:pathLst>
            </a:custGeom>
            <a:solidFill>
              <a:srgbClr val="FFE4CA"/>
            </a:solidFill>
            <a:ln w="9446" cap="flat">
              <a:noFill/>
              <a:prstDash val="solid"/>
              <a:miter/>
            </a:ln>
          </p:spPr>
          <p:txBody>
            <a:bodyPr rtlCol="0" anchor="ctr"/>
            <a:lstStyle/>
            <a:p>
              <a:endParaRPr/>
            </a:p>
          </p:txBody>
        </p:sp>
        <p:sp>
          <p:nvSpPr>
            <p:cNvPr id="14" name="Freeform 13">
              <a:extLst>
                <a:ext uri="{FF2B5EF4-FFF2-40B4-BE49-F238E27FC236}">
                  <a16:creationId xmlns:a16="http://schemas.microsoft.com/office/drawing/2014/main" id="{47CA3E57-C2F5-4746-B58A-37FD42B1394D}"/>
                </a:ext>
              </a:extLst>
            </p:cNvPr>
            <p:cNvSpPr/>
            <p:nvPr/>
          </p:nvSpPr>
          <p:spPr>
            <a:xfrm>
              <a:off x="11804094" y="6692895"/>
              <a:ext cx="755702" cy="603794"/>
            </a:xfrm>
            <a:custGeom>
              <a:avLst/>
              <a:gdLst>
                <a:gd name="connsiteX0" fmla="*/ 763354 w 755702"/>
                <a:gd name="connsiteY0" fmla="*/ 358692 h 603794"/>
                <a:gd name="connsiteX1" fmla="*/ 763354 w 755702"/>
                <a:gd name="connsiteY1" fmla="*/ 541151 h 603794"/>
                <a:gd name="connsiteX2" fmla="*/ 693924 w 755702"/>
                <a:gd name="connsiteY2" fmla="*/ 610493 h 603794"/>
                <a:gd name="connsiteX3" fmla="*/ 69430 w 755702"/>
                <a:gd name="connsiteY3" fmla="*/ 610493 h 603794"/>
                <a:gd name="connsiteX4" fmla="*/ 0 w 755702"/>
                <a:gd name="connsiteY4" fmla="*/ 541151 h 603794"/>
                <a:gd name="connsiteX5" fmla="*/ 0 w 755702"/>
                <a:gd name="connsiteY5" fmla="*/ 358692 h 603794"/>
                <a:gd name="connsiteX6" fmla="*/ 245698 w 755702"/>
                <a:gd name="connsiteY6" fmla="*/ 2274 h 603794"/>
                <a:gd name="connsiteX7" fmla="*/ 254114 w 755702"/>
                <a:gd name="connsiteY7" fmla="*/ 0 h 603794"/>
                <a:gd name="connsiteX8" fmla="*/ 509258 w 755702"/>
                <a:gd name="connsiteY8" fmla="*/ 0 h 603794"/>
                <a:gd name="connsiteX9" fmla="*/ 510392 w 755702"/>
                <a:gd name="connsiteY9" fmla="*/ 292 h 603794"/>
                <a:gd name="connsiteX10" fmla="*/ 519460 w 755702"/>
                <a:gd name="connsiteY10" fmla="*/ 2925 h 603794"/>
                <a:gd name="connsiteX11" fmla="*/ 763354 w 755702"/>
                <a:gd name="connsiteY11" fmla="*/ 358692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5702" h="603794">
                  <a:moveTo>
                    <a:pt x="763354" y="358692"/>
                  </a:moveTo>
                  <a:lnTo>
                    <a:pt x="763354" y="541151"/>
                  </a:lnTo>
                  <a:cubicBezTo>
                    <a:pt x="763354" y="579454"/>
                    <a:pt x="732276" y="610493"/>
                    <a:pt x="693924" y="610493"/>
                  </a:cubicBezTo>
                  <a:lnTo>
                    <a:pt x="69430" y="610493"/>
                  </a:lnTo>
                  <a:cubicBezTo>
                    <a:pt x="31078" y="610493"/>
                    <a:pt x="0" y="579454"/>
                    <a:pt x="0" y="541151"/>
                  </a:cubicBezTo>
                  <a:lnTo>
                    <a:pt x="0" y="358692"/>
                  </a:lnTo>
                  <a:cubicBezTo>
                    <a:pt x="0" y="200479"/>
                    <a:pt x="97769" y="58681"/>
                    <a:pt x="245698" y="2274"/>
                  </a:cubicBezTo>
                  <a:lnTo>
                    <a:pt x="254114" y="0"/>
                  </a:lnTo>
                  <a:lnTo>
                    <a:pt x="509258" y="0"/>
                  </a:lnTo>
                  <a:lnTo>
                    <a:pt x="510392" y="292"/>
                  </a:lnTo>
                  <a:lnTo>
                    <a:pt x="519460" y="2925"/>
                  </a:lnTo>
                  <a:cubicBezTo>
                    <a:pt x="666530" y="59813"/>
                    <a:pt x="763354" y="201148"/>
                    <a:pt x="763354" y="358692"/>
                  </a:cubicBezTo>
                </a:path>
              </a:pathLst>
            </a:custGeom>
            <a:solidFill>
              <a:srgbClr val="FF8B00"/>
            </a:solidFill>
            <a:ln w="9446" cap="flat">
              <a:noFill/>
              <a:prstDash val="solid"/>
              <a:miter/>
            </a:ln>
          </p:spPr>
          <p:txBody>
            <a:bodyPr rtlCol="0" anchor="ctr"/>
            <a:lstStyle/>
            <a:p>
              <a:endParaRPr/>
            </a:p>
          </p:txBody>
        </p:sp>
        <p:sp>
          <p:nvSpPr>
            <p:cNvPr id="15" name="Freeform 14">
              <a:extLst>
                <a:ext uri="{FF2B5EF4-FFF2-40B4-BE49-F238E27FC236}">
                  <a16:creationId xmlns:a16="http://schemas.microsoft.com/office/drawing/2014/main" id="{C3B18268-27D4-3C4B-B47D-B4D544396498}"/>
                </a:ext>
              </a:extLst>
            </p:cNvPr>
            <p:cNvSpPr/>
            <p:nvPr/>
          </p:nvSpPr>
          <p:spPr>
            <a:xfrm>
              <a:off x="12380036" y="6681291"/>
              <a:ext cx="273942" cy="226423"/>
            </a:xfrm>
            <a:custGeom>
              <a:avLst/>
              <a:gdLst>
                <a:gd name="connsiteX0" fmla="*/ 275831 w 273942"/>
                <a:gd name="connsiteY0" fmla="*/ 95947 h 226422"/>
                <a:gd name="connsiteX1" fmla="*/ 160303 w 273942"/>
                <a:gd name="connsiteY1" fmla="*/ 228885 h 226422"/>
                <a:gd name="connsiteX2" fmla="*/ 0 w 273942"/>
                <a:gd name="connsiteY2" fmla="*/ 42077 h 226422"/>
                <a:gd name="connsiteX3" fmla="*/ 56111 w 273942"/>
                <a:gd name="connsiteY3" fmla="*/ 0 h 226422"/>
                <a:gd name="connsiteX4" fmla="*/ 187414 w 273942"/>
                <a:gd name="connsiteY4" fmla="*/ 128589 h 226422"/>
                <a:gd name="connsiteX5" fmla="*/ 180046 w 273942"/>
                <a:gd name="connsiteY5" fmla="*/ 30567 h 226422"/>
                <a:gd name="connsiteX6" fmla="*/ 275831 w 273942"/>
                <a:gd name="connsiteY6" fmla="*/ 95947 h 226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942" h="226422">
                  <a:moveTo>
                    <a:pt x="275831" y="95947"/>
                  </a:moveTo>
                  <a:cubicBezTo>
                    <a:pt x="247493" y="147364"/>
                    <a:pt x="208385" y="192846"/>
                    <a:pt x="160303" y="228885"/>
                  </a:cubicBezTo>
                  <a:lnTo>
                    <a:pt x="0" y="42077"/>
                  </a:lnTo>
                  <a:cubicBezTo>
                    <a:pt x="19837" y="29341"/>
                    <a:pt x="38541" y="15189"/>
                    <a:pt x="56111" y="0"/>
                  </a:cubicBezTo>
                  <a:cubicBezTo>
                    <a:pt x="172300" y="41558"/>
                    <a:pt x="187414" y="128589"/>
                    <a:pt x="187414" y="128589"/>
                  </a:cubicBezTo>
                  <a:cubicBezTo>
                    <a:pt x="212258" y="74342"/>
                    <a:pt x="180046" y="30567"/>
                    <a:pt x="180046" y="30567"/>
                  </a:cubicBezTo>
                  <a:cubicBezTo>
                    <a:pt x="220193" y="36416"/>
                    <a:pt x="251555" y="61804"/>
                    <a:pt x="275831" y="95947"/>
                  </a:cubicBezTo>
                </a:path>
              </a:pathLst>
            </a:custGeom>
            <a:solidFill>
              <a:srgbClr val="964F09"/>
            </a:solidFill>
            <a:ln w="9446" cap="flat">
              <a:noFill/>
              <a:prstDash val="solid"/>
              <a:miter/>
            </a:ln>
          </p:spPr>
          <p:txBody>
            <a:bodyPr rtlCol="0" anchor="ctr"/>
            <a:lstStyle/>
            <a:p>
              <a:endParaRPr/>
            </a:p>
          </p:txBody>
        </p:sp>
        <p:sp>
          <p:nvSpPr>
            <p:cNvPr id="16" name="Freeform 15">
              <a:extLst>
                <a:ext uri="{FF2B5EF4-FFF2-40B4-BE49-F238E27FC236}">
                  <a16:creationId xmlns:a16="http://schemas.microsoft.com/office/drawing/2014/main" id="{05F344EA-A142-0E4C-BB30-617B2DE2509C}"/>
                </a:ext>
              </a:extLst>
            </p:cNvPr>
            <p:cNvSpPr/>
            <p:nvPr/>
          </p:nvSpPr>
          <p:spPr>
            <a:xfrm>
              <a:off x="11899322" y="6692895"/>
              <a:ext cx="661240" cy="603794"/>
            </a:xfrm>
            <a:custGeom>
              <a:avLst/>
              <a:gdLst>
                <a:gd name="connsiteX0" fmla="*/ 668126 w 661239"/>
                <a:gd name="connsiteY0" fmla="*/ 358692 h 603794"/>
                <a:gd name="connsiteX1" fmla="*/ 668126 w 661239"/>
                <a:gd name="connsiteY1" fmla="*/ 541151 h 603794"/>
                <a:gd name="connsiteX2" fmla="*/ 598696 w 661239"/>
                <a:gd name="connsiteY2" fmla="*/ 610493 h 603794"/>
                <a:gd name="connsiteX3" fmla="*/ 0 w 661239"/>
                <a:gd name="connsiteY3" fmla="*/ 610493 h 603794"/>
                <a:gd name="connsiteX4" fmla="*/ 187499 w 661239"/>
                <a:gd name="connsiteY4" fmla="*/ 347559 h 603794"/>
                <a:gd name="connsiteX5" fmla="*/ 53976 w 661239"/>
                <a:gd name="connsiteY5" fmla="*/ 369362 h 603794"/>
                <a:gd name="connsiteX6" fmla="*/ 174841 w 661239"/>
                <a:gd name="connsiteY6" fmla="*/ 0 h 603794"/>
                <a:gd name="connsiteX7" fmla="*/ 414031 w 661239"/>
                <a:gd name="connsiteY7" fmla="*/ 0 h 603794"/>
                <a:gd name="connsiteX8" fmla="*/ 415164 w 661239"/>
                <a:gd name="connsiteY8" fmla="*/ 292 h 603794"/>
                <a:gd name="connsiteX9" fmla="*/ 424232 w 661239"/>
                <a:gd name="connsiteY9" fmla="*/ 2925 h 603794"/>
                <a:gd name="connsiteX10" fmla="*/ 668126 w 661239"/>
                <a:gd name="connsiteY10" fmla="*/ 358692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1239" h="603794">
                  <a:moveTo>
                    <a:pt x="668126" y="358692"/>
                  </a:moveTo>
                  <a:lnTo>
                    <a:pt x="668126" y="541151"/>
                  </a:lnTo>
                  <a:cubicBezTo>
                    <a:pt x="668126" y="579454"/>
                    <a:pt x="637048" y="610493"/>
                    <a:pt x="598696" y="610493"/>
                  </a:cubicBezTo>
                  <a:lnTo>
                    <a:pt x="0" y="610493"/>
                  </a:lnTo>
                  <a:cubicBezTo>
                    <a:pt x="170213" y="521056"/>
                    <a:pt x="187499" y="347559"/>
                    <a:pt x="187499" y="347559"/>
                  </a:cubicBezTo>
                  <a:lnTo>
                    <a:pt x="53976" y="369362"/>
                  </a:lnTo>
                  <a:cubicBezTo>
                    <a:pt x="190768" y="262566"/>
                    <a:pt x="243421" y="102456"/>
                    <a:pt x="174841" y="0"/>
                  </a:cubicBezTo>
                  <a:lnTo>
                    <a:pt x="414031" y="0"/>
                  </a:lnTo>
                  <a:lnTo>
                    <a:pt x="415164" y="292"/>
                  </a:lnTo>
                  <a:lnTo>
                    <a:pt x="424232" y="2925"/>
                  </a:lnTo>
                  <a:cubicBezTo>
                    <a:pt x="571302" y="59813"/>
                    <a:pt x="668126" y="201148"/>
                    <a:pt x="668126" y="358692"/>
                  </a:cubicBezTo>
                </a:path>
              </a:pathLst>
            </a:custGeom>
            <a:solidFill>
              <a:srgbClr val="E28120"/>
            </a:solidFill>
            <a:ln w="9446" cap="flat">
              <a:noFill/>
              <a:prstDash val="solid"/>
              <a:miter/>
            </a:ln>
          </p:spPr>
          <p:txBody>
            <a:bodyPr rtlCol="0" anchor="ctr"/>
            <a:lstStyle/>
            <a:p>
              <a:endParaRPr/>
            </a:p>
          </p:txBody>
        </p:sp>
        <p:sp>
          <p:nvSpPr>
            <p:cNvPr id="17" name="Freeform 16">
              <a:extLst>
                <a:ext uri="{FF2B5EF4-FFF2-40B4-BE49-F238E27FC236}">
                  <a16:creationId xmlns:a16="http://schemas.microsoft.com/office/drawing/2014/main" id="{9B4AA94E-4BB1-4240-90EF-27EB1C963B65}"/>
                </a:ext>
              </a:extLst>
            </p:cNvPr>
            <p:cNvSpPr/>
            <p:nvPr/>
          </p:nvSpPr>
          <p:spPr>
            <a:xfrm>
              <a:off x="12051870" y="6693188"/>
              <a:ext cx="510099" cy="603794"/>
            </a:xfrm>
            <a:custGeom>
              <a:avLst/>
              <a:gdLst>
                <a:gd name="connsiteX0" fmla="*/ 515578 w 510099"/>
                <a:gd name="connsiteY0" fmla="*/ 358399 h 603794"/>
                <a:gd name="connsiteX1" fmla="*/ 515578 w 510099"/>
                <a:gd name="connsiteY1" fmla="*/ 540858 h 603794"/>
                <a:gd name="connsiteX2" fmla="*/ 446148 w 510099"/>
                <a:gd name="connsiteY2" fmla="*/ 610200 h 603794"/>
                <a:gd name="connsiteX3" fmla="*/ 0 w 510099"/>
                <a:gd name="connsiteY3" fmla="*/ 610200 h 603794"/>
                <a:gd name="connsiteX4" fmla="*/ 387298 w 510099"/>
                <a:gd name="connsiteY4" fmla="*/ 190186 h 603794"/>
                <a:gd name="connsiteX5" fmla="*/ 252414 w 510099"/>
                <a:gd name="connsiteY5" fmla="*/ 282925 h 603794"/>
                <a:gd name="connsiteX6" fmla="*/ 262616 w 510099"/>
                <a:gd name="connsiteY6" fmla="*/ 0 h 603794"/>
                <a:gd name="connsiteX7" fmla="*/ 271684 w 510099"/>
                <a:gd name="connsiteY7" fmla="*/ 2632 h 603794"/>
                <a:gd name="connsiteX8" fmla="*/ 515578 w 510099"/>
                <a:gd name="connsiteY8" fmla="*/ 358399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0099" h="603794">
                  <a:moveTo>
                    <a:pt x="515578" y="358399"/>
                  </a:moveTo>
                  <a:lnTo>
                    <a:pt x="515578" y="540858"/>
                  </a:lnTo>
                  <a:cubicBezTo>
                    <a:pt x="515578" y="579161"/>
                    <a:pt x="484500" y="610200"/>
                    <a:pt x="446148" y="610200"/>
                  </a:cubicBezTo>
                  <a:lnTo>
                    <a:pt x="0" y="610200"/>
                  </a:lnTo>
                  <a:cubicBezTo>
                    <a:pt x="510760" y="453317"/>
                    <a:pt x="387298" y="190186"/>
                    <a:pt x="387298" y="190186"/>
                  </a:cubicBezTo>
                  <a:cubicBezTo>
                    <a:pt x="380317" y="256707"/>
                    <a:pt x="252414" y="282925"/>
                    <a:pt x="252414" y="282925"/>
                  </a:cubicBezTo>
                  <a:cubicBezTo>
                    <a:pt x="289066" y="195658"/>
                    <a:pt x="282264" y="91126"/>
                    <a:pt x="262616" y="0"/>
                  </a:cubicBezTo>
                  <a:lnTo>
                    <a:pt x="271684" y="2632"/>
                  </a:lnTo>
                  <a:cubicBezTo>
                    <a:pt x="418754" y="59521"/>
                    <a:pt x="515578" y="200856"/>
                    <a:pt x="515578" y="358399"/>
                  </a:cubicBezTo>
                </a:path>
              </a:pathLst>
            </a:custGeom>
            <a:solidFill>
              <a:srgbClr val="C46D0E"/>
            </a:solidFill>
            <a:ln w="9446"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070F958F-55CF-CE46-B010-3A0F11AFE7AA}"/>
                </a:ext>
              </a:extLst>
            </p:cNvPr>
            <p:cNvSpPr/>
            <p:nvPr/>
          </p:nvSpPr>
          <p:spPr>
            <a:xfrm>
              <a:off x="11804094" y="6540814"/>
              <a:ext cx="755702" cy="584926"/>
            </a:xfrm>
            <a:custGeom>
              <a:avLst/>
              <a:gdLst>
                <a:gd name="connsiteX0" fmla="*/ 763354 w 755702"/>
                <a:gd name="connsiteY0" fmla="*/ 521433 h 584925"/>
                <a:gd name="connsiteX1" fmla="*/ 763354 w 755702"/>
                <a:gd name="connsiteY1" fmla="*/ 587473 h 584925"/>
                <a:gd name="connsiteX2" fmla="*/ 0 w 755702"/>
                <a:gd name="connsiteY2" fmla="*/ 587473 h 584925"/>
                <a:gd name="connsiteX3" fmla="*/ 0 w 755702"/>
                <a:gd name="connsiteY3" fmla="*/ 521433 h 584925"/>
                <a:gd name="connsiteX4" fmla="*/ 307476 w 755702"/>
                <a:gd name="connsiteY4" fmla="*/ 521433 h 584925"/>
                <a:gd name="connsiteX5" fmla="*/ 243535 w 755702"/>
                <a:gd name="connsiteY5" fmla="*/ 78503 h 584925"/>
                <a:gd name="connsiteX6" fmla="*/ 303046 w 755702"/>
                <a:gd name="connsiteY6" fmla="*/ 566 h 584925"/>
                <a:gd name="connsiteX7" fmla="*/ 312294 w 755702"/>
                <a:gd name="connsiteY7" fmla="*/ 0 h 584925"/>
                <a:gd name="connsiteX8" fmla="*/ 451060 w 755702"/>
                <a:gd name="connsiteY8" fmla="*/ 0 h 584925"/>
                <a:gd name="connsiteX9" fmla="*/ 481298 w 755702"/>
                <a:gd name="connsiteY9" fmla="*/ 6991 h 584925"/>
                <a:gd name="connsiteX10" fmla="*/ 520490 w 755702"/>
                <a:gd name="connsiteY10" fmla="*/ 69248 h 584925"/>
                <a:gd name="connsiteX11" fmla="*/ 519838 w 755702"/>
                <a:gd name="connsiteY11" fmla="*/ 78503 h 584925"/>
                <a:gd name="connsiteX12" fmla="*/ 507275 w 755702"/>
                <a:gd name="connsiteY12" fmla="*/ 165770 h 584925"/>
                <a:gd name="connsiteX13" fmla="*/ 455878 w 755702"/>
                <a:gd name="connsiteY13" fmla="*/ 521433 h 584925"/>
                <a:gd name="connsiteX14" fmla="*/ 763354 w 755702"/>
                <a:gd name="connsiteY14" fmla="*/ 521433 h 58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55702" h="584925">
                  <a:moveTo>
                    <a:pt x="763354" y="521433"/>
                  </a:moveTo>
                  <a:lnTo>
                    <a:pt x="763354" y="587473"/>
                  </a:lnTo>
                  <a:lnTo>
                    <a:pt x="0" y="587473"/>
                  </a:lnTo>
                  <a:lnTo>
                    <a:pt x="0" y="521433"/>
                  </a:lnTo>
                  <a:lnTo>
                    <a:pt x="307476" y="521433"/>
                  </a:lnTo>
                  <a:lnTo>
                    <a:pt x="243535" y="78503"/>
                  </a:lnTo>
                  <a:cubicBezTo>
                    <a:pt x="238434" y="40567"/>
                    <a:pt x="265063" y="5661"/>
                    <a:pt x="303046" y="566"/>
                  </a:cubicBezTo>
                  <a:cubicBezTo>
                    <a:pt x="306069" y="189"/>
                    <a:pt x="309177" y="0"/>
                    <a:pt x="312294" y="0"/>
                  </a:cubicBezTo>
                  <a:lnTo>
                    <a:pt x="451060" y="0"/>
                  </a:lnTo>
                  <a:cubicBezTo>
                    <a:pt x="461933" y="0"/>
                    <a:pt x="472125" y="2453"/>
                    <a:pt x="481298" y="6991"/>
                  </a:cubicBezTo>
                  <a:cubicBezTo>
                    <a:pt x="504535" y="18029"/>
                    <a:pt x="520490" y="41794"/>
                    <a:pt x="520490" y="69248"/>
                  </a:cubicBezTo>
                  <a:cubicBezTo>
                    <a:pt x="520490" y="72361"/>
                    <a:pt x="520311" y="75474"/>
                    <a:pt x="519838" y="78503"/>
                  </a:cubicBezTo>
                  <a:lnTo>
                    <a:pt x="507275" y="165770"/>
                  </a:lnTo>
                  <a:lnTo>
                    <a:pt x="455878" y="521433"/>
                  </a:lnTo>
                  <a:lnTo>
                    <a:pt x="763354" y="521433"/>
                  </a:lnTo>
                  <a:close/>
                </a:path>
              </a:pathLst>
            </a:custGeom>
            <a:solidFill>
              <a:srgbClr val="F7E114"/>
            </a:solidFill>
            <a:ln w="9446" cap="flat">
              <a:noFill/>
              <a:prstDash val="solid"/>
              <a:miter/>
            </a:ln>
          </p:spPr>
          <p:txBody>
            <a:bodyPr rtlCol="0" anchor="ctr"/>
            <a:lstStyle/>
            <a:p>
              <a:endParaRPr/>
            </a:p>
          </p:txBody>
        </p:sp>
        <p:sp>
          <p:nvSpPr>
            <p:cNvPr id="19" name="Freeform 18">
              <a:extLst>
                <a:ext uri="{FF2B5EF4-FFF2-40B4-BE49-F238E27FC236}">
                  <a16:creationId xmlns:a16="http://schemas.microsoft.com/office/drawing/2014/main" id="{581203F2-8E77-964F-AC3F-B18979EB14A0}"/>
                </a:ext>
              </a:extLst>
            </p:cNvPr>
            <p:cNvSpPr/>
            <p:nvPr/>
          </p:nvSpPr>
          <p:spPr>
            <a:xfrm>
              <a:off x="12616666" y="6409941"/>
              <a:ext cx="85017" cy="198120"/>
            </a:xfrm>
            <a:custGeom>
              <a:avLst/>
              <a:gdLst>
                <a:gd name="connsiteX0" fmla="*/ 89551 w 85016"/>
                <a:gd name="connsiteY0" fmla="*/ 199746 h 198120"/>
                <a:gd name="connsiteX1" fmla="*/ 0 w 85016"/>
                <a:gd name="connsiteY1" fmla="*/ 683 h 198120"/>
                <a:gd name="connsiteX2" fmla="*/ 36085 w 85016"/>
                <a:gd name="connsiteY2" fmla="*/ 15976 h 198120"/>
                <a:gd name="connsiteX3" fmla="*/ 89551 w 85016"/>
                <a:gd name="connsiteY3" fmla="*/ 199746 h 198120"/>
              </a:gdLst>
              <a:ahLst/>
              <a:cxnLst>
                <a:cxn ang="0">
                  <a:pos x="connsiteX0" y="connsiteY0"/>
                </a:cxn>
                <a:cxn ang="0">
                  <a:pos x="connsiteX1" y="connsiteY1"/>
                </a:cxn>
                <a:cxn ang="0">
                  <a:pos x="connsiteX2" y="connsiteY2"/>
                </a:cxn>
                <a:cxn ang="0">
                  <a:pos x="connsiteX3" y="connsiteY3"/>
                </a:cxn>
              </a:cxnLst>
              <a:rect l="l" t="t" r="r" b="b"/>
              <a:pathLst>
                <a:path w="85016" h="198120">
                  <a:moveTo>
                    <a:pt x="89551" y="199746"/>
                  </a:moveTo>
                  <a:cubicBezTo>
                    <a:pt x="70753" y="126913"/>
                    <a:pt x="34573" y="56534"/>
                    <a:pt x="0" y="683"/>
                  </a:cubicBezTo>
                  <a:cubicBezTo>
                    <a:pt x="13603" y="-2053"/>
                    <a:pt x="28150" y="3513"/>
                    <a:pt x="36085" y="15976"/>
                  </a:cubicBezTo>
                  <a:cubicBezTo>
                    <a:pt x="70942" y="70978"/>
                    <a:pt x="89551" y="134659"/>
                    <a:pt x="89551" y="199746"/>
                  </a:cubicBezTo>
                </a:path>
              </a:pathLst>
            </a:custGeom>
            <a:solidFill>
              <a:srgbClr val="FFE4CA"/>
            </a:solidFill>
            <a:ln w="9446" cap="flat">
              <a:noFill/>
              <a:prstDash val="solid"/>
              <a:miter/>
            </a:ln>
          </p:spPr>
          <p:txBody>
            <a:bodyPr rtlCol="0" anchor="ctr"/>
            <a:lstStyle/>
            <a:p>
              <a:endParaRPr/>
            </a:p>
          </p:txBody>
        </p:sp>
        <p:sp>
          <p:nvSpPr>
            <p:cNvPr id="20" name="Freeform 19">
              <a:extLst>
                <a:ext uri="{FF2B5EF4-FFF2-40B4-BE49-F238E27FC236}">
                  <a16:creationId xmlns:a16="http://schemas.microsoft.com/office/drawing/2014/main" id="{88777614-5E8C-8446-8AD9-D4C1CB512114}"/>
                </a:ext>
              </a:extLst>
            </p:cNvPr>
            <p:cNvSpPr/>
            <p:nvPr/>
          </p:nvSpPr>
          <p:spPr>
            <a:xfrm>
              <a:off x="12701282" y="6749312"/>
              <a:ext cx="9446" cy="56606"/>
            </a:xfrm>
            <a:custGeom>
              <a:avLst/>
              <a:gdLst>
                <a:gd name="connsiteX0" fmla="*/ 14668 w 9446"/>
                <a:gd name="connsiteY0" fmla="*/ 0 h 56605"/>
                <a:gd name="connsiteX1" fmla="*/ 10133 w 9446"/>
                <a:gd name="connsiteY1" fmla="*/ 22454 h 56605"/>
                <a:gd name="connsiteX2" fmla="*/ 14668 w 9446"/>
                <a:gd name="connsiteY2" fmla="*/ 0 h 56605"/>
              </a:gdLst>
              <a:ahLst/>
              <a:cxnLst>
                <a:cxn ang="0">
                  <a:pos x="connsiteX0" y="connsiteY0"/>
                </a:cxn>
                <a:cxn ang="0">
                  <a:pos x="connsiteX1" y="connsiteY1"/>
                </a:cxn>
                <a:cxn ang="0">
                  <a:pos x="connsiteX2" y="connsiteY2"/>
                </a:cxn>
              </a:cxnLst>
              <a:rect l="l" t="t" r="r" b="b"/>
              <a:pathLst>
                <a:path w="9446" h="56605">
                  <a:moveTo>
                    <a:pt x="14668" y="0"/>
                  </a:moveTo>
                  <a:cubicBezTo>
                    <a:pt x="13534" y="7557"/>
                    <a:pt x="12023" y="15010"/>
                    <a:pt x="10133" y="22454"/>
                  </a:cubicBezTo>
                  <a:cubicBezTo>
                    <a:pt x="-6492" y="87748"/>
                    <a:pt x="-1013" y="64342"/>
                    <a:pt x="14668" y="0"/>
                  </a:cubicBezTo>
                </a:path>
              </a:pathLst>
            </a:custGeom>
            <a:solidFill>
              <a:srgbClr val="C46E10"/>
            </a:solidFill>
            <a:ln w="9446" cap="flat">
              <a:noFill/>
              <a:prstDash val="solid"/>
              <a:miter/>
            </a:ln>
          </p:spPr>
          <p:txBody>
            <a:bodyPr rtlCol="0" anchor="ctr"/>
            <a:lstStyle/>
            <a:p>
              <a:endParaRPr/>
            </a:p>
          </p:txBody>
        </p:sp>
        <p:sp>
          <p:nvSpPr>
            <p:cNvPr id="21" name="Freeform 20">
              <a:extLst>
                <a:ext uri="{FF2B5EF4-FFF2-40B4-BE49-F238E27FC236}">
                  <a16:creationId xmlns:a16="http://schemas.microsoft.com/office/drawing/2014/main" id="{F5ACA274-EE64-4641-A1F9-3819A3718E4D}"/>
                </a:ext>
              </a:extLst>
            </p:cNvPr>
            <p:cNvSpPr/>
            <p:nvPr/>
          </p:nvSpPr>
          <p:spPr>
            <a:xfrm>
              <a:off x="12189407" y="6540813"/>
              <a:ext cx="377851" cy="584926"/>
            </a:xfrm>
            <a:custGeom>
              <a:avLst/>
              <a:gdLst>
                <a:gd name="connsiteX0" fmla="*/ 378040 w 377851"/>
                <a:gd name="connsiteY0" fmla="*/ 521433 h 584925"/>
                <a:gd name="connsiteX1" fmla="*/ 378040 w 377851"/>
                <a:gd name="connsiteY1" fmla="*/ 587473 h 584925"/>
                <a:gd name="connsiteX2" fmla="*/ 33912 w 377851"/>
                <a:gd name="connsiteY2" fmla="*/ 587473 h 584925"/>
                <a:gd name="connsiteX3" fmla="*/ 79254 w 377851"/>
                <a:gd name="connsiteY3" fmla="*/ 284350 h 584925"/>
                <a:gd name="connsiteX4" fmla="*/ 43925 w 377851"/>
                <a:gd name="connsiteY4" fmla="*/ 346050 h 584925"/>
                <a:gd name="connsiteX5" fmla="*/ 0 w 377851"/>
                <a:gd name="connsiteY5" fmla="*/ 0 h 584925"/>
                <a:gd name="connsiteX6" fmla="*/ 65746 w 377851"/>
                <a:gd name="connsiteY6" fmla="*/ 0 h 584925"/>
                <a:gd name="connsiteX7" fmla="*/ 135176 w 377851"/>
                <a:gd name="connsiteY7" fmla="*/ 69248 h 584925"/>
                <a:gd name="connsiteX8" fmla="*/ 134524 w 377851"/>
                <a:gd name="connsiteY8" fmla="*/ 78503 h 584925"/>
                <a:gd name="connsiteX9" fmla="*/ 70564 w 377851"/>
                <a:gd name="connsiteY9" fmla="*/ 521433 h 584925"/>
                <a:gd name="connsiteX10" fmla="*/ 378040 w 377851"/>
                <a:gd name="connsiteY10" fmla="*/ 521433 h 58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851" h="584925">
                  <a:moveTo>
                    <a:pt x="378040" y="521433"/>
                  </a:moveTo>
                  <a:lnTo>
                    <a:pt x="378040" y="587473"/>
                  </a:lnTo>
                  <a:lnTo>
                    <a:pt x="33912" y="587473"/>
                  </a:lnTo>
                  <a:lnTo>
                    <a:pt x="79254" y="284350"/>
                  </a:lnTo>
                  <a:lnTo>
                    <a:pt x="43925" y="346050"/>
                  </a:lnTo>
                  <a:cubicBezTo>
                    <a:pt x="90127" y="180101"/>
                    <a:pt x="50065" y="68965"/>
                    <a:pt x="0" y="0"/>
                  </a:cubicBezTo>
                  <a:lnTo>
                    <a:pt x="65746" y="0"/>
                  </a:lnTo>
                  <a:cubicBezTo>
                    <a:pt x="104098" y="-85"/>
                    <a:pt x="135176" y="30954"/>
                    <a:pt x="135176" y="69248"/>
                  </a:cubicBezTo>
                  <a:cubicBezTo>
                    <a:pt x="135176" y="72361"/>
                    <a:pt x="134997" y="75475"/>
                    <a:pt x="134524" y="78503"/>
                  </a:cubicBezTo>
                  <a:lnTo>
                    <a:pt x="70564" y="521433"/>
                  </a:lnTo>
                  <a:lnTo>
                    <a:pt x="378040" y="521433"/>
                  </a:lnTo>
                  <a:close/>
                </a:path>
              </a:pathLst>
            </a:custGeom>
            <a:solidFill>
              <a:srgbClr val="E5CC17"/>
            </a:solidFill>
            <a:ln w="9446" cap="flat">
              <a:noFill/>
              <a:prstDash val="solid"/>
              <a:miter/>
            </a:ln>
          </p:spPr>
          <p:txBody>
            <a:bodyPr rtlCol="0" anchor="ctr"/>
            <a:lstStyle/>
            <a:p>
              <a:endParaRPr/>
            </a:p>
          </p:txBody>
        </p:sp>
        <p:sp>
          <p:nvSpPr>
            <p:cNvPr id="22" name="Freeform 21">
              <a:extLst>
                <a:ext uri="{FF2B5EF4-FFF2-40B4-BE49-F238E27FC236}">
                  <a16:creationId xmlns:a16="http://schemas.microsoft.com/office/drawing/2014/main" id="{5E13888F-9E03-D444-AE11-5A28AD33667E}"/>
                </a:ext>
              </a:extLst>
            </p:cNvPr>
            <p:cNvSpPr/>
            <p:nvPr/>
          </p:nvSpPr>
          <p:spPr>
            <a:xfrm>
              <a:off x="12285391" y="6547798"/>
              <a:ext cx="37785" cy="188686"/>
            </a:xfrm>
            <a:custGeom>
              <a:avLst/>
              <a:gdLst>
                <a:gd name="connsiteX0" fmla="*/ 39193 w 37785"/>
                <a:gd name="connsiteY0" fmla="*/ 62266 h 188685"/>
                <a:gd name="connsiteX1" fmla="*/ 38541 w 37785"/>
                <a:gd name="connsiteY1" fmla="*/ 71512 h 188685"/>
                <a:gd name="connsiteX2" fmla="*/ 25977 w 37785"/>
                <a:gd name="connsiteY2" fmla="*/ 158779 h 188685"/>
                <a:gd name="connsiteX3" fmla="*/ 24267 w 37785"/>
                <a:gd name="connsiteY3" fmla="*/ 122183 h 188685"/>
                <a:gd name="connsiteX4" fmla="*/ 4808 w 37785"/>
                <a:gd name="connsiteY4" fmla="*/ 192563 h 188685"/>
                <a:gd name="connsiteX5" fmla="*/ 0 w 37785"/>
                <a:gd name="connsiteY5" fmla="*/ 0 h 188685"/>
                <a:gd name="connsiteX6" fmla="*/ 39193 w 37785"/>
                <a:gd name="connsiteY6" fmla="*/ 62266 h 1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85" h="188685">
                  <a:moveTo>
                    <a:pt x="39193" y="62266"/>
                  </a:moveTo>
                  <a:cubicBezTo>
                    <a:pt x="39193" y="65380"/>
                    <a:pt x="39004" y="68493"/>
                    <a:pt x="38541" y="71512"/>
                  </a:cubicBezTo>
                  <a:lnTo>
                    <a:pt x="25977" y="158779"/>
                  </a:lnTo>
                  <a:lnTo>
                    <a:pt x="24267" y="122183"/>
                  </a:lnTo>
                  <a:lnTo>
                    <a:pt x="4808" y="192563"/>
                  </a:lnTo>
                  <a:cubicBezTo>
                    <a:pt x="20961" y="99249"/>
                    <a:pt x="14821" y="38964"/>
                    <a:pt x="0" y="0"/>
                  </a:cubicBezTo>
                  <a:cubicBezTo>
                    <a:pt x="23238" y="11038"/>
                    <a:pt x="39193" y="34813"/>
                    <a:pt x="39193" y="62266"/>
                  </a:cubicBezTo>
                </a:path>
              </a:pathLst>
            </a:custGeom>
            <a:solidFill>
              <a:srgbClr val="FFF8CC"/>
            </a:solidFill>
            <a:ln w="9446" cap="flat">
              <a:noFill/>
              <a:prstDash val="solid"/>
              <a:miter/>
            </a:ln>
          </p:spPr>
          <p:txBody>
            <a:bodyPr rtlCol="0" anchor="ctr"/>
            <a:lstStyle/>
            <a:p>
              <a:endParaRPr/>
            </a:p>
          </p:txBody>
        </p:sp>
      </p:grpSp>
      <p:sp>
        <p:nvSpPr>
          <p:cNvPr id="23" name="TextBox 22">
            <a:extLst>
              <a:ext uri="{FF2B5EF4-FFF2-40B4-BE49-F238E27FC236}">
                <a16:creationId xmlns:a16="http://schemas.microsoft.com/office/drawing/2014/main" id="{B9C9B6C1-0101-5F4A-B5D8-1EDE66FFBA25}"/>
              </a:ext>
            </a:extLst>
          </p:cNvPr>
          <p:cNvSpPr txBox="1"/>
          <p:nvPr/>
        </p:nvSpPr>
        <p:spPr>
          <a:xfrm>
            <a:off x="5835392" y="4366608"/>
            <a:ext cx="2990062"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MR. EZOZ</a:t>
            </a:r>
          </a:p>
        </p:txBody>
      </p:sp>
      <p:sp>
        <p:nvSpPr>
          <p:cNvPr id="24" name="TextBox 23">
            <a:extLst>
              <a:ext uri="{FF2B5EF4-FFF2-40B4-BE49-F238E27FC236}">
                <a16:creationId xmlns:a16="http://schemas.microsoft.com/office/drawing/2014/main" id="{E06E0ACD-2D16-0749-BA54-212E1E14CF4E}"/>
              </a:ext>
            </a:extLst>
          </p:cNvPr>
          <p:cNvSpPr txBox="1"/>
          <p:nvPr/>
        </p:nvSpPr>
        <p:spPr>
          <a:xfrm>
            <a:off x="5835392" y="4919501"/>
            <a:ext cx="1556910" cy="400110"/>
          </a:xfrm>
          <a:prstGeom prst="rect">
            <a:avLst/>
          </a:prstGeom>
          <a:noFill/>
          <a:ln>
            <a:noFill/>
          </a:ln>
        </p:spPr>
        <p:txBody>
          <a:bodyPr wrap="square" rtlCol="0">
            <a:spAutoFit/>
          </a:bodyPr>
          <a:lstStyle/>
          <a:p>
            <a:r>
              <a:rPr lang="en-ID" sz="2000">
                <a:ln w="63500" cap="rnd" cmpd="sng">
                  <a:noFill/>
                  <a:prstDash val="solid"/>
                </a:ln>
                <a:solidFill>
                  <a:schemeClr val="accent4"/>
                </a:solidFill>
                <a:latin typeface="Odibee Sans" pitchFamily="2" charset="77"/>
                <a:cs typeface="Poppins SemiBold" pitchFamily="2" charset="77"/>
              </a:rPr>
              <a:t>PORTUGAL</a:t>
            </a:r>
          </a:p>
        </p:txBody>
      </p:sp>
      <p:sp>
        <p:nvSpPr>
          <p:cNvPr id="25" name="TextBox 24">
            <a:extLst>
              <a:ext uri="{FF2B5EF4-FFF2-40B4-BE49-F238E27FC236}">
                <a16:creationId xmlns:a16="http://schemas.microsoft.com/office/drawing/2014/main" id="{02F724EB-029A-4B45-94A0-23192F30754C}"/>
              </a:ext>
            </a:extLst>
          </p:cNvPr>
          <p:cNvSpPr txBox="1"/>
          <p:nvPr/>
        </p:nvSpPr>
        <p:spPr>
          <a:xfrm>
            <a:off x="9109324" y="4366608"/>
            <a:ext cx="4211387"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MOBILE EDEN LEAGUE</a:t>
            </a:r>
          </a:p>
        </p:txBody>
      </p:sp>
      <p:sp>
        <p:nvSpPr>
          <p:cNvPr id="26" name="TextBox 25">
            <a:extLst>
              <a:ext uri="{FF2B5EF4-FFF2-40B4-BE49-F238E27FC236}">
                <a16:creationId xmlns:a16="http://schemas.microsoft.com/office/drawing/2014/main" id="{3BFA6AC8-674B-7048-832E-6164D38C3C60}"/>
              </a:ext>
            </a:extLst>
          </p:cNvPr>
          <p:cNvSpPr txBox="1"/>
          <p:nvPr/>
        </p:nvSpPr>
        <p:spPr>
          <a:xfrm>
            <a:off x="9109325" y="4919501"/>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COMPETITION</a:t>
            </a:r>
          </a:p>
        </p:txBody>
      </p:sp>
      <p:sp>
        <p:nvSpPr>
          <p:cNvPr id="27" name="TextBox 26">
            <a:extLst>
              <a:ext uri="{FF2B5EF4-FFF2-40B4-BE49-F238E27FC236}">
                <a16:creationId xmlns:a16="http://schemas.microsoft.com/office/drawing/2014/main" id="{D7737A20-FA90-D944-A67E-F0B621634C62}"/>
              </a:ext>
            </a:extLst>
          </p:cNvPr>
          <p:cNvSpPr txBox="1"/>
          <p:nvPr/>
        </p:nvSpPr>
        <p:spPr>
          <a:xfrm>
            <a:off x="14147008" y="4366608"/>
            <a:ext cx="2672648"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WEEK 1 DAY 3</a:t>
            </a:r>
          </a:p>
        </p:txBody>
      </p:sp>
      <p:sp>
        <p:nvSpPr>
          <p:cNvPr id="28" name="TextBox 27">
            <a:extLst>
              <a:ext uri="{FF2B5EF4-FFF2-40B4-BE49-F238E27FC236}">
                <a16:creationId xmlns:a16="http://schemas.microsoft.com/office/drawing/2014/main" id="{5AAD52D9-96A5-D646-A89A-215622811A18}"/>
              </a:ext>
            </a:extLst>
          </p:cNvPr>
          <p:cNvSpPr txBox="1"/>
          <p:nvPr/>
        </p:nvSpPr>
        <p:spPr>
          <a:xfrm>
            <a:off x="14147008" y="4919501"/>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INSTANCE</a:t>
            </a:r>
          </a:p>
        </p:txBody>
      </p:sp>
      <p:sp>
        <p:nvSpPr>
          <p:cNvPr id="29" name="TextBox 28">
            <a:extLst>
              <a:ext uri="{FF2B5EF4-FFF2-40B4-BE49-F238E27FC236}">
                <a16:creationId xmlns:a16="http://schemas.microsoft.com/office/drawing/2014/main" id="{F7DC7F2D-F79B-4F48-BA3B-F19664072E07}"/>
              </a:ext>
            </a:extLst>
          </p:cNvPr>
          <p:cNvSpPr txBox="1"/>
          <p:nvPr/>
        </p:nvSpPr>
        <p:spPr>
          <a:xfrm>
            <a:off x="17645953" y="4366608"/>
            <a:ext cx="1556910"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9:30</a:t>
            </a:r>
          </a:p>
        </p:txBody>
      </p:sp>
      <p:sp>
        <p:nvSpPr>
          <p:cNvPr id="30" name="TextBox 29">
            <a:extLst>
              <a:ext uri="{FF2B5EF4-FFF2-40B4-BE49-F238E27FC236}">
                <a16:creationId xmlns:a16="http://schemas.microsoft.com/office/drawing/2014/main" id="{6A560AA5-E89A-7E48-8D71-98B96A714E6E}"/>
              </a:ext>
            </a:extLst>
          </p:cNvPr>
          <p:cNvSpPr txBox="1"/>
          <p:nvPr/>
        </p:nvSpPr>
        <p:spPr>
          <a:xfrm>
            <a:off x="17645953" y="4919501"/>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TIME</a:t>
            </a:r>
          </a:p>
        </p:txBody>
      </p:sp>
      <p:sp>
        <p:nvSpPr>
          <p:cNvPr id="31" name="Rectangle 30">
            <a:extLst>
              <a:ext uri="{FF2B5EF4-FFF2-40B4-BE49-F238E27FC236}">
                <a16:creationId xmlns:a16="http://schemas.microsoft.com/office/drawing/2014/main" id="{64D78CFE-7DF2-9842-8086-C2825BD29311}"/>
              </a:ext>
            </a:extLst>
          </p:cNvPr>
          <p:cNvSpPr/>
          <p:nvPr/>
        </p:nvSpPr>
        <p:spPr>
          <a:xfrm>
            <a:off x="19448152" y="4276120"/>
            <a:ext cx="3291539" cy="1011889"/>
          </a:xfrm>
          <a:prstGeom prst="rect">
            <a:avLst/>
          </a:prstGeom>
          <a:solidFill>
            <a:schemeClr val="accent5">
              <a:lumMod val="60000"/>
              <a:lumOff val="4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TextBox 31">
            <a:extLst>
              <a:ext uri="{FF2B5EF4-FFF2-40B4-BE49-F238E27FC236}">
                <a16:creationId xmlns:a16="http://schemas.microsoft.com/office/drawing/2014/main" id="{2C54046F-F147-CA4F-A3BD-CE687D322F1E}"/>
              </a:ext>
            </a:extLst>
          </p:cNvPr>
          <p:cNvSpPr txBox="1"/>
          <p:nvPr/>
        </p:nvSpPr>
        <p:spPr>
          <a:xfrm>
            <a:off x="19642208" y="4565558"/>
            <a:ext cx="2903426" cy="461665"/>
          </a:xfrm>
          <a:prstGeom prst="rect">
            <a:avLst/>
          </a:prstGeom>
          <a:noFill/>
          <a:ln>
            <a:noFill/>
          </a:ln>
        </p:spPr>
        <p:txBody>
          <a:bodyPr wrap="square" rtlCol="0">
            <a:spAutoFit/>
          </a:bodyPr>
          <a:lstStyle/>
          <a:p>
            <a:pPr algn="ctr"/>
            <a:r>
              <a:rPr lang="en-US" sz="2400" b="1" spc="300">
                <a:ln w="63500" cap="rnd" cmpd="sng">
                  <a:noFill/>
                  <a:prstDash val="solid"/>
                </a:ln>
                <a:solidFill>
                  <a:schemeClr val="bg1"/>
                </a:solidFill>
                <a:latin typeface="Odibee Sans" pitchFamily="2" charset="77"/>
              </a:rPr>
              <a:t>LIVE STREAMING</a:t>
            </a:r>
            <a:endParaRPr sz="2400" b="1" spc="300">
              <a:ln w="63500" cap="rnd" cmpd="sng">
                <a:noFill/>
                <a:prstDash val="solid"/>
              </a:ln>
              <a:solidFill>
                <a:schemeClr val="bg1"/>
              </a:solidFill>
              <a:latin typeface="Odibee Sans" pitchFamily="2" charset="77"/>
            </a:endParaRPr>
          </a:p>
        </p:txBody>
      </p:sp>
      <p:sp>
        <p:nvSpPr>
          <p:cNvPr id="35" name="Rectangle 34">
            <a:extLst>
              <a:ext uri="{FF2B5EF4-FFF2-40B4-BE49-F238E27FC236}">
                <a16:creationId xmlns:a16="http://schemas.microsoft.com/office/drawing/2014/main" id="{813F659F-47A4-1049-B2A4-B6A35010C39B}"/>
              </a:ext>
            </a:extLst>
          </p:cNvPr>
          <p:cNvSpPr/>
          <p:nvPr/>
        </p:nvSpPr>
        <p:spPr>
          <a:xfrm>
            <a:off x="1004548" y="6066476"/>
            <a:ext cx="22370143" cy="2024742"/>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TextBox 37">
            <a:extLst>
              <a:ext uri="{FF2B5EF4-FFF2-40B4-BE49-F238E27FC236}">
                <a16:creationId xmlns:a16="http://schemas.microsoft.com/office/drawing/2014/main" id="{E4606309-9FDE-B84C-BFA5-119A5BE1AF65}"/>
              </a:ext>
            </a:extLst>
          </p:cNvPr>
          <p:cNvSpPr txBox="1"/>
          <p:nvPr/>
        </p:nvSpPr>
        <p:spPr>
          <a:xfrm>
            <a:off x="3186466" y="6594386"/>
            <a:ext cx="931903" cy="923330"/>
          </a:xfrm>
          <a:prstGeom prst="rect">
            <a:avLst/>
          </a:prstGeom>
          <a:noFill/>
          <a:ln>
            <a:noFill/>
          </a:ln>
        </p:spPr>
        <p:txBody>
          <a:bodyPr wrap="square" rtlCol="0">
            <a:spAutoFit/>
          </a:bodyPr>
          <a:lstStyle/>
          <a:p>
            <a:pPr algn="ctr"/>
            <a:r>
              <a:rPr lang="en-ID" sz="5400" b="1">
                <a:ln w="63500" cap="rnd" cmpd="sng">
                  <a:noFill/>
                  <a:prstDash val="solid"/>
                </a:ln>
                <a:solidFill>
                  <a:schemeClr val="tx2">
                    <a:lumMod val="20000"/>
                    <a:lumOff val="80000"/>
                  </a:schemeClr>
                </a:solidFill>
                <a:latin typeface="Odibee Sans" pitchFamily="2" charset="77"/>
                <a:cs typeface="Poppins SemiBold" pitchFamily="2" charset="77"/>
              </a:rPr>
              <a:t>VS</a:t>
            </a:r>
          </a:p>
        </p:txBody>
      </p:sp>
      <p:sp>
        <p:nvSpPr>
          <p:cNvPr id="40" name="TextBox 39">
            <a:extLst>
              <a:ext uri="{FF2B5EF4-FFF2-40B4-BE49-F238E27FC236}">
                <a16:creationId xmlns:a16="http://schemas.microsoft.com/office/drawing/2014/main" id="{845FC3F6-A21E-EE44-B0D5-B60F10E0760F}"/>
              </a:ext>
            </a:extLst>
          </p:cNvPr>
          <p:cNvSpPr txBox="1"/>
          <p:nvPr/>
        </p:nvSpPr>
        <p:spPr>
          <a:xfrm>
            <a:off x="5835392" y="6596315"/>
            <a:ext cx="2990062"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ASSAZIN</a:t>
            </a:r>
          </a:p>
        </p:txBody>
      </p:sp>
      <p:sp>
        <p:nvSpPr>
          <p:cNvPr id="41" name="TextBox 40">
            <a:extLst>
              <a:ext uri="{FF2B5EF4-FFF2-40B4-BE49-F238E27FC236}">
                <a16:creationId xmlns:a16="http://schemas.microsoft.com/office/drawing/2014/main" id="{1F50039A-D543-4046-8045-F4BF4C74950F}"/>
              </a:ext>
            </a:extLst>
          </p:cNvPr>
          <p:cNvSpPr txBox="1"/>
          <p:nvPr/>
        </p:nvSpPr>
        <p:spPr>
          <a:xfrm>
            <a:off x="5835392" y="7149208"/>
            <a:ext cx="1556910" cy="400110"/>
          </a:xfrm>
          <a:prstGeom prst="rect">
            <a:avLst/>
          </a:prstGeom>
          <a:noFill/>
          <a:ln>
            <a:noFill/>
          </a:ln>
        </p:spPr>
        <p:txBody>
          <a:bodyPr wrap="square" rtlCol="0">
            <a:spAutoFit/>
          </a:bodyPr>
          <a:lstStyle/>
          <a:p>
            <a:r>
              <a:rPr lang="en-ID" sz="2000">
                <a:ln w="63500" cap="rnd" cmpd="sng">
                  <a:noFill/>
                  <a:prstDash val="solid"/>
                </a:ln>
                <a:solidFill>
                  <a:schemeClr val="accent4"/>
                </a:solidFill>
                <a:latin typeface="Odibee Sans" pitchFamily="2" charset="77"/>
                <a:cs typeface="Poppins SemiBold" pitchFamily="2" charset="77"/>
              </a:rPr>
              <a:t>USA</a:t>
            </a:r>
          </a:p>
        </p:txBody>
      </p:sp>
      <p:sp>
        <p:nvSpPr>
          <p:cNvPr id="42" name="TextBox 41">
            <a:extLst>
              <a:ext uri="{FF2B5EF4-FFF2-40B4-BE49-F238E27FC236}">
                <a16:creationId xmlns:a16="http://schemas.microsoft.com/office/drawing/2014/main" id="{E17F2CB8-77C9-F345-A2C2-BD445F80AAA2}"/>
              </a:ext>
            </a:extLst>
          </p:cNvPr>
          <p:cNvSpPr txBox="1"/>
          <p:nvPr/>
        </p:nvSpPr>
        <p:spPr>
          <a:xfrm>
            <a:off x="9109324" y="6596315"/>
            <a:ext cx="4211387"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MOBILE EDEN LEAGUE</a:t>
            </a:r>
          </a:p>
        </p:txBody>
      </p:sp>
      <p:sp>
        <p:nvSpPr>
          <p:cNvPr id="43" name="TextBox 42">
            <a:extLst>
              <a:ext uri="{FF2B5EF4-FFF2-40B4-BE49-F238E27FC236}">
                <a16:creationId xmlns:a16="http://schemas.microsoft.com/office/drawing/2014/main" id="{F67B6E2F-E178-054A-B44A-7A090D0DC31D}"/>
              </a:ext>
            </a:extLst>
          </p:cNvPr>
          <p:cNvSpPr txBox="1"/>
          <p:nvPr/>
        </p:nvSpPr>
        <p:spPr>
          <a:xfrm>
            <a:off x="9109325" y="7149208"/>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COMPETITION</a:t>
            </a:r>
          </a:p>
        </p:txBody>
      </p:sp>
      <p:sp>
        <p:nvSpPr>
          <p:cNvPr id="44" name="TextBox 43">
            <a:extLst>
              <a:ext uri="{FF2B5EF4-FFF2-40B4-BE49-F238E27FC236}">
                <a16:creationId xmlns:a16="http://schemas.microsoft.com/office/drawing/2014/main" id="{6B3F167C-209D-6740-A3A2-ACDB89DD137A}"/>
              </a:ext>
            </a:extLst>
          </p:cNvPr>
          <p:cNvSpPr txBox="1"/>
          <p:nvPr/>
        </p:nvSpPr>
        <p:spPr>
          <a:xfrm>
            <a:off x="14147008" y="6596315"/>
            <a:ext cx="2672648"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WEEK 2 DAY 3</a:t>
            </a:r>
          </a:p>
        </p:txBody>
      </p:sp>
      <p:sp>
        <p:nvSpPr>
          <p:cNvPr id="45" name="TextBox 44">
            <a:extLst>
              <a:ext uri="{FF2B5EF4-FFF2-40B4-BE49-F238E27FC236}">
                <a16:creationId xmlns:a16="http://schemas.microsoft.com/office/drawing/2014/main" id="{352908F8-E057-0241-A322-A6672180256C}"/>
              </a:ext>
            </a:extLst>
          </p:cNvPr>
          <p:cNvSpPr txBox="1"/>
          <p:nvPr/>
        </p:nvSpPr>
        <p:spPr>
          <a:xfrm>
            <a:off x="14147008" y="7149208"/>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INSTANCE</a:t>
            </a:r>
          </a:p>
        </p:txBody>
      </p:sp>
      <p:sp>
        <p:nvSpPr>
          <p:cNvPr id="46" name="TextBox 45">
            <a:extLst>
              <a:ext uri="{FF2B5EF4-FFF2-40B4-BE49-F238E27FC236}">
                <a16:creationId xmlns:a16="http://schemas.microsoft.com/office/drawing/2014/main" id="{AAD0D4B9-6DB9-274D-B924-00F168D5A9DA}"/>
              </a:ext>
            </a:extLst>
          </p:cNvPr>
          <p:cNvSpPr txBox="1"/>
          <p:nvPr/>
        </p:nvSpPr>
        <p:spPr>
          <a:xfrm>
            <a:off x="17645953" y="6596315"/>
            <a:ext cx="1556910"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9:30</a:t>
            </a:r>
          </a:p>
        </p:txBody>
      </p:sp>
      <p:sp>
        <p:nvSpPr>
          <p:cNvPr id="47" name="TextBox 46">
            <a:extLst>
              <a:ext uri="{FF2B5EF4-FFF2-40B4-BE49-F238E27FC236}">
                <a16:creationId xmlns:a16="http://schemas.microsoft.com/office/drawing/2014/main" id="{F750BBDC-63C2-FB42-95ED-041BB0344E88}"/>
              </a:ext>
            </a:extLst>
          </p:cNvPr>
          <p:cNvSpPr txBox="1"/>
          <p:nvPr/>
        </p:nvSpPr>
        <p:spPr>
          <a:xfrm>
            <a:off x="17645953" y="7149208"/>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TIME</a:t>
            </a:r>
          </a:p>
        </p:txBody>
      </p:sp>
      <p:sp>
        <p:nvSpPr>
          <p:cNvPr id="48" name="Rectangle 47">
            <a:extLst>
              <a:ext uri="{FF2B5EF4-FFF2-40B4-BE49-F238E27FC236}">
                <a16:creationId xmlns:a16="http://schemas.microsoft.com/office/drawing/2014/main" id="{72BD12C5-9643-1B4D-B86A-75E3F93DB047}"/>
              </a:ext>
            </a:extLst>
          </p:cNvPr>
          <p:cNvSpPr/>
          <p:nvPr/>
        </p:nvSpPr>
        <p:spPr>
          <a:xfrm>
            <a:off x="19448152" y="6505827"/>
            <a:ext cx="3291539" cy="1011889"/>
          </a:xfrm>
          <a:prstGeom prst="rect">
            <a:avLst/>
          </a:prstGeom>
          <a:solidFill>
            <a:schemeClr val="tx2">
              <a:lumMod val="20000"/>
              <a:lumOff val="8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9" name="TextBox 48">
            <a:extLst>
              <a:ext uri="{FF2B5EF4-FFF2-40B4-BE49-F238E27FC236}">
                <a16:creationId xmlns:a16="http://schemas.microsoft.com/office/drawing/2014/main" id="{EAEF4AE5-15D6-CA4A-91C2-47414BBECC5C}"/>
              </a:ext>
            </a:extLst>
          </p:cNvPr>
          <p:cNvSpPr txBox="1"/>
          <p:nvPr/>
        </p:nvSpPr>
        <p:spPr>
          <a:xfrm>
            <a:off x="19642208" y="6795265"/>
            <a:ext cx="2903426" cy="461665"/>
          </a:xfrm>
          <a:prstGeom prst="rect">
            <a:avLst/>
          </a:prstGeom>
          <a:noFill/>
          <a:ln>
            <a:noFill/>
          </a:ln>
        </p:spPr>
        <p:txBody>
          <a:bodyPr wrap="square" rtlCol="0">
            <a:spAutoFit/>
          </a:bodyPr>
          <a:lstStyle/>
          <a:p>
            <a:pPr algn="ctr"/>
            <a:r>
              <a:rPr lang="en-US" sz="2400" b="1" spc="300">
                <a:ln w="63500" cap="rnd" cmpd="sng">
                  <a:noFill/>
                  <a:prstDash val="solid"/>
                </a:ln>
                <a:solidFill>
                  <a:schemeClr val="accent1"/>
                </a:solidFill>
                <a:latin typeface="Odibee Sans" pitchFamily="2" charset="77"/>
              </a:rPr>
              <a:t>LIVE STREAMING</a:t>
            </a:r>
            <a:endParaRPr sz="2400" b="1" spc="300">
              <a:ln w="63500" cap="rnd" cmpd="sng">
                <a:noFill/>
                <a:prstDash val="solid"/>
              </a:ln>
              <a:solidFill>
                <a:schemeClr val="accent1"/>
              </a:solidFill>
              <a:latin typeface="Odibee Sans" pitchFamily="2" charset="77"/>
            </a:endParaRPr>
          </a:p>
        </p:txBody>
      </p:sp>
      <p:sp>
        <p:nvSpPr>
          <p:cNvPr id="65" name="Rectangle 64">
            <a:extLst>
              <a:ext uri="{FF2B5EF4-FFF2-40B4-BE49-F238E27FC236}">
                <a16:creationId xmlns:a16="http://schemas.microsoft.com/office/drawing/2014/main" id="{3444D7EF-F0E8-484D-A9CB-E5611DDF0E0D}"/>
              </a:ext>
            </a:extLst>
          </p:cNvPr>
          <p:cNvSpPr/>
          <p:nvPr/>
        </p:nvSpPr>
        <p:spPr>
          <a:xfrm>
            <a:off x="1004548" y="8355619"/>
            <a:ext cx="22370143" cy="2024742"/>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8" name="TextBox 67">
            <a:extLst>
              <a:ext uri="{FF2B5EF4-FFF2-40B4-BE49-F238E27FC236}">
                <a16:creationId xmlns:a16="http://schemas.microsoft.com/office/drawing/2014/main" id="{FC5A1387-B916-B94D-BCA1-9BB2EB764854}"/>
              </a:ext>
            </a:extLst>
          </p:cNvPr>
          <p:cNvSpPr txBox="1"/>
          <p:nvPr/>
        </p:nvSpPr>
        <p:spPr>
          <a:xfrm>
            <a:off x="3186466" y="8883529"/>
            <a:ext cx="931903" cy="923330"/>
          </a:xfrm>
          <a:prstGeom prst="rect">
            <a:avLst/>
          </a:prstGeom>
          <a:noFill/>
          <a:ln>
            <a:noFill/>
          </a:ln>
        </p:spPr>
        <p:txBody>
          <a:bodyPr wrap="square" rtlCol="0">
            <a:spAutoFit/>
          </a:bodyPr>
          <a:lstStyle/>
          <a:p>
            <a:pPr algn="ctr"/>
            <a:r>
              <a:rPr lang="en-ID" sz="5400" b="1">
                <a:ln w="63500" cap="rnd" cmpd="sng">
                  <a:noFill/>
                  <a:prstDash val="solid"/>
                </a:ln>
                <a:solidFill>
                  <a:schemeClr val="tx2">
                    <a:lumMod val="20000"/>
                    <a:lumOff val="80000"/>
                  </a:schemeClr>
                </a:solidFill>
                <a:latin typeface="Odibee Sans" pitchFamily="2" charset="77"/>
                <a:cs typeface="Poppins SemiBold" pitchFamily="2" charset="77"/>
              </a:rPr>
              <a:t>VS</a:t>
            </a:r>
          </a:p>
        </p:txBody>
      </p:sp>
      <p:sp>
        <p:nvSpPr>
          <p:cNvPr id="70" name="TextBox 69">
            <a:extLst>
              <a:ext uri="{FF2B5EF4-FFF2-40B4-BE49-F238E27FC236}">
                <a16:creationId xmlns:a16="http://schemas.microsoft.com/office/drawing/2014/main" id="{667FC26A-0C77-8548-A7D0-66F4EAD5AF5E}"/>
              </a:ext>
            </a:extLst>
          </p:cNvPr>
          <p:cNvSpPr txBox="1"/>
          <p:nvPr/>
        </p:nvSpPr>
        <p:spPr>
          <a:xfrm>
            <a:off x="5835392" y="8885458"/>
            <a:ext cx="2990062"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GREENMASK</a:t>
            </a:r>
          </a:p>
        </p:txBody>
      </p:sp>
      <p:sp>
        <p:nvSpPr>
          <p:cNvPr id="71" name="TextBox 70">
            <a:extLst>
              <a:ext uri="{FF2B5EF4-FFF2-40B4-BE49-F238E27FC236}">
                <a16:creationId xmlns:a16="http://schemas.microsoft.com/office/drawing/2014/main" id="{E8EE660B-1A63-FC44-8533-F3BDFD47EACD}"/>
              </a:ext>
            </a:extLst>
          </p:cNvPr>
          <p:cNvSpPr txBox="1"/>
          <p:nvPr/>
        </p:nvSpPr>
        <p:spPr>
          <a:xfrm>
            <a:off x="5835392" y="9438351"/>
            <a:ext cx="1556910" cy="400110"/>
          </a:xfrm>
          <a:prstGeom prst="rect">
            <a:avLst/>
          </a:prstGeom>
          <a:noFill/>
          <a:ln>
            <a:noFill/>
          </a:ln>
        </p:spPr>
        <p:txBody>
          <a:bodyPr wrap="square" rtlCol="0">
            <a:spAutoFit/>
          </a:bodyPr>
          <a:lstStyle/>
          <a:p>
            <a:r>
              <a:rPr lang="en-ID" sz="2000">
                <a:ln w="63500" cap="rnd" cmpd="sng">
                  <a:noFill/>
                  <a:prstDash val="solid"/>
                </a:ln>
                <a:solidFill>
                  <a:schemeClr val="accent4"/>
                </a:solidFill>
                <a:latin typeface="Odibee Sans" pitchFamily="2" charset="77"/>
                <a:cs typeface="Poppins SemiBold" pitchFamily="2" charset="77"/>
              </a:rPr>
              <a:t>INDIA</a:t>
            </a:r>
          </a:p>
        </p:txBody>
      </p:sp>
      <p:sp>
        <p:nvSpPr>
          <p:cNvPr id="72" name="TextBox 71">
            <a:extLst>
              <a:ext uri="{FF2B5EF4-FFF2-40B4-BE49-F238E27FC236}">
                <a16:creationId xmlns:a16="http://schemas.microsoft.com/office/drawing/2014/main" id="{2D15FD8F-445A-F346-93FB-3259A5FC9B5C}"/>
              </a:ext>
            </a:extLst>
          </p:cNvPr>
          <p:cNvSpPr txBox="1"/>
          <p:nvPr/>
        </p:nvSpPr>
        <p:spPr>
          <a:xfrm>
            <a:off x="9109324" y="8885458"/>
            <a:ext cx="4211387"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MOBILE EDEN LEAGUE</a:t>
            </a:r>
          </a:p>
        </p:txBody>
      </p:sp>
      <p:sp>
        <p:nvSpPr>
          <p:cNvPr id="73" name="TextBox 72">
            <a:extLst>
              <a:ext uri="{FF2B5EF4-FFF2-40B4-BE49-F238E27FC236}">
                <a16:creationId xmlns:a16="http://schemas.microsoft.com/office/drawing/2014/main" id="{0CBBDE60-0960-2640-B4F6-A970E16BFD5B}"/>
              </a:ext>
            </a:extLst>
          </p:cNvPr>
          <p:cNvSpPr txBox="1"/>
          <p:nvPr/>
        </p:nvSpPr>
        <p:spPr>
          <a:xfrm>
            <a:off x="9109325" y="9438351"/>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COMPETITION</a:t>
            </a:r>
          </a:p>
        </p:txBody>
      </p:sp>
      <p:sp>
        <p:nvSpPr>
          <p:cNvPr id="74" name="TextBox 73">
            <a:extLst>
              <a:ext uri="{FF2B5EF4-FFF2-40B4-BE49-F238E27FC236}">
                <a16:creationId xmlns:a16="http://schemas.microsoft.com/office/drawing/2014/main" id="{4486187E-10CE-F143-90D5-9C3613733F36}"/>
              </a:ext>
            </a:extLst>
          </p:cNvPr>
          <p:cNvSpPr txBox="1"/>
          <p:nvPr/>
        </p:nvSpPr>
        <p:spPr>
          <a:xfrm>
            <a:off x="14147008" y="8885458"/>
            <a:ext cx="2672648"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WEEK 3 DAY 3</a:t>
            </a:r>
          </a:p>
        </p:txBody>
      </p:sp>
      <p:sp>
        <p:nvSpPr>
          <p:cNvPr id="75" name="TextBox 74">
            <a:extLst>
              <a:ext uri="{FF2B5EF4-FFF2-40B4-BE49-F238E27FC236}">
                <a16:creationId xmlns:a16="http://schemas.microsoft.com/office/drawing/2014/main" id="{4DF5D4C7-EBAA-D044-BA92-A7597CC085BF}"/>
              </a:ext>
            </a:extLst>
          </p:cNvPr>
          <p:cNvSpPr txBox="1"/>
          <p:nvPr/>
        </p:nvSpPr>
        <p:spPr>
          <a:xfrm>
            <a:off x="14147008" y="9438351"/>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INSTANCE</a:t>
            </a:r>
          </a:p>
        </p:txBody>
      </p:sp>
      <p:sp>
        <p:nvSpPr>
          <p:cNvPr id="76" name="TextBox 75">
            <a:extLst>
              <a:ext uri="{FF2B5EF4-FFF2-40B4-BE49-F238E27FC236}">
                <a16:creationId xmlns:a16="http://schemas.microsoft.com/office/drawing/2014/main" id="{A00206E7-3F35-AC4F-8951-A6854577FB0B}"/>
              </a:ext>
            </a:extLst>
          </p:cNvPr>
          <p:cNvSpPr txBox="1"/>
          <p:nvPr/>
        </p:nvSpPr>
        <p:spPr>
          <a:xfrm>
            <a:off x="17645953" y="8885458"/>
            <a:ext cx="1556910"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9:30</a:t>
            </a:r>
          </a:p>
        </p:txBody>
      </p:sp>
      <p:sp>
        <p:nvSpPr>
          <p:cNvPr id="77" name="TextBox 76">
            <a:extLst>
              <a:ext uri="{FF2B5EF4-FFF2-40B4-BE49-F238E27FC236}">
                <a16:creationId xmlns:a16="http://schemas.microsoft.com/office/drawing/2014/main" id="{63B1774F-8143-8549-A07D-C1B117619889}"/>
              </a:ext>
            </a:extLst>
          </p:cNvPr>
          <p:cNvSpPr txBox="1"/>
          <p:nvPr/>
        </p:nvSpPr>
        <p:spPr>
          <a:xfrm>
            <a:off x="17645953" y="9438351"/>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TIME</a:t>
            </a:r>
          </a:p>
        </p:txBody>
      </p:sp>
      <p:sp>
        <p:nvSpPr>
          <p:cNvPr id="78" name="Rectangle 77">
            <a:extLst>
              <a:ext uri="{FF2B5EF4-FFF2-40B4-BE49-F238E27FC236}">
                <a16:creationId xmlns:a16="http://schemas.microsoft.com/office/drawing/2014/main" id="{A7DD017C-6854-7346-8BD1-58BF05080C9F}"/>
              </a:ext>
            </a:extLst>
          </p:cNvPr>
          <p:cNvSpPr/>
          <p:nvPr/>
        </p:nvSpPr>
        <p:spPr>
          <a:xfrm>
            <a:off x="19448152" y="8794970"/>
            <a:ext cx="3291539" cy="1011889"/>
          </a:xfrm>
          <a:prstGeom prst="rect">
            <a:avLst/>
          </a:prstGeom>
          <a:solidFill>
            <a:schemeClr val="tx2">
              <a:lumMod val="20000"/>
              <a:lumOff val="8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9" name="TextBox 78">
            <a:extLst>
              <a:ext uri="{FF2B5EF4-FFF2-40B4-BE49-F238E27FC236}">
                <a16:creationId xmlns:a16="http://schemas.microsoft.com/office/drawing/2014/main" id="{5D220F92-0772-F849-B669-84D3AFED5696}"/>
              </a:ext>
            </a:extLst>
          </p:cNvPr>
          <p:cNvSpPr txBox="1"/>
          <p:nvPr/>
        </p:nvSpPr>
        <p:spPr>
          <a:xfrm>
            <a:off x="19642208" y="9084408"/>
            <a:ext cx="2903426" cy="461665"/>
          </a:xfrm>
          <a:prstGeom prst="rect">
            <a:avLst/>
          </a:prstGeom>
          <a:noFill/>
          <a:ln>
            <a:noFill/>
          </a:ln>
        </p:spPr>
        <p:txBody>
          <a:bodyPr wrap="square" rtlCol="0">
            <a:spAutoFit/>
          </a:bodyPr>
          <a:lstStyle/>
          <a:p>
            <a:pPr algn="ctr"/>
            <a:r>
              <a:rPr lang="en-US" sz="2400" b="1" spc="300">
                <a:ln w="63500" cap="rnd" cmpd="sng">
                  <a:noFill/>
                  <a:prstDash val="solid"/>
                </a:ln>
                <a:solidFill>
                  <a:schemeClr val="accent1"/>
                </a:solidFill>
                <a:latin typeface="Odibee Sans" pitchFamily="2" charset="77"/>
              </a:rPr>
              <a:t>LIVE STREAMING</a:t>
            </a:r>
            <a:endParaRPr sz="2400" b="1" spc="300">
              <a:ln w="63500" cap="rnd" cmpd="sng">
                <a:noFill/>
                <a:prstDash val="solid"/>
              </a:ln>
              <a:solidFill>
                <a:schemeClr val="accent1"/>
              </a:solidFill>
              <a:latin typeface="Odibee Sans" pitchFamily="2" charset="77"/>
            </a:endParaRPr>
          </a:p>
        </p:txBody>
      </p:sp>
      <p:sp>
        <p:nvSpPr>
          <p:cNvPr id="95" name="Rectangle 94">
            <a:extLst>
              <a:ext uri="{FF2B5EF4-FFF2-40B4-BE49-F238E27FC236}">
                <a16:creationId xmlns:a16="http://schemas.microsoft.com/office/drawing/2014/main" id="{B78F0FB9-C827-554A-B8DF-C4E35E8E87B1}"/>
              </a:ext>
            </a:extLst>
          </p:cNvPr>
          <p:cNvSpPr/>
          <p:nvPr/>
        </p:nvSpPr>
        <p:spPr>
          <a:xfrm>
            <a:off x="1004548" y="10607454"/>
            <a:ext cx="22370143" cy="2024742"/>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8" name="TextBox 97">
            <a:extLst>
              <a:ext uri="{FF2B5EF4-FFF2-40B4-BE49-F238E27FC236}">
                <a16:creationId xmlns:a16="http://schemas.microsoft.com/office/drawing/2014/main" id="{A33646C5-9A0E-FA4E-BA25-25D05BC90091}"/>
              </a:ext>
            </a:extLst>
          </p:cNvPr>
          <p:cNvSpPr txBox="1"/>
          <p:nvPr/>
        </p:nvSpPr>
        <p:spPr>
          <a:xfrm>
            <a:off x="3186466" y="11135364"/>
            <a:ext cx="931903" cy="923330"/>
          </a:xfrm>
          <a:prstGeom prst="rect">
            <a:avLst/>
          </a:prstGeom>
          <a:noFill/>
          <a:ln>
            <a:noFill/>
          </a:ln>
        </p:spPr>
        <p:txBody>
          <a:bodyPr wrap="square" rtlCol="0">
            <a:spAutoFit/>
          </a:bodyPr>
          <a:lstStyle/>
          <a:p>
            <a:pPr algn="ctr"/>
            <a:r>
              <a:rPr lang="en-ID" sz="5400" b="1">
                <a:ln w="63500" cap="rnd" cmpd="sng">
                  <a:noFill/>
                  <a:prstDash val="solid"/>
                </a:ln>
                <a:solidFill>
                  <a:schemeClr val="tx2">
                    <a:lumMod val="20000"/>
                    <a:lumOff val="80000"/>
                  </a:schemeClr>
                </a:solidFill>
                <a:latin typeface="Odibee Sans" pitchFamily="2" charset="77"/>
                <a:cs typeface="Poppins SemiBold" pitchFamily="2" charset="77"/>
              </a:rPr>
              <a:t>VS</a:t>
            </a:r>
          </a:p>
        </p:txBody>
      </p:sp>
      <p:sp>
        <p:nvSpPr>
          <p:cNvPr id="100" name="TextBox 99">
            <a:extLst>
              <a:ext uri="{FF2B5EF4-FFF2-40B4-BE49-F238E27FC236}">
                <a16:creationId xmlns:a16="http://schemas.microsoft.com/office/drawing/2014/main" id="{29E29982-95FB-5A41-B907-60A1002C2E3B}"/>
              </a:ext>
            </a:extLst>
          </p:cNvPr>
          <p:cNvSpPr txBox="1"/>
          <p:nvPr/>
        </p:nvSpPr>
        <p:spPr>
          <a:xfrm>
            <a:off x="5835392" y="11137293"/>
            <a:ext cx="2990062"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COBRA</a:t>
            </a:r>
          </a:p>
        </p:txBody>
      </p:sp>
      <p:sp>
        <p:nvSpPr>
          <p:cNvPr id="101" name="TextBox 100">
            <a:extLst>
              <a:ext uri="{FF2B5EF4-FFF2-40B4-BE49-F238E27FC236}">
                <a16:creationId xmlns:a16="http://schemas.microsoft.com/office/drawing/2014/main" id="{113C9F38-D16B-744F-A0E5-EA0AC6CCF39B}"/>
              </a:ext>
            </a:extLst>
          </p:cNvPr>
          <p:cNvSpPr txBox="1"/>
          <p:nvPr/>
        </p:nvSpPr>
        <p:spPr>
          <a:xfrm>
            <a:off x="5835392" y="11690186"/>
            <a:ext cx="1556910" cy="400110"/>
          </a:xfrm>
          <a:prstGeom prst="rect">
            <a:avLst/>
          </a:prstGeom>
          <a:noFill/>
          <a:ln>
            <a:noFill/>
          </a:ln>
        </p:spPr>
        <p:txBody>
          <a:bodyPr wrap="square" rtlCol="0">
            <a:spAutoFit/>
          </a:bodyPr>
          <a:lstStyle/>
          <a:p>
            <a:r>
              <a:rPr lang="en-ID" sz="2000">
                <a:ln w="63500" cap="rnd" cmpd="sng">
                  <a:noFill/>
                  <a:prstDash val="solid"/>
                </a:ln>
                <a:solidFill>
                  <a:schemeClr val="accent4"/>
                </a:solidFill>
                <a:latin typeface="Odibee Sans" pitchFamily="2" charset="77"/>
                <a:cs typeface="Poppins SemiBold" pitchFamily="2" charset="77"/>
              </a:rPr>
              <a:t>USA</a:t>
            </a:r>
          </a:p>
        </p:txBody>
      </p:sp>
      <p:sp>
        <p:nvSpPr>
          <p:cNvPr id="102" name="TextBox 101">
            <a:extLst>
              <a:ext uri="{FF2B5EF4-FFF2-40B4-BE49-F238E27FC236}">
                <a16:creationId xmlns:a16="http://schemas.microsoft.com/office/drawing/2014/main" id="{80A40FFE-E8C4-5646-B861-EEB227E1A339}"/>
              </a:ext>
            </a:extLst>
          </p:cNvPr>
          <p:cNvSpPr txBox="1"/>
          <p:nvPr/>
        </p:nvSpPr>
        <p:spPr>
          <a:xfrm>
            <a:off x="9109324" y="11137293"/>
            <a:ext cx="4211387"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MOBILE EDEN LEAGUE</a:t>
            </a:r>
          </a:p>
        </p:txBody>
      </p:sp>
      <p:sp>
        <p:nvSpPr>
          <p:cNvPr id="103" name="TextBox 102">
            <a:extLst>
              <a:ext uri="{FF2B5EF4-FFF2-40B4-BE49-F238E27FC236}">
                <a16:creationId xmlns:a16="http://schemas.microsoft.com/office/drawing/2014/main" id="{7A4691ED-0686-F044-92A7-66C4D260D8C3}"/>
              </a:ext>
            </a:extLst>
          </p:cNvPr>
          <p:cNvSpPr txBox="1"/>
          <p:nvPr/>
        </p:nvSpPr>
        <p:spPr>
          <a:xfrm>
            <a:off x="9109325" y="11690186"/>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COMPETITION</a:t>
            </a:r>
          </a:p>
        </p:txBody>
      </p:sp>
      <p:sp>
        <p:nvSpPr>
          <p:cNvPr id="104" name="TextBox 103">
            <a:extLst>
              <a:ext uri="{FF2B5EF4-FFF2-40B4-BE49-F238E27FC236}">
                <a16:creationId xmlns:a16="http://schemas.microsoft.com/office/drawing/2014/main" id="{073FE886-AC72-0445-9FB8-5825DBF309AB}"/>
              </a:ext>
            </a:extLst>
          </p:cNvPr>
          <p:cNvSpPr txBox="1"/>
          <p:nvPr/>
        </p:nvSpPr>
        <p:spPr>
          <a:xfrm>
            <a:off x="14147008" y="11137293"/>
            <a:ext cx="2672648"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WEEK 4 DAY 3</a:t>
            </a:r>
          </a:p>
        </p:txBody>
      </p:sp>
      <p:sp>
        <p:nvSpPr>
          <p:cNvPr id="105" name="TextBox 104">
            <a:extLst>
              <a:ext uri="{FF2B5EF4-FFF2-40B4-BE49-F238E27FC236}">
                <a16:creationId xmlns:a16="http://schemas.microsoft.com/office/drawing/2014/main" id="{CE013318-38F6-1648-AF9E-3DA2579C8441}"/>
              </a:ext>
            </a:extLst>
          </p:cNvPr>
          <p:cNvSpPr txBox="1"/>
          <p:nvPr/>
        </p:nvSpPr>
        <p:spPr>
          <a:xfrm>
            <a:off x="14147008" y="11690186"/>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INSTANCE</a:t>
            </a:r>
          </a:p>
        </p:txBody>
      </p:sp>
      <p:sp>
        <p:nvSpPr>
          <p:cNvPr id="106" name="TextBox 105">
            <a:extLst>
              <a:ext uri="{FF2B5EF4-FFF2-40B4-BE49-F238E27FC236}">
                <a16:creationId xmlns:a16="http://schemas.microsoft.com/office/drawing/2014/main" id="{93856BDA-E28D-174E-B3CF-66071709C762}"/>
              </a:ext>
            </a:extLst>
          </p:cNvPr>
          <p:cNvSpPr txBox="1"/>
          <p:nvPr/>
        </p:nvSpPr>
        <p:spPr>
          <a:xfrm>
            <a:off x="17645953" y="11137293"/>
            <a:ext cx="1556910" cy="646331"/>
          </a:xfrm>
          <a:prstGeom prst="rect">
            <a:avLst/>
          </a:prstGeom>
          <a:noFill/>
          <a:ln>
            <a:noFill/>
          </a:ln>
        </p:spPr>
        <p:txBody>
          <a:bodyPr wrap="square" rtlCol="0">
            <a:spAutoFit/>
          </a:bodyPr>
          <a:lstStyle/>
          <a:p>
            <a:r>
              <a:rPr lang="en-ID" sz="3600" b="1">
                <a:ln w="63500" cap="rnd" cmpd="sng">
                  <a:noFill/>
                  <a:prstDash val="solid"/>
                </a:ln>
                <a:solidFill>
                  <a:schemeClr val="tx2">
                    <a:lumMod val="20000"/>
                    <a:lumOff val="80000"/>
                  </a:schemeClr>
                </a:solidFill>
                <a:latin typeface="Odibee Sans" pitchFamily="2" charset="77"/>
                <a:cs typeface="Poppins SemiBold" pitchFamily="2" charset="77"/>
              </a:rPr>
              <a:t>9:30</a:t>
            </a:r>
          </a:p>
        </p:txBody>
      </p:sp>
      <p:sp>
        <p:nvSpPr>
          <p:cNvPr id="107" name="TextBox 106">
            <a:extLst>
              <a:ext uri="{FF2B5EF4-FFF2-40B4-BE49-F238E27FC236}">
                <a16:creationId xmlns:a16="http://schemas.microsoft.com/office/drawing/2014/main" id="{B03E2486-F729-784F-AEBC-62676888F1F5}"/>
              </a:ext>
            </a:extLst>
          </p:cNvPr>
          <p:cNvSpPr txBox="1"/>
          <p:nvPr/>
        </p:nvSpPr>
        <p:spPr>
          <a:xfrm>
            <a:off x="17645953" y="11690186"/>
            <a:ext cx="1556910" cy="400110"/>
          </a:xfrm>
          <a:prstGeom prst="rect">
            <a:avLst/>
          </a:prstGeom>
          <a:noFill/>
          <a:ln>
            <a:noFill/>
          </a:ln>
        </p:spPr>
        <p:txBody>
          <a:bodyPr wrap="square" rtlCol="0">
            <a:spAutoFit/>
          </a:bodyPr>
          <a:lstStyle/>
          <a:p>
            <a:r>
              <a:rPr lang="en-ID" sz="2000">
                <a:ln w="63500" cap="rnd" cmpd="sng">
                  <a:noFill/>
                  <a:prstDash val="solid"/>
                </a:ln>
                <a:solidFill>
                  <a:schemeClr val="tx2">
                    <a:lumMod val="40000"/>
                    <a:lumOff val="60000"/>
                  </a:schemeClr>
                </a:solidFill>
                <a:latin typeface="Odibee Sans" pitchFamily="2" charset="77"/>
                <a:cs typeface="Poppins SemiBold" pitchFamily="2" charset="77"/>
              </a:rPr>
              <a:t>TIME</a:t>
            </a:r>
          </a:p>
        </p:txBody>
      </p:sp>
      <p:sp>
        <p:nvSpPr>
          <p:cNvPr id="108" name="Rectangle 107">
            <a:extLst>
              <a:ext uri="{FF2B5EF4-FFF2-40B4-BE49-F238E27FC236}">
                <a16:creationId xmlns:a16="http://schemas.microsoft.com/office/drawing/2014/main" id="{F6B97030-3635-9A4C-B181-976B7FAAA371}"/>
              </a:ext>
            </a:extLst>
          </p:cNvPr>
          <p:cNvSpPr/>
          <p:nvPr/>
        </p:nvSpPr>
        <p:spPr>
          <a:xfrm>
            <a:off x="19448152" y="11046805"/>
            <a:ext cx="3291539" cy="1011889"/>
          </a:xfrm>
          <a:prstGeom prst="rect">
            <a:avLst/>
          </a:prstGeom>
          <a:solidFill>
            <a:schemeClr val="tx2">
              <a:lumMod val="20000"/>
              <a:lumOff val="8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9" name="TextBox 108">
            <a:extLst>
              <a:ext uri="{FF2B5EF4-FFF2-40B4-BE49-F238E27FC236}">
                <a16:creationId xmlns:a16="http://schemas.microsoft.com/office/drawing/2014/main" id="{FDE03B96-D4E3-394D-82B7-49519B7A32A9}"/>
              </a:ext>
            </a:extLst>
          </p:cNvPr>
          <p:cNvSpPr txBox="1"/>
          <p:nvPr/>
        </p:nvSpPr>
        <p:spPr>
          <a:xfrm>
            <a:off x="19642208" y="11336243"/>
            <a:ext cx="2903426" cy="461665"/>
          </a:xfrm>
          <a:prstGeom prst="rect">
            <a:avLst/>
          </a:prstGeom>
          <a:noFill/>
          <a:ln>
            <a:noFill/>
          </a:ln>
        </p:spPr>
        <p:txBody>
          <a:bodyPr wrap="square" rtlCol="0">
            <a:spAutoFit/>
          </a:bodyPr>
          <a:lstStyle/>
          <a:p>
            <a:pPr algn="ctr"/>
            <a:r>
              <a:rPr lang="en-US" sz="2400" b="1" spc="300">
                <a:ln w="63500" cap="rnd" cmpd="sng">
                  <a:noFill/>
                  <a:prstDash val="solid"/>
                </a:ln>
                <a:solidFill>
                  <a:schemeClr val="accent1"/>
                </a:solidFill>
                <a:latin typeface="Odibee Sans" pitchFamily="2" charset="77"/>
              </a:rPr>
              <a:t>LIVE STREAMING</a:t>
            </a:r>
            <a:endParaRPr sz="2400" b="1" spc="300">
              <a:ln w="63500" cap="rnd" cmpd="sng">
                <a:noFill/>
                <a:prstDash val="solid"/>
              </a:ln>
              <a:solidFill>
                <a:schemeClr val="accent1"/>
              </a:solidFill>
              <a:latin typeface="Odibee Sans" pitchFamily="2" charset="77"/>
            </a:endParaRPr>
          </a:p>
        </p:txBody>
      </p:sp>
      <p:grpSp>
        <p:nvGrpSpPr>
          <p:cNvPr id="124" name="Graphic 2">
            <a:extLst>
              <a:ext uri="{FF2B5EF4-FFF2-40B4-BE49-F238E27FC236}">
                <a16:creationId xmlns:a16="http://schemas.microsoft.com/office/drawing/2014/main" id="{2D1BE246-74A4-6A43-98CF-A252322B7A48}"/>
              </a:ext>
            </a:extLst>
          </p:cNvPr>
          <p:cNvGrpSpPr/>
          <p:nvPr/>
        </p:nvGrpSpPr>
        <p:grpSpPr>
          <a:xfrm>
            <a:off x="4331483" y="11055224"/>
            <a:ext cx="1258620" cy="1009823"/>
            <a:chOff x="11643519" y="6419850"/>
            <a:chExt cx="1092200" cy="876300"/>
          </a:xfrm>
        </p:grpSpPr>
        <p:sp>
          <p:nvSpPr>
            <p:cNvPr id="125" name="Freeform 124">
              <a:extLst>
                <a:ext uri="{FF2B5EF4-FFF2-40B4-BE49-F238E27FC236}">
                  <a16:creationId xmlns:a16="http://schemas.microsoft.com/office/drawing/2014/main" id="{6EAFD2C6-5FCC-2C48-9099-FA193E24ADB1}"/>
                </a:ext>
              </a:extLst>
            </p:cNvPr>
            <p:cNvSpPr/>
            <p:nvPr/>
          </p:nvSpPr>
          <p:spPr>
            <a:xfrm>
              <a:off x="11643521" y="6419845"/>
              <a:ext cx="1082703" cy="866877"/>
            </a:xfrm>
            <a:custGeom>
              <a:avLst/>
              <a:gdLst>
                <a:gd name="connsiteX0" fmla="*/ 630722 w 1082702"/>
                <a:gd name="connsiteY0" fmla="*/ 874133 h 866877"/>
                <a:gd name="connsiteX1" fmla="*/ 624634 w 1082702"/>
                <a:gd name="connsiteY1" fmla="*/ 873944 h 866877"/>
                <a:gd name="connsiteX2" fmla="*/ 616647 w 1082702"/>
                <a:gd name="connsiteY2" fmla="*/ 873944 h 866877"/>
                <a:gd name="connsiteX3" fmla="*/ 616257 w 1082702"/>
                <a:gd name="connsiteY3" fmla="*/ 873822 h 866877"/>
                <a:gd name="connsiteX4" fmla="*/ 456103 w 1082702"/>
                <a:gd name="connsiteY4" fmla="*/ 814884 h 866877"/>
                <a:gd name="connsiteX5" fmla="*/ 365175 w 1082702"/>
                <a:gd name="connsiteY5" fmla="*/ 873191 h 866877"/>
                <a:gd name="connsiteX6" fmla="*/ 173517 w 1082702"/>
                <a:gd name="connsiteY6" fmla="*/ 873191 h 866877"/>
                <a:gd name="connsiteX7" fmla="*/ 0 w 1082702"/>
                <a:gd name="connsiteY7" fmla="*/ 701040 h 866877"/>
                <a:gd name="connsiteX8" fmla="*/ 173517 w 1082702"/>
                <a:gd name="connsiteY8" fmla="*/ 528984 h 866877"/>
                <a:gd name="connsiteX9" fmla="*/ 413156 w 1082702"/>
                <a:gd name="connsiteY9" fmla="*/ 528984 h 866877"/>
                <a:gd name="connsiteX10" fmla="*/ 344204 w 1082702"/>
                <a:gd name="connsiteY10" fmla="*/ 460368 h 866877"/>
                <a:gd name="connsiteX11" fmla="*/ 160791 w 1082702"/>
                <a:gd name="connsiteY11" fmla="*/ 232172 h 866877"/>
                <a:gd name="connsiteX12" fmla="*/ 394712 w 1082702"/>
                <a:gd name="connsiteY12" fmla="*/ 0 h 866877"/>
                <a:gd name="connsiteX13" fmla="*/ 719142 w 1082702"/>
                <a:gd name="connsiteY13" fmla="*/ 0 h 866877"/>
                <a:gd name="connsiteX14" fmla="*/ 953158 w 1082702"/>
                <a:gd name="connsiteY14" fmla="*/ 232172 h 866877"/>
                <a:gd name="connsiteX15" fmla="*/ 769640 w 1082702"/>
                <a:gd name="connsiteY15" fmla="*/ 460368 h 866877"/>
                <a:gd name="connsiteX16" fmla="*/ 700870 w 1082702"/>
                <a:gd name="connsiteY16" fmla="*/ 528984 h 866877"/>
                <a:gd name="connsiteX17" fmla="*/ 910895 w 1082702"/>
                <a:gd name="connsiteY17" fmla="*/ 528984 h 866877"/>
                <a:gd name="connsiteX18" fmla="*/ 1084317 w 1082702"/>
                <a:gd name="connsiteY18" fmla="*/ 701511 h 866877"/>
                <a:gd name="connsiteX19" fmla="*/ 910895 w 1082702"/>
                <a:gd name="connsiteY19" fmla="*/ 874133 h 866877"/>
                <a:gd name="connsiteX20" fmla="*/ 630722 w 1082702"/>
                <a:gd name="connsiteY20" fmla="*/ 874133 h 86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82702" h="866877">
                  <a:moveTo>
                    <a:pt x="630722" y="874133"/>
                  </a:moveTo>
                  <a:cubicBezTo>
                    <a:pt x="628623" y="874133"/>
                    <a:pt x="626609" y="874057"/>
                    <a:pt x="624634" y="873944"/>
                  </a:cubicBezTo>
                  <a:lnTo>
                    <a:pt x="616647" y="873944"/>
                  </a:lnTo>
                  <a:lnTo>
                    <a:pt x="616257" y="873822"/>
                  </a:lnTo>
                  <a:cubicBezTo>
                    <a:pt x="537002" y="872050"/>
                    <a:pt x="485279" y="853893"/>
                    <a:pt x="456103" y="814884"/>
                  </a:cubicBezTo>
                  <a:cubicBezTo>
                    <a:pt x="440442" y="849229"/>
                    <a:pt x="405577" y="873191"/>
                    <a:pt x="365175" y="873191"/>
                  </a:cubicBezTo>
                  <a:lnTo>
                    <a:pt x="173517" y="873191"/>
                  </a:lnTo>
                  <a:cubicBezTo>
                    <a:pt x="77841" y="873191"/>
                    <a:pt x="0" y="795963"/>
                    <a:pt x="0" y="701040"/>
                  </a:cubicBezTo>
                  <a:cubicBezTo>
                    <a:pt x="0" y="606173"/>
                    <a:pt x="77841" y="528984"/>
                    <a:pt x="173517" y="528984"/>
                  </a:cubicBezTo>
                  <a:lnTo>
                    <a:pt x="413156" y="528984"/>
                  </a:lnTo>
                  <a:cubicBezTo>
                    <a:pt x="399185" y="499114"/>
                    <a:pt x="374910" y="474615"/>
                    <a:pt x="344204" y="460368"/>
                  </a:cubicBezTo>
                  <a:cubicBezTo>
                    <a:pt x="222495" y="419277"/>
                    <a:pt x="160791" y="342501"/>
                    <a:pt x="160791" y="232172"/>
                  </a:cubicBezTo>
                  <a:cubicBezTo>
                    <a:pt x="160791" y="104157"/>
                    <a:pt x="265728" y="0"/>
                    <a:pt x="394712" y="0"/>
                  </a:cubicBezTo>
                  <a:lnTo>
                    <a:pt x="719142" y="0"/>
                  </a:lnTo>
                  <a:cubicBezTo>
                    <a:pt x="848174" y="0"/>
                    <a:pt x="953158" y="104157"/>
                    <a:pt x="953158" y="232172"/>
                  </a:cubicBezTo>
                  <a:cubicBezTo>
                    <a:pt x="953158" y="342530"/>
                    <a:pt x="891416" y="419295"/>
                    <a:pt x="769640" y="460368"/>
                  </a:cubicBezTo>
                  <a:cubicBezTo>
                    <a:pt x="739059" y="474568"/>
                    <a:pt x="714850" y="499067"/>
                    <a:pt x="700870" y="528984"/>
                  </a:cubicBezTo>
                  <a:lnTo>
                    <a:pt x="910895" y="528984"/>
                  </a:lnTo>
                  <a:cubicBezTo>
                    <a:pt x="1006515" y="528984"/>
                    <a:pt x="1084317" y="606381"/>
                    <a:pt x="1084317" y="701511"/>
                  </a:cubicBezTo>
                  <a:cubicBezTo>
                    <a:pt x="1084317" y="796689"/>
                    <a:pt x="1006515" y="874133"/>
                    <a:pt x="910895" y="874133"/>
                  </a:cubicBezTo>
                  <a:lnTo>
                    <a:pt x="630722" y="874133"/>
                  </a:lnTo>
                  <a:close/>
                </a:path>
              </a:pathLst>
            </a:custGeom>
            <a:solidFill>
              <a:srgbClr val="400768"/>
            </a:solidFill>
            <a:ln w="63500" cap="flat">
              <a:solidFill>
                <a:schemeClr val="bg1"/>
              </a:solidFill>
              <a:prstDash val="solid"/>
              <a:miter/>
            </a:ln>
          </p:spPr>
          <p:txBody>
            <a:bodyPr rtlCol="0" anchor="ctr"/>
            <a:lstStyle/>
            <a:p>
              <a:endParaRPr/>
            </a:p>
          </p:txBody>
        </p:sp>
        <p:sp>
          <p:nvSpPr>
            <p:cNvPr id="126" name="Freeform 125">
              <a:extLst>
                <a:ext uri="{FF2B5EF4-FFF2-40B4-BE49-F238E27FC236}">
                  <a16:creationId xmlns:a16="http://schemas.microsoft.com/office/drawing/2014/main" id="{D9F2E9A6-C272-2546-A154-E79D484CDF9C}"/>
                </a:ext>
              </a:extLst>
            </p:cNvPr>
            <p:cNvSpPr/>
            <p:nvPr/>
          </p:nvSpPr>
          <p:spPr>
            <a:xfrm>
              <a:off x="11672013" y="6448113"/>
              <a:ext cx="1025718" cy="810342"/>
            </a:xfrm>
            <a:custGeom>
              <a:avLst/>
              <a:gdLst>
                <a:gd name="connsiteX0" fmla="*/ 882403 w 1025718"/>
                <a:gd name="connsiteY0" fmla="*/ 676259 h 810341"/>
                <a:gd name="connsiteX1" fmla="*/ 884872 w 1025718"/>
                <a:gd name="connsiteY1" fmla="*/ 673243 h 810341"/>
                <a:gd name="connsiteX2" fmla="*/ 882403 w 1025718"/>
                <a:gd name="connsiteY2" fmla="*/ 670322 h 810341"/>
                <a:gd name="connsiteX3" fmla="*/ 630722 w 1025718"/>
                <a:gd name="connsiteY3" fmla="*/ 670322 h 810341"/>
                <a:gd name="connsiteX4" fmla="*/ 630722 w 1025718"/>
                <a:gd name="connsiteY4" fmla="*/ 676259 h 810341"/>
                <a:gd name="connsiteX5" fmla="*/ 882403 w 1025718"/>
                <a:gd name="connsiteY5" fmla="*/ 676259 h 810341"/>
                <a:gd name="connsiteX6" fmla="*/ 602230 w 1025718"/>
                <a:gd name="connsiteY6" fmla="*/ 817597 h 810341"/>
                <a:gd name="connsiteX7" fmla="*/ 596959 w 1025718"/>
                <a:gd name="connsiteY7" fmla="*/ 817409 h 810341"/>
                <a:gd name="connsiteX8" fmla="*/ 592932 w 1025718"/>
                <a:gd name="connsiteY8" fmla="*/ 817409 h 810341"/>
                <a:gd name="connsiteX9" fmla="*/ 592799 w 1025718"/>
                <a:gd name="connsiteY9" fmla="*/ 817371 h 810341"/>
                <a:gd name="connsiteX10" fmla="*/ 426243 w 1025718"/>
                <a:gd name="connsiteY10" fmla="*/ 672122 h 810341"/>
                <a:gd name="connsiteX11" fmla="*/ 426243 w 1025718"/>
                <a:gd name="connsiteY11" fmla="*/ 670322 h 810341"/>
                <a:gd name="connsiteX12" fmla="*/ 145025 w 1025718"/>
                <a:gd name="connsiteY12" fmla="*/ 670322 h 810341"/>
                <a:gd name="connsiteX13" fmla="*/ 142461 w 1025718"/>
                <a:gd name="connsiteY13" fmla="*/ 672772 h 810341"/>
                <a:gd name="connsiteX14" fmla="*/ 145025 w 1025718"/>
                <a:gd name="connsiteY14" fmla="*/ 675316 h 810341"/>
                <a:gd name="connsiteX15" fmla="*/ 336683 w 1025718"/>
                <a:gd name="connsiteY15" fmla="*/ 675316 h 810341"/>
                <a:gd name="connsiteX16" fmla="*/ 407913 w 1025718"/>
                <a:gd name="connsiteY16" fmla="*/ 745986 h 810341"/>
                <a:gd name="connsiteX17" fmla="*/ 336683 w 1025718"/>
                <a:gd name="connsiteY17" fmla="*/ 816655 h 810341"/>
                <a:gd name="connsiteX18" fmla="*/ 145025 w 1025718"/>
                <a:gd name="connsiteY18" fmla="*/ 816655 h 810341"/>
                <a:gd name="connsiteX19" fmla="*/ 0 w 1025718"/>
                <a:gd name="connsiteY19" fmla="*/ 672772 h 810341"/>
                <a:gd name="connsiteX20" fmla="*/ 145025 w 1025718"/>
                <a:gd name="connsiteY20" fmla="*/ 528984 h 810341"/>
                <a:gd name="connsiteX21" fmla="*/ 423470 w 1025718"/>
                <a:gd name="connsiteY21" fmla="*/ 528984 h 810341"/>
                <a:gd name="connsiteX22" fmla="*/ 326273 w 1025718"/>
                <a:gd name="connsiteY22" fmla="*/ 405802 h 810341"/>
                <a:gd name="connsiteX23" fmla="*/ 160791 w 1025718"/>
                <a:gd name="connsiteY23" fmla="*/ 203905 h 810341"/>
                <a:gd name="connsiteX24" fmla="*/ 366219 w 1025718"/>
                <a:gd name="connsiteY24" fmla="*/ 0 h 810341"/>
                <a:gd name="connsiteX25" fmla="*/ 690650 w 1025718"/>
                <a:gd name="connsiteY25" fmla="*/ 0 h 810341"/>
                <a:gd name="connsiteX26" fmla="*/ 896174 w 1025718"/>
                <a:gd name="connsiteY26" fmla="*/ 203905 h 810341"/>
                <a:gd name="connsiteX27" fmla="*/ 730587 w 1025718"/>
                <a:gd name="connsiteY27" fmla="*/ 405802 h 810341"/>
                <a:gd name="connsiteX28" fmla="*/ 633571 w 1025718"/>
                <a:gd name="connsiteY28" fmla="*/ 528984 h 810341"/>
                <a:gd name="connsiteX29" fmla="*/ 882403 w 1025718"/>
                <a:gd name="connsiteY29" fmla="*/ 528984 h 810341"/>
                <a:gd name="connsiteX30" fmla="*/ 1027333 w 1025718"/>
                <a:gd name="connsiteY30" fmla="*/ 673243 h 810341"/>
                <a:gd name="connsiteX31" fmla="*/ 882403 w 1025718"/>
                <a:gd name="connsiteY31" fmla="*/ 817597 h 810341"/>
                <a:gd name="connsiteX32" fmla="*/ 602230 w 1025718"/>
                <a:gd name="connsiteY32" fmla="*/ 817597 h 81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25718" h="810341">
                  <a:moveTo>
                    <a:pt x="882403" y="676259"/>
                  </a:moveTo>
                  <a:cubicBezTo>
                    <a:pt x="883571" y="676259"/>
                    <a:pt x="884872" y="675015"/>
                    <a:pt x="884872" y="673243"/>
                  </a:cubicBezTo>
                  <a:cubicBezTo>
                    <a:pt x="884872" y="671689"/>
                    <a:pt x="883713" y="670322"/>
                    <a:pt x="882403" y="670322"/>
                  </a:cubicBezTo>
                  <a:lnTo>
                    <a:pt x="630722" y="670322"/>
                  </a:lnTo>
                  <a:lnTo>
                    <a:pt x="630722" y="676259"/>
                  </a:lnTo>
                  <a:lnTo>
                    <a:pt x="882403" y="676259"/>
                  </a:lnTo>
                  <a:close/>
                  <a:moveTo>
                    <a:pt x="602230" y="817597"/>
                  </a:moveTo>
                  <a:cubicBezTo>
                    <a:pt x="600406" y="817597"/>
                    <a:pt x="598668" y="817513"/>
                    <a:pt x="596959" y="817409"/>
                  </a:cubicBezTo>
                  <a:lnTo>
                    <a:pt x="592932" y="817409"/>
                  </a:lnTo>
                  <a:lnTo>
                    <a:pt x="592799" y="817371"/>
                  </a:lnTo>
                  <a:cubicBezTo>
                    <a:pt x="469940" y="815637"/>
                    <a:pt x="426243" y="777259"/>
                    <a:pt x="426243" y="672122"/>
                  </a:cubicBezTo>
                  <a:lnTo>
                    <a:pt x="426243" y="670322"/>
                  </a:lnTo>
                  <a:lnTo>
                    <a:pt x="145025" y="670322"/>
                  </a:lnTo>
                  <a:cubicBezTo>
                    <a:pt x="143629" y="670322"/>
                    <a:pt x="142461" y="671444"/>
                    <a:pt x="142461" y="672772"/>
                  </a:cubicBezTo>
                  <a:cubicBezTo>
                    <a:pt x="142461" y="674129"/>
                    <a:pt x="143658" y="675316"/>
                    <a:pt x="145025" y="675316"/>
                  </a:cubicBezTo>
                  <a:lnTo>
                    <a:pt x="336683" y="675316"/>
                  </a:lnTo>
                  <a:cubicBezTo>
                    <a:pt x="375964" y="675316"/>
                    <a:pt x="407913" y="707023"/>
                    <a:pt x="407913" y="745986"/>
                  </a:cubicBezTo>
                  <a:cubicBezTo>
                    <a:pt x="407913" y="784957"/>
                    <a:pt x="375964" y="816655"/>
                    <a:pt x="336683" y="816655"/>
                  </a:cubicBezTo>
                  <a:lnTo>
                    <a:pt x="145025" y="816655"/>
                  </a:lnTo>
                  <a:cubicBezTo>
                    <a:pt x="65057" y="816655"/>
                    <a:pt x="0" y="752110"/>
                    <a:pt x="0" y="672772"/>
                  </a:cubicBezTo>
                  <a:cubicBezTo>
                    <a:pt x="0" y="593491"/>
                    <a:pt x="65057" y="528984"/>
                    <a:pt x="145025" y="528984"/>
                  </a:cubicBezTo>
                  <a:lnTo>
                    <a:pt x="423470" y="528984"/>
                  </a:lnTo>
                  <a:cubicBezTo>
                    <a:pt x="413431" y="475671"/>
                    <a:pt x="377265" y="428869"/>
                    <a:pt x="326273" y="405802"/>
                  </a:cubicBezTo>
                  <a:cubicBezTo>
                    <a:pt x="214916" y="368621"/>
                    <a:pt x="160791" y="302569"/>
                    <a:pt x="160791" y="203905"/>
                  </a:cubicBezTo>
                  <a:cubicBezTo>
                    <a:pt x="160791" y="91465"/>
                    <a:pt x="252944" y="0"/>
                    <a:pt x="366219" y="0"/>
                  </a:cubicBezTo>
                  <a:lnTo>
                    <a:pt x="690650" y="0"/>
                  </a:lnTo>
                  <a:cubicBezTo>
                    <a:pt x="803973" y="0"/>
                    <a:pt x="896174" y="91465"/>
                    <a:pt x="896174" y="203905"/>
                  </a:cubicBezTo>
                  <a:cubicBezTo>
                    <a:pt x="896174" y="302587"/>
                    <a:pt x="842001" y="368640"/>
                    <a:pt x="730587" y="405802"/>
                  </a:cubicBezTo>
                  <a:cubicBezTo>
                    <a:pt x="679785" y="428784"/>
                    <a:pt x="643724" y="475397"/>
                    <a:pt x="633571" y="528984"/>
                  </a:cubicBezTo>
                  <a:lnTo>
                    <a:pt x="882403" y="528984"/>
                  </a:lnTo>
                  <a:cubicBezTo>
                    <a:pt x="962314" y="528984"/>
                    <a:pt x="1027333" y="593698"/>
                    <a:pt x="1027333" y="673243"/>
                  </a:cubicBezTo>
                  <a:cubicBezTo>
                    <a:pt x="1027333" y="752836"/>
                    <a:pt x="962314" y="817597"/>
                    <a:pt x="882403" y="817597"/>
                  </a:cubicBezTo>
                  <a:lnTo>
                    <a:pt x="602230" y="817597"/>
                  </a:lnTo>
                  <a:close/>
                </a:path>
              </a:pathLst>
            </a:custGeom>
            <a:solidFill>
              <a:srgbClr val="400768"/>
            </a:solidFill>
            <a:ln w="9442" cap="flat">
              <a:noFill/>
              <a:prstDash val="solid"/>
              <a:miter/>
            </a:ln>
          </p:spPr>
          <p:txBody>
            <a:bodyPr rtlCol="0" anchor="ctr"/>
            <a:lstStyle/>
            <a:p>
              <a:endParaRPr/>
            </a:p>
          </p:txBody>
        </p:sp>
        <p:sp>
          <p:nvSpPr>
            <p:cNvPr id="127" name="Freeform 126">
              <a:extLst>
                <a:ext uri="{FF2B5EF4-FFF2-40B4-BE49-F238E27FC236}">
                  <a16:creationId xmlns:a16="http://schemas.microsoft.com/office/drawing/2014/main" id="{3057C93F-D67E-C343-9220-D743E1FF8F46}"/>
                </a:ext>
              </a:extLst>
            </p:cNvPr>
            <p:cNvSpPr/>
            <p:nvPr/>
          </p:nvSpPr>
          <p:spPr>
            <a:xfrm>
              <a:off x="11700505" y="6476381"/>
              <a:ext cx="968734" cy="753806"/>
            </a:xfrm>
            <a:custGeom>
              <a:avLst/>
              <a:gdLst>
                <a:gd name="connsiteX0" fmla="*/ 853911 w 968733"/>
                <a:gd name="connsiteY0" fmla="*/ 676259 h 753806"/>
                <a:gd name="connsiteX1" fmla="*/ 573737 w 968733"/>
                <a:gd name="connsiteY1" fmla="*/ 676259 h 753806"/>
                <a:gd name="connsiteX2" fmla="*/ 573737 w 968733"/>
                <a:gd name="connsiteY2" fmla="*/ 613787 h 753806"/>
                <a:gd name="connsiteX3" fmla="*/ 853911 w 968733"/>
                <a:gd name="connsiteY3" fmla="*/ 613787 h 753806"/>
                <a:gd name="connsiteX4" fmla="*/ 884872 w 968733"/>
                <a:gd name="connsiteY4" fmla="*/ 644976 h 753806"/>
                <a:gd name="connsiteX5" fmla="*/ 853911 w 968733"/>
                <a:gd name="connsiteY5" fmla="*/ 676259 h 753806"/>
                <a:gd name="connsiteX6" fmla="*/ 853911 w 968733"/>
                <a:gd name="connsiteY6" fmla="*/ 528984 h 753806"/>
                <a:gd name="connsiteX7" fmla="*/ 573737 w 968733"/>
                <a:gd name="connsiteY7" fmla="*/ 528984 h 753806"/>
                <a:gd name="connsiteX8" fmla="*/ 573737 w 968733"/>
                <a:gd name="connsiteY8" fmla="*/ 526817 h 753806"/>
                <a:gd name="connsiteX9" fmla="*/ 691695 w 968733"/>
                <a:gd name="connsiteY9" fmla="*/ 351180 h 753806"/>
                <a:gd name="connsiteX10" fmla="*/ 731964 w 968733"/>
                <a:gd name="connsiteY10" fmla="*/ 335350 h 753806"/>
                <a:gd name="connsiteX11" fmla="*/ 839190 w 968733"/>
                <a:gd name="connsiteY11" fmla="*/ 175637 h 753806"/>
                <a:gd name="connsiteX12" fmla="*/ 662158 w 968733"/>
                <a:gd name="connsiteY12" fmla="*/ 0 h 753806"/>
                <a:gd name="connsiteX13" fmla="*/ 337727 w 968733"/>
                <a:gd name="connsiteY13" fmla="*/ 0 h 753806"/>
                <a:gd name="connsiteX14" fmla="*/ 309045 w 968733"/>
                <a:gd name="connsiteY14" fmla="*/ 2356 h 753806"/>
                <a:gd name="connsiteX15" fmla="*/ 232306 w 968733"/>
                <a:gd name="connsiteY15" fmla="*/ 34581 h 753806"/>
                <a:gd name="connsiteX16" fmla="*/ 230217 w 968733"/>
                <a:gd name="connsiteY16" fmla="*/ 36183 h 753806"/>
                <a:gd name="connsiteX17" fmla="*/ 160791 w 968733"/>
                <a:gd name="connsiteY17" fmla="*/ 175637 h 753806"/>
                <a:gd name="connsiteX18" fmla="*/ 308190 w 968733"/>
                <a:gd name="connsiteY18" fmla="*/ 351180 h 753806"/>
                <a:gd name="connsiteX19" fmla="*/ 426243 w 968733"/>
                <a:gd name="connsiteY19" fmla="*/ 526817 h 753806"/>
                <a:gd name="connsiteX20" fmla="*/ 426243 w 968733"/>
                <a:gd name="connsiteY20" fmla="*/ 528984 h 753806"/>
                <a:gd name="connsiteX21" fmla="*/ 116533 w 968733"/>
                <a:gd name="connsiteY21" fmla="*/ 528984 h 753806"/>
                <a:gd name="connsiteX22" fmla="*/ 50621 w 968733"/>
                <a:gd name="connsiteY22" fmla="*/ 549252 h 753806"/>
                <a:gd name="connsiteX23" fmla="*/ 0 w 968733"/>
                <a:gd name="connsiteY23" fmla="*/ 644505 h 753806"/>
                <a:gd name="connsiteX24" fmla="*/ 116533 w 968733"/>
                <a:gd name="connsiteY24" fmla="*/ 760120 h 753806"/>
                <a:gd name="connsiteX25" fmla="*/ 308190 w 968733"/>
                <a:gd name="connsiteY25" fmla="*/ 760120 h 753806"/>
                <a:gd name="connsiteX26" fmla="*/ 350929 w 968733"/>
                <a:gd name="connsiteY26" fmla="*/ 717718 h 753806"/>
                <a:gd name="connsiteX27" fmla="*/ 308190 w 968733"/>
                <a:gd name="connsiteY27" fmla="*/ 675316 h 753806"/>
                <a:gd name="connsiteX28" fmla="*/ 116533 w 968733"/>
                <a:gd name="connsiteY28" fmla="*/ 675316 h 753806"/>
                <a:gd name="connsiteX29" fmla="*/ 101147 w 968733"/>
                <a:gd name="connsiteY29" fmla="*/ 671170 h 753806"/>
                <a:gd name="connsiteX30" fmla="*/ 85477 w 968733"/>
                <a:gd name="connsiteY30" fmla="*/ 644505 h 753806"/>
                <a:gd name="connsiteX31" fmla="*/ 86521 w 968733"/>
                <a:gd name="connsiteY31" fmla="*/ 636684 h 753806"/>
                <a:gd name="connsiteX32" fmla="*/ 116533 w 968733"/>
                <a:gd name="connsiteY32" fmla="*/ 613787 h 753806"/>
                <a:gd name="connsiteX33" fmla="*/ 426243 w 968733"/>
                <a:gd name="connsiteY33" fmla="*/ 613787 h 753806"/>
                <a:gd name="connsiteX34" fmla="*/ 426243 w 968733"/>
                <a:gd name="connsiteY34" fmla="*/ 643854 h 753806"/>
                <a:gd name="connsiteX35" fmla="*/ 569084 w 968733"/>
                <a:gd name="connsiteY35" fmla="*/ 760873 h 753806"/>
                <a:gd name="connsiteX36" fmla="*/ 569369 w 968733"/>
                <a:gd name="connsiteY36" fmla="*/ 760873 h 753806"/>
                <a:gd name="connsiteX37" fmla="*/ 573737 w 968733"/>
                <a:gd name="connsiteY37" fmla="*/ 761062 h 753806"/>
                <a:gd name="connsiteX38" fmla="*/ 853911 w 968733"/>
                <a:gd name="connsiteY38" fmla="*/ 761062 h 753806"/>
                <a:gd name="connsiteX39" fmla="*/ 956387 w 968733"/>
                <a:gd name="connsiteY39" fmla="*/ 700098 h 753806"/>
                <a:gd name="connsiteX40" fmla="*/ 970348 w 968733"/>
                <a:gd name="connsiteY40" fmla="*/ 644976 h 753806"/>
                <a:gd name="connsiteX41" fmla="*/ 853911 w 968733"/>
                <a:gd name="connsiteY41" fmla="*/ 528984 h 75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68733" h="753806">
                  <a:moveTo>
                    <a:pt x="853911" y="676259"/>
                  </a:moveTo>
                  <a:lnTo>
                    <a:pt x="573737" y="676259"/>
                  </a:lnTo>
                  <a:lnTo>
                    <a:pt x="573737" y="613787"/>
                  </a:lnTo>
                  <a:lnTo>
                    <a:pt x="853911" y="613787"/>
                  </a:lnTo>
                  <a:cubicBezTo>
                    <a:pt x="871006" y="613787"/>
                    <a:pt x="884872" y="627827"/>
                    <a:pt x="884872" y="644976"/>
                  </a:cubicBezTo>
                  <a:cubicBezTo>
                    <a:pt x="884872" y="662219"/>
                    <a:pt x="871006" y="676259"/>
                    <a:pt x="853911" y="676259"/>
                  </a:cubicBezTo>
                  <a:moveTo>
                    <a:pt x="853911" y="528984"/>
                  </a:moveTo>
                  <a:lnTo>
                    <a:pt x="573737" y="528984"/>
                  </a:lnTo>
                  <a:lnTo>
                    <a:pt x="573737" y="526817"/>
                  </a:lnTo>
                  <a:cubicBezTo>
                    <a:pt x="575637" y="450588"/>
                    <a:pt x="621509" y="382274"/>
                    <a:pt x="691695" y="351180"/>
                  </a:cubicBezTo>
                  <a:cubicBezTo>
                    <a:pt x="705941" y="346468"/>
                    <a:pt x="719427" y="341286"/>
                    <a:pt x="731964" y="335350"/>
                  </a:cubicBezTo>
                  <a:cubicBezTo>
                    <a:pt x="797686" y="304820"/>
                    <a:pt x="839190" y="257048"/>
                    <a:pt x="839190" y="175637"/>
                  </a:cubicBezTo>
                  <a:cubicBezTo>
                    <a:pt x="839190" y="78584"/>
                    <a:pt x="759886" y="0"/>
                    <a:pt x="662158" y="0"/>
                  </a:cubicBezTo>
                  <a:lnTo>
                    <a:pt x="337727" y="0"/>
                  </a:lnTo>
                  <a:cubicBezTo>
                    <a:pt x="327945" y="0"/>
                    <a:pt x="318353" y="763"/>
                    <a:pt x="309045" y="2356"/>
                  </a:cubicBezTo>
                  <a:cubicBezTo>
                    <a:pt x="280553" y="6973"/>
                    <a:pt x="254435" y="18280"/>
                    <a:pt x="232306" y="34581"/>
                  </a:cubicBezTo>
                  <a:cubicBezTo>
                    <a:pt x="231641" y="35146"/>
                    <a:pt x="230882" y="35617"/>
                    <a:pt x="230217" y="36183"/>
                  </a:cubicBezTo>
                  <a:cubicBezTo>
                    <a:pt x="187953" y="68314"/>
                    <a:pt x="160791" y="118819"/>
                    <a:pt x="160791" y="175637"/>
                  </a:cubicBezTo>
                  <a:cubicBezTo>
                    <a:pt x="160791" y="272595"/>
                    <a:pt x="219770" y="321970"/>
                    <a:pt x="308190" y="351180"/>
                  </a:cubicBezTo>
                  <a:cubicBezTo>
                    <a:pt x="378376" y="382274"/>
                    <a:pt x="424343" y="450588"/>
                    <a:pt x="426243" y="526817"/>
                  </a:cubicBezTo>
                  <a:lnTo>
                    <a:pt x="426243" y="528984"/>
                  </a:lnTo>
                  <a:lnTo>
                    <a:pt x="116533" y="528984"/>
                  </a:lnTo>
                  <a:cubicBezTo>
                    <a:pt x="92030" y="528984"/>
                    <a:pt x="69426" y="536428"/>
                    <a:pt x="50621" y="549252"/>
                  </a:cubicBezTo>
                  <a:cubicBezTo>
                    <a:pt x="20039" y="570066"/>
                    <a:pt x="0" y="605024"/>
                    <a:pt x="0" y="644505"/>
                  </a:cubicBezTo>
                  <a:cubicBezTo>
                    <a:pt x="0" y="708295"/>
                    <a:pt x="52236" y="760120"/>
                    <a:pt x="116533" y="760120"/>
                  </a:cubicBezTo>
                  <a:lnTo>
                    <a:pt x="308190" y="760120"/>
                  </a:lnTo>
                  <a:cubicBezTo>
                    <a:pt x="331839" y="760120"/>
                    <a:pt x="350929" y="741086"/>
                    <a:pt x="350929" y="717718"/>
                  </a:cubicBezTo>
                  <a:cubicBezTo>
                    <a:pt x="350929" y="694256"/>
                    <a:pt x="331839" y="675316"/>
                    <a:pt x="308190" y="675316"/>
                  </a:cubicBezTo>
                  <a:lnTo>
                    <a:pt x="116533" y="675316"/>
                  </a:lnTo>
                  <a:cubicBezTo>
                    <a:pt x="110930" y="675316"/>
                    <a:pt x="105706" y="673809"/>
                    <a:pt x="101147" y="671170"/>
                  </a:cubicBezTo>
                  <a:cubicBezTo>
                    <a:pt x="91840" y="665988"/>
                    <a:pt x="85477" y="655906"/>
                    <a:pt x="85477" y="644505"/>
                  </a:cubicBezTo>
                  <a:cubicBezTo>
                    <a:pt x="85477" y="641772"/>
                    <a:pt x="85856" y="639228"/>
                    <a:pt x="86521" y="636684"/>
                  </a:cubicBezTo>
                  <a:cubicBezTo>
                    <a:pt x="90035" y="623492"/>
                    <a:pt x="102192" y="613787"/>
                    <a:pt x="116533" y="613787"/>
                  </a:cubicBezTo>
                  <a:lnTo>
                    <a:pt x="426243" y="613787"/>
                  </a:lnTo>
                  <a:lnTo>
                    <a:pt x="426243" y="643854"/>
                  </a:lnTo>
                  <a:cubicBezTo>
                    <a:pt x="426243" y="730533"/>
                    <a:pt x="454925" y="760120"/>
                    <a:pt x="569084" y="760873"/>
                  </a:cubicBezTo>
                  <a:cubicBezTo>
                    <a:pt x="569179" y="760779"/>
                    <a:pt x="569274" y="760873"/>
                    <a:pt x="569369" y="760873"/>
                  </a:cubicBezTo>
                  <a:cubicBezTo>
                    <a:pt x="570793" y="760968"/>
                    <a:pt x="572218" y="761062"/>
                    <a:pt x="573737" y="761062"/>
                  </a:cubicBezTo>
                  <a:lnTo>
                    <a:pt x="853911" y="761062"/>
                  </a:lnTo>
                  <a:cubicBezTo>
                    <a:pt x="898168" y="761062"/>
                    <a:pt x="936633" y="736375"/>
                    <a:pt x="956387" y="700098"/>
                  </a:cubicBezTo>
                  <a:cubicBezTo>
                    <a:pt x="965315" y="683703"/>
                    <a:pt x="970348" y="664952"/>
                    <a:pt x="970348" y="644976"/>
                  </a:cubicBezTo>
                  <a:cubicBezTo>
                    <a:pt x="970348" y="580996"/>
                    <a:pt x="918113" y="528984"/>
                    <a:pt x="853911" y="528984"/>
                  </a:cubicBezTo>
                </a:path>
              </a:pathLst>
            </a:custGeom>
            <a:solidFill>
              <a:srgbClr val="A930E2"/>
            </a:solidFill>
            <a:ln w="9442" cap="flat">
              <a:noFill/>
              <a:prstDash val="solid"/>
              <a:miter/>
            </a:ln>
          </p:spPr>
          <p:txBody>
            <a:bodyPr rtlCol="0" anchor="ctr"/>
            <a:lstStyle/>
            <a:p>
              <a:endParaRPr/>
            </a:p>
          </p:txBody>
        </p:sp>
        <p:sp>
          <p:nvSpPr>
            <p:cNvPr id="128" name="Freeform 127">
              <a:extLst>
                <a:ext uri="{FF2B5EF4-FFF2-40B4-BE49-F238E27FC236}">
                  <a16:creationId xmlns:a16="http://schemas.microsoft.com/office/drawing/2014/main" id="{BB88AE67-1959-794C-8635-33381618C9F6}"/>
                </a:ext>
              </a:extLst>
            </p:cNvPr>
            <p:cNvSpPr/>
            <p:nvPr/>
          </p:nvSpPr>
          <p:spPr>
            <a:xfrm>
              <a:off x="12038227" y="6476394"/>
              <a:ext cx="322911" cy="169606"/>
            </a:xfrm>
            <a:custGeom>
              <a:avLst/>
              <a:gdLst>
                <a:gd name="connsiteX0" fmla="*/ 0 w 322911"/>
                <a:gd name="connsiteY0" fmla="*/ 0 h 169606"/>
                <a:gd name="connsiteX1" fmla="*/ 162234 w 322911"/>
                <a:gd name="connsiteY1" fmla="*/ 175590 h 169606"/>
                <a:gd name="connsiteX2" fmla="*/ 324469 w 322911"/>
                <a:gd name="connsiteY2" fmla="*/ 0 h 169606"/>
              </a:gdLst>
              <a:ahLst/>
              <a:cxnLst>
                <a:cxn ang="0">
                  <a:pos x="connsiteX0" y="connsiteY0"/>
                </a:cxn>
                <a:cxn ang="0">
                  <a:pos x="connsiteX1" y="connsiteY1"/>
                </a:cxn>
                <a:cxn ang="0">
                  <a:pos x="connsiteX2" y="connsiteY2"/>
                </a:cxn>
              </a:cxnLst>
              <a:rect l="l" t="t" r="r" b="b"/>
              <a:pathLst>
                <a:path w="322911" h="169606">
                  <a:moveTo>
                    <a:pt x="0" y="0"/>
                  </a:moveTo>
                  <a:lnTo>
                    <a:pt x="162234" y="175590"/>
                  </a:lnTo>
                  <a:lnTo>
                    <a:pt x="324469" y="0"/>
                  </a:lnTo>
                  <a:close/>
                </a:path>
              </a:pathLst>
            </a:custGeom>
            <a:solidFill>
              <a:srgbClr val="C163F7"/>
            </a:solidFill>
            <a:ln w="9442" cap="flat">
              <a:noFill/>
              <a:prstDash val="solid"/>
              <a:miter/>
            </a:ln>
          </p:spPr>
          <p:txBody>
            <a:bodyPr rtlCol="0" anchor="ctr"/>
            <a:lstStyle/>
            <a:p>
              <a:endParaRPr/>
            </a:p>
          </p:txBody>
        </p:sp>
        <p:sp>
          <p:nvSpPr>
            <p:cNvPr id="129" name="Freeform 128">
              <a:extLst>
                <a:ext uri="{FF2B5EF4-FFF2-40B4-BE49-F238E27FC236}">
                  <a16:creationId xmlns:a16="http://schemas.microsoft.com/office/drawing/2014/main" id="{AC170EB1-8D22-AB42-AFA2-CB40050644E1}"/>
                </a:ext>
              </a:extLst>
            </p:cNvPr>
            <p:cNvSpPr/>
            <p:nvPr/>
          </p:nvSpPr>
          <p:spPr>
            <a:xfrm>
              <a:off x="12190968" y="6616617"/>
              <a:ext cx="18995" cy="56535"/>
            </a:xfrm>
            <a:custGeom>
              <a:avLst/>
              <a:gdLst>
                <a:gd name="connsiteX0" fmla="*/ 0 w 18994"/>
                <a:gd name="connsiteY0" fmla="*/ 58524 h 56535"/>
                <a:gd name="connsiteX1" fmla="*/ 18995 w 18994"/>
                <a:gd name="connsiteY1" fmla="*/ 58524 h 56535"/>
                <a:gd name="connsiteX2" fmla="*/ 18995 w 18994"/>
                <a:gd name="connsiteY2" fmla="*/ 0 h 56535"/>
                <a:gd name="connsiteX3" fmla="*/ 0 w 18994"/>
                <a:gd name="connsiteY3" fmla="*/ 0 h 56535"/>
              </a:gdLst>
              <a:ahLst/>
              <a:cxnLst>
                <a:cxn ang="0">
                  <a:pos x="connsiteX0" y="connsiteY0"/>
                </a:cxn>
                <a:cxn ang="0">
                  <a:pos x="connsiteX1" y="connsiteY1"/>
                </a:cxn>
                <a:cxn ang="0">
                  <a:pos x="connsiteX2" y="connsiteY2"/>
                </a:cxn>
                <a:cxn ang="0">
                  <a:pos x="connsiteX3" y="connsiteY3"/>
                </a:cxn>
              </a:cxnLst>
              <a:rect l="l" t="t" r="r" b="b"/>
              <a:pathLst>
                <a:path w="18994" h="56535">
                  <a:moveTo>
                    <a:pt x="0" y="58524"/>
                  </a:moveTo>
                  <a:lnTo>
                    <a:pt x="18995" y="58524"/>
                  </a:lnTo>
                  <a:lnTo>
                    <a:pt x="18995" y="0"/>
                  </a:lnTo>
                  <a:lnTo>
                    <a:pt x="0" y="0"/>
                  </a:lnTo>
                  <a:close/>
                </a:path>
              </a:pathLst>
            </a:custGeom>
            <a:solidFill>
              <a:srgbClr val="C163F7"/>
            </a:solidFill>
            <a:ln w="9442" cap="flat">
              <a:noFill/>
              <a:prstDash val="solid"/>
              <a:miter/>
            </a:ln>
          </p:spPr>
          <p:txBody>
            <a:bodyPr rtlCol="0" anchor="ctr"/>
            <a:lstStyle/>
            <a:p>
              <a:endParaRPr/>
            </a:p>
          </p:txBody>
        </p:sp>
        <p:sp>
          <p:nvSpPr>
            <p:cNvPr id="130" name="Freeform 129">
              <a:extLst>
                <a:ext uri="{FF2B5EF4-FFF2-40B4-BE49-F238E27FC236}">
                  <a16:creationId xmlns:a16="http://schemas.microsoft.com/office/drawing/2014/main" id="{68704BDB-77CD-CC4B-9BAD-F353718665BE}"/>
                </a:ext>
              </a:extLst>
            </p:cNvPr>
            <p:cNvSpPr/>
            <p:nvPr/>
          </p:nvSpPr>
          <p:spPr>
            <a:xfrm>
              <a:off x="12129172" y="6662405"/>
              <a:ext cx="142461" cy="75381"/>
            </a:xfrm>
            <a:custGeom>
              <a:avLst/>
              <a:gdLst>
                <a:gd name="connsiteX0" fmla="*/ 12783 w 142460"/>
                <a:gd name="connsiteY0" fmla="*/ 78245 h 75380"/>
                <a:gd name="connsiteX1" fmla="*/ 0 w 142460"/>
                <a:gd name="connsiteY1" fmla="*/ 64300 h 75380"/>
                <a:gd name="connsiteX2" fmla="*/ 71287 w 142460"/>
                <a:gd name="connsiteY2" fmla="*/ 0 h 75380"/>
                <a:gd name="connsiteX3" fmla="*/ 142575 w 142460"/>
                <a:gd name="connsiteY3" fmla="*/ 64300 h 75380"/>
                <a:gd name="connsiteX4" fmla="*/ 129791 w 142460"/>
                <a:gd name="connsiteY4" fmla="*/ 78245 h 75380"/>
                <a:gd name="connsiteX5" fmla="*/ 71287 w 142460"/>
                <a:gd name="connsiteY5" fmla="*/ 25469 h 75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460" h="75380">
                  <a:moveTo>
                    <a:pt x="12783" y="78245"/>
                  </a:moveTo>
                  <a:lnTo>
                    <a:pt x="0" y="64300"/>
                  </a:lnTo>
                  <a:lnTo>
                    <a:pt x="71287" y="0"/>
                  </a:lnTo>
                  <a:lnTo>
                    <a:pt x="142575" y="64300"/>
                  </a:lnTo>
                  <a:lnTo>
                    <a:pt x="129791" y="78245"/>
                  </a:lnTo>
                  <a:lnTo>
                    <a:pt x="71287" y="25469"/>
                  </a:lnTo>
                  <a:close/>
                </a:path>
              </a:pathLst>
            </a:custGeom>
            <a:solidFill>
              <a:srgbClr val="C163F7"/>
            </a:solidFill>
            <a:ln w="9442" cap="flat">
              <a:noFill/>
              <a:prstDash val="solid"/>
              <a:miter/>
            </a:ln>
          </p:spPr>
          <p:txBody>
            <a:bodyPr rtlCol="0" anchor="ctr"/>
            <a:lstStyle/>
            <a:p>
              <a:endParaRPr/>
            </a:p>
          </p:txBody>
        </p:sp>
        <p:sp>
          <p:nvSpPr>
            <p:cNvPr id="131" name="Freeform 130">
              <a:extLst>
                <a:ext uri="{FF2B5EF4-FFF2-40B4-BE49-F238E27FC236}">
                  <a16:creationId xmlns:a16="http://schemas.microsoft.com/office/drawing/2014/main" id="{03BD55B1-5D7D-5D4A-9131-0C1A142EB20D}"/>
                </a:ext>
              </a:extLst>
            </p:cNvPr>
            <p:cNvSpPr/>
            <p:nvPr/>
          </p:nvSpPr>
          <p:spPr>
            <a:xfrm>
              <a:off x="11861296" y="6512563"/>
              <a:ext cx="683812" cy="716116"/>
            </a:xfrm>
            <a:custGeom>
              <a:avLst/>
              <a:gdLst>
                <a:gd name="connsiteX0" fmla="*/ 693120 w 683812"/>
                <a:gd name="connsiteY0" fmla="*/ 724879 h 716116"/>
                <a:gd name="connsiteX1" fmla="*/ 412947 w 683812"/>
                <a:gd name="connsiteY1" fmla="*/ 724879 h 716116"/>
                <a:gd name="connsiteX2" fmla="*/ 408578 w 683812"/>
                <a:gd name="connsiteY2" fmla="*/ 724691 h 716116"/>
                <a:gd name="connsiteX3" fmla="*/ 408293 w 683812"/>
                <a:gd name="connsiteY3" fmla="*/ 724691 h 716116"/>
                <a:gd name="connsiteX4" fmla="*/ 265452 w 683812"/>
                <a:gd name="connsiteY4" fmla="*/ 607672 h 716116"/>
                <a:gd name="connsiteX5" fmla="*/ 265452 w 683812"/>
                <a:gd name="connsiteY5" fmla="*/ 577604 h 716116"/>
                <a:gd name="connsiteX6" fmla="*/ 237815 w 683812"/>
                <a:gd name="connsiteY6" fmla="*/ 577604 h 716116"/>
                <a:gd name="connsiteX7" fmla="*/ 233636 w 683812"/>
                <a:gd name="connsiteY7" fmla="*/ 492801 h 716116"/>
                <a:gd name="connsiteX8" fmla="*/ 265452 w 683812"/>
                <a:gd name="connsiteY8" fmla="*/ 492801 h 716116"/>
                <a:gd name="connsiteX9" fmla="*/ 265452 w 683812"/>
                <a:gd name="connsiteY9" fmla="*/ 490634 h 716116"/>
                <a:gd name="connsiteX10" fmla="*/ 147400 w 683812"/>
                <a:gd name="connsiteY10" fmla="*/ 314997 h 716116"/>
                <a:gd name="connsiteX11" fmla="*/ 0 w 683812"/>
                <a:gd name="connsiteY11" fmla="*/ 139454 h 716116"/>
                <a:gd name="connsiteX12" fmla="*/ 18900 w 683812"/>
                <a:gd name="connsiteY12" fmla="*/ 60493 h 716116"/>
                <a:gd name="connsiteX13" fmla="*/ 22794 w 683812"/>
                <a:gd name="connsiteY13" fmla="*/ 53238 h 716116"/>
                <a:gd name="connsiteX14" fmla="*/ 34665 w 683812"/>
                <a:gd name="connsiteY14" fmla="*/ 35146 h 716116"/>
                <a:gd name="connsiteX15" fmla="*/ 39984 w 683812"/>
                <a:gd name="connsiteY15" fmla="*/ 28362 h 716116"/>
                <a:gd name="connsiteX16" fmla="*/ 41029 w 683812"/>
                <a:gd name="connsiteY16" fmla="*/ 27043 h 716116"/>
                <a:gd name="connsiteX17" fmla="*/ 47392 w 683812"/>
                <a:gd name="connsiteY17" fmla="*/ 19976 h 716116"/>
                <a:gd name="connsiteX18" fmla="*/ 52521 w 683812"/>
                <a:gd name="connsiteY18" fmla="*/ 14699 h 716116"/>
                <a:gd name="connsiteX19" fmla="*/ 61828 w 683812"/>
                <a:gd name="connsiteY19" fmla="*/ 6125 h 716116"/>
                <a:gd name="connsiteX20" fmla="*/ 68476 w 683812"/>
                <a:gd name="connsiteY20" fmla="*/ 754 h 716116"/>
                <a:gd name="connsiteX21" fmla="*/ 69426 w 683812"/>
                <a:gd name="connsiteY21" fmla="*/ 0 h 716116"/>
                <a:gd name="connsiteX22" fmla="*/ 68856 w 683812"/>
                <a:gd name="connsiteY22" fmla="*/ 2648 h 716116"/>
                <a:gd name="connsiteX23" fmla="*/ 68761 w 683812"/>
                <a:gd name="connsiteY23" fmla="*/ 2733 h 716116"/>
                <a:gd name="connsiteX24" fmla="*/ 238479 w 683812"/>
                <a:gd name="connsiteY24" fmla="*/ 238391 h 716116"/>
                <a:gd name="connsiteX25" fmla="*/ 188618 w 683812"/>
                <a:gd name="connsiteY25" fmla="*/ 238391 h 716116"/>
                <a:gd name="connsiteX26" fmla="*/ 361946 w 683812"/>
                <a:gd name="connsiteY26" fmla="*/ 471600 h 716116"/>
                <a:gd name="connsiteX27" fmla="*/ 455590 w 683812"/>
                <a:gd name="connsiteY27" fmla="*/ 681441 h 716116"/>
                <a:gd name="connsiteX28" fmla="*/ 693120 w 683812"/>
                <a:gd name="connsiteY28" fmla="*/ 724879 h 71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83812" h="716116">
                  <a:moveTo>
                    <a:pt x="693120" y="724879"/>
                  </a:moveTo>
                  <a:lnTo>
                    <a:pt x="412947" y="724879"/>
                  </a:lnTo>
                  <a:cubicBezTo>
                    <a:pt x="411427" y="724879"/>
                    <a:pt x="410002" y="724785"/>
                    <a:pt x="408578" y="724691"/>
                  </a:cubicBezTo>
                  <a:cubicBezTo>
                    <a:pt x="408483" y="724691"/>
                    <a:pt x="408388" y="724596"/>
                    <a:pt x="408293" y="724691"/>
                  </a:cubicBezTo>
                  <a:cubicBezTo>
                    <a:pt x="294134" y="723937"/>
                    <a:pt x="265452" y="694350"/>
                    <a:pt x="265452" y="607672"/>
                  </a:cubicBezTo>
                  <a:lnTo>
                    <a:pt x="265452" y="577604"/>
                  </a:lnTo>
                  <a:lnTo>
                    <a:pt x="237815" y="577604"/>
                  </a:lnTo>
                  <a:cubicBezTo>
                    <a:pt x="238290" y="545002"/>
                    <a:pt x="236770" y="516923"/>
                    <a:pt x="233636" y="492801"/>
                  </a:cubicBezTo>
                  <a:lnTo>
                    <a:pt x="265452" y="492801"/>
                  </a:lnTo>
                  <a:lnTo>
                    <a:pt x="265452" y="490634"/>
                  </a:lnTo>
                  <a:cubicBezTo>
                    <a:pt x="263553" y="414405"/>
                    <a:pt x="217585" y="346091"/>
                    <a:pt x="147400" y="314997"/>
                  </a:cubicBezTo>
                  <a:cubicBezTo>
                    <a:pt x="58979" y="285787"/>
                    <a:pt x="0" y="236413"/>
                    <a:pt x="0" y="139454"/>
                  </a:cubicBezTo>
                  <a:cubicBezTo>
                    <a:pt x="0" y="111092"/>
                    <a:pt x="6838" y="84238"/>
                    <a:pt x="18900" y="60493"/>
                  </a:cubicBezTo>
                  <a:cubicBezTo>
                    <a:pt x="20134" y="58043"/>
                    <a:pt x="21464" y="55593"/>
                    <a:pt x="22794" y="53238"/>
                  </a:cubicBezTo>
                  <a:cubicBezTo>
                    <a:pt x="26308" y="46924"/>
                    <a:pt x="30297" y="40894"/>
                    <a:pt x="34665" y="35146"/>
                  </a:cubicBezTo>
                  <a:cubicBezTo>
                    <a:pt x="36375" y="32894"/>
                    <a:pt x="38180" y="30623"/>
                    <a:pt x="39984" y="28362"/>
                  </a:cubicBezTo>
                  <a:cubicBezTo>
                    <a:pt x="40269" y="27891"/>
                    <a:pt x="40649" y="27514"/>
                    <a:pt x="41029" y="27043"/>
                  </a:cubicBezTo>
                  <a:cubicBezTo>
                    <a:pt x="43118" y="24593"/>
                    <a:pt x="45208" y="22237"/>
                    <a:pt x="47392" y="19976"/>
                  </a:cubicBezTo>
                  <a:cubicBezTo>
                    <a:pt x="49007" y="18186"/>
                    <a:pt x="50811" y="16405"/>
                    <a:pt x="52521" y="14699"/>
                  </a:cubicBezTo>
                  <a:cubicBezTo>
                    <a:pt x="55465" y="11693"/>
                    <a:pt x="58599" y="8857"/>
                    <a:pt x="61828" y="6125"/>
                  </a:cubicBezTo>
                  <a:cubicBezTo>
                    <a:pt x="64012" y="4334"/>
                    <a:pt x="66197" y="2544"/>
                    <a:pt x="68476" y="754"/>
                  </a:cubicBezTo>
                  <a:cubicBezTo>
                    <a:pt x="68761" y="471"/>
                    <a:pt x="69046" y="188"/>
                    <a:pt x="69426" y="0"/>
                  </a:cubicBezTo>
                  <a:cubicBezTo>
                    <a:pt x="69236" y="848"/>
                    <a:pt x="68951" y="1696"/>
                    <a:pt x="68856" y="2648"/>
                  </a:cubicBezTo>
                  <a:cubicBezTo>
                    <a:pt x="68856" y="2648"/>
                    <a:pt x="68761" y="2648"/>
                    <a:pt x="68761" y="2733"/>
                  </a:cubicBezTo>
                  <a:cubicBezTo>
                    <a:pt x="54515" y="63518"/>
                    <a:pt x="84907" y="144071"/>
                    <a:pt x="238479" y="238391"/>
                  </a:cubicBezTo>
                  <a:lnTo>
                    <a:pt x="188618" y="238391"/>
                  </a:lnTo>
                  <a:cubicBezTo>
                    <a:pt x="188618" y="238391"/>
                    <a:pt x="371443" y="297282"/>
                    <a:pt x="361946" y="471600"/>
                  </a:cubicBezTo>
                  <a:cubicBezTo>
                    <a:pt x="356247" y="575343"/>
                    <a:pt x="379231" y="642432"/>
                    <a:pt x="455590" y="681441"/>
                  </a:cubicBezTo>
                  <a:cubicBezTo>
                    <a:pt x="507446" y="708013"/>
                    <a:pt x="584090" y="721581"/>
                    <a:pt x="693120" y="724879"/>
                  </a:cubicBezTo>
                </a:path>
              </a:pathLst>
            </a:custGeom>
            <a:solidFill>
              <a:srgbClr val="9733D1"/>
            </a:solidFill>
            <a:ln w="9442" cap="flat">
              <a:noFill/>
              <a:prstDash val="solid"/>
              <a:miter/>
            </a:ln>
          </p:spPr>
          <p:txBody>
            <a:bodyPr rtlCol="0" anchor="ctr"/>
            <a:lstStyle/>
            <a:p>
              <a:endParaRPr/>
            </a:p>
          </p:txBody>
        </p:sp>
        <p:sp>
          <p:nvSpPr>
            <p:cNvPr id="132" name="Freeform 131">
              <a:extLst>
                <a:ext uri="{FF2B5EF4-FFF2-40B4-BE49-F238E27FC236}">
                  <a16:creationId xmlns:a16="http://schemas.microsoft.com/office/drawing/2014/main" id="{CF09150B-9CA2-CD4A-A3E2-D73498CB405E}"/>
                </a:ext>
              </a:extLst>
            </p:cNvPr>
            <p:cNvSpPr/>
            <p:nvPr/>
          </p:nvSpPr>
          <p:spPr>
            <a:xfrm>
              <a:off x="11861296" y="6510964"/>
              <a:ext cx="788283" cy="725539"/>
            </a:xfrm>
            <a:custGeom>
              <a:avLst/>
              <a:gdLst>
                <a:gd name="connsiteX0" fmla="*/ 795597 w 788283"/>
                <a:gd name="connsiteY0" fmla="*/ 665517 h 725538"/>
                <a:gd name="connsiteX1" fmla="*/ 693120 w 788283"/>
                <a:gd name="connsiteY1" fmla="*/ 726481 h 725538"/>
                <a:gd name="connsiteX2" fmla="*/ 412947 w 788283"/>
                <a:gd name="connsiteY2" fmla="*/ 726481 h 725538"/>
                <a:gd name="connsiteX3" fmla="*/ 408578 w 788283"/>
                <a:gd name="connsiteY3" fmla="*/ 726293 h 725538"/>
                <a:gd name="connsiteX4" fmla="*/ 408293 w 788283"/>
                <a:gd name="connsiteY4" fmla="*/ 726293 h 725538"/>
                <a:gd name="connsiteX5" fmla="*/ 265452 w 788283"/>
                <a:gd name="connsiteY5" fmla="*/ 609264 h 725538"/>
                <a:gd name="connsiteX6" fmla="*/ 265452 w 788283"/>
                <a:gd name="connsiteY6" fmla="*/ 579206 h 725538"/>
                <a:gd name="connsiteX7" fmla="*/ 237815 w 788283"/>
                <a:gd name="connsiteY7" fmla="*/ 579206 h 725538"/>
                <a:gd name="connsiteX8" fmla="*/ 233636 w 788283"/>
                <a:gd name="connsiteY8" fmla="*/ 494403 h 725538"/>
                <a:gd name="connsiteX9" fmla="*/ 265452 w 788283"/>
                <a:gd name="connsiteY9" fmla="*/ 494403 h 725538"/>
                <a:gd name="connsiteX10" fmla="*/ 265452 w 788283"/>
                <a:gd name="connsiteY10" fmla="*/ 492226 h 725538"/>
                <a:gd name="connsiteX11" fmla="*/ 147400 w 788283"/>
                <a:gd name="connsiteY11" fmla="*/ 316599 h 725538"/>
                <a:gd name="connsiteX12" fmla="*/ 0 w 788283"/>
                <a:gd name="connsiteY12" fmla="*/ 141056 h 725538"/>
                <a:gd name="connsiteX13" fmla="*/ 18900 w 788283"/>
                <a:gd name="connsiteY13" fmla="*/ 62095 h 725538"/>
                <a:gd name="connsiteX14" fmla="*/ 22794 w 788283"/>
                <a:gd name="connsiteY14" fmla="*/ 54830 h 725538"/>
                <a:gd name="connsiteX15" fmla="*/ 34665 w 788283"/>
                <a:gd name="connsiteY15" fmla="*/ 36748 h 725538"/>
                <a:gd name="connsiteX16" fmla="*/ 39984 w 788283"/>
                <a:gd name="connsiteY16" fmla="*/ 29964 h 725538"/>
                <a:gd name="connsiteX17" fmla="*/ 41029 w 788283"/>
                <a:gd name="connsiteY17" fmla="*/ 28645 h 725538"/>
                <a:gd name="connsiteX18" fmla="*/ 47392 w 788283"/>
                <a:gd name="connsiteY18" fmla="*/ 21578 h 725538"/>
                <a:gd name="connsiteX19" fmla="*/ 52521 w 788283"/>
                <a:gd name="connsiteY19" fmla="*/ 16301 h 725538"/>
                <a:gd name="connsiteX20" fmla="*/ 61828 w 788283"/>
                <a:gd name="connsiteY20" fmla="*/ 7717 h 725538"/>
                <a:gd name="connsiteX21" fmla="*/ 68476 w 788283"/>
                <a:gd name="connsiteY21" fmla="*/ 2356 h 725538"/>
                <a:gd name="connsiteX22" fmla="*/ 69426 w 788283"/>
                <a:gd name="connsiteY22" fmla="*/ 1602 h 725538"/>
                <a:gd name="connsiteX23" fmla="*/ 71515 w 788283"/>
                <a:gd name="connsiteY23" fmla="*/ 0 h 725538"/>
                <a:gd name="connsiteX24" fmla="*/ 68856 w 788283"/>
                <a:gd name="connsiteY24" fmla="*/ 4240 h 725538"/>
                <a:gd name="connsiteX25" fmla="*/ 68761 w 788283"/>
                <a:gd name="connsiteY25" fmla="*/ 4334 h 725538"/>
                <a:gd name="connsiteX26" fmla="*/ 267921 w 788283"/>
                <a:gd name="connsiteY26" fmla="*/ 345997 h 725538"/>
                <a:gd name="connsiteX27" fmla="*/ 324336 w 788283"/>
                <a:gd name="connsiteY27" fmla="*/ 607474 h 725538"/>
                <a:gd name="connsiteX28" fmla="*/ 455590 w 788283"/>
                <a:gd name="connsiteY28" fmla="*/ 683033 h 725538"/>
                <a:gd name="connsiteX29" fmla="*/ 724081 w 788283"/>
                <a:gd name="connsiteY29" fmla="*/ 678143 h 725538"/>
                <a:gd name="connsiteX30" fmla="*/ 795597 w 788283"/>
                <a:gd name="connsiteY30" fmla="*/ 665517 h 725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88283" h="725538">
                  <a:moveTo>
                    <a:pt x="795597" y="665517"/>
                  </a:moveTo>
                  <a:cubicBezTo>
                    <a:pt x="775842" y="701794"/>
                    <a:pt x="737377" y="726481"/>
                    <a:pt x="693120" y="726481"/>
                  </a:cubicBezTo>
                  <a:lnTo>
                    <a:pt x="412947" y="726481"/>
                  </a:lnTo>
                  <a:cubicBezTo>
                    <a:pt x="411427" y="726481"/>
                    <a:pt x="410002" y="726387"/>
                    <a:pt x="408578" y="726293"/>
                  </a:cubicBezTo>
                  <a:cubicBezTo>
                    <a:pt x="408483" y="726293"/>
                    <a:pt x="408388" y="726189"/>
                    <a:pt x="408293" y="726293"/>
                  </a:cubicBezTo>
                  <a:cubicBezTo>
                    <a:pt x="294134" y="725539"/>
                    <a:pt x="265452" y="695942"/>
                    <a:pt x="265452" y="609264"/>
                  </a:cubicBezTo>
                  <a:lnTo>
                    <a:pt x="265452" y="579206"/>
                  </a:lnTo>
                  <a:lnTo>
                    <a:pt x="237815" y="579206"/>
                  </a:lnTo>
                  <a:cubicBezTo>
                    <a:pt x="238290" y="546604"/>
                    <a:pt x="236770" y="518515"/>
                    <a:pt x="233636" y="494403"/>
                  </a:cubicBezTo>
                  <a:lnTo>
                    <a:pt x="265452" y="494403"/>
                  </a:lnTo>
                  <a:lnTo>
                    <a:pt x="265452" y="492226"/>
                  </a:lnTo>
                  <a:cubicBezTo>
                    <a:pt x="263553" y="416007"/>
                    <a:pt x="217585" y="347693"/>
                    <a:pt x="147400" y="316599"/>
                  </a:cubicBezTo>
                  <a:cubicBezTo>
                    <a:pt x="58979" y="287389"/>
                    <a:pt x="0" y="238014"/>
                    <a:pt x="0" y="141056"/>
                  </a:cubicBezTo>
                  <a:cubicBezTo>
                    <a:pt x="0" y="112694"/>
                    <a:pt x="6838" y="85830"/>
                    <a:pt x="18900" y="62095"/>
                  </a:cubicBezTo>
                  <a:cubicBezTo>
                    <a:pt x="20134" y="59645"/>
                    <a:pt x="21464" y="57186"/>
                    <a:pt x="22794" y="54830"/>
                  </a:cubicBezTo>
                  <a:cubicBezTo>
                    <a:pt x="26308" y="48526"/>
                    <a:pt x="30297" y="42496"/>
                    <a:pt x="34665" y="36748"/>
                  </a:cubicBezTo>
                  <a:cubicBezTo>
                    <a:pt x="36375" y="34487"/>
                    <a:pt x="38180" y="32225"/>
                    <a:pt x="39984" y="29964"/>
                  </a:cubicBezTo>
                  <a:cubicBezTo>
                    <a:pt x="40269" y="29493"/>
                    <a:pt x="40649" y="29116"/>
                    <a:pt x="41029" y="28645"/>
                  </a:cubicBezTo>
                  <a:cubicBezTo>
                    <a:pt x="43118" y="26185"/>
                    <a:pt x="45208" y="23830"/>
                    <a:pt x="47392" y="21578"/>
                  </a:cubicBezTo>
                  <a:cubicBezTo>
                    <a:pt x="49007" y="19787"/>
                    <a:pt x="50811" y="17997"/>
                    <a:pt x="52521" y="16301"/>
                  </a:cubicBezTo>
                  <a:cubicBezTo>
                    <a:pt x="55465" y="13286"/>
                    <a:pt x="58599" y="10450"/>
                    <a:pt x="61828" y="7717"/>
                  </a:cubicBezTo>
                  <a:cubicBezTo>
                    <a:pt x="64012" y="5936"/>
                    <a:pt x="66197" y="4146"/>
                    <a:pt x="68476" y="2356"/>
                  </a:cubicBezTo>
                  <a:cubicBezTo>
                    <a:pt x="68761" y="2073"/>
                    <a:pt x="69046" y="1790"/>
                    <a:pt x="69426" y="1602"/>
                  </a:cubicBezTo>
                  <a:cubicBezTo>
                    <a:pt x="70091" y="1027"/>
                    <a:pt x="70851" y="565"/>
                    <a:pt x="71515" y="0"/>
                  </a:cubicBezTo>
                  <a:cubicBezTo>
                    <a:pt x="70566" y="1413"/>
                    <a:pt x="69711" y="2733"/>
                    <a:pt x="68856" y="4240"/>
                  </a:cubicBezTo>
                  <a:cubicBezTo>
                    <a:pt x="68856" y="4240"/>
                    <a:pt x="68761" y="4240"/>
                    <a:pt x="68761" y="4334"/>
                  </a:cubicBezTo>
                  <a:cubicBezTo>
                    <a:pt x="28587" y="68408"/>
                    <a:pt x="-5508" y="203151"/>
                    <a:pt x="267921" y="345997"/>
                  </a:cubicBezTo>
                  <a:cubicBezTo>
                    <a:pt x="267921" y="345997"/>
                    <a:pt x="324336" y="402533"/>
                    <a:pt x="324336" y="607474"/>
                  </a:cubicBezTo>
                  <a:cubicBezTo>
                    <a:pt x="324336" y="648651"/>
                    <a:pt x="366124" y="673809"/>
                    <a:pt x="455590" y="683033"/>
                  </a:cubicBezTo>
                  <a:cubicBezTo>
                    <a:pt x="519792" y="689639"/>
                    <a:pt x="608498" y="687943"/>
                    <a:pt x="724081" y="678143"/>
                  </a:cubicBezTo>
                  <a:cubicBezTo>
                    <a:pt x="749534" y="675967"/>
                    <a:pt x="773373" y="671632"/>
                    <a:pt x="795597" y="665517"/>
                  </a:cubicBezTo>
                </a:path>
              </a:pathLst>
            </a:custGeom>
            <a:solidFill>
              <a:srgbClr val="7F23B5"/>
            </a:solidFill>
            <a:ln w="9442" cap="flat">
              <a:noFill/>
              <a:prstDash val="solid"/>
              <a:miter/>
            </a:ln>
          </p:spPr>
          <p:txBody>
            <a:bodyPr rtlCol="0" anchor="ctr"/>
            <a:lstStyle/>
            <a:p>
              <a:endParaRPr/>
            </a:p>
          </p:txBody>
        </p:sp>
        <p:sp>
          <p:nvSpPr>
            <p:cNvPr id="133" name="Freeform 132">
              <a:extLst>
                <a:ext uri="{FF2B5EF4-FFF2-40B4-BE49-F238E27FC236}">
                  <a16:creationId xmlns:a16="http://schemas.microsoft.com/office/drawing/2014/main" id="{408066C9-8486-F14C-BDB9-68E11F58E859}"/>
                </a:ext>
              </a:extLst>
            </p:cNvPr>
            <p:cNvSpPr/>
            <p:nvPr/>
          </p:nvSpPr>
          <p:spPr>
            <a:xfrm>
              <a:off x="11801652" y="7147555"/>
              <a:ext cx="246932" cy="84803"/>
            </a:xfrm>
            <a:custGeom>
              <a:avLst/>
              <a:gdLst>
                <a:gd name="connsiteX0" fmla="*/ 249781 w 246932"/>
                <a:gd name="connsiteY0" fmla="*/ 46548 h 84803"/>
                <a:gd name="connsiteX1" fmla="*/ 207043 w 246932"/>
                <a:gd name="connsiteY1" fmla="*/ 88949 h 84803"/>
                <a:gd name="connsiteX2" fmla="*/ 38369 w 246932"/>
                <a:gd name="connsiteY2" fmla="*/ 88949 h 84803"/>
                <a:gd name="connsiteX3" fmla="*/ 0 w 246932"/>
                <a:gd name="connsiteY3" fmla="*/ 0 h 84803"/>
                <a:gd name="connsiteX4" fmla="*/ 15386 w 246932"/>
                <a:gd name="connsiteY4" fmla="*/ 4146 h 84803"/>
                <a:gd name="connsiteX5" fmla="*/ 207043 w 246932"/>
                <a:gd name="connsiteY5" fmla="*/ 4146 h 84803"/>
                <a:gd name="connsiteX6" fmla="*/ 249781 w 246932"/>
                <a:gd name="connsiteY6" fmla="*/ 46548 h 84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6932" h="84803">
                  <a:moveTo>
                    <a:pt x="249781" y="46548"/>
                  </a:moveTo>
                  <a:cubicBezTo>
                    <a:pt x="249781" y="69906"/>
                    <a:pt x="230692" y="88949"/>
                    <a:pt x="207043" y="88949"/>
                  </a:cubicBezTo>
                  <a:lnTo>
                    <a:pt x="38369" y="88949"/>
                  </a:lnTo>
                  <a:cubicBezTo>
                    <a:pt x="25738" y="60210"/>
                    <a:pt x="12821" y="30331"/>
                    <a:pt x="0" y="0"/>
                  </a:cubicBezTo>
                  <a:cubicBezTo>
                    <a:pt x="4559" y="2638"/>
                    <a:pt x="9782" y="4146"/>
                    <a:pt x="15386" y="4146"/>
                  </a:cubicBezTo>
                  <a:lnTo>
                    <a:pt x="207043" y="4146"/>
                  </a:lnTo>
                  <a:cubicBezTo>
                    <a:pt x="230692" y="4146"/>
                    <a:pt x="249781" y="23085"/>
                    <a:pt x="249781" y="46548"/>
                  </a:cubicBezTo>
                </a:path>
              </a:pathLst>
            </a:custGeom>
            <a:solidFill>
              <a:srgbClr val="7F23B5"/>
            </a:solidFill>
            <a:ln w="9442" cap="flat">
              <a:noFill/>
              <a:prstDash val="solid"/>
              <a:miter/>
            </a:ln>
          </p:spPr>
          <p:txBody>
            <a:bodyPr rtlCol="0" anchor="ctr"/>
            <a:lstStyle/>
            <a:p>
              <a:endParaRPr/>
            </a:p>
          </p:txBody>
        </p:sp>
        <p:sp>
          <p:nvSpPr>
            <p:cNvPr id="134" name="Freeform 133">
              <a:extLst>
                <a:ext uri="{FF2B5EF4-FFF2-40B4-BE49-F238E27FC236}">
                  <a16:creationId xmlns:a16="http://schemas.microsoft.com/office/drawing/2014/main" id="{6FF6CD1C-E72F-AE49-800A-C298EDFBC42E}"/>
                </a:ext>
              </a:extLst>
            </p:cNvPr>
            <p:cNvSpPr/>
            <p:nvPr/>
          </p:nvSpPr>
          <p:spPr>
            <a:xfrm>
              <a:off x="12009548" y="6476382"/>
              <a:ext cx="522357" cy="329790"/>
            </a:xfrm>
            <a:custGeom>
              <a:avLst/>
              <a:gdLst>
                <a:gd name="connsiteX0" fmla="*/ 530144 w 522356"/>
                <a:gd name="connsiteY0" fmla="*/ 175637 h 329790"/>
                <a:gd name="connsiteX1" fmla="*/ 422919 w 522356"/>
                <a:gd name="connsiteY1" fmla="*/ 335350 h 329790"/>
                <a:gd name="connsiteX2" fmla="*/ 462903 w 522356"/>
                <a:gd name="connsiteY2" fmla="*/ 92690 h 329790"/>
                <a:gd name="connsiteX3" fmla="*/ 337528 w 522356"/>
                <a:gd name="connsiteY3" fmla="*/ 35975 h 329790"/>
                <a:gd name="connsiteX4" fmla="*/ 0 w 522356"/>
                <a:gd name="connsiteY4" fmla="*/ 2356 h 329790"/>
                <a:gd name="connsiteX5" fmla="*/ 28682 w 522356"/>
                <a:gd name="connsiteY5" fmla="*/ 0 h 329790"/>
                <a:gd name="connsiteX6" fmla="*/ 353113 w 522356"/>
                <a:gd name="connsiteY6" fmla="*/ 0 h 329790"/>
                <a:gd name="connsiteX7" fmla="*/ 530144 w 522356"/>
                <a:gd name="connsiteY7" fmla="*/ 175637 h 329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56" h="329790">
                  <a:moveTo>
                    <a:pt x="530144" y="175637"/>
                  </a:moveTo>
                  <a:cubicBezTo>
                    <a:pt x="530144" y="257048"/>
                    <a:pt x="488641" y="304821"/>
                    <a:pt x="422919" y="335350"/>
                  </a:cubicBezTo>
                  <a:cubicBezTo>
                    <a:pt x="479143" y="267809"/>
                    <a:pt x="529413" y="172706"/>
                    <a:pt x="462903" y="92690"/>
                  </a:cubicBezTo>
                  <a:cubicBezTo>
                    <a:pt x="432331" y="55914"/>
                    <a:pt x="385585" y="36164"/>
                    <a:pt x="337528" y="35975"/>
                  </a:cubicBezTo>
                  <a:lnTo>
                    <a:pt x="0" y="2356"/>
                  </a:lnTo>
                  <a:cubicBezTo>
                    <a:pt x="9307" y="754"/>
                    <a:pt x="18900" y="0"/>
                    <a:pt x="28682" y="0"/>
                  </a:cubicBezTo>
                  <a:lnTo>
                    <a:pt x="353113" y="0"/>
                  </a:lnTo>
                  <a:cubicBezTo>
                    <a:pt x="450841" y="0"/>
                    <a:pt x="530144" y="78584"/>
                    <a:pt x="530144" y="175637"/>
                  </a:cubicBezTo>
                </a:path>
              </a:pathLst>
            </a:custGeom>
            <a:solidFill>
              <a:srgbClr val="E6C2FF"/>
            </a:solidFill>
            <a:ln w="9442" cap="flat">
              <a:noFill/>
              <a:prstDash val="solid"/>
              <a:miter/>
            </a:ln>
          </p:spPr>
          <p:txBody>
            <a:bodyPr rtlCol="0" anchor="ctr"/>
            <a:lstStyle/>
            <a:p>
              <a:endParaRPr/>
            </a:p>
          </p:txBody>
        </p:sp>
      </p:grpSp>
      <p:grpSp>
        <p:nvGrpSpPr>
          <p:cNvPr id="135" name="Graphic 10">
            <a:extLst>
              <a:ext uri="{FF2B5EF4-FFF2-40B4-BE49-F238E27FC236}">
                <a16:creationId xmlns:a16="http://schemas.microsoft.com/office/drawing/2014/main" id="{F2B01180-C1E7-9D4C-A368-009BAFDA4A83}"/>
              </a:ext>
            </a:extLst>
          </p:cNvPr>
          <p:cNvGrpSpPr/>
          <p:nvPr/>
        </p:nvGrpSpPr>
        <p:grpSpPr>
          <a:xfrm>
            <a:off x="4519421" y="8702223"/>
            <a:ext cx="882745" cy="1226034"/>
            <a:chOff x="11732419" y="6223000"/>
            <a:chExt cx="914400" cy="1270000"/>
          </a:xfrm>
        </p:grpSpPr>
        <p:sp>
          <p:nvSpPr>
            <p:cNvPr id="136" name="Freeform 135">
              <a:extLst>
                <a:ext uri="{FF2B5EF4-FFF2-40B4-BE49-F238E27FC236}">
                  <a16:creationId xmlns:a16="http://schemas.microsoft.com/office/drawing/2014/main" id="{305A36DB-A190-FD41-9B6B-39E480C34FC3}"/>
                </a:ext>
              </a:extLst>
            </p:cNvPr>
            <p:cNvSpPr/>
            <p:nvPr/>
          </p:nvSpPr>
          <p:spPr>
            <a:xfrm>
              <a:off x="11732419" y="6223000"/>
              <a:ext cx="904875" cy="1260522"/>
            </a:xfrm>
            <a:custGeom>
              <a:avLst/>
              <a:gdLst>
                <a:gd name="connsiteX0" fmla="*/ 455333 w 904875"/>
                <a:gd name="connsiteY0" fmla="*/ 1264427 h 1260522"/>
                <a:gd name="connsiteX1" fmla="*/ 180070 w 904875"/>
                <a:gd name="connsiteY1" fmla="*/ 1064971 h 1260522"/>
                <a:gd name="connsiteX2" fmla="*/ 0 w 904875"/>
                <a:gd name="connsiteY2" fmla="*/ 703807 h 1260522"/>
                <a:gd name="connsiteX3" fmla="*/ 0 w 904875"/>
                <a:gd name="connsiteY3" fmla="*/ 453068 h 1260522"/>
                <a:gd name="connsiteX4" fmla="*/ 455333 w 904875"/>
                <a:gd name="connsiteY4" fmla="*/ 0 h 1260522"/>
                <a:gd name="connsiteX5" fmla="*/ 910666 w 904875"/>
                <a:gd name="connsiteY5" fmla="*/ 453068 h 1260522"/>
                <a:gd name="connsiteX6" fmla="*/ 910666 w 904875"/>
                <a:gd name="connsiteY6" fmla="*/ 703864 h 1260522"/>
                <a:gd name="connsiteX7" fmla="*/ 730587 w 904875"/>
                <a:gd name="connsiteY7" fmla="*/ 1064971 h 1260522"/>
                <a:gd name="connsiteX8" fmla="*/ 455333 w 904875"/>
                <a:gd name="connsiteY8" fmla="*/ 1264427 h 1260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4875" h="1260522">
                  <a:moveTo>
                    <a:pt x="455333" y="1264427"/>
                  </a:moveTo>
                  <a:cubicBezTo>
                    <a:pt x="299657" y="1264427"/>
                    <a:pt x="181966" y="1178892"/>
                    <a:pt x="180070" y="1064971"/>
                  </a:cubicBezTo>
                  <a:cubicBezTo>
                    <a:pt x="67704" y="979957"/>
                    <a:pt x="-86" y="846161"/>
                    <a:pt x="0" y="703807"/>
                  </a:cubicBezTo>
                  <a:lnTo>
                    <a:pt x="0" y="453068"/>
                  </a:lnTo>
                  <a:cubicBezTo>
                    <a:pt x="0" y="203238"/>
                    <a:pt x="204264" y="0"/>
                    <a:pt x="455333" y="0"/>
                  </a:cubicBezTo>
                  <a:cubicBezTo>
                    <a:pt x="706403" y="0"/>
                    <a:pt x="910666" y="203238"/>
                    <a:pt x="910666" y="453068"/>
                  </a:cubicBezTo>
                  <a:lnTo>
                    <a:pt x="910666" y="703864"/>
                  </a:lnTo>
                  <a:cubicBezTo>
                    <a:pt x="910752" y="846171"/>
                    <a:pt x="842953" y="979957"/>
                    <a:pt x="730587" y="1064971"/>
                  </a:cubicBezTo>
                  <a:cubicBezTo>
                    <a:pt x="728691" y="1178892"/>
                    <a:pt x="611000" y="1264427"/>
                    <a:pt x="455333" y="1264427"/>
                  </a:cubicBezTo>
                </a:path>
              </a:pathLst>
            </a:custGeom>
            <a:solidFill>
              <a:srgbClr val="113806"/>
            </a:solidFill>
            <a:ln w="63500" cap="flat">
              <a:solidFill>
                <a:schemeClr val="bg1"/>
              </a:solidFill>
              <a:prstDash val="solid"/>
              <a:miter/>
            </a:ln>
          </p:spPr>
          <p:txBody>
            <a:bodyPr rtlCol="0" anchor="ctr"/>
            <a:lstStyle/>
            <a:p>
              <a:endParaRPr/>
            </a:p>
          </p:txBody>
        </p:sp>
        <p:sp>
          <p:nvSpPr>
            <p:cNvPr id="137" name="Freeform 136">
              <a:extLst>
                <a:ext uri="{FF2B5EF4-FFF2-40B4-BE49-F238E27FC236}">
                  <a16:creationId xmlns:a16="http://schemas.microsoft.com/office/drawing/2014/main" id="{08CD39EB-AD0A-BB4E-90A0-5EB2743A5109}"/>
                </a:ext>
              </a:extLst>
            </p:cNvPr>
            <p:cNvSpPr/>
            <p:nvPr/>
          </p:nvSpPr>
          <p:spPr>
            <a:xfrm>
              <a:off x="11827694" y="6317783"/>
              <a:ext cx="714375" cy="919328"/>
            </a:xfrm>
            <a:custGeom>
              <a:avLst/>
              <a:gdLst>
                <a:gd name="connsiteX0" fmla="*/ 720176 w 714375"/>
                <a:gd name="connsiteY0" fmla="*/ 358254 h 919328"/>
                <a:gd name="connsiteX1" fmla="*/ 720176 w 714375"/>
                <a:gd name="connsiteY1" fmla="*/ 609136 h 919328"/>
                <a:gd name="connsiteX2" fmla="*/ 672360 w 714375"/>
                <a:gd name="connsiteY2" fmla="*/ 787495 h 919328"/>
                <a:gd name="connsiteX3" fmla="*/ 665312 w 714375"/>
                <a:gd name="connsiteY3" fmla="*/ 799247 h 919328"/>
                <a:gd name="connsiteX4" fmla="*/ 642643 w 714375"/>
                <a:gd name="connsiteY4" fmla="*/ 831187 h 919328"/>
                <a:gd name="connsiteX5" fmla="*/ 640557 w 714375"/>
                <a:gd name="connsiteY5" fmla="*/ 833935 h 919328"/>
                <a:gd name="connsiteX6" fmla="*/ 540058 w 714375"/>
                <a:gd name="connsiteY6" fmla="*/ 919613 h 919328"/>
                <a:gd name="connsiteX7" fmla="*/ 180013 w 714375"/>
                <a:gd name="connsiteY7" fmla="*/ 919613 h 919328"/>
                <a:gd name="connsiteX8" fmla="*/ 0 w 714375"/>
                <a:gd name="connsiteY8" fmla="*/ 609136 h 919328"/>
                <a:gd name="connsiteX9" fmla="*/ 0 w 714375"/>
                <a:gd name="connsiteY9" fmla="*/ 358254 h 919328"/>
                <a:gd name="connsiteX10" fmla="*/ 196587 w 714375"/>
                <a:gd name="connsiteY10" fmla="*/ 38962 h 919328"/>
                <a:gd name="connsiteX11" fmla="*/ 303743 w 714375"/>
                <a:gd name="connsiteY11" fmla="*/ 4360 h 919328"/>
                <a:gd name="connsiteX12" fmla="*/ 341081 w 714375"/>
                <a:gd name="connsiteY12" fmla="*/ 474 h 919328"/>
                <a:gd name="connsiteX13" fmla="*/ 360036 w 714375"/>
                <a:gd name="connsiteY13" fmla="*/ 0 h 919328"/>
                <a:gd name="connsiteX14" fmla="*/ 415757 w 714375"/>
                <a:gd name="connsiteY14" fmla="*/ 4265 h 919328"/>
                <a:gd name="connsiteX15" fmla="*/ 720176 w 714375"/>
                <a:gd name="connsiteY15" fmla="*/ 358254 h 919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4375" h="919328">
                  <a:moveTo>
                    <a:pt x="720176" y="358254"/>
                  </a:moveTo>
                  <a:lnTo>
                    <a:pt x="720176" y="609136"/>
                  </a:lnTo>
                  <a:cubicBezTo>
                    <a:pt x="720176" y="672816"/>
                    <a:pt x="703126" y="734136"/>
                    <a:pt x="672360" y="787495"/>
                  </a:cubicBezTo>
                  <a:cubicBezTo>
                    <a:pt x="670075" y="791475"/>
                    <a:pt x="667789" y="795361"/>
                    <a:pt x="665312" y="799247"/>
                  </a:cubicBezTo>
                  <a:cubicBezTo>
                    <a:pt x="658359" y="810336"/>
                    <a:pt x="650844" y="820951"/>
                    <a:pt x="642643" y="831187"/>
                  </a:cubicBezTo>
                  <a:cubicBezTo>
                    <a:pt x="641976" y="832134"/>
                    <a:pt x="641319" y="832987"/>
                    <a:pt x="640557" y="833935"/>
                  </a:cubicBezTo>
                  <a:cubicBezTo>
                    <a:pt x="613115" y="867874"/>
                    <a:pt x="579206" y="897066"/>
                    <a:pt x="540058" y="919613"/>
                  </a:cubicBezTo>
                  <a:lnTo>
                    <a:pt x="180013" y="919613"/>
                  </a:lnTo>
                  <a:cubicBezTo>
                    <a:pt x="68571" y="855554"/>
                    <a:pt x="-105" y="737169"/>
                    <a:pt x="0" y="609136"/>
                  </a:cubicBezTo>
                  <a:lnTo>
                    <a:pt x="0" y="358254"/>
                  </a:lnTo>
                  <a:cubicBezTo>
                    <a:pt x="0" y="218933"/>
                    <a:pt x="79905" y="98198"/>
                    <a:pt x="196587" y="38962"/>
                  </a:cubicBezTo>
                  <a:cubicBezTo>
                    <a:pt x="229638" y="22083"/>
                    <a:pt x="265738" y="10236"/>
                    <a:pt x="303743" y="4360"/>
                  </a:cubicBezTo>
                  <a:cubicBezTo>
                    <a:pt x="316030" y="2464"/>
                    <a:pt x="328413" y="1137"/>
                    <a:pt x="341081" y="474"/>
                  </a:cubicBezTo>
                  <a:cubicBezTo>
                    <a:pt x="347367" y="199"/>
                    <a:pt x="353663" y="0"/>
                    <a:pt x="360036" y="0"/>
                  </a:cubicBezTo>
                  <a:cubicBezTo>
                    <a:pt x="378990" y="0"/>
                    <a:pt x="397564" y="1431"/>
                    <a:pt x="415757" y="4265"/>
                  </a:cubicBezTo>
                  <a:cubicBezTo>
                    <a:pt x="588169" y="30897"/>
                    <a:pt x="720176" y="179222"/>
                    <a:pt x="720176" y="358254"/>
                  </a:cubicBezTo>
                </a:path>
              </a:pathLst>
            </a:custGeom>
            <a:solidFill>
              <a:srgbClr val="46CE2E"/>
            </a:solidFill>
            <a:ln w="9525" cap="flat">
              <a:noFill/>
              <a:prstDash val="solid"/>
              <a:miter/>
            </a:ln>
          </p:spPr>
          <p:txBody>
            <a:bodyPr rtlCol="0" anchor="ctr"/>
            <a:lstStyle/>
            <a:p>
              <a:endParaRPr/>
            </a:p>
          </p:txBody>
        </p:sp>
        <p:sp>
          <p:nvSpPr>
            <p:cNvPr id="138" name="Freeform 137">
              <a:extLst>
                <a:ext uri="{FF2B5EF4-FFF2-40B4-BE49-F238E27FC236}">
                  <a16:creationId xmlns:a16="http://schemas.microsoft.com/office/drawing/2014/main" id="{B6EF967C-5EC1-694D-966A-0FA0D263E1A9}"/>
                </a:ext>
              </a:extLst>
            </p:cNvPr>
            <p:cNvSpPr/>
            <p:nvPr/>
          </p:nvSpPr>
          <p:spPr>
            <a:xfrm>
              <a:off x="11827687" y="6322146"/>
              <a:ext cx="638175" cy="909851"/>
            </a:xfrm>
            <a:custGeom>
              <a:avLst/>
              <a:gdLst>
                <a:gd name="connsiteX0" fmla="*/ 642652 w 638175"/>
                <a:gd name="connsiteY0" fmla="*/ 826827 h 909850"/>
                <a:gd name="connsiteX1" fmla="*/ 640556 w 638175"/>
                <a:gd name="connsiteY1" fmla="*/ 829575 h 909850"/>
                <a:gd name="connsiteX2" fmla="*/ 540058 w 638175"/>
                <a:gd name="connsiteY2" fmla="*/ 915253 h 909850"/>
                <a:gd name="connsiteX3" fmla="*/ 180023 w 638175"/>
                <a:gd name="connsiteY3" fmla="*/ 915253 h 909850"/>
                <a:gd name="connsiteX4" fmla="*/ 0 w 638175"/>
                <a:gd name="connsiteY4" fmla="*/ 604766 h 909850"/>
                <a:gd name="connsiteX5" fmla="*/ 0 w 638175"/>
                <a:gd name="connsiteY5" fmla="*/ 353894 h 909850"/>
                <a:gd name="connsiteX6" fmla="*/ 196596 w 638175"/>
                <a:gd name="connsiteY6" fmla="*/ 34593 h 909850"/>
                <a:gd name="connsiteX7" fmla="*/ 303752 w 638175"/>
                <a:gd name="connsiteY7" fmla="*/ 0 h 909850"/>
                <a:gd name="connsiteX8" fmla="*/ 180023 w 638175"/>
                <a:gd name="connsiteY8" fmla="*/ 216933 h 909850"/>
                <a:gd name="connsiteX9" fmla="*/ 244697 w 638175"/>
                <a:gd name="connsiteY9" fmla="*/ 110604 h 909850"/>
                <a:gd name="connsiteX10" fmla="*/ 320326 w 638175"/>
                <a:gd name="connsiteY10" fmla="*/ 674711 h 909850"/>
                <a:gd name="connsiteX11" fmla="*/ 251079 w 638175"/>
                <a:gd name="connsiteY11" fmla="*/ 654619 h 909850"/>
                <a:gd name="connsiteX12" fmla="*/ 642652 w 638175"/>
                <a:gd name="connsiteY12" fmla="*/ 826827 h 909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5" h="909850">
                  <a:moveTo>
                    <a:pt x="642652" y="826827"/>
                  </a:moveTo>
                  <a:cubicBezTo>
                    <a:pt x="641985" y="827775"/>
                    <a:pt x="641318" y="828618"/>
                    <a:pt x="640556" y="829575"/>
                  </a:cubicBezTo>
                  <a:cubicBezTo>
                    <a:pt x="613115" y="863505"/>
                    <a:pt x="579215" y="892696"/>
                    <a:pt x="540058" y="915253"/>
                  </a:cubicBezTo>
                  <a:lnTo>
                    <a:pt x="180023" y="915253"/>
                  </a:lnTo>
                  <a:cubicBezTo>
                    <a:pt x="68571" y="851184"/>
                    <a:pt x="-95" y="732809"/>
                    <a:pt x="0" y="604766"/>
                  </a:cubicBezTo>
                  <a:lnTo>
                    <a:pt x="0" y="353894"/>
                  </a:lnTo>
                  <a:cubicBezTo>
                    <a:pt x="0" y="214564"/>
                    <a:pt x="79915" y="93828"/>
                    <a:pt x="196596" y="34593"/>
                  </a:cubicBezTo>
                  <a:cubicBezTo>
                    <a:pt x="229648" y="17723"/>
                    <a:pt x="265748" y="5876"/>
                    <a:pt x="303752" y="0"/>
                  </a:cubicBezTo>
                  <a:cubicBezTo>
                    <a:pt x="246602" y="38574"/>
                    <a:pt x="180489" y="107002"/>
                    <a:pt x="180023" y="216933"/>
                  </a:cubicBezTo>
                  <a:cubicBezTo>
                    <a:pt x="180023" y="216933"/>
                    <a:pt x="198501" y="126896"/>
                    <a:pt x="244697" y="110604"/>
                  </a:cubicBezTo>
                  <a:cubicBezTo>
                    <a:pt x="244697" y="110604"/>
                    <a:pt x="61722" y="459949"/>
                    <a:pt x="320326" y="674711"/>
                  </a:cubicBezTo>
                  <a:cubicBezTo>
                    <a:pt x="320326" y="674711"/>
                    <a:pt x="282607" y="668740"/>
                    <a:pt x="251079" y="654619"/>
                  </a:cubicBezTo>
                  <a:cubicBezTo>
                    <a:pt x="318897" y="702661"/>
                    <a:pt x="471964" y="799152"/>
                    <a:pt x="642652" y="826827"/>
                  </a:cubicBezTo>
                </a:path>
              </a:pathLst>
            </a:custGeom>
            <a:solidFill>
              <a:srgbClr val="43B224"/>
            </a:solidFill>
            <a:ln w="9525" cap="flat">
              <a:noFill/>
              <a:prstDash val="solid"/>
              <a:miter/>
            </a:ln>
          </p:spPr>
          <p:txBody>
            <a:bodyPr rtlCol="0" anchor="ctr"/>
            <a:lstStyle/>
            <a:p>
              <a:endParaRPr/>
            </a:p>
          </p:txBody>
        </p:sp>
        <p:sp>
          <p:nvSpPr>
            <p:cNvPr id="139" name="Freeform 138">
              <a:extLst>
                <a:ext uri="{FF2B5EF4-FFF2-40B4-BE49-F238E27FC236}">
                  <a16:creationId xmlns:a16="http://schemas.microsoft.com/office/drawing/2014/main" id="{D72FDDED-6209-A343-A95D-551DE42DAE24}"/>
                </a:ext>
              </a:extLst>
            </p:cNvPr>
            <p:cNvSpPr/>
            <p:nvPr/>
          </p:nvSpPr>
          <p:spPr>
            <a:xfrm>
              <a:off x="11827690" y="6356740"/>
              <a:ext cx="638175" cy="871940"/>
            </a:xfrm>
            <a:custGeom>
              <a:avLst/>
              <a:gdLst>
                <a:gd name="connsiteX0" fmla="*/ 640556 w 638175"/>
                <a:gd name="connsiteY0" fmla="*/ 794982 h 871940"/>
                <a:gd name="connsiteX1" fmla="*/ 540058 w 638175"/>
                <a:gd name="connsiteY1" fmla="*/ 880660 h 871940"/>
                <a:gd name="connsiteX2" fmla="*/ 180013 w 638175"/>
                <a:gd name="connsiteY2" fmla="*/ 880660 h 871940"/>
                <a:gd name="connsiteX3" fmla="*/ 0 w 638175"/>
                <a:gd name="connsiteY3" fmla="*/ 570173 h 871940"/>
                <a:gd name="connsiteX4" fmla="*/ 0 w 638175"/>
                <a:gd name="connsiteY4" fmla="*/ 319301 h 871940"/>
                <a:gd name="connsiteX5" fmla="*/ 196596 w 638175"/>
                <a:gd name="connsiteY5" fmla="*/ 0 h 871940"/>
                <a:gd name="connsiteX6" fmla="*/ 58865 w 638175"/>
                <a:gd name="connsiteY6" fmla="*/ 323566 h 871940"/>
                <a:gd name="connsiteX7" fmla="*/ 107918 w 638175"/>
                <a:gd name="connsiteY7" fmla="*/ 215805 h 871940"/>
                <a:gd name="connsiteX8" fmla="*/ 198015 w 638175"/>
                <a:gd name="connsiteY8" fmla="*/ 660116 h 871940"/>
                <a:gd name="connsiteX9" fmla="*/ 72200 w 638175"/>
                <a:gd name="connsiteY9" fmla="*/ 575196 h 871940"/>
                <a:gd name="connsiteX10" fmla="*/ 640556 w 638175"/>
                <a:gd name="connsiteY10" fmla="*/ 794982 h 871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8175" h="871940">
                  <a:moveTo>
                    <a:pt x="640556" y="794982"/>
                  </a:moveTo>
                  <a:cubicBezTo>
                    <a:pt x="613115" y="828912"/>
                    <a:pt x="579216" y="858103"/>
                    <a:pt x="540058" y="880660"/>
                  </a:cubicBezTo>
                  <a:lnTo>
                    <a:pt x="180013" y="880660"/>
                  </a:lnTo>
                  <a:cubicBezTo>
                    <a:pt x="68571" y="816591"/>
                    <a:pt x="-105" y="698216"/>
                    <a:pt x="0" y="570173"/>
                  </a:cubicBezTo>
                  <a:lnTo>
                    <a:pt x="0" y="319301"/>
                  </a:lnTo>
                  <a:cubicBezTo>
                    <a:pt x="0" y="179970"/>
                    <a:pt x="79915" y="59235"/>
                    <a:pt x="196596" y="0"/>
                  </a:cubicBezTo>
                  <a:cubicBezTo>
                    <a:pt x="139065" y="56107"/>
                    <a:pt x="73238" y="155812"/>
                    <a:pt x="58865" y="323566"/>
                  </a:cubicBezTo>
                  <a:lnTo>
                    <a:pt x="107918" y="215805"/>
                  </a:lnTo>
                  <a:cubicBezTo>
                    <a:pt x="104489" y="225283"/>
                    <a:pt x="13240" y="487244"/>
                    <a:pt x="198015" y="660116"/>
                  </a:cubicBezTo>
                  <a:cubicBezTo>
                    <a:pt x="198015" y="660116"/>
                    <a:pt x="134588" y="666456"/>
                    <a:pt x="72200" y="575196"/>
                  </a:cubicBezTo>
                  <a:cubicBezTo>
                    <a:pt x="72200" y="575196"/>
                    <a:pt x="50768" y="898857"/>
                    <a:pt x="640556" y="794982"/>
                  </a:cubicBezTo>
                </a:path>
              </a:pathLst>
            </a:custGeom>
            <a:solidFill>
              <a:srgbClr val="3E932A"/>
            </a:solidFill>
            <a:ln w="9525" cap="flat">
              <a:noFill/>
              <a:prstDash val="solid"/>
              <a:miter/>
            </a:ln>
          </p:spPr>
          <p:txBody>
            <a:bodyPr rtlCol="0" anchor="ctr"/>
            <a:lstStyle/>
            <a:p>
              <a:endParaRPr/>
            </a:p>
          </p:txBody>
        </p:sp>
        <p:sp>
          <p:nvSpPr>
            <p:cNvPr id="140" name="Freeform 139">
              <a:extLst>
                <a:ext uri="{FF2B5EF4-FFF2-40B4-BE49-F238E27FC236}">
                  <a16:creationId xmlns:a16="http://schemas.microsoft.com/office/drawing/2014/main" id="{F706FFF8-85F8-8E43-934B-DDF25E7DB88C}"/>
                </a:ext>
              </a:extLst>
            </p:cNvPr>
            <p:cNvSpPr/>
            <p:nvPr/>
          </p:nvSpPr>
          <p:spPr>
            <a:xfrm>
              <a:off x="12007707" y="7034361"/>
              <a:ext cx="352425" cy="246418"/>
            </a:xfrm>
            <a:custGeom>
              <a:avLst/>
              <a:gdLst>
                <a:gd name="connsiteX0" fmla="*/ 0 w 352425"/>
                <a:gd name="connsiteY0" fmla="*/ 250797 h 246417"/>
                <a:gd name="connsiteX1" fmla="*/ 0 w 352425"/>
                <a:gd name="connsiteY1" fmla="*/ 107486 h 246417"/>
                <a:gd name="connsiteX2" fmla="*/ 180042 w 352425"/>
                <a:gd name="connsiteY2" fmla="*/ 0 h 246417"/>
                <a:gd name="connsiteX3" fmla="*/ 360083 w 352425"/>
                <a:gd name="connsiteY3" fmla="*/ 107486 h 246417"/>
                <a:gd name="connsiteX4" fmla="*/ 360083 w 352425"/>
                <a:gd name="connsiteY4" fmla="*/ 250797 h 246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246417">
                  <a:moveTo>
                    <a:pt x="0" y="250797"/>
                  </a:moveTo>
                  <a:lnTo>
                    <a:pt x="0" y="107486"/>
                  </a:lnTo>
                  <a:cubicBezTo>
                    <a:pt x="0" y="48099"/>
                    <a:pt x="80610" y="0"/>
                    <a:pt x="180042" y="0"/>
                  </a:cubicBezTo>
                  <a:cubicBezTo>
                    <a:pt x="279473" y="0"/>
                    <a:pt x="360083" y="48099"/>
                    <a:pt x="360083" y="107486"/>
                  </a:cubicBezTo>
                  <a:lnTo>
                    <a:pt x="360083" y="250797"/>
                  </a:lnTo>
                </a:path>
              </a:pathLst>
            </a:custGeom>
            <a:solidFill>
              <a:srgbClr val="37A51C"/>
            </a:solidFill>
            <a:ln w="9525" cap="flat">
              <a:noFill/>
              <a:prstDash val="solid"/>
              <a:miter/>
            </a:ln>
          </p:spPr>
          <p:txBody>
            <a:bodyPr rtlCol="0" anchor="ctr"/>
            <a:lstStyle/>
            <a:p>
              <a:endParaRPr/>
            </a:p>
          </p:txBody>
        </p:sp>
        <p:sp>
          <p:nvSpPr>
            <p:cNvPr id="141" name="Freeform 140">
              <a:extLst>
                <a:ext uri="{FF2B5EF4-FFF2-40B4-BE49-F238E27FC236}">
                  <a16:creationId xmlns:a16="http://schemas.microsoft.com/office/drawing/2014/main" id="{BE6A6EF7-1F51-FD41-8B54-EE5AE8621777}"/>
                </a:ext>
              </a:extLst>
            </p:cNvPr>
            <p:cNvSpPr/>
            <p:nvPr/>
          </p:nvSpPr>
          <p:spPr>
            <a:xfrm>
              <a:off x="12007707" y="7034361"/>
              <a:ext cx="352425" cy="246418"/>
            </a:xfrm>
            <a:custGeom>
              <a:avLst/>
              <a:gdLst>
                <a:gd name="connsiteX0" fmla="*/ 0 w 352425"/>
                <a:gd name="connsiteY0" fmla="*/ 250797 h 246417"/>
                <a:gd name="connsiteX1" fmla="*/ 0 w 352425"/>
                <a:gd name="connsiteY1" fmla="*/ 107486 h 246417"/>
                <a:gd name="connsiteX2" fmla="*/ 180042 w 352425"/>
                <a:gd name="connsiteY2" fmla="*/ 0 h 246417"/>
                <a:gd name="connsiteX3" fmla="*/ 360083 w 352425"/>
                <a:gd name="connsiteY3" fmla="*/ 107486 h 246417"/>
                <a:gd name="connsiteX4" fmla="*/ 360083 w 352425"/>
                <a:gd name="connsiteY4" fmla="*/ 250797 h 246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246417">
                  <a:moveTo>
                    <a:pt x="0" y="250797"/>
                  </a:moveTo>
                  <a:lnTo>
                    <a:pt x="0" y="107486"/>
                  </a:lnTo>
                  <a:cubicBezTo>
                    <a:pt x="0" y="48099"/>
                    <a:pt x="80610" y="0"/>
                    <a:pt x="180042" y="0"/>
                  </a:cubicBezTo>
                  <a:cubicBezTo>
                    <a:pt x="279473" y="0"/>
                    <a:pt x="360083" y="48099"/>
                    <a:pt x="360083" y="107486"/>
                  </a:cubicBezTo>
                  <a:lnTo>
                    <a:pt x="360083" y="250797"/>
                  </a:lnTo>
                </a:path>
              </a:pathLst>
            </a:custGeom>
            <a:noFill/>
            <a:ln w="57150" cap="flat">
              <a:solidFill>
                <a:srgbClr val="1E660C"/>
              </a:solidFill>
              <a:prstDash val="solid"/>
              <a:miter/>
            </a:ln>
          </p:spPr>
          <p:txBody>
            <a:bodyPr rtlCol="0" anchor="ctr"/>
            <a:lstStyle/>
            <a:p>
              <a:endParaRPr/>
            </a:p>
          </p:txBody>
        </p:sp>
        <p:sp>
          <p:nvSpPr>
            <p:cNvPr id="142" name="Freeform 141">
              <a:extLst>
                <a:ext uri="{FF2B5EF4-FFF2-40B4-BE49-F238E27FC236}">
                  <a16:creationId xmlns:a16="http://schemas.microsoft.com/office/drawing/2014/main" id="{1A419083-A223-4346-BFE1-0AFC968570DF}"/>
                </a:ext>
              </a:extLst>
            </p:cNvPr>
            <p:cNvSpPr/>
            <p:nvPr/>
          </p:nvSpPr>
          <p:spPr>
            <a:xfrm>
              <a:off x="11988661" y="7158734"/>
              <a:ext cx="390525" cy="246418"/>
            </a:xfrm>
            <a:custGeom>
              <a:avLst/>
              <a:gdLst>
                <a:gd name="connsiteX0" fmla="*/ 199072 w 390525"/>
                <a:gd name="connsiteY0" fmla="*/ 252863 h 246417"/>
                <a:gd name="connsiteX1" fmla="*/ 0 w 390525"/>
                <a:gd name="connsiteY1" fmla="*/ 126431 h 246417"/>
                <a:gd name="connsiteX2" fmla="*/ 581 w 390525"/>
                <a:gd name="connsiteY2" fmla="*/ 116707 h 246417"/>
                <a:gd name="connsiteX3" fmla="*/ 146237 w 390525"/>
                <a:gd name="connsiteY3" fmla="*/ 4435 h 246417"/>
                <a:gd name="connsiteX4" fmla="*/ 199072 w 390525"/>
                <a:gd name="connsiteY4" fmla="*/ 0 h 246417"/>
                <a:gd name="connsiteX5" fmla="*/ 398135 w 390525"/>
                <a:gd name="connsiteY5" fmla="*/ 126431 h 246417"/>
                <a:gd name="connsiteX6" fmla="*/ 398012 w 390525"/>
                <a:gd name="connsiteY6" fmla="*/ 130516 h 246417"/>
                <a:gd name="connsiteX7" fmla="*/ 199072 w 390525"/>
                <a:gd name="connsiteY7" fmla="*/ 252863 h 246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525" h="246417">
                  <a:moveTo>
                    <a:pt x="199072" y="252863"/>
                  </a:moveTo>
                  <a:cubicBezTo>
                    <a:pt x="87440" y="252863"/>
                    <a:pt x="0" y="197333"/>
                    <a:pt x="0" y="126431"/>
                  </a:cubicBezTo>
                  <a:cubicBezTo>
                    <a:pt x="0" y="123180"/>
                    <a:pt x="229" y="119958"/>
                    <a:pt x="581" y="116707"/>
                  </a:cubicBezTo>
                  <a:cubicBezTo>
                    <a:pt x="7039" y="62382"/>
                    <a:pt x="64208" y="18396"/>
                    <a:pt x="146237" y="4435"/>
                  </a:cubicBezTo>
                  <a:cubicBezTo>
                    <a:pt x="163154" y="1507"/>
                    <a:pt x="180946" y="0"/>
                    <a:pt x="199072" y="0"/>
                  </a:cubicBezTo>
                  <a:cubicBezTo>
                    <a:pt x="310706" y="0"/>
                    <a:pt x="398135" y="55539"/>
                    <a:pt x="398135" y="126431"/>
                  </a:cubicBezTo>
                  <a:cubicBezTo>
                    <a:pt x="398135" y="127787"/>
                    <a:pt x="398116" y="129151"/>
                    <a:pt x="398012" y="130516"/>
                  </a:cubicBezTo>
                  <a:cubicBezTo>
                    <a:pt x="394726" y="199163"/>
                    <a:pt x="307477" y="252863"/>
                    <a:pt x="199072" y="252863"/>
                  </a:cubicBezTo>
                </a:path>
              </a:pathLst>
            </a:custGeom>
            <a:solidFill>
              <a:srgbClr val="CCAA06"/>
            </a:solidFill>
            <a:ln w="9525" cap="flat">
              <a:noFill/>
              <a:prstDash val="solid"/>
              <a:miter/>
            </a:ln>
          </p:spPr>
          <p:txBody>
            <a:bodyPr rtlCol="0" anchor="ctr"/>
            <a:lstStyle/>
            <a:p>
              <a:endParaRPr/>
            </a:p>
          </p:txBody>
        </p:sp>
        <p:sp>
          <p:nvSpPr>
            <p:cNvPr id="143" name="Freeform 142">
              <a:extLst>
                <a:ext uri="{FF2B5EF4-FFF2-40B4-BE49-F238E27FC236}">
                  <a16:creationId xmlns:a16="http://schemas.microsoft.com/office/drawing/2014/main" id="{C81A10ED-09A1-7E4F-B2DD-263323C8B7EF}"/>
                </a:ext>
              </a:extLst>
            </p:cNvPr>
            <p:cNvSpPr/>
            <p:nvPr/>
          </p:nvSpPr>
          <p:spPr>
            <a:xfrm>
              <a:off x="11969611" y="7139782"/>
              <a:ext cx="428625" cy="284328"/>
            </a:xfrm>
            <a:custGeom>
              <a:avLst/>
              <a:gdLst>
                <a:gd name="connsiteX0" fmla="*/ 218122 w 428625"/>
                <a:gd name="connsiteY0" fmla="*/ 0 h 284328"/>
                <a:gd name="connsiteX1" fmla="*/ 161944 w 428625"/>
                <a:gd name="connsiteY1" fmla="*/ 4729 h 284328"/>
                <a:gd name="connsiteX2" fmla="*/ 743 w 428625"/>
                <a:gd name="connsiteY2" fmla="*/ 133255 h 284328"/>
                <a:gd name="connsiteX3" fmla="*/ 0 w 428625"/>
                <a:gd name="connsiteY3" fmla="*/ 145387 h 284328"/>
                <a:gd name="connsiteX4" fmla="*/ 218122 w 428625"/>
                <a:gd name="connsiteY4" fmla="*/ 290773 h 284328"/>
                <a:gd name="connsiteX5" fmla="*/ 436074 w 428625"/>
                <a:gd name="connsiteY5" fmla="*/ 150685 h 284328"/>
                <a:gd name="connsiteX6" fmla="*/ 436235 w 428625"/>
                <a:gd name="connsiteY6" fmla="*/ 145387 h 284328"/>
                <a:gd name="connsiteX7" fmla="*/ 218122 w 428625"/>
                <a:gd name="connsiteY7" fmla="*/ 0 h 284328"/>
                <a:gd name="connsiteX8" fmla="*/ 218122 w 428625"/>
                <a:gd name="connsiteY8" fmla="*/ 37910 h 284328"/>
                <a:gd name="connsiteX9" fmla="*/ 398135 w 428625"/>
                <a:gd name="connsiteY9" fmla="*/ 145387 h 284328"/>
                <a:gd name="connsiteX10" fmla="*/ 398050 w 428625"/>
                <a:gd name="connsiteY10" fmla="*/ 148230 h 284328"/>
                <a:gd name="connsiteX11" fmla="*/ 218122 w 428625"/>
                <a:gd name="connsiteY11" fmla="*/ 252863 h 284328"/>
                <a:gd name="connsiteX12" fmla="*/ 38100 w 428625"/>
                <a:gd name="connsiteY12" fmla="*/ 145387 h 284328"/>
                <a:gd name="connsiteX13" fmla="*/ 38567 w 428625"/>
                <a:gd name="connsiteY13" fmla="*/ 137700 h 284328"/>
                <a:gd name="connsiteX14" fmla="*/ 168497 w 428625"/>
                <a:gd name="connsiteY14" fmla="*/ 42071 h 284328"/>
                <a:gd name="connsiteX15" fmla="*/ 218122 w 428625"/>
                <a:gd name="connsiteY15" fmla="*/ 37910 h 284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625" h="284328">
                  <a:moveTo>
                    <a:pt x="218122" y="0"/>
                  </a:moveTo>
                  <a:cubicBezTo>
                    <a:pt x="198920" y="0"/>
                    <a:pt x="180013" y="1592"/>
                    <a:pt x="161944" y="4729"/>
                  </a:cubicBezTo>
                  <a:cubicBezTo>
                    <a:pt x="71514" y="20102"/>
                    <a:pt x="8191" y="70561"/>
                    <a:pt x="743" y="133255"/>
                  </a:cubicBezTo>
                  <a:cubicBezTo>
                    <a:pt x="229" y="137795"/>
                    <a:pt x="0" y="141671"/>
                    <a:pt x="0" y="145387"/>
                  </a:cubicBezTo>
                  <a:cubicBezTo>
                    <a:pt x="0" y="226904"/>
                    <a:pt x="95802" y="290773"/>
                    <a:pt x="218122" y="290773"/>
                  </a:cubicBezTo>
                  <a:cubicBezTo>
                    <a:pt x="338538" y="290773"/>
                    <a:pt x="432016" y="230609"/>
                    <a:pt x="436074" y="150685"/>
                  </a:cubicBezTo>
                  <a:cubicBezTo>
                    <a:pt x="436235" y="148438"/>
                    <a:pt x="436235" y="146581"/>
                    <a:pt x="436235" y="145387"/>
                  </a:cubicBezTo>
                  <a:cubicBezTo>
                    <a:pt x="436235" y="63860"/>
                    <a:pt x="340433" y="0"/>
                    <a:pt x="218122" y="0"/>
                  </a:cubicBezTo>
                  <a:moveTo>
                    <a:pt x="218122" y="37910"/>
                  </a:moveTo>
                  <a:cubicBezTo>
                    <a:pt x="317554" y="37910"/>
                    <a:pt x="398135" y="86057"/>
                    <a:pt x="398135" y="145387"/>
                  </a:cubicBezTo>
                  <a:cubicBezTo>
                    <a:pt x="398135" y="146325"/>
                    <a:pt x="398135" y="147282"/>
                    <a:pt x="398050" y="148230"/>
                  </a:cubicBezTo>
                  <a:cubicBezTo>
                    <a:pt x="395573" y="206233"/>
                    <a:pt x="315944" y="252863"/>
                    <a:pt x="218122" y="252863"/>
                  </a:cubicBezTo>
                  <a:cubicBezTo>
                    <a:pt x="118681" y="252863"/>
                    <a:pt x="38100" y="204716"/>
                    <a:pt x="38100" y="145387"/>
                  </a:cubicBezTo>
                  <a:cubicBezTo>
                    <a:pt x="38100" y="142818"/>
                    <a:pt x="38291" y="140269"/>
                    <a:pt x="38567" y="137700"/>
                  </a:cubicBezTo>
                  <a:cubicBezTo>
                    <a:pt x="44005" y="92028"/>
                    <a:pt x="97155" y="54212"/>
                    <a:pt x="168497" y="42071"/>
                  </a:cubicBezTo>
                  <a:cubicBezTo>
                    <a:pt x="184309" y="39323"/>
                    <a:pt x="200873" y="37910"/>
                    <a:pt x="218122" y="37910"/>
                  </a:cubicBezTo>
                </a:path>
              </a:pathLst>
            </a:custGeom>
            <a:solidFill>
              <a:srgbClr val="1E660C"/>
            </a:solidFill>
            <a:ln w="9525" cap="flat">
              <a:noFill/>
              <a:prstDash val="solid"/>
              <a:miter/>
            </a:ln>
          </p:spPr>
          <p:txBody>
            <a:bodyPr rtlCol="0" anchor="ctr"/>
            <a:lstStyle/>
            <a:p>
              <a:endParaRPr/>
            </a:p>
          </p:txBody>
        </p:sp>
        <p:sp>
          <p:nvSpPr>
            <p:cNvPr id="144" name="Freeform 143">
              <a:extLst>
                <a:ext uri="{FF2B5EF4-FFF2-40B4-BE49-F238E27FC236}">
                  <a16:creationId xmlns:a16="http://schemas.microsoft.com/office/drawing/2014/main" id="{0168303F-014A-F24D-8D52-F9BFFA324A2F}"/>
                </a:ext>
              </a:extLst>
            </p:cNvPr>
            <p:cNvSpPr/>
            <p:nvPr/>
          </p:nvSpPr>
          <p:spPr>
            <a:xfrm>
              <a:off x="12079721"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solidFill>
              <a:srgbClr val="37A51C"/>
            </a:solidFill>
            <a:ln w="9525" cap="flat">
              <a:noFill/>
              <a:prstDash val="solid"/>
              <a:miter/>
            </a:ln>
          </p:spPr>
          <p:txBody>
            <a:bodyPr rtlCol="0" anchor="ctr"/>
            <a:lstStyle/>
            <a:p>
              <a:endParaRPr/>
            </a:p>
          </p:txBody>
        </p:sp>
        <p:sp>
          <p:nvSpPr>
            <p:cNvPr id="145" name="Freeform 144">
              <a:extLst>
                <a:ext uri="{FF2B5EF4-FFF2-40B4-BE49-F238E27FC236}">
                  <a16:creationId xmlns:a16="http://schemas.microsoft.com/office/drawing/2014/main" id="{D05EFE30-729E-4442-AFB0-05BBA895C686}"/>
                </a:ext>
              </a:extLst>
            </p:cNvPr>
            <p:cNvSpPr/>
            <p:nvPr/>
          </p:nvSpPr>
          <p:spPr>
            <a:xfrm>
              <a:off x="12079721"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noFill/>
            <a:ln w="57150" cap="rnd">
              <a:solidFill>
                <a:srgbClr val="1E660C"/>
              </a:solidFill>
              <a:prstDash val="solid"/>
              <a:round/>
            </a:ln>
          </p:spPr>
          <p:txBody>
            <a:bodyPr rtlCol="0" anchor="ctr"/>
            <a:lstStyle/>
            <a:p>
              <a:endParaRPr/>
            </a:p>
          </p:txBody>
        </p:sp>
        <p:sp>
          <p:nvSpPr>
            <p:cNvPr id="146" name="Freeform 145">
              <a:extLst>
                <a:ext uri="{FF2B5EF4-FFF2-40B4-BE49-F238E27FC236}">
                  <a16:creationId xmlns:a16="http://schemas.microsoft.com/office/drawing/2014/main" id="{D2199424-765E-2E41-A1DD-F28F2EA64107}"/>
                </a:ext>
              </a:extLst>
            </p:cNvPr>
            <p:cNvSpPr/>
            <p:nvPr/>
          </p:nvSpPr>
          <p:spPr>
            <a:xfrm>
              <a:off x="12295773"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solidFill>
              <a:srgbClr val="37A51C"/>
            </a:solidFill>
            <a:ln w="9525" cap="flat">
              <a:noFill/>
              <a:prstDash val="solid"/>
              <a:miter/>
            </a:ln>
          </p:spPr>
          <p:txBody>
            <a:bodyPr rtlCol="0" anchor="ctr"/>
            <a:lstStyle/>
            <a:p>
              <a:endParaRPr/>
            </a:p>
          </p:txBody>
        </p:sp>
        <p:sp>
          <p:nvSpPr>
            <p:cNvPr id="147" name="Freeform 146">
              <a:extLst>
                <a:ext uri="{FF2B5EF4-FFF2-40B4-BE49-F238E27FC236}">
                  <a16:creationId xmlns:a16="http://schemas.microsoft.com/office/drawing/2014/main" id="{8A885729-B358-0640-8123-E0B0D4E9C3B1}"/>
                </a:ext>
              </a:extLst>
            </p:cNvPr>
            <p:cNvSpPr/>
            <p:nvPr/>
          </p:nvSpPr>
          <p:spPr>
            <a:xfrm>
              <a:off x="12295773" y="6962698"/>
              <a:ext cx="9525" cy="85299"/>
            </a:xfrm>
            <a:custGeom>
              <a:avLst/>
              <a:gdLst>
                <a:gd name="connsiteX0" fmla="*/ 0 w 0"/>
                <a:gd name="connsiteY0" fmla="*/ 93155 h 85298"/>
                <a:gd name="connsiteX1" fmla="*/ 0 w 0"/>
                <a:gd name="connsiteY1" fmla="*/ 0 h 85298"/>
              </a:gdLst>
              <a:ahLst/>
              <a:cxnLst>
                <a:cxn ang="0">
                  <a:pos x="connsiteX0" y="connsiteY0"/>
                </a:cxn>
                <a:cxn ang="0">
                  <a:pos x="connsiteX1" y="connsiteY1"/>
                </a:cxn>
              </a:cxnLst>
              <a:rect l="l" t="t" r="r" b="b"/>
              <a:pathLst>
                <a:path h="85298">
                  <a:moveTo>
                    <a:pt x="0" y="93155"/>
                  </a:moveTo>
                  <a:lnTo>
                    <a:pt x="0" y="0"/>
                  </a:lnTo>
                </a:path>
              </a:pathLst>
            </a:custGeom>
            <a:noFill/>
            <a:ln w="57150" cap="rnd">
              <a:solidFill>
                <a:srgbClr val="1E660C"/>
              </a:solidFill>
              <a:prstDash val="solid"/>
              <a:round/>
            </a:ln>
          </p:spPr>
          <p:txBody>
            <a:bodyPr rtlCol="0" anchor="ctr"/>
            <a:lstStyle/>
            <a:p>
              <a:endParaRPr/>
            </a:p>
          </p:txBody>
        </p:sp>
        <p:sp>
          <p:nvSpPr>
            <p:cNvPr id="148" name="Freeform 147">
              <a:extLst>
                <a:ext uri="{FF2B5EF4-FFF2-40B4-BE49-F238E27FC236}">
                  <a16:creationId xmlns:a16="http://schemas.microsoft.com/office/drawing/2014/main" id="{576F2158-3084-6648-866B-4A4F988EE459}"/>
                </a:ext>
              </a:extLst>
            </p:cNvPr>
            <p:cNvSpPr/>
            <p:nvPr/>
          </p:nvSpPr>
          <p:spPr>
            <a:xfrm>
              <a:off x="11935695"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32" y="0"/>
                    <a:pt x="180032" y="48127"/>
                    <a:pt x="180032" y="107495"/>
                  </a:cubicBezTo>
                  <a:cubicBezTo>
                    <a:pt x="180032" y="166844"/>
                    <a:pt x="139732" y="214981"/>
                    <a:pt x="90021" y="214981"/>
                  </a:cubicBezTo>
                  <a:cubicBezTo>
                    <a:pt x="40300" y="214981"/>
                    <a:pt x="0" y="166844"/>
                    <a:pt x="0" y="107495"/>
                  </a:cubicBezTo>
                  <a:cubicBezTo>
                    <a:pt x="0" y="48127"/>
                    <a:pt x="40300" y="0"/>
                    <a:pt x="90021" y="0"/>
                  </a:cubicBezTo>
                </a:path>
              </a:pathLst>
            </a:custGeom>
            <a:solidFill>
              <a:srgbClr val="37A51C"/>
            </a:solidFill>
            <a:ln w="9525" cap="flat">
              <a:noFill/>
              <a:prstDash val="solid"/>
              <a:miter/>
            </a:ln>
          </p:spPr>
          <p:txBody>
            <a:bodyPr rtlCol="0" anchor="ctr"/>
            <a:lstStyle/>
            <a:p>
              <a:endParaRPr/>
            </a:p>
          </p:txBody>
        </p:sp>
        <p:sp>
          <p:nvSpPr>
            <p:cNvPr id="149" name="Freeform 148">
              <a:extLst>
                <a:ext uri="{FF2B5EF4-FFF2-40B4-BE49-F238E27FC236}">
                  <a16:creationId xmlns:a16="http://schemas.microsoft.com/office/drawing/2014/main" id="{D0BDC597-E8CD-2F45-BC4B-7860B401917A}"/>
                </a:ext>
              </a:extLst>
            </p:cNvPr>
            <p:cNvSpPr/>
            <p:nvPr/>
          </p:nvSpPr>
          <p:spPr>
            <a:xfrm>
              <a:off x="11935695"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32" y="0"/>
                    <a:pt x="180032" y="48127"/>
                    <a:pt x="180032" y="107495"/>
                  </a:cubicBezTo>
                  <a:cubicBezTo>
                    <a:pt x="180032" y="166844"/>
                    <a:pt x="139732" y="214981"/>
                    <a:pt x="90021" y="214981"/>
                  </a:cubicBezTo>
                  <a:cubicBezTo>
                    <a:pt x="40300" y="214981"/>
                    <a:pt x="0" y="166844"/>
                    <a:pt x="0" y="107495"/>
                  </a:cubicBezTo>
                  <a:cubicBezTo>
                    <a:pt x="0" y="48127"/>
                    <a:pt x="40300" y="0"/>
                    <a:pt x="90021" y="0"/>
                  </a:cubicBezTo>
                  <a:close/>
                </a:path>
              </a:pathLst>
            </a:custGeom>
            <a:noFill/>
            <a:ln w="57150" cap="flat">
              <a:solidFill>
                <a:srgbClr val="1E660C"/>
              </a:solidFill>
              <a:prstDash val="solid"/>
              <a:miter/>
            </a:ln>
          </p:spPr>
          <p:txBody>
            <a:bodyPr rtlCol="0" anchor="ctr"/>
            <a:lstStyle/>
            <a:p>
              <a:endParaRPr/>
            </a:p>
          </p:txBody>
        </p:sp>
        <p:sp>
          <p:nvSpPr>
            <p:cNvPr id="150" name="Freeform 149">
              <a:extLst>
                <a:ext uri="{FF2B5EF4-FFF2-40B4-BE49-F238E27FC236}">
                  <a16:creationId xmlns:a16="http://schemas.microsoft.com/office/drawing/2014/main" id="{0394E129-289A-CE47-896F-41C88846EEE0}"/>
                </a:ext>
              </a:extLst>
            </p:cNvPr>
            <p:cNvSpPr/>
            <p:nvPr/>
          </p:nvSpPr>
          <p:spPr>
            <a:xfrm>
              <a:off x="12007708" y="7277489"/>
              <a:ext cx="352425" cy="113731"/>
            </a:xfrm>
            <a:custGeom>
              <a:avLst/>
              <a:gdLst>
                <a:gd name="connsiteX0" fmla="*/ 359950 w 352425"/>
                <a:gd name="connsiteY0" fmla="*/ 10520 h 113731"/>
                <a:gd name="connsiteX1" fmla="*/ 180023 w 352425"/>
                <a:gd name="connsiteY1" fmla="*/ 115153 h 113731"/>
                <a:gd name="connsiteX2" fmla="*/ 0 w 352425"/>
                <a:gd name="connsiteY2" fmla="*/ 7677 h 113731"/>
                <a:gd name="connsiteX3" fmla="*/ 476 w 352425"/>
                <a:gd name="connsiteY3" fmla="*/ 0 h 113731"/>
                <a:gd name="connsiteX4" fmla="*/ 296513 w 352425"/>
                <a:gd name="connsiteY4" fmla="*/ 32603 h 113731"/>
                <a:gd name="connsiteX5" fmla="*/ 141256 w 352425"/>
                <a:gd name="connsiteY5" fmla="*/ 74399 h 113731"/>
                <a:gd name="connsiteX6" fmla="*/ 359950 w 352425"/>
                <a:gd name="connsiteY6" fmla="*/ 10520 h 113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425" h="113731">
                  <a:moveTo>
                    <a:pt x="359950" y="10520"/>
                  </a:moveTo>
                  <a:cubicBezTo>
                    <a:pt x="357473" y="68523"/>
                    <a:pt x="277844" y="115153"/>
                    <a:pt x="180023" y="115153"/>
                  </a:cubicBezTo>
                  <a:cubicBezTo>
                    <a:pt x="80581" y="115153"/>
                    <a:pt x="0" y="67007"/>
                    <a:pt x="0" y="7677"/>
                  </a:cubicBezTo>
                  <a:cubicBezTo>
                    <a:pt x="0" y="5118"/>
                    <a:pt x="191" y="2559"/>
                    <a:pt x="476" y="0"/>
                  </a:cubicBezTo>
                  <a:cubicBezTo>
                    <a:pt x="89535" y="49568"/>
                    <a:pt x="296513" y="32603"/>
                    <a:pt x="296513" y="32603"/>
                  </a:cubicBezTo>
                  <a:cubicBezTo>
                    <a:pt x="238030" y="74399"/>
                    <a:pt x="141256" y="74399"/>
                    <a:pt x="141256" y="74399"/>
                  </a:cubicBezTo>
                  <a:cubicBezTo>
                    <a:pt x="247460" y="91554"/>
                    <a:pt x="317373" y="52127"/>
                    <a:pt x="359950" y="10520"/>
                  </a:cubicBezTo>
                </a:path>
              </a:pathLst>
            </a:custGeom>
            <a:solidFill>
              <a:srgbClr val="AF9112"/>
            </a:solidFill>
            <a:ln w="9525" cap="flat">
              <a:noFill/>
              <a:prstDash val="solid"/>
              <a:miter/>
            </a:ln>
          </p:spPr>
          <p:txBody>
            <a:bodyPr rtlCol="0" anchor="ctr"/>
            <a:lstStyle/>
            <a:p>
              <a:endParaRPr/>
            </a:p>
          </p:txBody>
        </p:sp>
        <p:sp>
          <p:nvSpPr>
            <p:cNvPr id="151" name="Freeform 150">
              <a:extLst>
                <a:ext uri="{FF2B5EF4-FFF2-40B4-BE49-F238E27FC236}">
                  <a16:creationId xmlns:a16="http://schemas.microsoft.com/office/drawing/2014/main" id="{5FA7082F-AE63-6447-8766-99F4B3196B16}"/>
                </a:ext>
              </a:extLst>
            </p:cNvPr>
            <p:cNvSpPr/>
            <p:nvPr/>
          </p:nvSpPr>
          <p:spPr>
            <a:xfrm>
              <a:off x="12138112" y="7177691"/>
              <a:ext cx="228600" cy="104254"/>
            </a:xfrm>
            <a:custGeom>
              <a:avLst/>
              <a:gdLst>
                <a:gd name="connsiteX0" fmla="*/ 229638 w 228600"/>
                <a:gd name="connsiteY0" fmla="*/ 107476 h 104253"/>
                <a:gd name="connsiteX1" fmla="*/ 0 w 228600"/>
                <a:gd name="connsiteY1" fmla="*/ 4170 h 104253"/>
                <a:gd name="connsiteX2" fmla="*/ 49625 w 228600"/>
                <a:gd name="connsiteY2" fmla="*/ 0 h 104253"/>
                <a:gd name="connsiteX3" fmla="*/ 229638 w 228600"/>
                <a:gd name="connsiteY3" fmla="*/ 107476 h 104253"/>
              </a:gdLst>
              <a:ahLst/>
              <a:cxnLst>
                <a:cxn ang="0">
                  <a:pos x="connsiteX0" y="connsiteY0"/>
                </a:cxn>
                <a:cxn ang="0">
                  <a:pos x="connsiteX1" y="connsiteY1"/>
                </a:cxn>
                <a:cxn ang="0">
                  <a:pos x="connsiteX2" y="connsiteY2"/>
                </a:cxn>
                <a:cxn ang="0">
                  <a:pos x="connsiteX3" y="connsiteY3"/>
                </a:cxn>
              </a:cxnLst>
              <a:rect l="l" t="t" r="r" b="b"/>
              <a:pathLst>
                <a:path w="228600" h="104253">
                  <a:moveTo>
                    <a:pt x="229638" y="107476"/>
                  </a:moveTo>
                  <a:cubicBezTo>
                    <a:pt x="229638" y="107476"/>
                    <a:pt x="165068" y="26158"/>
                    <a:pt x="0" y="4170"/>
                  </a:cubicBezTo>
                  <a:cubicBezTo>
                    <a:pt x="15811" y="1422"/>
                    <a:pt x="32375" y="0"/>
                    <a:pt x="49625" y="0"/>
                  </a:cubicBezTo>
                  <a:cubicBezTo>
                    <a:pt x="149057" y="0"/>
                    <a:pt x="229638" y="48146"/>
                    <a:pt x="229638" y="107476"/>
                  </a:cubicBezTo>
                </a:path>
              </a:pathLst>
            </a:custGeom>
            <a:solidFill>
              <a:srgbClr val="FFDC48"/>
            </a:solidFill>
            <a:ln w="9525" cap="flat">
              <a:noFill/>
              <a:prstDash val="solid"/>
              <a:miter/>
            </a:ln>
          </p:spPr>
          <p:txBody>
            <a:bodyPr rtlCol="0" anchor="ctr"/>
            <a:lstStyle/>
            <a:p>
              <a:endParaRPr/>
            </a:p>
          </p:txBody>
        </p:sp>
        <p:sp>
          <p:nvSpPr>
            <p:cNvPr id="152" name="Freeform 151">
              <a:extLst>
                <a:ext uri="{FF2B5EF4-FFF2-40B4-BE49-F238E27FC236}">
                  <a16:creationId xmlns:a16="http://schemas.microsoft.com/office/drawing/2014/main" id="{72779D81-BA4C-F74F-B35C-DA1D8062CF52}"/>
                </a:ext>
              </a:extLst>
            </p:cNvPr>
            <p:cNvSpPr/>
            <p:nvPr/>
          </p:nvSpPr>
          <p:spPr>
            <a:xfrm>
              <a:off x="12259768"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41" y="0"/>
                    <a:pt x="180032" y="48127"/>
                    <a:pt x="180032" y="107495"/>
                  </a:cubicBezTo>
                  <a:cubicBezTo>
                    <a:pt x="180032" y="166844"/>
                    <a:pt x="139741" y="214981"/>
                    <a:pt x="90021" y="214981"/>
                  </a:cubicBezTo>
                  <a:cubicBezTo>
                    <a:pt x="40300" y="214981"/>
                    <a:pt x="0" y="166844"/>
                    <a:pt x="0" y="107495"/>
                  </a:cubicBezTo>
                  <a:cubicBezTo>
                    <a:pt x="0" y="48127"/>
                    <a:pt x="40300" y="0"/>
                    <a:pt x="90021" y="0"/>
                  </a:cubicBezTo>
                </a:path>
              </a:pathLst>
            </a:custGeom>
            <a:solidFill>
              <a:srgbClr val="37A51C"/>
            </a:solidFill>
            <a:ln w="9525" cap="flat">
              <a:noFill/>
              <a:prstDash val="solid"/>
              <a:miter/>
            </a:ln>
          </p:spPr>
          <p:txBody>
            <a:bodyPr rtlCol="0" anchor="ctr"/>
            <a:lstStyle/>
            <a:p>
              <a:endParaRPr/>
            </a:p>
          </p:txBody>
        </p:sp>
        <p:sp>
          <p:nvSpPr>
            <p:cNvPr id="153" name="Freeform 152">
              <a:extLst>
                <a:ext uri="{FF2B5EF4-FFF2-40B4-BE49-F238E27FC236}">
                  <a16:creationId xmlns:a16="http://schemas.microsoft.com/office/drawing/2014/main" id="{97326B7F-C1F2-144E-AEA9-ABEA4C0257F7}"/>
                </a:ext>
              </a:extLst>
            </p:cNvPr>
            <p:cNvSpPr/>
            <p:nvPr/>
          </p:nvSpPr>
          <p:spPr>
            <a:xfrm>
              <a:off x="12259768" y="6604408"/>
              <a:ext cx="171450" cy="208507"/>
            </a:xfrm>
            <a:custGeom>
              <a:avLst/>
              <a:gdLst>
                <a:gd name="connsiteX0" fmla="*/ 90021 w 171450"/>
                <a:gd name="connsiteY0" fmla="*/ 0 h 208507"/>
                <a:gd name="connsiteX1" fmla="*/ 180032 w 171450"/>
                <a:gd name="connsiteY1" fmla="*/ 107495 h 208507"/>
                <a:gd name="connsiteX2" fmla="*/ 90021 w 171450"/>
                <a:gd name="connsiteY2" fmla="*/ 214981 h 208507"/>
                <a:gd name="connsiteX3" fmla="*/ 0 w 171450"/>
                <a:gd name="connsiteY3" fmla="*/ 107495 h 208507"/>
                <a:gd name="connsiteX4" fmla="*/ 90021 w 171450"/>
                <a:gd name="connsiteY4" fmla="*/ 0 h 208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08507">
                  <a:moveTo>
                    <a:pt x="90021" y="0"/>
                  </a:moveTo>
                  <a:cubicBezTo>
                    <a:pt x="139741" y="0"/>
                    <a:pt x="180032" y="48127"/>
                    <a:pt x="180032" y="107495"/>
                  </a:cubicBezTo>
                  <a:cubicBezTo>
                    <a:pt x="180032" y="166844"/>
                    <a:pt x="139741" y="214981"/>
                    <a:pt x="90021" y="214981"/>
                  </a:cubicBezTo>
                  <a:cubicBezTo>
                    <a:pt x="40300" y="214981"/>
                    <a:pt x="0" y="166844"/>
                    <a:pt x="0" y="107495"/>
                  </a:cubicBezTo>
                  <a:cubicBezTo>
                    <a:pt x="0" y="48127"/>
                    <a:pt x="40300" y="0"/>
                    <a:pt x="90021" y="0"/>
                  </a:cubicBezTo>
                  <a:close/>
                </a:path>
              </a:pathLst>
            </a:custGeom>
            <a:noFill/>
            <a:ln w="57150" cap="flat">
              <a:solidFill>
                <a:srgbClr val="1E660C"/>
              </a:solidFill>
              <a:prstDash val="solid"/>
              <a:miter/>
            </a:ln>
          </p:spPr>
          <p:txBody>
            <a:bodyPr rtlCol="0" anchor="ctr"/>
            <a:lstStyle/>
            <a:p>
              <a:endParaRPr/>
            </a:p>
          </p:txBody>
        </p:sp>
        <p:sp>
          <p:nvSpPr>
            <p:cNvPr id="154" name="Freeform 153">
              <a:extLst>
                <a:ext uri="{FF2B5EF4-FFF2-40B4-BE49-F238E27FC236}">
                  <a16:creationId xmlns:a16="http://schemas.microsoft.com/office/drawing/2014/main" id="{825D8E37-3110-E34F-AE51-F9248F813C88}"/>
                </a:ext>
              </a:extLst>
            </p:cNvPr>
            <p:cNvSpPr/>
            <p:nvPr/>
          </p:nvSpPr>
          <p:spPr>
            <a:xfrm>
              <a:off x="12243450" y="6322048"/>
              <a:ext cx="295275" cy="777164"/>
            </a:xfrm>
            <a:custGeom>
              <a:avLst/>
              <a:gdLst>
                <a:gd name="connsiteX0" fmla="*/ 304419 w 295275"/>
                <a:gd name="connsiteY0" fmla="*/ 353989 h 777164"/>
                <a:gd name="connsiteX1" fmla="*/ 304419 w 295275"/>
                <a:gd name="connsiteY1" fmla="*/ 604871 h 777164"/>
                <a:gd name="connsiteX2" fmla="*/ 256603 w 295275"/>
                <a:gd name="connsiteY2" fmla="*/ 783230 h 777164"/>
                <a:gd name="connsiteX3" fmla="*/ 269081 w 295275"/>
                <a:gd name="connsiteY3" fmla="*/ 670352 h 777164"/>
                <a:gd name="connsiteX4" fmla="*/ 138694 w 295275"/>
                <a:gd name="connsiteY4" fmla="*/ 72030 h 777164"/>
                <a:gd name="connsiteX5" fmla="*/ 162887 w 295275"/>
                <a:gd name="connsiteY5" fmla="*/ 155537 h 777164"/>
                <a:gd name="connsiteX6" fmla="*/ 0 w 295275"/>
                <a:gd name="connsiteY6" fmla="*/ 0 h 777164"/>
                <a:gd name="connsiteX7" fmla="*/ 304419 w 295275"/>
                <a:gd name="connsiteY7" fmla="*/ 353989 h 777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275" h="777164">
                  <a:moveTo>
                    <a:pt x="304419" y="353989"/>
                  </a:moveTo>
                  <a:lnTo>
                    <a:pt x="304419" y="604871"/>
                  </a:lnTo>
                  <a:cubicBezTo>
                    <a:pt x="304419" y="668551"/>
                    <a:pt x="287369" y="729871"/>
                    <a:pt x="256603" y="783230"/>
                  </a:cubicBezTo>
                  <a:cubicBezTo>
                    <a:pt x="258318" y="752522"/>
                    <a:pt x="262318" y="715181"/>
                    <a:pt x="269081" y="670352"/>
                  </a:cubicBezTo>
                  <a:cubicBezTo>
                    <a:pt x="343376" y="174957"/>
                    <a:pt x="144018" y="74598"/>
                    <a:pt x="138694" y="72030"/>
                  </a:cubicBezTo>
                  <a:cubicBezTo>
                    <a:pt x="170402" y="109751"/>
                    <a:pt x="162887" y="155537"/>
                    <a:pt x="162887" y="155537"/>
                  </a:cubicBezTo>
                  <a:cubicBezTo>
                    <a:pt x="120025" y="79991"/>
                    <a:pt x="56674" y="31096"/>
                    <a:pt x="0" y="0"/>
                  </a:cubicBezTo>
                  <a:cubicBezTo>
                    <a:pt x="172412" y="26632"/>
                    <a:pt x="304419" y="174957"/>
                    <a:pt x="304419" y="353989"/>
                  </a:cubicBezTo>
                </a:path>
              </a:pathLst>
            </a:custGeom>
            <a:solidFill>
              <a:srgbClr val="A1FF8D"/>
            </a:solidFill>
            <a:ln w="9525" cap="flat">
              <a:noFill/>
              <a:prstDash val="solid"/>
              <a:miter/>
            </a:ln>
          </p:spPr>
          <p:txBody>
            <a:bodyPr rtlCol="0" anchor="ctr"/>
            <a:lstStyle/>
            <a:p>
              <a:endParaRPr/>
            </a:p>
          </p:txBody>
        </p:sp>
      </p:grpSp>
      <p:grpSp>
        <p:nvGrpSpPr>
          <p:cNvPr id="155" name="Graphic 12">
            <a:extLst>
              <a:ext uri="{FF2B5EF4-FFF2-40B4-BE49-F238E27FC236}">
                <a16:creationId xmlns:a16="http://schemas.microsoft.com/office/drawing/2014/main" id="{5CFCDDC9-AF5B-D042-9A33-5008F0123900}"/>
              </a:ext>
            </a:extLst>
          </p:cNvPr>
          <p:cNvGrpSpPr/>
          <p:nvPr/>
        </p:nvGrpSpPr>
        <p:grpSpPr>
          <a:xfrm>
            <a:off x="4438867" y="6485405"/>
            <a:ext cx="1043852" cy="1174334"/>
            <a:chOff x="11732419" y="6343650"/>
            <a:chExt cx="914400" cy="1028700"/>
          </a:xfrm>
        </p:grpSpPr>
        <p:sp>
          <p:nvSpPr>
            <p:cNvPr id="156" name="Freeform 155">
              <a:extLst>
                <a:ext uri="{FF2B5EF4-FFF2-40B4-BE49-F238E27FC236}">
                  <a16:creationId xmlns:a16="http://schemas.microsoft.com/office/drawing/2014/main" id="{2A67A567-8E5F-DE46-A0D7-4BDB2921EA32}"/>
                </a:ext>
              </a:extLst>
            </p:cNvPr>
            <p:cNvSpPr/>
            <p:nvPr/>
          </p:nvSpPr>
          <p:spPr>
            <a:xfrm>
              <a:off x="11732421" y="6343644"/>
              <a:ext cx="904875" cy="1028700"/>
            </a:xfrm>
            <a:custGeom>
              <a:avLst/>
              <a:gdLst>
                <a:gd name="connsiteX0" fmla="*/ 453779 w 904875"/>
                <a:gd name="connsiteY0" fmla="*/ 113270 h 1028700"/>
                <a:gd name="connsiteX1" fmla="*/ 407716 w 904875"/>
                <a:gd name="connsiteY1" fmla="*/ 118989 h 1028700"/>
                <a:gd name="connsiteX2" fmla="*/ 272947 w 904875"/>
                <a:gd name="connsiteY2" fmla="*/ 252541 h 1028700"/>
                <a:gd name="connsiteX3" fmla="*/ 212082 w 904875"/>
                <a:gd name="connsiteY3" fmla="*/ 421220 h 1028700"/>
                <a:gd name="connsiteX4" fmla="*/ 124109 w 904875"/>
                <a:gd name="connsiteY4" fmla="*/ 601733 h 1028700"/>
                <a:gd name="connsiteX5" fmla="*/ 164676 w 904875"/>
                <a:gd name="connsiteY5" fmla="*/ 731528 h 1028700"/>
                <a:gd name="connsiteX6" fmla="*/ 453407 w 904875"/>
                <a:gd name="connsiteY6" fmla="*/ 897970 h 1028700"/>
                <a:gd name="connsiteX7" fmla="*/ 741862 w 904875"/>
                <a:gd name="connsiteY7" fmla="*/ 731689 h 1028700"/>
                <a:gd name="connsiteX8" fmla="*/ 782753 w 904875"/>
                <a:gd name="connsiteY8" fmla="*/ 601676 h 1028700"/>
                <a:gd name="connsiteX9" fmla="*/ 694752 w 904875"/>
                <a:gd name="connsiteY9" fmla="*/ 421276 h 1028700"/>
                <a:gd name="connsiteX10" fmla="*/ 633706 w 904875"/>
                <a:gd name="connsiteY10" fmla="*/ 251881 h 1028700"/>
                <a:gd name="connsiteX11" fmla="*/ 548715 w 904875"/>
                <a:gd name="connsiteY11" fmla="*/ 139365 h 1028700"/>
                <a:gd name="connsiteX12" fmla="*/ 453779 w 904875"/>
                <a:gd name="connsiteY12" fmla="*/ 113270 h 1028700"/>
                <a:gd name="connsiteX13" fmla="*/ 453779 w 904875"/>
                <a:gd name="connsiteY13" fmla="*/ 113270 h 1028700"/>
                <a:gd name="connsiteX14" fmla="*/ 107469 w 904875"/>
                <a:gd name="connsiteY14" fmla="*/ 829566 h 1028700"/>
                <a:gd name="connsiteX15" fmla="*/ 21172 w 904875"/>
                <a:gd name="connsiteY15" fmla="*/ 552516 h 1028700"/>
                <a:gd name="connsiteX16" fmla="*/ 109145 w 904875"/>
                <a:gd name="connsiteY16" fmla="*/ 372002 h 1028700"/>
                <a:gd name="connsiteX17" fmla="*/ 161990 w 904875"/>
                <a:gd name="connsiteY17" fmla="*/ 225351 h 1028700"/>
                <a:gd name="connsiteX18" fmla="*/ 379665 w 904875"/>
                <a:gd name="connsiteY18" fmla="*/ 9211 h 1028700"/>
                <a:gd name="connsiteX19" fmla="*/ 453884 w 904875"/>
                <a:gd name="connsiteY19" fmla="*/ 0 h 1028700"/>
                <a:gd name="connsiteX20" fmla="*/ 607227 w 904875"/>
                <a:gd name="connsiteY20" fmla="*/ 42073 h 1028700"/>
                <a:gd name="connsiteX21" fmla="*/ 744672 w 904875"/>
                <a:gd name="connsiteY21" fmla="*/ 224747 h 1028700"/>
                <a:gd name="connsiteX22" fmla="*/ 797669 w 904875"/>
                <a:gd name="connsiteY22" fmla="*/ 372002 h 1028700"/>
                <a:gd name="connsiteX23" fmla="*/ 885709 w 904875"/>
                <a:gd name="connsiteY23" fmla="*/ 552459 h 1028700"/>
                <a:gd name="connsiteX24" fmla="*/ 799051 w 904875"/>
                <a:gd name="connsiteY24" fmla="*/ 829736 h 1028700"/>
                <a:gd name="connsiteX25" fmla="*/ 453407 w 904875"/>
                <a:gd name="connsiteY25" fmla="*/ 1028993 h 1028700"/>
                <a:gd name="connsiteX26" fmla="*/ 107469 w 904875"/>
                <a:gd name="connsiteY26" fmla="*/ 829566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04875" h="1028700">
                  <a:moveTo>
                    <a:pt x="453779" y="113270"/>
                  </a:moveTo>
                  <a:cubicBezTo>
                    <a:pt x="438348" y="113270"/>
                    <a:pt x="422851" y="115196"/>
                    <a:pt x="407716" y="118989"/>
                  </a:cubicBezTo>
                  <a:cubicBezTo>
                    <a:pt x="341374" y="135647"/>
                    <a:pt x="289730" y="186818"/>
                    <a:pt x="272947" y="252541"/>
                  </a:cubicBezTo>
                  <a:cubicBezTo>
                    <a:pt x="258850" y="310375"/>
                    <a:pt x="238352" y="367227"/>
                    <a:pt x="212082" y="421220"/>
                  </a:cubicBezTo>
                  <a:lnTo>
                    <a:pt x="124109" y="601733"/>
                  </a:lnTo>
                  <a:cubicBezTo>
                    <a:pt x="101325" y="648581"/>
                    <a:pt x="119137" y="705603"/>
                    <a:pt x="164676" y="731528"/>
                  </a:cubicBezTo>
                  <a:lnTo>
                    <a:pt x="453407" y="897970"/>
                  </a:lnTo>
                  <a:lnTo>
                    <a:pt x="741862" y="731689"/>
                  </a:lnTo>
                  <a:cubicBezTo>
                    <a:pt x="787659" y="705651"/>
                    <a:pt x="805556" y="648581"/>
                    <a:pt x="782753" y="601676"/>
                  </a:cubicBezTo>
                  <a:lnTo>
                    <a:pt x="694752" y="421276"/>
                  </a:lnTo>
                  <a:cubicBezTo>
                    <a:pt x="668396" y="367199"/>
                    <a:pt x="647860" y="310214"/>
                    <a:pt x="633706" y="251881"/>
                  </a:cubicBezTo>
                  <a:cubicBezTo>
                    <a:pt x="621638" y="204655"/>
                    <a:pt x="591425" y="164583"/>
                    <a:pt x="548715" y="139365"/>
                  </a:cubicBezTo>
                  <a:cubicBezTo>
                    <a:pt x="519806" y="122293"/>
                    <a:pt x="486973" y="113270"/>
                    <a:pt x="453779" y="113270"/>
                  </a:cubicBezTo>
                  <a:lnTo>
                    <a:pt x="453779" y="113270"/>
                  </a:lnTo>
                  <a:close/>
                  <a:moveTo>
                    <a:pt x="107469" y="829566"/>
                  </a:moveTo>
                  <a:cubicBezTo>
                    <a:pt x="10447" y="774347"/>
                    <a:pt x="-27510" y="652611"/>
                    <a:pt x="21172" y="552516"/>
                  </a:cubicBezTo>
                  <a:lnTo>
                    <a:pt x="109145" y="372002"/>
                  </a:lnTo>
                  <a:cubicBezTo>
                    <a:pt x="131891" y="325239"/>
                    <a:pt x="149674" y="275890"/>
                    <a:pt x="161990" y="225351"/>
                  </a:cubicBezTo>
                  <a:cubicBezTo>
                    <a:pt x="189212" y="118782"/>
                    <a:pt x="272585" y="36071"/>
                    <a:pt x="379665" y="9211"/>
                  </a:cubicBezTo>
                  <a:cubicBezTo>
                    <a:pt x="404039" y="3096"/>
                    <a:pt x="429014" y="0"/>
                    <a:pt x="453884" y="0"/>
                  </a:cubicBezTo>
                  <a:cubicBezTo>
                    <a:pt x="507576" y="0"/>
                    <a:pt x="560611" y="14543"/>
                    <a:pt x="607227" y="42073"/>
                  </a:cubicBezTo>
                  <a:cubicBezTo>
                    <a:pt x="676169" y="82796"/>
                    <a:pt x="724984" y="147661"/>
                    <a:pt x="744672" y="224747"/>
                  </a:cubicBezTo>
                  <a:cubicBezTo>
                    <a:pt x="757064" y="275805"/>
                    <a:pt x="774867" y="325230"/>
                    <a:pt x="797669" y="372002"/>
                  </a:cubicBezTo>
                  <a:lnTo>
                    <a:pt x="885709" y="552459"/>
                  </a:lnTo>
                  <a:cubicBezTo>
                    <a:pt x="934401" y="652639"/>
                    <a:pt x="896339" y="774422"/>
                    <a:pt x="799051" y="829736"/>
                  </a:cubicBezTo>
                  <a:lnTo>
                    <a:pt x="453407" y="1028993"/>
                  </a:lnTo>
                  <a:lnTo>
                    <a:pt x="107469" y="829566"/>
                  </a:lnTo>
                  <a:close/>
                </a:path>
              </a:pathLst>
            </a:custGeom>
            <a:solidFill>
              <a:srgbClr val="510718"/>
            </a:solidFill>
            <a:ln w="63500" cap="flat">
              <a:solidFill>
                <a:schemeClr val="bg1"/>
              </a:solidFill>
              <a:prstDash val="solid"/>
              <a:miter/>
            </a:ln>
          </p:spPr>
          <p:txBody>
            <a:bodyPr rtlCol="0" anchor="ctr"/>
            <a:lstStyle/>
            <a:p>
              <a:endParaRPr/>
            </a:p>
          </p:txBody>
        </p:sp>
        <p:sp>
          <p:nvSpPr>
            <p:cNvPr id="157" name="Freeform 156">
              <a:extLst>
                <a:ext uri="{FF2B5EF4-FFF2-40B4-BE49-F238E27FC236}">
                  <a16:creationId xmlns:a16="http://schemas.microsoft.com/office/drawing/2014/main" id="{6864D450-65A7-C547-8B79-4CFD643A8CFF}"/>
                </a:ext>
              </a:extLst>
            </p:cNvPr>
            <p:cNvSpPr/>
            <p:nvPr/>
          </p:nvSpPr>
          <p:spPr>
            <a:xfrm>
              <a:off x="11760986" y="6371957"/>
              <a:ext cx="847725" cy="962637"/>
            </a:xfrm>
            <a:custGeom>
              <a:avLst/>
              <a:gdLst>
                <a:gd name="connsiteX0" fmla="*/ 425213 w 847725"/>
                <a:gd name="connsiteY0" fmla="*/ 56645 h 962636"/>
                <a:gd name="connsiteX1" fmla="*/ 372140 w 847725"/>
                <a:gd name="connsiteY1" fmla="*/ 63233 h 962636"/>
                <a:gd name="connsiteX2" fmla="*/ 216673 w 847725"/>
                <a:gd name="connsiteY2" fmla="*/ 217283 h 962636"/>
                <a:gd name="connsiteX3" fmla="*/ 157780 w 847725"/>
                <a:gd name="connsiteY3" fmla="*/ 380610 h 962636"/>
                <a:gd name="connsiteX4" fmla="*/ 69807 w 847725"/>
                <a:gd name="connsiteY4" fmla="*/ 561105 h 962636"/>
                <a:gd name="connsiteX5" fmla="*/ 121880 w 847725"/>
                <a:gd name="connsiteY5" fmla="*/ 727763 h 962636"/>
                <a:gd name="connsiteX6" fmla="*/ 424842 w 847725"/>
                <a:gd name="connsiteY6" fmla="*/ 902416 h 962636"/>
                <a:gd name="connsiteX7" fmla="*/ 727670 w 847725"/>
                <a:gd name="connsiteY7" fmla="*/ 727848 h 962636"/>
                <a:gd name="connsiteX8" fmla="*/ 779934 w 847725"/>
                <a:gd name="connsiteY8" fmla="*/ 561076 h 962636"/>
                <a:gd name="connsiteX9" fmla="*/ 691914 w 847725"/>
                <a:gd name="connsiteY9" fmla="*/ 380638 h 962636"/>
                <a:gd name="connsiteX10" fmla="*/ 632925 w 847725"/>
                <a:gd name="connsiteY10" fmla="*/ 216943 h 962636"/>
                <a:gd name="connsiteX11" fmla="*/ 534770 w 847725"/>
                <a:gd name="connsiteY11" fmla="*/ 86732 h 962636"/>
                <a:gd name="connsiteX12" fmla="*/ 425213 w 847725"/>
                <a:gd name="connsiteY12" fmla="*/ 56645 h 962636"/>
                <a:gd name="connsiteX13" fmla="*/ 425213 w 847725"/>
                <a:gd name="connsiteY13" fmla="*/ 56645 h 962636"/>
                <a:gd name="connsiteX14" fmla="*/ 424842 w 847725"/>
                <a:gd name="connsiteY14" fmla="*/ 967932 h 962636"/>
                <a:gd name="connsiteX15" fmla="*/ 93267 w 847725"/>
                <a:gd name="connsiteY15" fmla="*/ 776792 h 962636"/>
                <a:gd name="connsiteX16" fmla="*/ 18344 w 847725"/>
                <a:gd name="connsiteY16" fmla="*/ 536501 h 962636"/>
                <a:gd name="connsiteX17" fmla="*/ 106316 w 847725"/>
                <a:gd name="connsiteY17" fmla="*/ 356006 h 962636"/>
                <a:gd name="connsiteX18" fmla="*/ 161200 w 847725"/>
                <a:gd name="connsiteY18" fmla="*/ 203683 h 962636"/>
                <a:gd name="connsiteX19" fmla="*/ 358110 w 847725"/>
                <a:gd name="connsiteY19" fmla="*/ 8343 h 962636"/>
                <a:gd name="connsiteX20" fmla="*/ 564031 w 847725"/>
                <a:gd name="connsiteY20" fmla="*/ 38081 h 962636"/>
                <a:gd name="connsiteX21" fmla="*/ 688408 w 847725"/>
                <a:gd name="connsiteY21" fmla="*/ 203381 h 962636"/>
                <a:gd name="connsiteX22" fmla="*/ 743368 w 847725"/>
                <a:gd name="connsiteY22" fmla="*/ 356006 h 962636"/>
                <a:gd name="connsiteX23" fmla="*/ 831417 w 847725"/>
                <a:gd name="connsiteY23" fmla="*/ 536472 h 962636"/>
                <a:gd name="connsiteX24" fmla="*/ 756264 w 847725"/>
                <a:gd name="connsiteY24" fmla="*/ 776867 h 962636"/>
                <a:gd name="connsiteX25" fmla="*/ 424842 w 847725"/>
                <a:gd name="connsiteY25" fmla="*/ 967932 h 96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47725" h="962636">
                  <a:moveTo>
                    <a:pt x="425213" y="56645"/>
                  </a:moveTo>
                  <a:cubicBezTo>
                    <a:pt x="407535" y="56645"/>
                    <a:pt x="389723" y="58816"/>
                    <a:pt x="372140" y="63233"/>
                  </a:cubicBezTo>
                  <a:cubicBezTo>
                    <a:pt x="295616" y="82438"/>
                    <a:pt x="236047" y="141461"/>
                    <a:pt x="216673" y="217283"/>
                  </a:cubicBezTo>
                  <a:cubicBezTo>
                    <a:pt x="203014" y="273361"/>
                    <a:pt x="183174" y="328420"/>
                    <a:pt x="157780" y="380610"/>
                  </a:cubicBezTo>
                  <a:lnTo>
                    <a:pt x="69807" y="561105"/>
                  </a:lnTo>
                  <a:cubicBezTo>
                    <a:pt x="40546" y="621269"/>
                    <a:pt x="63425" y="694486"/>
                    <a:pt x="121880" y="727763"/>
                  </a:cubicBezTo>
                  <a:lnTo>
                    <a:pt x="424842" y="902416"/>
                  </a:lnTo>
                  <a:lnTo>
                    <a:pt x="727670" y="727848"/>
                  </a:lnTo>
                  <a:cubicBezTo>
                    <a:pt x="786306" y="694505"/>
                    <a:pt x="809195" y="621279"/>
                    <a:pt x="779934" y="561076"/>
                  </a:cubicBezTo>
                  <a:lnTo>
                    <a:pt x="691914" y="380638"/>
                  </a:lnTo>
                  <a:cubicBezTo>
                    <a:pt x="666453" y="328411"/>
                    <a:pt x="646603" y="273342"/>
                    <a:pt x="632925" y="216943"/>
                  </a:cubicBezTo>
                  <a:cubicBezTo>
                    <a:pt x="618933" y="162186"/>
                    <a:pt x="584043" y="115819"/>
                    <a:pt x="534770" y="86732"/>
                  </a:cubicBezTo>
                  <a:cubicBezTo>
                    <a:pt x="501090" y="66838"/>
                    <a:pt x="463437" y="56645"/>
                    <a:pt x="425213" y="56645"/>
                  </a:cubicBezTo>
                  <a:lnTo>
                    <a:pt x="425213" y="56645"/>
                  </a:lnTo>
                  <a:close/>
                  <a:moveTo>
                    <a:pt x="424842" y="967932"/>
                  </a:moveTo>
                  <a:lnTo>
                    <a:pt x="93267" y="776792"/>
                  </a:lnTo>
                  <a:cubicBezTo>
                    <a:pt x="9095" y="728877"/>
                    <a:pt x="-23862" y="623289"/>
                    <a:pt x="18344" y="536501"/>
                  </a:cubicBezTo>
                  <a:lnTo>
                    <a:pt x="106316" y="356006"/>
                  </a:lnTo>
                  <a:cubicBezTo>
                    <a:pt x="129939" y="307431"/>
                    <a:pt x="148407" y="256185"/>
                    <a:pt x="161200" y="203683"/>
                  </a:cubicBezTo>
                  <a:cubicBezTo>
                    <a:pt x="185793" y="107391"/>
                    <a:pt x="261222" y="32655"/>
                    <a:pt x="358110" y="8343"/>
                  </a:cubicBezTo>
                  <a:cubicBezTo>
                    <a:pt x="428528" y="-9305"/>
                    <a:pt x="501642" y="1246"/>
                    <a:pt x="564031" y="38081"/>
                  </a:cubicBezTo>
                  <a:cubicBezTo>
                    <a:pt x="626410" y="74926"/>
                    <a:pt x="670587" y="133618"/>
                    <a:pt x="688408" y="203381"/>
                  </a:cubicBezTo>
                  <a:cubicBezTo>
                    <a:pt x="701219" y="256185"/>
                    <a:pt x="719679" y="307412"/>
                    <a:pt x="743368" y="356006"/>
                  </a:cubicBezTo>
                  <a:lnTo>
                    <a:pt x="831417" y="536472"/>
                  </a:lnTo>
                  <a:cubicBezTo>
                    <a:pt x="873631" y="623327"/>
                    <a:pt x="840608" y="728905"/>
                    <a:pt x="756264" y="776867"/>
                  </a:cubicBezTo>
                  <a:lnTo>
                    <a:pt x="424842" y="967932"/>
                  </a:lnTo>
                  <a:close/>
                </a:path>
              </a:pathLst>
            </a:custGeom>
            <a:solidFill>
              <a:srgbClr val="510718"/>
            </a:solidFill>
            <a:ln w="9525" cap="flat">
              <a:noFill/>
              <a:prstDash val="solid"/>
              <a:miter/>
            </a:ln>
          </p:spPr>
          <p:txBody>
            <a:bodyPr rtlCol="0" anchor="ctr"/>
            <a:lstStyle/>
            <a:p>
              <a:endParaRPr/>
            </a:p>
          </p:txBody>
        </p:sp>
        <p:sp>
          <p:nvSpPr>
            <p:cNvPr id="158" name="Freeform 157">
              <a:extLst>
                <a:ext uri="{FF2B5EF4-FFF2-40B4-BE49-F238E27FC236}">
                  <a16:creationId xmlns:a16="http://schemas.microsoft.com/office/drawing/2014/main" id="{C06622ED-3EFE-B44C-B93D-AC293F17E4D8}"/>
                </a:ext>
              </a:extLst>
            </p:cNvPr>
            <p:cNvSpPr/>
            <p:nvPr/>
          </p:nvSpPr>
          <p:spPr>
            <a:xfrm>
              <a:off x="11790987" y="6400255"/>
              <a:ext cx="781050" cy="566257"/>
            </a:xfrm>
            <a:custGeom>
              <a:avLst/>
              <a:gdLst>
                <a:gd name="connsiteX0" fmla="*/ 789718 w 781050"/>
                <a:gd name="connsiteY0" fmla="*/ 566659 h 566256"/>
                <a:gd name="connsiteX1" fmla="*/ 759724 w 781050"/>
                <a:gd name="connsiteY1" fmla="*/ 562506 h 566256"/>
                <a:gd name="connsiteX2" fmla="*/ 606171 w 781050"/>
                <a:gd name="connsiteY2" fmla="*/ 471424 h 566256"/>
                <a:gd name="connsiteX3" fmla="*/ 564261 w 781050"/>
                <a:gd name="connsiteY3" fmla="*/ 312693 h 566256"/>
                <a:gd name="connsiteX4" fmla="*/ 498729 w 781050"/>
                <a:gd name="connsiteY4" fmla="*/ 257851 h 566256"/>
                <a:gd name="connsiteX5" fmla="*/ 416147 w 781050"/>
                <a:gd name="connsiteY5" fmla="*/ 281822 h 566256"/>
                <a:gd name="connsiteX6" fmla="*/ 394811 w 781050"/>
                <a:gd name="connsiteY6" fmla="*/ 302406 h 566256"/>
                <a:gd name="connsiteX7" fmla="*/ 373580 w 781050"/>
                <a:gd name="connsiteY7" fmla="*/ 281643 h 566256"/>
                <a:gd name="connsiteX8" fmla="*/ 290998 w 781050"/>
                <a:gd name="connsiteY8" fmla="*/ 257766 h 566256"/>
                <a:gd name="connsiteX9" fmla="*/ 225266 w 781050"/>
                <a:gd name="connsiteY9" fmla="*/ 313070 h 566256"/>
                <a:gd name="connsiteX10" fmla="*/ 183642 w 781050"/>
                <a:gd name="connsiteY10" fmla="*/ 470773 h 566256"/>
                <a:gd name="connsiteX11" fmla="*/ 183547 w 781050"/>
                <a:gd name="connsiteY11" fmla="*/ 471150 h 566256"/>
                <a:gd name="connsiteX12" fmla="*/ 30004 w 781050"/>
                <a:gd name="connsiteY12" fmla="*/ 562308 h 566256"/>
                <a:gd name="connsiteX13" fmla="*/ 0 w 781050"/>
                <a:gd name="connsiteY13" fmla="*/ 566461 h 566256"/>
                <a:gd name="connsiteX14" fmla="*/ 14097 w 781050"/>
                <a:gd name="connsiteY14" fmla="*/ 520499 h 566256"/>
                <a:gd name="connsiteX15" fmla="*/ 102013 w 781050"/>
                <a:gd name="connsiteY15" fmla="*/ 340052 h 566256"/>
                <a:gd name="connsiteX16" fmla="*/ 158972 w 781050"/>
                <a:gd name="connsiteY16" fmla="*/ 182076 h 566256"/>
                <a:gd name="connsiteX17" fmla="*/ 259280 w 781050"/>
                <a:gd name="connsiteY17" fmla="*/ 41078 h 566256"/>
                <a:gd name="connsiteX18" fmla="*/ 259661 w 781050"/>
                <a:gd name="connsiteY18" fmla="*/ 40785 h 566256"/>
                <a:gd name="connsiteX19" fmla="*/ 335099 w 781050"/>
                <a:gd name="connsiteY19" fmla="*/ 7480 h 566256"/>
                <a:gd name="connsiteX20" fmla="*/ 405575 w 781050"/>
                <a:gd name="connsiteY20" fmla="*/ 204 h 566256"/>
                <a:gd name="connsiteX21" fmla="*/ 630755 w 781050"/>
                <a:gd name="connsiteY21" fmla="*/ 182076 h 566256"/>
                <a:gd name="connsiteX22" fmla="*/ 687610 w 781050"/>
                <a:gd name="connsiteY22" fmla="*/ 340052 h 566256"/>
                <a:gd name="connsiteX23" fmla="*/ 775716 w 781050"/>
                <a:gd name="connsiteY23" fmla="*/ 520499 h 566256"/>
                <a:gd name="connsiteX24" fmla="*/ 780098 w 781050"/>
                <a:gd name="connsiteY24" fmla="*/ 530607 h 566256"/>
                <a:gd name="connsiteX25" fmla="*/ 789718 w 781050"/>
                <a:gd name="connsiteY25" fmla="*/ 566659 h 56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81050" h="566256">
                  <a:moveTo>
                    <a:pt x="789718" y="566659"/>
                  </a:moveTo>
                  <a:lnTo>
                    <a:pt x="759724" y="562506"/>
                  </a:lnTo>
                  <a:cubicBezTo>
                    <a:pt x="758381" y="562308"/>
                    <a:pt x="624459" y="542687"/>
                    <a:pt x="606171" y="471424"/>
                  </a:cubicBezTo>
                  <a:cubicBezTo>
                    <a:pt x="595503" y="418111"/>
                    <a:pt x="581511" y="364873"/>
                    <a:pt x="564261" y="312693"/>
                  </a:cubicBezTo>
                  <a:cubicBezTo>
                    <a:pt x="553117" y="284474"/>
                    <a:pt x="528638" y="263994"/>
                    <a:pt x="498729" y="257851"/>
                  </a:cubicBezTo>
                  <a:cubicBezTo>
                    <a:pt x="468830" y="251622"/>
                    <a:pt x="437874" y="260503"/>
                    <a:pt x="416147" y="281822"/>
                  </a:cubicBezTo>
                  <a:lnTo>
                    <a:pt x="394811" y="302406"/>
                  </a:lnTo>
                  <a:lnTo>
                    <a:pt x="373580" y="281643"/>
                  </a:lnTo>
                  <a:cubicBezTo>
                    <a:pt x="351768" y="260408"/>
                    <a:pt x="320897" y="251442"/>
                    <a:pt x="290998" y="257766"/>
                  </a:cubicBezTo>
                  <a:cubicBezTo>
                    <a:pt x="261080" y="263796"/>
                    <a:pt x="236506" y="284276"/>
                    <a:pt x="225266" y="313070"/>
                  </a:cubicBezTo>
                  <a:cubicBezTo>
                    <a:pt x="208217" y="364694"/>
                    <a:pt x="194215" y="417913"/>
                    <a:pt x="183642" y="470773"/>
                  </a:cubicBezTo>
                  <a:cubicBezTo>
                    <a:pt x="183642" y="470867"/>
                    <a:pt x="183547" y="471046"/>
                    <a:pt x="183547" y="471150"/>
                  </a:cubicBezTo>
                  <a:cubicBezTo>
                    <a:pt x="164687" y="542687"/>
                    <a:pt x="31337" y="562129"/>
                    <a:pt x="30004" y="562308"/>
                  </a:cubicBezTo>
                  <a:lnTo>
                    <a:pt x="0" y="566461"/>
                  </a:lnTo>
                  <a:cubicBezTo>
                    <a:pt x="2191" y="550889"/>
                    <a:pt x="6868" y="535411"/>
                    <a:pt x="14097" y="520499"/>
                  </a:cubicBezTo>
                  <a:lnTo>
                    <a:pt x="102013" y="340052"/>
                  </a:lnTo>
                  <a:cubicBezTo>
                    <a:pt x="126587" y="289476"/>
                    <a:pt x="145742" y="236531"/>
                    <a:pt x="158972" y="182076"/>
                  </a:cubicBezTo>
                  <a:cubicBezTo>
                    <a:pt x="173936" y="123459"/>
                    <a:pt x="210217" y="73638"/>
                    <a:pt x="259280" y="41078"/>
                  </a:cubicBezTo>
                  <a:cubicBezTo>
                    <a:pt x="259366" y="40984"/>
                    <a:pt x="259556" y="40880"/>
                    <a:pt x="259661" y="40785"/>
                  </a:cubicBezTo>
                  <a:cubicBezTo>
                    <a:pt x="282321" y="25695"/>
                    <a:pt x="307753" y="14360"/>
                    <a:pt x="335099" y="7480"/>
                  </a:cubicBezTo>
                  <a:cubicBezTo>
                    <a:pt x="358712" y="1525"/>
                    <a:pt x="382334" y="-731"/>
                    <a:pt x="405575" y="204"/>
                  </a:cubicBezTo>
                  <a:cubicBezTo>
                    <a:pt x="510073" y="4743"/>
                    <a:pt x="603695" y="76375"/>
                    <a:pt x="630755" y="182076"/>
                  </a:cubicBezTo>
                  <a:cubicBezTo>
                    <a:pt x="643890" y="236531"/>
                    <a:pt x="663035" y="289570"/>
                    <a:pt x="687610" y="340052"/>
                  </a:cubicBezTo>
                  <a:lnTo>
                    <a:pt x="775716" y="520499"/>
                  </a:lnTo>
                  <a:cubicBezTo>
                    <a:pt x="777335" y="523812"/>
                    <a:pt x="778859" y="527200"/>
                    <a:pt x="780098" y="530607"/>
                  </a:cubicBezTo>
                  <a:cubicBezTo>
                    <a:pt x="784955" y="542404"/>
                    <a:pt x="788099" y="554484"/>
                    <a:pt x="789718" y="566659"/>
                  </a:cubicBezTo>
                </a:path>
              </a:pathLst>
            </a:custGeom>
            <a:solidFill>
              <a:srgbClr val="EA2849"/>
            </a:solidFill>
            <a:ln w="9525" cap="flat">
              <a:noFill/>
              <a:prstDash val="solid"/>
              <a:miter/>
            </a:ln>
          </p:spPr>
          <p:txBody>
            <a:bodyPr rtlCol="0" anchor="ctr"/>
            <a:lstStyle/>
            <a:p>
              <a:endParaRPr/>
            </a:p>
          </p:txBody>
        </p:sp>
        <p:sp>
          <p:nvSpPr>
            <p:cNvPr id="159" name="Freeform 158">
              <a:extLst>
                <a:ext uri="{FF2B5EF4-FFF2-40B4-BE49-F238E27FC236}">
                  <a16:creationId xmlns:a16="http://schemas.microsoft.com/office/drawing/2014/main" id="{41914453-91C0-FD43-A4CB-D10FB607C0BA}"/>
                </a:ext>
              </a:extLst>
            </p:cNvPr>
            <p:cNvSpPr/>
            <p:nvPr/>
          </p:nvSpPr>
          <p:spPr>
            <a:xfrm>
              <a:off x="11993589" y="6674844"/>
              <a:ext cx="381000" cy="358629"/>
            </a:xfrm>
            <a:custGeom>
              <a:avLst/>
              <a:gdLst>
                <a:gd name="connsiteX0" fmla="*/ 384524 w 381000"/>
                <a:gd name="connsiteY0" fmla="*/ 198819 h 358629"/>
                <a:gd name="connsiteX1" fmla="*/ 349949 w 381000"/>
                <a:gd name="connsiteY1" fmla="*/ 286872 h 358629"/>
                <a:gd name="connsiteX2" fmla="*/ 214789 w 381000"/>
                <a:gd name="connsiteY2" fmla="*/ 365959 h 358629"/>
                <a:gd name="connsiteX3" fmla="*/ 0 w 381000"/>
                <a:gd name="connsiteY3" fmla="*/ 198819 h 358629"/>
                <a:gd name="connsiteX4" fmla="*/ 40577 w 381000"/>
                <a:gd name="connsiteY4" fmla="*/ 44806 h 358629"/>
                <a:gd name="connsiteX5" fmla="*/ 92288 w 381000"/>
                <a:gd name="connsiteY5" fmla="*/ 1582 h 358629"/>
                <a:gd name="connsiteX6" fmla="*/ 124301 w 381000"/>
                <a:gd name="connsiteY6" fmla="*/ 2045 h 358629"/>
                <a:gd name="connsiteX7" fmla="*/ 157639 w 381000"/>
                <a:gd name="connsiteY7" fmla="*/ 20542 h 358629"/>
                <a:gd name="connsiteX8" fmla="*/ 185537 w 381000"/>
                <a:gd name="connsiteY8" fmla="*/ 47723 h 358629"/>
                <a:gd name="connsiteX9" fmla="*/ 198882 w 381000"/>
                <a:gd name="connsiteY9" fmla="*/ 47723 h 358629"/>
                <a:gd name="connsiteX10" fmla="*/ 226876 w 381000"/>
                <a:gd name="connsiteY10" fmla="*/ 20637 h 358629"/>
                <a:gd name="connsiteX11" fmla="*/ 292227 w 381000"/>
                <a:gd name="connsiteY11" fmla="*/ 1762 h 358629"/>
                <a:gd name="connsiteX12" fmla="*/ 343757 w 381000"/>
                <a:gd name="connsiteY12" fmla="*/ 44514 h 358629"/>
                <a:gd name="connsiteX13" fmla="*/ 384524 w 381000"/>
                <a:gd name="connsiteY13" fmla="*/ 198819 h 358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1000" h="358629">
                  <a:moveTo>
                    <a:pt x="384524" y="198819"/>
                  </a:moveTo>
                  <a:cubicBezTo>
                    <a:pt x="380419" y="231577"/>
                    <a:pt x="368237" y="261579"/>
                    <a:pt x="349949" y="286872"/>
                  </a:cubicBezTo>
                  <a:cubicBezTo>
                    <a:pt x="319183" y="329917"/>
                    <a:pt x="270881" y="359457"/>
                    <a:pt x="214789" y="365959"/>
                  </a:cubicBezTo>
                  <a:cubicBezTo>
                    <a:pt x="109061" y="378237"/>
                    <a:pt x="12944" y="303293"/>
                    <a:pt x="0" y="198819"/>
                  </a:cubicBezTo>
                  <a:cubicBezTo>
                    <a:pt x="10382" y="146723"/>
                    <a:pt x="24194" y="94731"/>
                    <a:pt x="40577" y="44806"/>
                  </a:cubicBezTo>
                  <a:cubicBezTo>
                    <a:pt x="49340" y="22619"/>
                    <a:pt x="68675" y="6480"/>
                    <a:pt x="92288" y="1582"/>
                  </a:cubicBezTo>
                  <a:cubicBezTo>
                    <a:pt x="103051" y="-692"/>
                    <a:pt x="114014" y="-494"/>
                    <a:pt x="124301" y="2045"/>
                  </a:cubicBezTo>
                  <a:cubicBezTo>
                    <a:pt x="136674" y="5074"/>
                    <a:pt x="148200" y="11397"/>
                    <a:pt x="157639" y="20542"/>
                  </a:cubicBezTo>
                  <a:lnTo>
                    <a:pt x="185537" y="47723"/>
                  </a:lnTo>
                  <a:cubicBezTo>
                    <a:pt x="189262" y="51309"/>
                    <a:pt x="195167" y="51413"/>
                    <a:pt x="198882" y="47723"/>
                  </a:cubicBezTo>
                  <a:lnTo>
                    <a:pt x="226876" y="20637"/>
                  </a:lnTo>
                  <a:cubicBezTo>
                    <a:pt x="244126" y="3847"/>
                    <a:pt x="268605" y="-3137"/>
                    <a:pt x="292227" y="1762"/>
                  </a:cubicBezTo>
                  <a:cubicBezTo>
                    <a:pt x="315849" y="6584"/>
                    <a:pt x="335175" y="22722"/>
                    <a:pt x="343757" y="44514"/>
                  </a:cubicBezTo>
                  <a:cubicBezTo>
                    <a:pt x="360331" y="94731"/>
                    <a:pt x="373951" y="146535"/>
                    <a:pt x="384524" y="198819"/>
                  </a:cubicBezTo>
                </a:path>
              </a:pathLst>
            </a:custGeom>
            <a:solidFill>
              <a:srgbClr val="FFC7D4"/>
            </a:solidFill>
            <a:ln w="9525" cap="flat">
              <a:noFill/>
              <a:prstDash val="solid"/>
              <a:miter/>
            </a:ln>
          </p:spPr>
          <p:txBody>
            <a:bodyPr rtlCol="0" anchor="ctr"/>
            <a:lstStyle/>
            <a:p>
              <a:endParaRPr/>
            </a:p>
          </p:txBody>
        </p:sp>
        <p:sp>
          <p:nvSpPr>
            <p:cNvPr id="160" name="Freeform 159">
              <a:extLst>
                <a:ext uri="{FF2B5EF4-FFF2-40B4-BE49-F238E27FC236}">
                  <a16:creationId xmlns:a16="http://schemas.microsoft.com/office/drawing/2014/main" id="{A268A190-D172-2945-A3AF-C2D1485F13C6}"/>
                </a:ext>
              </a:extLst>
            </p:cNvPr>
            <p:cNvSpPr/>
            <p:nvPr/>
          </p:nvSpPr>
          <p:spPr>
            <a:xfrm>
              <a:off x="12118901" y="6907175"/>
              <a:ext cx="133350" cy="28313"/>
            </a:xfrm>
            <a:custGeom>
              <a:avLst/>
              <a:gdLst>
                <a:gd name="connsiteX0" fmla="*/ 66842 w 133350"/>
                <a:gd name="connsiteY0" fmla="*/ 30164 h 28312"/>
                <a:gd name="connsiteX1" fmla="*/ 3672 w 133350"/>
                <a:gd name="connsiteY1" fmla="*/ 14036 h 28312"/>
                <a:gd name="connsiteX2" fmla="*/ 900 w 133350"/>
                <a:gd name="connsiteY2" fmla="*/ 4409 h 28312"/>
                <a:gd name="connsiteX3" fmla="*/ 10616 w 133350"/>
                <a:gd name="connsiteY3" fmla="*/ 1663 h 28312"/>
                <a:gd name="connsiteX4" fmla="*/ 124373 w 133350"/>
                <a:gd name="connsiteY4" fmla="*/ 946 h 28312"/>
                <a:gd name="connsiteX5" fmla="*/ 134117 w 133350"/>
                <a:gd name="connsiteY5" fmla="*/ 3569 h 28312"/>
                <a:gd name="connsiteX6" fmla="*/ 131479 w 133350"/>
                <a:gd name="connsiteY6" fmla="*/ 13224 h 28312"/>
                <a:gd name="connsiteX7" fmla="*/ 66842 w 133350"/>
                <a:gd name="connsiteY7" fmla="*/ 30164 h 2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8312">
                  <a:moveTo>
                    <a:pt x="66842" y="30164"/>
                  </a:moveTo>
                  <a:cubicBezTo>
                    <a:pt x="45030" y="30164"/>
                    <a:pt x="23208" y="24794"/>
                    <a:pt x="3672" y="14036"/>
                  </a:cubicBezTo>
                  <a:cubicBezTo>
                    <a:pt x="224" y="12139"/>
                    <a:pt x="-1014" y="7835"/>
                    <a:pt x="900" y="4409"/>
                  </a:cubicBezTo>
                  <a:cubicBezTo>
                    <a:pt x="2805" y="993"/>
                    <a:pt x="7158" y="-253"/>
                    <a:pt x="10616" y="1663"/>
                  </a:cubicBezTo>
                  <a:cubicBezTo>
                    <a:pt x="45820" y="21048"/>
                    <a:pt x="89426" y="20774"/>
                    <a:pt x="124373" y="946"/>
                  </a:cubicBezTo>
                  <a:cubicBezTo>
                    <a:pt x="127821" y="-1018"/>
                    <a:pt x="132174" y="181"/>
                    <a:pt x="134117" y="3569"/>
                  </a:cubicBezTo>
                  <a:cubicBezTo>
                    <a:pt x="136089" y="6957"/>
                    <a:pt x="134908" y="11289"/>
                    <a:pt x="131479" y="13224"/>
                  </a:cubicBezTo>
                  <a:cubicBezTo>
                    <a:pt x="111590" y="24511"/>
                    <a:pt x="89226" y="30164"/>
                    <a:pt x="66842" y="30164"/>
                  </a:cubicBezTo>
                </a:path>
              </a:pathLst>
            </a:custGeom>
            <a:solidFill>
              <a:srgbClr val="510718"/>
            </a:solidFill>
            <a:ln w="9525" cap="flat">
              <a:noFill/>
              <a:prstDash val="solid"/>
              <a:miter/>
            </a:ln>
          </p:spPr>
          <p:txBody>
            <a:bodyPr rtlCol="0" anchor="ctr"/>
            <a:lstStyle/>
            <a:p>
              <a:endParaRPr/>
            </a:p>
          </p:txBody>
        </p:sp>
        <p:sp>
          <p:nvSpPr>
            <p:cNvPr id="161" name="Freeform 160">
              <a:extLst>
                <a:ext uri="{FF2B5EF4-FFF2-40B4-BE49-F238E27FC236}">
                  <a16:creationId xmlns:a16="http://schemas.microsoft.com/office/drawing/2014/main" id="{B21F7025-F43F-AF4E-88CE-D7177B8235BE}"/>
                </a:ext>
              </a:extLst>
            </p:cNvPr>
            <p:cNvSpPr/>
            <p:nvPr/>
          </p:nvSpPr>
          <p:spPr>
            <a:xfrm>
              <a:off x="11865951" y="6903581"/>
              <a:ext cx="714375" cy="396380"/>
            </a:xfrm>
            <a:custGeom>
              <a:avLst/>
              <a:gdLst>
                <a:gd name="connsiteX0" fmla="*/ 716280 w 714375"/>
                <a:gd name="connsiteY0" fmla="*/ 82485 h 396379"/>
                <a:gd name="connsiteX1" fmla="*/ 637032 w 714375"/>
                <a:gd name="connsiteY1" fmla="*/ 220661 h 396379"/>
                <a:gd name="connsiteX2" fmla="*/ 334709 w 714375"/>
                <a:gd name="connsiteY2" fmla="*/ 394964 h 396379"/>
                <a:gd name="connsiteX3" fmla="*/ 319849 w 714375"/>
                <a:gd name="connsiteY3" fmla="*/ 403562 h 396379"/>
                <a:gd name="connsiteX4" fmla="*/ 315659 w 714375"/>
                <a:gd name="connsiteY4" fmla="*/ 401202 h 396379"/>
                <a:gd name="connsiteX5" fmla="*/ 222123 w 714375"/>
                <a:gd name="connsiteY5" fmla="*/ 172614 h 396379"/>
                <a:gd name="connsiteX6" fmla="*/ 44387 w 714375"/>
                <a:gd name="connsiteY6" fmla="*/ 200927 h 396379"/>
                <a:gd name="connsiteX7" fmla="*/ 0 w 714375"/>
                <a:gd name="connsiteY7" fmla="*/ 75501 h 396379"/>
                <a:gd name="connsiteX8" fmla="*/ 95 w 714375"/>
                <a:gd name="connsiteY8" fmla="*/ 68423 h 396379"/>
                <a:gd name="connsiteX9" fmla="*/ 6763 w 714375"/>
                <a:gd name="connsiteY9" fmla="*/ 66441 h 396379"/>
                <a:gd name="connsiteX10" fmla="*/ 7620 w 714375"/>
                <a:gd name="connsiteY10" fmla="*/ 66252 h 396379"/>
                <a:gd name="connsiteX11" fmla="*/ 14002 w 714375"/>
                <a:gd name="connsiteY11" fmla="*/ 64185 h 396379"/>
                <a:gd name="connsiteX12" fmla="*/ 14764 w 714375"/>
                <a:gd name="connsiteY12" fmla="*/ 63987 h 396379"/>
                <a:gd name="connsiteX13" fmla="*/ 29623 w 714375"/>
                <a:gd name="connsiteY13" fmla="*/ 58702 h 396379"/>
                <a:gd name="connsiteX14" fmla="*/ 30766 w 714375"/>
                <a:gd name="connsiteY14" fmla="*/ 58324 h 396379"/>
                <a:gd name="connsiteX15" fmla="*/ 36862 w 714375"/>
                <a:gd name="connsiteY15" fmla="*/ 55880 h 396379"/>
                <a:gd name="connsiteX16" fmla="*/ 38862 w 714375"/>
                <a:gd name="connsiteY16" fmla="*/ 55021 h 396379"/>
                <a:gd name="connsiteX17" fmla="*/ 44291 w 714375"/>
                <a:gd name="connsiteY17" fmla="*/ 52662 h 396379"/>
                <a:gd name="connsiteX18" fmla="*/ 46387 w 714375"/>
                <a:gd name="connsiteY18" fmla="*/ 51813 h 396379"/>
                <a:gd name="connsiteX19" fmla="*/ 52578 w 714375"/>
                <a:gd name="connsiteY19" fmla="*/ 48887 h 396379"/>
                <a:gd name="connsiteX20" fmla="*/ 53721 w 714375"/>
                <a:gd name="connsiteY20" fmla="*/ 48321 h 396379"/>
                <a:gd name="connsiteX21" fmla="*/ 61055 w 714375"/>
                <a:gd name="connsiteY21" fmla="*/ 44546 h 396379"/>
                <a:gd name="connsiteX22" fmla="*/ 62675 w 714375"/>
                <a:gd name="connsiteY22" fmla="*/ 43706 h 396379"/>
                <a:gd name="connsiteX23" fmla="*/ 68104 w 714375"/>
                <a:gd name="connsiteY23" fmla="*/ 40591 h 396379"/>
                <a:gd name="connsiteX24" fmla="*/ 70485 w 714375"/>
                <a:gd name="connsiteY24" fmla="*/ 39166 h 396379"/>
                <a:gd name="connsiteX25" fmla="*/ 75152 w 714375"/>
                <a:gd name="connsiteY25" fmla="*/ 36335 h 396379"/>
                <a:gd name="connsiteX26" fmla="*/ 77533 w 714375"/>
                <a:gd name="connsiteY26" fmla="*/ 34730 h 396379"/>
                <a:gd name="connsiteX27" fmla="*/ 82296 w 714375"/>
                <a:gd name="connsiteY27" fmla="*/ 31427 h 396379"/>
                <a:gd name="connsiteX28" fmla="*/ 84201 w 714375"/>
                <a:gd name="connsiteY28" fmla="*/ 30106 h 396379"/>
                <a:gd name="connsiteX29" fmla="*/ 90583 w 714375"/>
                <a:gd name="connsiteY29" fmla="*/ 25208 h 396379"/>
                <a:gd name="connsiteX30" fmla="*/ 91630 w 714375"/>
                <a:gd name="connsiteY30" fmla="*/ 24255 h 396379"/>
                <a:gd name="connsiteX31" fmla="*/ 96583 w 714375"/>
                <a:gd name="connsiteY31" fmla="*/ 20008 h 396379"/>
                <a:gd name="connsiteX32" fmla="*/ 98584 w 714375"/>
                <a:gd name="connsiteY32" fmla="*/ 18130 h 396379"/>
                <a:gd name="connsiteX33" fmla="*/ 102394 w 714375"/>
                <a:gd name="connsiteY33" fmla="*/ 14345 h 396379"/>
                <a:gd name="connsiteX34" fmla="*/ 104299 w 714375"/>
                <a:gd name="connsiteY34" fmla="*/ 12278 h 396379"/>
                <a:gd name="connsiteX35" fmla="*/ 107918 w 714375"/>
                <a:gd name="connsiteY35" fmla="*/ 8211 h 396379"/>
                <a:gd name="connsiteX36" fmla="*/ 109538 w 714375"/>
                <a:gd name="connsiteY36" fmla="*/ 6333 h 396379"/>
                <a:gd name="connsiteX37" fmla="*/ 114205 w 714375"/>
                <a:gd name="connsiteY37" fmla="*/ 0 h 396379"/>
                <a:gd name="connsiteX38" fmla="*/ 114967 w 714375"/>
                <a:gd name="connsiteY38" fmla="*/ 2737 h 396379"/>
                <a:gd name="connsiteX39" fmla="*/ 319754 w 714375"/>
                <a:gd name="connsiteY39" fmla="*/ 157419 h 396379"/>
                <a:gd name="connsiteX40" fmla="*/ 344615 w 714375"/>
                <a:gd name="connsiteY40" fmla="*/ 156004 h 396379"/>
                <a:gd name="connsiteX41" fmla="*/ 525494 w 714375"/>
                <a:gd name="connsiteY41" fmla="*/ 378 h 396379"/>
                <a:gd name="connsiteX42" fmla="*/ 682085 w 714375"/>
                <a:gd name="connsiteY42" fmla="*/ 77860 h 396379"/>
                <a:gd name="connsiteX43" fmla="*/ 714661 w 714375"/>
                <a:gd name="connsiteY43" fmla="*/ 82390 h 396379"/>
                <a:gd name="connsiteX44" fmla="*/ 715899 w 714375"/>
                <a:gd name="connsiteY44" fmla="*/ 82485 h 396379"/>
                <a:gd name="connsiteX45" fmla="*/ 716280 w 714375"/>
                <a:gd name="connsiteY45" fmla="*/ 82485 h 39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14375" h="396379">
                  <a:moveTo>
                    <a:pt x="716280" y="82485"/>
                  </a:moveTo>
                  <a:cubicBezTo>
                    <a:pt x="717233" y="137789"/>
                    <a:pt x="688372" y="191489"/>
                    <a:pt x="637032" y="220661"/>
                  </a:cubicBezTo>
                  <a:lnTo>
                    <a:pt x="334709" y="394964"/>
                  </a:lnTo>
                  <a:lnTo>
                    <a:pt x="319849" y="403562"/>
                  </a:lnTo>
                  <a:lnTo>
                    <a:pt x="315659" y="401202"/>
                  </a:lnTo>
                  <a:lnTo>
                    <a:pt x="222123" y="172614"/>
                  </a:lnTo>
                  <a:cubicBezTo>
                    <a:pt x="222123" y="172614"/>
                    <a:pt x="208502" y="369577"/>
                    <a:pt x="44387" y="200927"/>
                  </a:cubicBezTo>
                  <a:cubicBezTo>
                    <a:pt x="12383" y="168084"/>
                    <a:pt x="0" y="124105"/>
                    <a:pt x="0" y="75501"/>
                  </a:cubicBezTo>
                  <a:cubicBezTo>
                    <a:pt x="0" y="73141"/>
                    <a:pt x="0" y="70782"/>
                    <a:pt x="95" y="68423"/>
                  </a:cubicBezTo>
                  <a:cubicBezTo>
                    <a:pt x="2286" y="67762"/>
                    <a:pt x="4477" y="67101"/>
                    <a:pt x="6763" y="66441"/>
                  </a:cubicBezTo>
                  <a:cubicBezTo>
                    <a:pt x="7048" y="66346"/>
                    <a:pt x="7334" y="66252"/>
                    <a:pt x="7620" y="66252"/>
                  </a:cubicBezTo>
                  <a:cubicBezTo>
                    <a:pt x="9715" y="65591"/>
                    <a:pt x="11811" y="64940"/>
                    <a:pt x="14002" y="64185"/>
                  </a:cubicBezTo>
                  <a:cubicBezTo>
                    <a:pt x="14288" y="64081"/>
                    <a:pt x="14478" y="64081"/>
                    <a:pt x="14764" y="63987"/>
                  </a:cubicBezTo>
                  <a:cubicBezTo>
                    <a:pt x="19621" y="62383"/>
                    <a:pt x="24575" y="60684"/>
                    <a:pt x="29623" y="58702"/>
                  </a:cubicBezTo>
                  <a:cubicBezTo>
                    <a:pt x="30004" y="58617"/>
                    <a:pt x="30385" y="58419"/>
                    <a:pt x="30766" y="58324"/>
                  </a:cubicBezTo>
                  <a:cubicBezTo>
                    <a:pt x="32766" y="57485"/>
                    <a:pt x="34766" y="56729"/>
                    <a:pt x="36862" y="55880"/>
                  </a:cubicBezTo>
                  <a:cubicBezTo>
                    <a:pt x="37529" y="55588"/>
                    <a:pt x="38195" y="55304"/>
                    <a:pt x="38862" y="55021"/>
                  </a:cubicBezTo>
                  <a:cubicBezTo>
                    <a:pt x="40672" y="54266"/>
                    <a:pt x="42481" y="53521"/>
                    <a:pt x="44291" y="52662"/>
                  </a:cubicBezTo>
                  <a:cubicBezTo>
                    <a:pt x="45053" y="52388"/>
                    <a:pt x="45720" y="52096"/>
                    <a:pt x="46387" y="51813"/>
                  </a:cubicBezTo>
                  <a:cubicBezTo>
                    <a:pt x="48482" y="50869"/>
                    <a:pt x="50578" y="49831"/>
                    <a:pt x="52578" y="48887"/>
                  </a:cubicBezTo>
                  <a:cubicBezTo>
                    <a:pt x="52959" y="48698"/>
                    <a:pt x="53340" y="48509"/>
                    <a:pt x="53721" y="48321"/>
                  </a:cubicBezTo>
                  <a:cubicBezTo>
                    <a:pt x="56197" y="47094"/>
                    <a:pt x="58579" y="45867"/>
                    <a:pt x="61055" y="44546"/>
                  </a:cubicBezTo>
                  <a:cubicBezTo>
                    <a:pt x="61531" y="44262"/>
                    <a:pt x="62103" y="43979"/>
                    <a:pt x="62675" y="43706"/>
                  </a:cubicBezTo>
                  <a:cubicBezTo>
                    <a:pt x="64484" y="42658"/>
                    <a:pt x="66294" y="41724"/>
                    <a:pt x="68104" y="40591"/>
                  </a:cubicBezTo>
                  <a:cubicBezTo>
                    <a:pt x="68866" y="40214"/>
                    <a:pt x="69628" y="39638"/>
                    <a:pt x="70485" y="39166"/>
                  </a:cubicBezTo>
                  <a:cubicBezTo>
                    <a:pt x="72009" y="38317"/>
                    <a:pt x="73533" y="37279"/>
                    <a:pt x="75152" y="36335"/>
                  </a:cubicBezTo>
                  <a:cubicBezTo>
                    <a:pt x="75914" y="35769"/>
                    <a:pt x="76676" y="35297"/>
                    <a:pt x="77533" y="34730"/>
                  </a:cubicBezTo>
                  <a:cubicBezTo>
                    <a:pt x="79153" y="33692"/>
                    <a:pt x="80772" y="32560"/>
                    <a:pt x="82296" y="31427"/>
                  </a:cubicBezTo>
                  <a:cubicBezTo>
                    <a:pt x="82963" y="30955"/>
                    <a:pt x="83630" y="30578"/>
                    <a:pt x="84201" y="30106"/>
                  </a:cubicBezTo>
                  <a:cubicBezTo>
                    <a:pt x="86392" y="28502"/>
                    <a:pt x="88487" y="26897"/>
                    <a:pt x="90583" y="25208"/>
                  </a:cubicBezTo>
                  <a:cubicBezTo>
                    <a:pt x="90964" y="24915"/>
                    <a:pt x="91345" y="24538"/>
                    <a:pt x="91630" y="24255"/>
                  </a:cubicBezTo>
                  <a:cubicBezTo>
                    <a:pt x="93345" y="22848"/>
                    <a:pt x="94964" y="21423"/>
                    <a:pt x="96583" y="20008"/>
                  </a:cubicBezTo>
                  <a:cubicBezTo>
                    <a:pt x="97250" y="19357"/>
                    <a:pt x="97917" y="18781"/>
                    <a:pt x="98584" y="18130"/>
                  </a:cubicBezTo>
                  <a:cubicBezTo>
                    <a:pt x="99822" y="16893"/>
                    <a:pt x="101155" y="15666"/>
                    <a:pt x="102394" y="14345"/>
                  </a:cubicBezTo>
                  <a:cubicBezTo>
                    <a:pt x="103061" y="13685"/>
                    <a:pt x="103632" y="13033"/>
                    <a:pt x="104299" y="12278"/>
                  </a:cubicBezTo>
                  <a:cubicBezTo>
                    <a:pt x="105537" y="10948"/>
                    <a:pt x="106775" y="9626"/>
                    <a:pt x="107918" y="8211"/>
                  </a:cubicBezTo>
                  <a:cubicBezTo>
                    <a:pt x="108394" y="7560"/>
                    <a:pt x="108966" y="6984"/>
                    <a:pt x="109538" y="6333"/>
                  </a:cubicBezTo>
                  <a:cubicBezTo>
                    <a:pt x="111157" y="4247"/>
                    <a:pt x="112776" y="2171"/>
                    <a:pt x="114205" y="0"/>
                  </a:cubicBezTo>
                  <a:cubicBezTo>
                    <a:pt x="114491" y="944"/>
                    <a:pt x="114681" y="1793"/>
                    <a:pt x="114967" y="2737"/>
                  </a:cubicBezTo>
                  <a:cubicBezTo>
                    <a:pt x="140303" y="93432"/>
                    <a:pt x="224123" y="157419"/>
                    <a:pt x="319754" y="157419"/>
                  </a:cubicBezTo>
                  <a:cubicBezTo>
                    <a:pt x="327946" y="157419"/>
                    <a:pt x="336328" y="156957"/>
                    <a:pt x="344615" y="156004"/>
                  </a:cubicBezTo>
                  <a:cubicBezTo>
                    <a:pt x="432911" y="145717"/>
                    <a:pt x="503587" y="83438"/>
                    <a:pt x="525494" y="378"/>
                  </a:cubicBezTo>
                  <a:cubicBezTo>
                    <a:pt x="566928" y="61061"/>
                    <a:pt x="676847" y="77115"/>
                    <a:pt x="682085" y="77860"/>
                  </a:cubicBezTo>
                  <a:lnTo>
                    <a:pt x="714661" y="82390"/>
                  </a:lnTo>
                  <a:cubicBezTo>
                    <a:pt x="715042" y="82390"/>
                    <a:pt x="715518" y="82485"/>
                    <a:pt x="715899" y="82485"/>
                  </a:cubicBezTo>
                  <a:lnTo>
                    <a:pt x="716280" y="82485"/>
                  </a:lnTo>
                  <a:close/>
                </a:path>
              </a:pathLst>
            </a:custGeom>
            <a:solidFill>
              <a:srgbClr val="8E0731"/>
            </a:solidFill>
            <a:ln w="9525" cap="flat">
              <a:noFill/>
              <a:prstDash val="solid"/>
              <a:miter/>
            </a:ln>
          </p:spPr>
          <p:txBody>
            <a:bodyPr rtlCol="0" anchor="ctr"/>
            <a:lstStyle/>
            <a:p>
              <a:endParaRPr/>
            </a:p>
          </p:txBody>
        </p:sp>
        <p:sp>
          <p:nvSpPr>
            <p:cNvPr id="162" name="Freeform 161">
              <a:extLst>
                <a:ext uri="{FF2B5EF4-FFF2-40B4-BE49-F238E27FC236}">
                  <a16:creationId xmlns:a16="http://schemas.microsoft.com/office/drawing/2014/main" id="{1E240261-0415-E440-B773-441F2526CFD8}"/>
                </a:ext>
              </a:extLst>
            </p:cNvPr>
            <p:cNvSpPr/>
            <p:nvPr/>
          </p:nvSpPr>
          <p:spPr>
            <a:xfrm>
              <a:off x="11789430" y="6985872"/>
              <a:ext cx="76200" cy="132127"/>
            </a:xfrm>
            <a:custGeom>
              <a:avLst/>
              <a:gdLst>
                <a:gd name="connsiteX0" fmla="*/ 179 w 76200"/>
                <a:gd name="connsiteY0" fmla="*/ 0 h 132126"/>
                <a:gd name="connsiteX1" fmla="*/ 27 w 76200"/>
                <a:gd name="connsiteY1" fmla="*/ 9 h 132126"/>
                <a:gd name="connsiteX2" fmla="*/ 79189 w 76200"/>
                <a:gd name="connsiteY2" fmla="*/ 138365 h 132126"/>
                <a:gd name="connsiteX3" fmla="*/ 179 w 76200"/>
                <a:gd name="connsiteY3" fmla="*/ 0 h 132126"/>
              </a:gdLst>
              <a:ahLst/>
              <a:cxnLst>
                <a:cxn ang="0">
                  <a:pos x="connsiteX0" y="connsiteY0"/>
                </a:cxn>
                <a:cxn ang="0">
                  <a:pos x="connsiteX1" y="connsiteY1"/>
                </a:cxn>
                <a:cxn ang="0">
                  <a:pos x="connsiteX2" y="connsiteY2"/>
                </a:cxn>
                <a:cxn ang="0">
                  <a:pos x="connsiteX3" y="connsiteY3"/>
                </a:cxn>
              </a:cxnLst>
              <a:rect l="l" t="t" r="r" b="b"/>
              <a:pathLst>
                <a:path w="76200" h="132126">
                  <a:moveTo>
                    <a:pt x="179" y="0"/>
                  </a:moveTo>
                  <a:cubicBezTo>
                    <a:pt x="132" y="0"/>
                    <a:pt x="75" y="9"/>
                    <a:pt x="27" y="9"/>
                  </a:cubicBezTo>
                  <a:cubicBezTo>
                    <a:pt x="-1011" y="55304"/>
                    <a:pt x="27850" y="109193"/>
                    <a:pt x="79189" y="138365"/>
                  </a:cubicBezTo>
                  <a:cubicBezTo>
                    <a:pt x="27831" y="109165"/>
                    <a:pt x="-802" y="55342"/>
                    <a:pt x="179" y="0"/>
                  </a:cubicBezTo>
                </a:path>
              </a:pathLst>
            </a:custGeom>
            <a:solidFill>
              <a:srgbClr val="8E0731"/>
            </a:solidFill>
            <a:ln w="9525" cap="flat">
              <a:noFill/>
              <a:prstDash val="solid"/>
              <a:miter/>
            </a:ln>
          </p:spPr>
          <p:txBody>
            <a:bodyPr rtlCol="0" anchor="ctr"/>
            <a:lstStyle/>
            <a:p>
              <a:endParaRPr/>
            </a:p>
          </p:txBody>
        </p:sp>
        <p:sp>
          <p:nvSpPr>
            <p:cNvPr id="163" name="Freeform 162">
              <a:extLst>
                <a:ext uri="{FF2B5EF4-FFF2-40B4-BE49-F238E27FC236}">
                  <a16:creationId xmlns:a16="http://schemas.microsoft.com/office/drawing/2014/main" id="{B3D5F846-7216-0A41-ACEF-9D9674864DCD}"/>
                </a:ext>
              </a:extLst>
            </p:cNvPr>
            <p:cNvSpPr/>
            <p:nvPr/>
          </p:nvSpPr>
          <p:spPr>
            <a:xfrm>
              <a:off x="11789815" y="6966701"/>
              <a:ext cx="9525" cy="9438"/>
            </a:xfrm>
            <a:custGeom>
              <a:avLst/>
              <a:gdLst>
                <a:gd name="connsiteX0" fmla="*/ 1172 w 0"/>
                <a:gd name="connsiteY0" fmla="*/ 19 h 9437"/>
                <a:gd name="connsiteX1" fmla="*/ 0 w 0"/>
                <a:gd name="connsiteY1" fmla="*/ 11004 h 9437"/>
                <a:gd name="connsiteX2" fmla="*/ 1276 w 0"/>
                <a:gd name="connsiteY2" fmla="*/ 0 h 9437"/>
                <a:gd name="connsiteX3" fmla="*/ 1172 w 0"/>
                <a:gd name="connsiteY3" fmla="*/ 19 h 9437"/>
              </a:gdLst>
              <a:ahLst/>
              <a:cxnLst>
                <a:cxn ang="0">
                  <a:pos x="connsiteX0" y="connsiteY0"/>
                </a:cxn>
                <a:cxn ang="0">
                  <a:pos x="connsiteX1" y="connsiteY1"/>
                </a:cxn>
                <a:cxn ang="0">
                  <a:pos x="connsiteX2" y="connsiteY2"/>
                </a:cxn>
                <a:cxn ang="0">
                  <a:pos x="connsiteX3" y="connsiteY3"/>
                </a:cxn>
              </a:cxnLst>
              <a:rect l="l" t="t" r="r" b="b"/>
              <a:pathLst>
                <a:path h="9437">
                  <a:moveTo>
                    <a:pt x="1172" y="19"/>
                  </a:moveTo>
                  <a:cubicBezTo>
                    <a:pt x="629" y="3690"/>
                    <a:pt x="257" y="7352"/>
                    <a:pt x="0" y="11004"/>
                  </a:cubicBezTo>
                  <a:cubicBezTo>
                    <a:pt x="257" y="7333"/>
                    <a:pt x="752" y="3671"/>
                    <a:pt x="1276" y="0"/>
                  </a:cubicBezTo>
                  <a:lnTo>
                    <a:pt x="1172" y="19"/>
                  </a:lnTo>
                  <a:close/>
                </a:path>
              </a:pathLst>
            </a:custGeom>
            <a:solidFill>
              <a:srgbClr val="510718"/>
            </a:solidFill>
            <a:ln w="9525" cap="flat">
              <a:noFill/>
              <a:prstDash val="solid"/>
              <a:miter/>
            </a:ln>
          </p:spPr>
          <p:txBody>
            <a:bodyPr rtlCol="0" anchor="ctr"/>
            <a:lstStyle/>
            <a:p>
              <a:endParaRPr/>
            </a:p>
          </p:txBody>
        </p:sp>
        <p:sp>
          <p:nvSpPr>
            <p:cNvPr id="164" name="Freeform 163">
              <a:extLst>
                <a:ext uri="{FF2B5EF4-FFF2-40B4-BE49-F238E27FC236}">
                  <a16:creationId xmlns:a16="http://schemas.microsoft.com/office/drawing/2014/main" id="{7B5F8849-0996-2A40-A812-D6A04DBF2908}"/>
                </a:ext>
              </a:extLst>
            </p:cNvPr>
            <p:cNvSpPr/>
            <p:nvPr/>
          </p:nvSpPr>
          <p:spPr>
            <a:xfrm>
              <a:off x="11866037" y="6656030"/>
              <a:ext cx="714375" cy="396380"/>
            </a:xfrm>
            <a:custGeom>
              <a:avLst/>
              <a:gdLst>
                <a:gd name="connsiteX0" fmla="*/ 168126 w 714375"/>
                <a:gd name="connsiteY0" fmla="*/ 63617 h 396379"/>
                <a:gd name="connsiteX1" fmla="*/ 219847 w 714375"/>
                <a:gd name="connsiteY1" fmla="*/ 20392 h 396379"/>
                <a:gd name="connsiteX2" fmla="*/ 285188 w 714375"/>
                <a:gd name="connsiteY2" fmla="*/ 39362 h 396379"/>
                <a:gd name="connsiteX3" fmla="*/ 313096 w 714375"/>
                <a:gd name="connsiteY3" fmla="*/ 66542 h 396379"/>
                <a:gd name="connsiteX4" fmla="*/ 326431 w 714375"/>
                <a:gd name="connsiteY4" fmla="*/ 66542 h 396379"/>
                <a:gd name="connsiteX5" fmla="*/ 354435 w 714375"/>
                <a:gd name="connsiteY5" fmla="*/ 39447 h 396379"/>
                <a:gd name="connsiteX6" fmla="*/ 419776 w 714375"/>
                <a:gd name="connsiteY6" fmla="*/ 20572 h 396379"/>
                <a:gd name="connsiteX7" fmla="*/ 471307 w 714375"/>
                <a:gd name="connsiteY7" fmla="*/ 63333 h 396379"/>
                <a:gd name="connsiteX8" fmla="*/ 512074 w 714375"/>
                <a:gd name="connsiteY8" fmla="*/ 217638 h 396379"/>
                <a:gd name="connsiteX9" fmla="*/ 342357 w 714375"/>
                <a:gd name="connsiteY9" fmla="*/ 384769 h 396379"/>
                <a:gd name="connsiteX10" fmla="*/ 127502 w 714375"/>
                <a:gd name="connsiteY10" fmla="*/ 217591 h 396379"/>
                <a:gd name="connsiteX11" fmla="*/ 168126 w 714375"/>
                <a:gd name="connsiteY11" fmla="*/ 63617 h 396379"/>
                <a:gd name="connsiteX12" fmla="*/ 168126 w 714375"/>
                <a:gd name="connsiteY12" fmla="*/ 63617 h 396379"/>
                <a:gd name="connsiteX13" fmla="*/ 29 w 714375"/>
                <a:gd name="connsiteY13" fmla="*/ 315950 h 396379"/>
                <a:gd name="connsiteX14" fmla="*/ 6648 w 714375"/>
                <a:gd name="connsiteY14" fmla="*/ 314015 h 396379"/>
                <a:gd name="connsiteX15" fmla="*/ 7506 w 714375"/>
                <a:gd name="connsiteY15" fmla="*/ 313761 h 396379"/>
                <a:gd name="connsiteX16" fmla="*/ 13935 w 714375"/>
                <a:gd name="connsiteY16" fmla="*/ 311750 h 396379"/>
                <a:gd name="connsiteX17" fmla="*/ 14697 w 714375"/>
                <a:gd name="connsiteY17" fmla="*/ 311514 h 396379"/>
                <a:gd name="connsiteX18" fmla="*/ 29499 w 714375"/>
                <a:gd name="connsiteY18" fmla="*/ 306295 h 396379"/>
                <a:gd name="connsiteX19" fmla="*/ 30642 w 714375"/>
                <a:gd name="connsiteY19" fmla="*/ 305852 h 396379"/>
                <a:gd name="connsiteX20" fmla="*/ 36766 w 714375"/>
                <a:gd name="connsiteY20" fmla="*/ 303426 h 396379"/>
                <a:gd name="connsiteX21" fmla="*/ 38748 w 714375"/>
                <a:gd name="connsiteY21" fmla="*/ 302605 h 396379"/>
                <a:gd name="connsiteX22" fmla="*/ 44244 w 714375"/>
                <a:gd name="connsiteY22" fmla="*/ 300236 h 396379"/>
                <a:gd name="connsiteX23" fmla="*/ 46301 w 714375"/>
                <a:gd name="connsiteY23" fmla="*/ 299330 h 396379"/>
                <a:gd name="connsiteX24" fmla="*/ 52530 w 714375"/>
                <a:gd name="connsiteY24" fmla="*/ 296405 h 396379"/>
                <a:gd name="connsiteX25" fmla="*/ 53664 w 714375"/>
                <a:gd name="connsiteY25" fmla="*/ 295867 h 396379"/>
                <a:gd name="connsiteX26" fmla="*/ 60950 w 714375"/>
                <a:gd name="connsiteY26" fmla="*/ 292139 h 396379"/>
                <a:gd name="connsiteX27" fmla="*/ 62551 w 714375"/>
                <a:gd name="connsiteY27" fmla="*/ 291252 h 396379"/>
                <a:gd name="connsiteX28" fmla="*/ 68018 w 714375"/>
                <a:gd name="connsiteY28" fmla="*/ 288175 h 396379"/>
                <a:gd name="connsiteX29" fmla="*/ 70371 w 714375"/>
                <a:gd name="connsiteY29" fmla="*/ 286769 h 396379"/>
                <a:gd name="connsiteX30" fmla="*/ 75028 w 714375"/>
                <a:gd name="connsiteY30" fmla="*/ 283881 h 396379"/>
                <a:gd name="connsiteX31" fmla="*/ 77438 w 714375"/>
                <a:gd name="connsiteY31" fmla="*/ 282314 h 396379"/>
                <a:gd name="connsiteX32" fmla="*/ 82248 w 714375"/>
                <a:gd name="connsiteY32" fmla="*/ 278992 h 396379"/>
                <a:gd name="connsiteX33" fmla="*/ 84125 w 714375"/>
                <a:gd name="connsiteY33" fmla="*/ 277671 h 396379"/>
                <a:gd name="connsiteX34" fmla="*/ 90478 w 714375"/>
                <a:gd name="connsiteY34" fmla="*/ 272773 h 396379"/>
                <a:gd name="connsiteX35" fmla="*/ 91592 w 714375"/>
                <a:gd name="connsiteY35" fmla="*/ 271829 h 396379"/>
                <a:gd name="connsiteX36" fmla="*/ 96517 w 714375"/>
                <a:gd name="connsiteY36" fmla="*/ 267535 h 396379"/>
                <a:gd name="connsiteX37" fmla="*/ 98460 w 714375"/>
                <a:gd name="connsiteY37" fmla="*/ 265704 h 396379"/>
                <a:gd name="connsiteX38" fmla="*/ 102279 w 714375"/>
                <a:gd name="connsiteY38" fmla="*/ 261929 h 396379"/>
                <a:gd name="connsiteX39" fmla="*/ 104223 w 714375"/>
                <a:gd name="connsiteY39" fmla="*/ 259872 h 396379"/>
                <a:gd name="connsiteX40" fmla="*/ 107813 w 714375"/>
                <a:gd name="connsiteY40" fmla="*/ 255766 h 396379"/>
                <a:gd name="connsiteX41" fmla="*/ 109423 w 714375"/>
                <a:gd name="connsiteY41" fmla="*/ 253841 h 396379"/>
                <a:gd name="connsiteX42" fmla="*/ 114119 w 714375"/>
                <a:gd name="connsiteY42" fmla="*/ 247546 h 396379"/>
                <a:gd name="connsiteX43" fmla="*/ 319640 w 714375"/>
                <a:gd name="connsiteY43" fmla="*/ 404966 h 396379"/>
                <a:gd name="connsiteX44" fmla="*/ 344567 w 714375"/>
                <a:gd name="connsiteY44" fmla="*/ 403522 h 396379"/>
                <a:gd name="connsiteX45" fmla="*/ 525447 w 714375"/>
                <a:gd name="connsiteY45" fmla="*/ 247914 h 396379"/>
                <a:gd name="connsiteX46" fmla="*/ 682000 w 714375"/>
                <a:gd name="connsiteY46" fmla="*/ 325407 h 396379"/>
                <a:gd name="connsiteX47" fmla="*/ 714575 w 714375"/>
                <a:gd name="connsiteY47" fmla="*/ 329946 h 396379"/>
                <a:gd name="connsiteX48" fmla="*/ 715813 w 714375"/>
                <a:gd name="connsiteY48" fmla="*/ 330031 h 396379"/>
                <a:gd name="connsiteX49" fmla="*/ 716194 w 714375"/>
                <a:gd name="connsiteY49" fmla="*/ 330031 h 396379"/>
                <a:gd name="connsiteX50" fmla="*/ 714670 w 714375"/>
                <a:gd name="connsiteY50" fmla="*/ 310882 h 396379"/>
                <a:gd name="connsiteX51" fmla="*/ 684667 w 714375"/>
                <a:gd name="connsiteY51" fmla="*/ 306729 h 396379"/>
                <a:gd name="connsiteX52" fmla="*/ 531124 w 714375"/>
                <a:gd name="connsiteY52" fmla="*/ 215647 h 396379"/>
                <a:gd name="connsiteX53" fmla="*/ 489214 w 714375"/>
                <a:gd name="connsiteY53" fmla="*/ 56916 h 396379"/>
                <a:gd name="connsiteX54" fmla="*/ 423682 w 714375"/>
                <a:gd name="connsiteY54" fmla="*/ 2074 h 396379"/>
                <a:gd name="connsiteX55" fmla="*/ 341100 w 714375"/>
                <a:gd name="connsiteY55" fmla="*/ 26055 h 396379"/>
                <a:gd name="connsiteX56" fmla="*/ 319764 w 714375"/>
                <a:gd name="connsiteY56" fmla="*/ 46629 h 396379"/>
                <a:gd name="connsiteX57" fmla="*/ 298523 w 714375"/>
                <a:gd name="connsiteY57" fmla="*/ 25866 h 396379"/>
                <a:gd name="connsiteX58" fmla="*/ 215951 w 714375"/>
                <a:gd name="connsiteY58" fmla="*/ 1989 h 396379"/>
                <a:gd name="connsiteX59" fmla="*/ 150219 w 714375"/>
                <a:gd name="connsiteY59" fmla="*/ 57293 h 396379"/>
                <a:gd name="connsiteX60" fmla="*/ 108595 w 714375"/>
                <a:gd name="connsiteY60" fmla="*/ 214996 h 396379"/>
                <a:gd name="connsiteX61" fmla="*/ 1124 w 714375"/>
                <a:gd name="connsiteY61" fmla="*/ 295867 h 396379"/>
                <a:gd name="connsiteX62" fmla="*/ 0 w 714375"/>
                <a:gd name="connsiteY62" fmla="*/ 315950 h 396379"/>
                <a:gd name="connsiteX63" fmla="*/ 29 w 714375"/>
                <a:gd name="connsiteY63" fmla="*/ 315950 h 39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714375" h="396379">
                  <a:moveTo>
                    <a:pt x="168126" y="63617"/>
                  </a:moveTo>
                  <a:cubicBezTo>
                    <a:pt x="176889" y="41429"/>
                    <a:pt x="196225" y="25290"/>
                    <a:pt x="219847" y="20392"/>
                  </a:cubicBezTo>
                  <a:cubicBezTo>
                    <a:pt x="243564" y="15390"/>
                    <a:pt x="267948" y="22469"/>
                    <a:pt x="285188" y="39362"/>
                  </a:cubicBezTo>
                  <a:lnTo>
                    <a:pt x="313096" y="66542"/>
                  </a:lnTo>
                  <a:cubicBezTo>
                    <a:pt x="316811" y="70119"/>
                    <a:pt x="322717" y="70223"/>
                    <a:pt x="326431" y="66542"/>
                  </a:cubicBezTo>
                  <a:lnTo>
                    <a:pt x="354435" y="39447"/>
                  </a:lnTo>
                  <a:cubicBezTo>
                    <a:pt x="371675" y="22657"/>
                    <a:pt x="396154" y="15673"/>
                    <a:pt x="419776" y="20572"/>
                  </a:cubicBezTo>
                  <a:cubicBezTo>
                    <a:pt x="443398" y="25394"/>
                    <a:pt x="462734" y="41533"/>
                    <a:pt x="471307" y="63333"/>
                  </a:cubicBezTo>
                  <a:cubicBezTo>
                    <a:pt x="487842" y="113504"/>
                    <a:pt x="501472" y="165335"/>
                    <a:pt x="512074" y="217638"/>
                  </a:cubicBezTo>
                  <a:cubicBezTo>
                    <a:pt x="501072" y="305767"/>
                    <a:pt x="431482" y="374426"/>
                    <a:pt x="342357" y="384769"/>
                  </a:cubicBezTo>
                  <a:cubicBezTo>
                    <a:pt x="236582" y="397076"/>
                    <a:pt x="140541" y="322132"/>
                    <a:pt x="127502" y="217591"/>
                  </a:cubicBezTo>
                  <a:cubicBezTo>
                    <a:pt x="137941" y="165543"/>
                    <a:pt x="151714" y="113513"/>
                    <a:pt x="168126" y="63617"/>
                  </a:cubicBezTo>
                  <a:lnTo>
                    <a:pt x="168126" y="63617"/>
                  </a:lnTo>
                  <a:close/>
                  <a:moveTo>
                    <a:pt x="29" y="315950"/>
                  </a:moveTo>
                  <a:cubicBezTo>
                    <a:pt x="2181" y="315346"/>
                    <a:pt x="4401" y="314695"/>
                    <a:pt x="6648" y="314015"/>
                  </a:cubicBezTo>
                  <a:cubicBezTo>
                    <a:pt x="6934" y="313930"/>
                    <a:pt x="7220" y="313855"/>
                    <a:pt x="7506" y="313761"/>
                  </a:cubicBezTo>
                  <a:cubicBezTo>
                    <a:pt x="9611" y="313119"/>
                    <a:pt x="11754" y="312449"/>
                    <a:pt x="13935" y="311750"/>
                  </a:cubicBezTo>
                  <a:cubicBezTo>
                    <a:pt x="14183" y="311665"/>
                    <a:pt x="14430" y="311590"/>
                    <a:pt x="14697" y="311514"/>
                  </a:cubicBezTo>
                  <a:cubicBezTo>
                    <a:pt x="19507" y="309938"/>
                    <a:pt x="24479" y="308202"/>
                    <a:pt x="29499" y="306295"/>
                  </a:cubicBezTo>
                  <a:lnTo>
                    <a:pt x="30642" y="305852"/>
                  </a:lnTo>
                  <a:cubicBezTo>
                    <a:pt x="32671" y="305069"/>
                    <a:pt x="34719" y="304266"/>
                    <a:pt x="36766" y="303426"/>
                  </a:cubicBezTo>
                  <a:cubicBezTo>
                    <a:pt x="37424" y="303162"/>
                    <a:pt x="38090" y="302888"/>
                    <a:pt x="38748" y="302605"/>
                  </a:cubicBezTo>
                  <a:cubicBezTo>
                    <a:pt x="40576" y="301841"/>
                    <a:pt x="42415" y="301048"/>
                    <a:pt x="44244" y="300236"/>
                  </a:cubicBezTo>
                  <a:cubicBezTo>
                    <a:pt x="44929" y="299934"/>
                    <a:pt x="45615" y="299642"/>
                    <a:pt x="46301" y="299330"/>
                  </a:cubicBezTo>
                  <a:cubicBezTo>
                    <a:pt x="48387" y="298387"/>
                    <a:pt x="50454" y="297405"/>
                    <a:pt x="52530" y="296405"/>
                  </a:cubicBezTo>
                  <a:cubicBezTo>
                    <a:pt x="52911" y="296225"/>
                    <a:pt x="53283" y="296056"/>
                    <a:pt x="53664" y="295867"/>
                  </a:cubicBezTo>
                  <a:cubicBezTo>
                    <a:pt x="56102" y="294668"/>
                    <a:pt x="58531" y="293432"/>
                    <a:pt x="60950" y="292139"/>
                  </a:cubicBezTo>
                  <a:cubicBezTo>
                    <a:pt x="61493" y="291856"/>
                    <a:pt x="62008" y="291544"/>
                    <a:pt x="62551" y="291252"/>
                  </a:cubicBezTo>
                  <a:cubicBezTo>
                    <a:pt x="64379" y="290251"/>
                    <a:pt x="66208" y="289223"/>
                    <a:pt x="68018" y="288175"/>
                  </a:cubicBezTo>
                  <a:cubicBezTo>
                    <a:pt x="68809" y="287713"/>
                    <a:pt x="69590" y="287231"/>
                    <a:pt x="70371" y="286769"/>
                  </a:cubicBezTo>
                  <a:cubicBezTo>
                    <a:pt x="71933" y="285825"/>
                    <a:pt x="73485" y="284853"/>
                    <a:pt x="75028" y="283881"/>
                  </a:cubicBezTo>
                  <a:cubicBezTo>
                    <a:pt x="75838" y="283362"/>
                    <a:pt x="76638" y="282843"/>
                    <a:pt x="77438" y="282314"/>
                  </a:cubicBezTo>
                  <a:cubicBezTo>
                    <a:pt x="79058" y="281239"/>
                    <a:pt x="80658" y="280115"/>
                    <a:pt x="82248" y="278992"/>
                  </a:cubicBezTo>
                  <a:cubicBezTo>
                    <a:pt x="82877" y="278549"/>
                    <a:pt x="83506" y="278124"/>
                    <a:pt x="84125" y="277671"/>
                  </a:cubicBezTo>
                  <a:cubicBezTo>
                    <a:pt x="86287" y="276086"/>
                    <a:pt x="88411" y="274462"/>
                    <a:pt x="90478" y="272773"/>
                  </a:cubicBezTo>
                  <a:cubicBezTo>
                    <a:pt x="90859" y="272462"/>
                    <a:pt x="91211" y="272141"/>
                    <a:pt x="91592" y="271829"/>
                  </a:cubicBezTo>
                  <a:cubicBezTo>
                    <a:pt x="93269" y="270432"/>
                    <a:pt x="94907" y="269007"/>
                    <a:pt x="96517" y="267535"/>
                  </a:cubicBezTo>
                  <a:cubicBezTo>
                    <a:pt x="97174" y="266941"/>
                    <a:pt x="97812" y="266327"/>
                    <a:pt x="98460" y="265704"/>
                  </a:cubicBezTo>
                  <a:cubicBezTo>
                    <a:pt x="99755" y="264468"/>
                    <a:pt x="101032" y="263203"/>
                    <a:pt x="102279" y="261929"/>
                  </a:cubicBezTo>
                  <a:cubicBezTo>
                    <a:pt x="102927" y="261240"/>
                    <a:pt x="103584" y="260561"/>
                    <a:pt x="104223" y="259872"/>
                  </a:cubicBezTo>
                  <a:cubicBezTo>
                    <a:pt x="105461" y="258532"/>
                    <a:pt x="106651" y="257163"/>
                    <a:pt x="107813" y="255766"/>
                  </a:cubicBezTo>
                  <a:cubicBezTo>
                    <a:pt x="108356" y="255125"/>
                    <a:pt x="108899" y="254502"/>
                    <a:pt x="109423" y="253841"/>
                  </a:cubicBezTo>
                  <a:cubicBezTo>
                    <a:pt x="111071" y="251793"/>
                    <a:pt x="112643" y="249707"/>
                    <a:pt x="114119" y="247546"/>
                  </a:cubicBezTo>
                  <a:cubicBezTo>
                    <a:pt x="138494" y="339705"/>
                    <a:pt x="223104" y="404966"/>
                    <a:pt x="319640" y="404966"/>
                  </a:cubicBezTo>
                  <a:cubicBezTo>
                    <a:pt x="327870" y="404966"/>
                    <a:pt x="336204" y="404484"/>
                    <a:pt x="344567" y="403522"/>
                  </a:cubicBezTo>
                  <a:cubicBezTo>
                    <a:pt x="432797" y="393272"/>
                    <a:pt x="503463" y="330965"/>
                    <a:pt x="525447" y="247914"/>
                  </a:cubicBezTo>
                  <a:cubicBezTo>
                    <a:pt x="566852" y="308579"/>
                    <a:pt x="676732" y="324670"/>
                    <a:pt x="682000" y="325407"/>
                  </a:cubicBezTo>
                  <a:lnTo>
                    <a:pt x="714575" y="329946"/>
                  </a:lnTo>
                  <a:cubicBezTo>
                    <a:pt x="714956" y="329946"/>
                    <a:pt x="715432" y="330031"/>
                    <a:pt x="715813" y="330031"/>
                  </a:cubicBezTo>
                  <a:lnTo>
                    <a:pt x="716194" y="330031"/>
                  </a:lnTo>
                  <a:cubicBezTo>
                    <a:pt x="716194" y="323717"/>
                    <a:pt x="715718" y="317300"/>
                    <a:pt x="714670" y="310882"/>
                  </a:cubicBezTo>
                  <a:lnTo>
                    <a:pt x="684667" y="306729"/>
                  </a:lnTo>
                  <a:cubicBezTo>
                    <a:pt x="683333" y="306531"/>
                    <a:pt x="549412" y="286911"/>
                    <a:pt x="531124" y="215647"/>
                  </a:cubicBezTo>
                  <a:cubicBezTo>
                    <a:pt x="520456" y="162334"/>
                    <a:pt x="506463" y="109096"/>
                    <a:pt x="489214" y="56916"/>
                  </a:cubicBezTo>
                  <a:cubicBezTo>
                    <a:pt x="478069" y="28697"/>
                    <a:pt x="453590" y="8218"/>
                    <a:pt x="423682" y="2074"/>
                  </a:cubicBezTo>
                  <a:cubicBezTo>
                    <a:pt x="393773" y="-4155"/>
                    <a:pt x="362817" y="4726"/>
                    <a:pt x="341100" y="26055"/>
                  </a:cubicBezTo>
                  <a:lnTo>
                    <a:pt x="319764" y="46629"/>
                  </a:lnTo>
                  <a:lnTo>
                    <a:pt x="298523" y="25866"/>
                  </a:lnTo>
                  <a:cubicBezTo>
                    <a:pt x="276711" y="4631"/>
                    <a:pt x="245850" y="-4334"/>
                    <a:pt x="215951" y="1989"/>
                  </a:cubicBezTo>
                  <a:cubicBezTo>
                    <a:pt x="186033" y="8020"/>
                    <a:pt x="161458" y="28499"/>
                    <a:pt x="150219" y="57293"/>
                  </a:cubicBezTo>
                  <a:cubicBezTo>
                    <a:pt x="133169" y="108917"/>
                    <a:pt x="119167" y="162136"/>
                    <a:pt x="108595" y="214996"/>
                  </a:cubicBezTo>
                  <a:cubicBezTo>
                    <a:pt x="97222" y="259230"/>
                    <a:pt x="42120" y="283607"/>
                    <a:pt x="1124" y="295867"/>
                  </a:cubicBezTo>
                  <a:cubicBezTo>
                    <a:pt x="533" y="302634"/>
                    <a:pt x="152" y="309334"/>
                    <a:pt x="0" y="315950"/>
                  </a:cubicBezTo>
                  <a:lnTo>
                    <a:pt x="29" y="315950"/>
                  </a:lnTo>
                  <a:close/>
                </a:path>
              </a:pathLst>
            </a:custGeom>
            <a:solidFill>
              <a:srgbClr val="510718"/>
            </a:solidFill>
            <a:ln w="9525" cap="flat">
              <a:noFill/>
              <a:prstDash val="solid"/>
              <a:miter/>
            </a:ln>
          </p:spPr>
          <p:txBody>
            <a:bodyPr rtlCol="0" anchor="ctr"/>
            <a:lstStyle/>
            <a:p>
              <a:endParaRPr/>
            </a:p>
          </p:txBody>
        </p:sp>
        <p:sp>
          <p:nvSpPr>
            <p:cNvPr id="165" name="Freeform 164">
              <a:extLst>
                <a:ext uri="{FF2B5EF4-FFF2-40B4-BE49-F238E27FC236}">
                  <a16:creationId xmlns:a16="http://schemas.microsoft.com/office/drawing/2014/main" id="{61C48C3E-29C2-324F-A712-4A8437A82F6A}"/>
                </a:ext>
              </a:extLst>
            </p:cNvPr>
            <p:cNvSpPr/>
            <p:nvPr/>
          </p:nvSpPr>
          <p:spPr>
            <a:xfrm>
              <a:off x="11941060" y="6938343"/>
              <a:ext cx="9525" cy="9438"/>
            </a:xfrm>
            <a:custGeom>
              <a:avLst/>
              <a:gdLst>
                <a:gd name="connsiteX0" fmla="*/ 2410 w 0"/>
                <a:gd name="connsiteY0" fmla="*/ 0 h 0"/>
                <a:gd name="connsiteX1" fmla="*/ 0 w 0"/>
                <a:gd name="connsiteY1" fmla="*/ 1567 h 0"/>
                <a:gd name="connsiteX2" fmla="*/ 2410 w 0"/>
                <a:gd name="connsiteY2" fmla="*/ 0 h 0"/>
              </a:gdLst>
              <a:ahLst/>
              <a:cxnLst>
                <a:cxn ang="0">
                  <a:pos x="connsiteX0" y="connsiteY0"/>
                </a:cxn>
                <a:cxn ang="0">
                  <a:pos x="connsiteX1" y="connsiteY1"/>
                </a:cxn>
                <a:cxn ang="0">
                  <a:pos x="connsiteX2" y="connsiteY2"/>
                </a:cxn>
              </a:cxnLst>
              <a:rect l="l" t="t" r="r" b="b"/>
              <a:pathLst>
                <a:path>
                  <a:moveTo>
                    <a:pt x="2410" y="0"/>
                  </a:moveTo>
                  <a:cubicBezTo>
                    <a:pt x="1610" y="529"/>
                    <a:pt x="810" y="1048"/>
                    <a:pt x="0" y="1567"/>
                  </a:cubicBezTo>
                  <a:cubicBezTo>
                    <a:pt x="810" y="1048"/>
                    <a:pt x="1610" y="538"/>
                    <a:pt x="2410" y="0"/>
                  </a:cubicBezTo>
                </a:path>
              </a:pathLst>
            </a:custGeom>
            <a:solidFill>
              <a:srgbClr val="510718"/>
            </a:solidFill>
            <a:ln w="9525" cap="flat">
              <a:noFill/>
              <a:prstDash val="solid"/>
              <a:miter/>
            </a:ln>
          </p:spPr>
          <p:txBody>
            <a:bodyPr rtlCol="0" anchor="ctr"/>
            <a:lstStyle/>
            <a:p>
              <a:endParaRPr/>
            </a:p>
          </p:txBody>
        </p:sp>
        <p:sp>
          <p:nvSpPr>
            <p:cNvPr id="166" name="Freeform 165">
              <a:extLst>
                <a:ext uri="{FF2B5EF4-FFF2-40B4-BE49-F238E27FC236}">
                  <a16:creationId xmlns:a16="http://schemas.microsoft.com/office/drawing/2014/main" id="{A19150AE-E4B3-A34F-8121-31DABA953B0E}"/>
                </a:ext>
              </a:extLst>
            </p:cNvPr>
            <p:cNvSpPr/>
            <p:nvPr/>
          </p:nvSpPr>
          <p:spPr>
            <a:xfrm>
              <a:off x="11962558" y="6921735"/>
              <a:ext cx="9525" cy="9438"/>
            </a:xfrm>
            <a:custGeom>
              <a:avLst/>
              <a:gdLst>
                <a:gd name="connsiteX0" fmla="*/ 1934 w 0"/>
                <a:gd name="connsiteY0" fmla="*/ 0 h 0"/>
                <a:gd name="connsiteX1" fmla="*/ 0 w 0"/>
                <a:gd name="connsiteY1" fmla="*/ 1831 h 0"/>
                <a:gd name="connsiteX2" fmla="*/ 1934 w 0"/>
                <a:gd name="connsiteY2" fmla="*/ 0 h 0"/>
              </a:gdLst>
              <a:ahLst/>
              <a:cxnLst>
                <a:cxn ang="0">
                  <a:pos x="connsiteX0" y="connsiteY0"/>
                </a:cxn>
                <a:cxn ang="0">
                  <a:pos x="connsiteX1" y="connsiteY1"/>
                </a:cxn>
                <a:cxn ang="0">
                  <a:pos x="connsiteX2" y="connsiteY2"/>
                </a:cxn>
              </a:cxnLst>
              <a:rect l="l" t="t" r="r" b="b"/>
              <a:pathLst>
                <a:path>
                  <a:moveTo>
                    <a:pt x="1934" y="0"/>
                  </a:moveTo>
                  <a:cubicBezTo>
                    <a:pt x="1295" y="613"/>
                    <a:pt x="648" y="1236"/>
                    <a:pt x="0" y="1831"/>
                  </a:cubicBezTo>
                  <a:cubicBezTo>
                    <a:pt x="648" y="1236"/>
                    <a:pt x="1295" y="613"/>
                    <a:pt x="1934" y="0"/>
                  </a:cubicBezTo>
                </a:path>
              </a:pathLst>
            </a:custGeom>
            <a:solidFill>
              <a:srgbClr val="510718"/>
            </a:solidFill>
            <a:ln w="9525" cap="flat">
              <a:noFill/>
              <a:prstDash val="solid"/>
              <a:miter/>
            </a:ln>
          </p:spPr>
          <p:txBody>
            <a:bodyPr rtlCol="0" anchor="ctr"/>
            <a:lstStyle/>
            <a:p>
              <a:endParaRPr/>
            </a:p>
          </p:txBody>
        </p:sp>
        <p:sp>
          <p:nvSpPr>
            <p:cNvPr id="167" name="Freeform 166">
              <a:extLst>
                <a:ext uri="{FF2B5EF4-FFF2-40B4-BE49-F238E27FC236}">
                  <a16:creationId xmlns:a16="http://schemas.microsoft.com/office/drawing/2014/main" id="{AA67EB5C-30E5-6D4F-82EB-72951978926B}"/>
                </a:ext>
              </a:extLst>
            </p:cNvPr>
            <p:cNvSpPr/>
            <p:nvPr/>
          </p:nvSpPr>
          <p:spPr>
            <a:xfrm>
              <a:off x="11956513" y="6927855"/>
              <a:ext cx="9525" cy="9438"/>
            </a:xfrm>
            <a:custGeom>
              <a:avLst/>
              <a:gdLst>
                <a:gd name="connsiteX0" fmla="*/ 1114 w 0"/>
                <a:gd name="connsiteY0" fmla="*/ 0 h 0"/>
                <a:gd name="connsiteX1" fmla="*/ 0 w 0"/>
                <a:gd name="connsiteY1" fmla="*/ 953 h 0"/>
                <a:gd name="connsiteX2" fmla="*/ 1114 w 0"/>
                <a:gd name="connsiteY2" fmla="*/ 0 h 0"/>
              </a:gdLst>
              <a:ahLst/>
              <a:cxnLst>
                <a:cxn ang="0">
                  <a:pos x="connsiteX0" y="connsiteY0"/>
                </a:cxn>
                <a:cxn ang="0">
                  <a:pos x="connsiteX1" y="connsiteY1"/>
                </a:cxn>
                <a:cxn ang="0">
                  <a:pos x="connsiteX2" y="connsiteY2"/>
                </a:cxn>
              </a:cxnLst>
              <a:rect l="l" t="t" r="r" b="b"/>
              <a:pathLst>
                <a:path>
                  <a:moveTo>
                    <a:pt x="1114" y="0"/>
                  </a:moveTo>
                  <a:cubicBezTo>
                    <a:pt x="733" y="311"/>
                    <a:pt x="381" y="632"/>
                    <a:pt x="0" y="953"/>
                  </a:cubicBezTo>
                  <a:cubicBezTo>
                    <a:pt x="381" y="632"/>
                    <a:pt x="733" y="311"/>
                    <a:pt x="1114" y="0"/>
                  </a:cubicBezTo>
                </a:path>
              </a:pathLst>
            </a:custGeom>
            <a:solidFill>
              <a:srgbClr val="510718"/>
            </a:solidFill>
            <a:ln w="9525" cap="flat">
              <a:noFill/>
              <a:prstDash val="solid"/>
              <a:miter/>
            </a:ln>
          </p:spPr>
          <p:txBody>
            <a:bodyPr rtlCol="0" anchor="ctr"/>
            <a:lstStyle/>
            <a:p>
              <a:endParaRPr/>
            </a:p>
          </p:txBody>
        </p:sp>
        <p:sp>
          <p:nvSpPr>
            <p:cNvPr id="168" name="Freeform 167">
              <a:extLst>
                <a:ext uri="{FF2B5EF4-FFF2-40B4-BE49-F238E27FC236}">
                  <a16:creationId xmlns:a16="http://schemas.microsoft.com/office/drawing/2014/main" id="{2DB40AFD-E976-0247-803F-877EA8CB5C5E}"/>
                </a:ext>
              </a:extLst>
            </p:cNvPr>
            <p:cNvSpPr/>
            <p:nvPr/>
          </p:nvSpPr>
          <p:spPr>
            <a:xfrm>
              <a:off x="11948291" y="6933698"/>
              <a:ext cx="9525" cy="9438"/>
            </a:xfrm>
            <a:custGeom>
              <a:avLst/>
              <a:gdLst>
                <a:gd name="connsiteX0" fmla="*/ 1867 w 0"/>
                <a:gd name="connsiteY0" fmla="*/ 0 h 0"/>
                <a:gd name="connsiteX1" fmla="*/ 0 w 0"/>
                <a:gd name="connsiteY1" fmla="*/ 1331 h 0"/>
                <a:gd name="connsiteX2" fmla="*/ 1867 w 0"/>
                <a:gd name="connsiteY2" fmla="*/ 0 h 0"/>
              </a:gdLst>
              <a:ahLst/>
              <a:cxnLst>
                <a:cxn ang="0">
                  <a:pos x="connsiteX0" y="connsiteY0"/>
                </a:cxn>
                <a:cxn ang="0">
                  <a:pos x="connsiteX1" y="connsiteY1"/>
                </a:cxn>
                <a:cxn ang="0">
                  <a:pos x="connsiteX2" y="connsiteY2"/>
                </a:cxn>
              </a:cxnLst>
              <a:rect l="l" t="t" r="r" b="b"/>
              <a:pathLst>
                <a:path>
                  <a:moveTo>
                    <a:pt x="1867" y="0"/>
                  </a:moveTo>
                  <a:cubicBezTo>
                    <a:pt x="1257" y="453"/>
                    <a:pt x="619" y="887"/>
                    <a:pt x="0" y="1331"/>
                  </a:cubicBezTo>
                  <a:cubicBezTo>
                    <a:pt x="619" y="887"/>
                    <a:pt x="1257" y="453"/>
                    <a:pt x="1867" y="0"/>
                  </a:cubicBezTo>
                </a:path>
              </a:pathLst>
            </a:custGeom>
            <a:solidFill>
              <a:srgbClr val="510718"/>
            </a:solidFill>
            <a:ln w="9525" cap="flat">
              <a:noFill/>
              <a:prstDash val="solid"/>
              <a:miter/>
            </a:ln>
          </p:spPr>
          <p:txBody>
            <a:bodyPr rtlCol="0" anchor="ctr"/>
            <a:lstStyle/>
            <a:p>
              <a:endParaRPr/>
            </a:p>
          </p:txBody>
        </p:sp>
        <p:sp>
          <p:nvSpPr>
            <p:cNvPr id="169" name="Freeform 168">
              <a:extLst>
                <a:ext uri="{FF2B5EF4-FFF2-40B4-BE49-F238E27FC236}">
                  <a16:creationId xmlns:a16="http://schemas.microsoft.com/office/drawing/2014/main" id="{F5521DC0-2483-F24E-8F05-EE73194762AF}"/>
                </a:ext>
              </a:extLst>
            </p:cNvPr>
            <p:cNvSpPr/>
            <p:nvPr/>
          </p:nvSpPr>
          <p:spPr>
            <a:xfrm>
              <a:off x="11968316" y="6915902"/>
              <a:ext cx="9525" cy="9438"/>
            </a:xfrm>
            <a:custGeom>
              <a:avLst/>
              <a:gdLst>
                <a:gd name="connsiteX0" fmla="*/ 1943 w 0"/>
                <a:gd name="connsiteY0" fmla="*/ 0 h 0"/>
                <a:gd name="connsiteX1" fmla="*/ 0 w 0"/>
                <a:gd name="connsiteY1" fmla="*/ 2057 h 0"/>
                <a:gd name="connsiteX2" fmla="*/ 1943 w 0"/>
                <a:gd name="connsiteY2" fmla="*/ 0 h 0"/>
              </a:gdLst>
              <a:ahLst/>
              <a:cxnLst>
                <a:cxn ang="0">
                  <a:pos x="connsiteX0" y="connsiteY0"/>
                </a:cxn>
                <a:cxn ang="0">
                  <a:pos x="connsiteX1" y="connsiteY1"/>
                </a:cxn>
                <a:cxn ang="0">
                  <a:pos x="connsiteX2" y="connsiteY2"/>
                </a:cxn>
              </a:cxnLst>
              <a:rect l="l" t="t" r="r" b="b"/>
              <a:pathLst>
                <a:path>
                  <a:moveTo>
                    <a:pt x="1943" y="0"/>
                  </a:moveTo>
                  <a:cubicBezTo>
                    <a:pt x="1305" y="689"/>
                    <a:pt x="648" y="1378"/>
                    <a:pt x="0" y="2057"/>
                  </a:cubicBezTo>
                  <a:cubicBezTo>
                    <a:pt x="648" y="1378"/>
                    <a:pt x="1305" y="689"/>
                    <a:pt x="1943" y="0"/>
                  </a:cubicBezTo>
                </a:path>
              </a:pathLst>
            </a:custGeom>
            <a:solidFill>
              <a:srgbClr val="510718"/>
            </a:solidFill>
            <a:ln w="9525" cap="flat">
              <a:noFill/>
              <a:prstDash val="solid"/>
              <a:miter/>
            </a:ln>
          </p:spPr>
          <p:txBody>
            <a:bodyPr rtlCol="0" anchor="ctr"/>
            <a:lstStyle/>
            <a:p>
              <a:endParaRPr/>
            </a:p>
          </p:txBody>
        </p:sp>
        <p:sp>
          <p:nvSpPr>
            <p:cNvPr id="170" name="Freeform 169">
              <a:extLst>
                <a:ext uri="{FF2B5EF4-FFF2-40B4-BE49-F238E27FC236}">
                  <a16:creationId xmlns:a16="http://schemas.microsoft.com/office/drawing/2014/main" id="{76C40A79-E42A-D042-B5F5-51C74060DB7A}"/>
                </a:ext>
              </a:extLst>
            </p:cNvPr>
            <p:cNvSpPr/>
            <p:nvPr/>
          </p:nvSpPr>
          <p:spPr>
            <a:xfrm>
              <a:off x="11879968" y="6967541"/>
              <a:ext cx="9525" cy="9438"/>
            </a:xfrm>
            <a:custGeom>
              <a:avLst/>
              <a:gdLst>
                <a:gd name="connsiteX0" fmla="*/ 762 w 0"/>
                <a:gd name="connsiteY0" fmla="*/ 0 h 0"/>
                <a:gd name="connsiteX1" fmla="*/ 0 w 0"/>
                <a:gd name="connsiteY1" fmla="*/ 236 h 0"/>
                <a:gd name="connsiteX2" fmla="*/ 762 w 0"/>
                <a:gd name="connsiteY2" fmla="*/ 0 h 0"/>
              </a:gdLst>
              <a:ahLst/>
              <a:cxnLst>
                <a:cxn ang="0">
                  <a:pos x="connsiteX0" y="connsiteY0"/>
                </a:cxn>
                <a:cxn ang="0">
                  <a:pos x="connsiteX1" y="connsiteY1"/>
                </a:cxn>
                <a:cxn ang="0">
                  <a:pos x="connsiteX2" y="connsiteY2"/>
                </a:cxn>
              </a:cxnLst>
              <a:rect l="l" t="t" r="r" b="b"/>
              <a:pathLst>
                <a:path>
                  <a:moveTo>
                    <a:pt x="762" y="0"/>
                  </a:moveTo>
                  <a:cubicBezTo>
                    <a:pt x="505" y="85"/>
                    <a:pt x="248" y="160"/>
                    <a:pt x="0" y="236"/>
                  </a:cubicBezTo>
                  <a:cubicBezTo>
                    <a:pt x="248" y="160"/>
                    <a:pt x="505" y="85"/>
                    <a:pt x="762" y="0"/>
                  </a:cubicBezTo>
                </a:path>
              </a:pathLst>
            </a:custGeom>
            <a:solidFill>
              <a:srgbClr val="510718"/>
            </a:solidFill>
            <a:ln w="9525" cap="flat">
              <a:noFill/>
              <a:prstDash val="solid"/>
              <a:miter/>
            </a:ln>
          </p:spPr>
          <p:txBody>
            <a:bodyPr rtlCol="0" anchor="ctr"/>
            <a:lstStyle/>
            <a:p>
              <a:endParaRPr/>
            </a:p>
          </p:txBody>
        </p:sp>
        <p:sp>
          <p:nvSpPr>
            <p:cNvPr id="171" name="Freeform 170">
              <a:extLst>
                <a:ext uri="{FF2B5EF4-FFF2-40B4-BE49-F238E27FC236}">
                  <a16:creationId xmlns:a16="http://schemas.microsoft.com/office/drawing/2014/main" id="{DBF55C0C-26FE-6847-A173-7802963DC358}"/>
                </a:ext>
              </a:extLst>
            </p:cNvPr>
            <p:cNvSpPr/>
            <p:nvPr/>
          </p:nvSpPr>
          <p:spPr>
            <a:xfrm>
              <a:off x="11872682" y="6969789"/>
              <a:ext cx="9525" cy="9438"/>
            </a:xfrm>
            <a:custGeom>
              <a:avLst/>
              <a:gdLst>
                <a:gd name="connsiteX0" fmla="*/ 857 w 0"/>
                <a:gd name="connsiteY0" fmla="*/ 0 h 0"/>
                <a:gd name="connsiteX1" fmla="*/ 0 w 0"/>
                <a:gd name="connsiteY1" fmla="*/ 255 h 0"/>
                <a:gd name="connsiteX2" fmla="*/ 857 w 0"/>
                <a:gd name="connsiteY2" fmla="*/ 0 h 0"/>
              </a:gdLst>
              <a:ahLst/>
              <a:cxnLst>
                <a:cxn ang="0">
                  <a:pos x="connsiteX0" y="connsiteY0"/>
                </a:cxn>
                <a:cxn ang="0">
                  <a:pos x="connsiteX1" y="connsiteY1"/>
                </a:cxn>
                <a:cxn ang="0">
                  <a:pos x="connsiteX2" y="connsiteY2"/>
                </a:cxn>
              </a:cxnLst>
              <a:rect l="l" t="t" r="r" b="b"/>
              <a:pathLst>
                <a:path>
                  <a:moveTo>
                    <a:pt x="857" y="0"/>
                  </a:moveTo>
                  <a:cubicBezTo>
                    <a:pt x="581" y="94"/>
                    <a:pt x="286" y="179"/>
                    <a:pt x="0" y="255"/>
                  </a:cubicBezTo>
                  <a:cubicBezTo>
                    <a:pt x="286" y="179"/>
                    <a:pt x="581" y="94"/>
                    <a:pt x="857" y="0"/>
                  </a:cubicBezTo>
                </a:path>
              </a:pathLst>
            </a:custGeom>
            <a:solidFill>
              <a:srgbClr val="510718"/>
            </a:solidFill>
            <a:ln w="9525" cap="flat">
              <a:noFill/>
              <a:prstDash val="solid"/>
              <a:miter/>
            </a:ln>
          </p:spPr>
          <p:txBody>
            <a:bodyPr rtlCol="0" anchor="ctr"/>
            <a:lstStyle/>
            <a:p>
              <a:endParaRPr/>
            </a:p>
          </p:txBody>
        </p:sp>
        <p:sp>
          <p:nvSpPr>
            <p:cNvPr id="172" name="Freeform 171">
              <a:extLst>
                <a:ext uri="{FF2B5EF4-FFF2-40B4-BE49-F238E27FC236}">
                  <a16:creationId xmlns:a16="http://schemas.microsoft.com/office/drawing/2014/main" id="{C5187C35-2105-894C-BB7F-66D5087E7242}"/>
                </a:ext>
              </a:extLst>
            </p:cNvPr>
            <p:cNvSpPr/>
            <p:nvPr/>
          </p:nvSpPr>
          <p:spPr>
            <a:xfrm>
              <a:off x="11895539" y="6961882"/>
              <a:ext cx="9525" cy="9438"/>
            </a:xfrm>
            <a:custGeom>
              <a:avLst/>
              <a:gdLst>
                <a:gd name="connsiteX0" fmla="*/ 1143 w 0"/>
                <a:gd name="connsiteY0" fmla="*/ 0 h 0"/>
                <a:gd name="connsiteX1" fmla="*/ 0 w 0"/>
                <a:gd name="connsiteY1" fmla="*/ 444 h 0"/>
                <a:gd name="connsiteX2" fmla="*/ 1143 w 0"/>
                <a:gd name="connsiteY2" fmla="*/ 0 h 0"/>
              </a:gdLst>
              <a:ahLst/>
              <a:cxnLst>
                <a:cxn ang="0">
                  <a:pos x="connsiteX0" y="connsiteY0"/>
                </a:cxn>
                <a:cxn ang="0">
                  <a:pos x="connsiteX1" y="connsiteY1"/>
                </a:cxn>
                <a:cxn ang="0">
                  <a:pos x="connsiteX2" y="connsiteY2"/>
                </a:cxn>
              </a:cxnLst>
              <a:rect l="l" t="t" r="r" b="b"/>
              <a:pathLst>
                <a:path>
                  <a:moveTo>
                    <a:pt x="1143" y="0"/>
                  </a:moveTo>
                  <a:lnTo>
                    <a:pt x="0" y="444"/>
                  </a:lnTo>
                  <a:lnTo>
                    <a:pt x="1143" y="0"/>
                  </a:lnTo>
                  <a:close/>
                </a:path>
              </a:pathLst>
            </a:custGeom>
            <a:solidFill>
              <a:srgbClr val="510718"/>
            </a:solidFill>
            <a:ln w="9525" cap="flat">
              <a:noFill/>
              <a:prstDash val="solid"/>
              <a:miter/>
            </a:ln>
          </p:spPr>
          <p:txBody>
            <a:bodyPr rtlCol="0" anchor="ctr"/>
            <a:lstStyle/>
            <a:p>
              <a:endParaRPr/>
            </a:p>
          </p:txBody>
        </p:sp>
        <p:sp>
          <p:nvSpPr>
            <p:cNvPr id="173" name="Freeform 172">
              <a:extLst>
                <a:ext uri="{FF2B5EF4-FFF2-40B4-BE49-F238E27FC236}">
                  <a16:creationId xmlns:a16="http://schemas.microsoft.com/office/drawing/2014/main" id="{445BEB7B-6694-BB45-A7F7-2D1E1DFAD86A}"/>
                </a:ext>
              </a:extLst>
            </p:cNvPr>
            <p:cNvSpPr/>
            <p:nvPr/>
          </p:nvSpPr>
          <p:spPr>
            <a:xfrm>
              <a:off x="11866033" y="6971984"/>
              <a:ext cx="9525" cy="9438"/>
            </a:xfrm>
            <a:custGeom>
              <a:avLst/>
              <a:gdLst>
                <a:gd name="connsiteX0" fmla="*/ 0 w 0"/>
                <a:gd name="connsiteY0" fmla="*/ 0 h 0"/>
                <a:gd name="connsiteX1" fmla="*/ 29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29" y="0"/>
                  </a:lnTo>
                  <a:lnTo>
                    <a:pt x="0" y="0"/>
                  </a:lnTo>
                  <a:close/>
                </a:path>
              </a:pathLst>
            </a:custGeom>
            <a:solidFill>
              <a:srgbClr val="510718"/>
            </a:solidFill>
            <a:ln w="9525" cap="flat">
              <a:noFill/>
              <a:prstDash val="solid"/>
              <a:miter/>
            </a:ln>
          </p:spPr>
          <p:txBody>
            <a:bodyPr rtlCol="0" anchor="ctr"/>
            <a:lstStyle/>
            <a:p>
              <a:endParaRPr/>
            </a:p>
          </p:txBody>
        </p:sp>
        <p:sp>
          <p:nvSpPr>
            <p:cNvPr id="174" name="Freeform 173">
              <a:extLst>
                <a:ext uri="{FF2B5EF4-FFF2-40B4-BE49-F238E27FC236}">
                  <a16:creationId xmlns:a16="http://schemas.microsoft.com/office/drawing/2014/main" id="{F1DB7D4E-8CF5-CB49-9E1B-3E06C2014BC4}"/>
                </a:ext>
              </a:extLst>
            </p:cNvPr>
            <p:cNvSpPr/>
            <p:nvPr/>
          </p:nvSpPr>
          <p:spPr>
            <a:xfrm>
              <a:off x="11973849" y="6909874"/>
              <a:ext cx="9525" cy="9438"/>
            </a:xfrm>
            <a:custGeom>
              <a:avLst/>
              <a:gdLst>
                <a:gd name="connsiteX0" fmla="*/ 1610 w 0"/>
                <a:gd name="connsiteY0" fmla="*/ 0 h 0"/>
                <a:gd name="connsiteX1" fmla="*/ 0 w 0"/>
                <a:gd name="connsiteY1" fmla="*/ 1925 h 0"/>
                <a:gd name="connsiteX2" fmla="*/ 1610 w 0"/>
                <a:gd name="connsiteY2" fmla="*/ 0 h 0"/>
              </a:gdLst>
              <a:ahLst/>
              <a:cxnLst>
                <a:cxn ang="0">
                  <a:pos x="connsiteX0" y="connsiteY0"/>
                </a:cxn>
                <a:cxn ang="0">
                  <a:pos x="connsiteX1" y="connsiteY1"/>
                </a:cxn>
                <a:cxn ang="0">
                  <a:pos x="connsiteX2" y="connsiteY2"/>
                </a:cxn>
              </a:cxnLst>
              <a:rect l="l" t="t" r="r" b="b"/>
              <a:pathLst>
                <a:path>
                  <a:moveTo>
                    <a:pt x="1610" y="0"/>
                  </a:moveTo>
                  <a:cubicBezTo>
                    <a:pt x="1086" y="651"/>
                    <a:pt x="543" y="1284"/>
                    <a:pt x="0" y="1925"/>
                  </a:cubicBezTo>
                  <a:cubicBezTo>
                    <a:pt x="543" y="1284"/>
                    <a:pt x="1086" y="651"/>
                    <a:pt x="1610" y="0"/>
                  </a:cubicBezTo>
                </a:path>
              </a:pathLst>
            </a:custGeom>
            <a:solidFill>
              <a:srgbClr val="510718"/>
            </a:solidFill>
            <a:ln w="9525" cap="flat">
              <a:noFill/>
              <a:prstDash val="solid"/>
              <a:miter/>
            </a:ln>
          </p:spPr>
          <p:txBody>
            <a:bodyPr rtlCol="0" anchor="ctr"/>
            <a:lstStyle/>
            <a:p>
              <a:endParaRPr/>
            </a:p>
          </p:txBody>
        </p:sp>
        <p:sp>
          <p:nvSpPr>
            <p:cNvPr id="175" name="Freeform 174">
              <a:extLst>
                <a:ext uri="{FF2B5EF4-FFF2-40B4-BE49-F238E27FC236}">
                  <a16:creationId xmlns:a16="http://schemas.microsoft.com/office/drawing/2014/main" id="{9274D63A-A8CC-3E40-9D31-D1E47D7770DD}"/>
                </a:ext>
              </a:extLst>
            </p:cNvPr>
            <p:cNvSpPr/>
            <p:nvPr/>
          </p:nvSpPr>
          <p:spPr>
            <a:xfrm>
              <a:off x="11910279" y="6955357"/>
              <a:ext cx="9525" cy="9438"/>
            </a:xfrm>
            <a:custGeom>
              <a:avLst/>
              <a:gdLst>
                <a:gd name="connsiteX0" fmla="*/ 2057 w 0"/>
                <a:gd name="connsiteY0" fmla="*/ 0 h 0"/>
                <a:gd name="connsiteX1" fmla="*/ 0 w 0"/>
                <a:gd name="connsiteY1" fmla="*/ 915 h 0"/>
                <a:gd name="connsiteX2" fmla="*/ 2057 w 0"/>
                <a:gd name="connsiteY2" fmla="*/ 0 h 0"/>
              </a:gdLst>
              <a:ahLst/>
              <a:cxnLst>
                <a:cxn ang="0">
                  <a:pos x="connsiteX0" y="connsiteY0"/>
                </a:cxn>
                <a:cxn ang="0">
                  <a:pos x="connsiteX1" y="connsiteY1"/>
                </a:cxn>
                <a:cxn ang="0">
                  <a:pos x="connsiteX2" y="connsiteY2"/>
                </a:cxn>
              </a:cxnLst>
              <a:rect l="l" t="t" r="r" b="b"/>
              <a:pathLst>
                <a:path>
                  <a:moveTo>
                    <a:pt x="2057" y="0"/>
                  </a:moveTo>
                  <a:cubicBezTo>
                    <a:pt x="1372" y="311"/>
                    <a:pt x="686" y="604"/>
                    <a:pt x="0" y="915"/>
                  </a:cubicBezTo>
                  <a:cubicBezTo>
                    <a:pt x="686" y="604"/>
                    <a:pt x="1372" y="311"/>
                    <a:pt x="2057" y="0"/>
                  </a:cubicBezTo>
                </a:path>
              </a:pathLst>
            </a:custGeom>
            <a:solidFill>
              <a:srgbClr val="510718"/>
            </a:solidFill>
            <a:ln w="9525" cap="flat">
              <a:noFill/>
              <a:prstDash val="solid"/>
              <a:miter/>
            </a:ln>
          </p:spPr>
          <p:txBody>
            <a:bodyPr rtlCol="0" anchor="ctr"/>
            <a:lstStyle/>
            <a:p>
              <a:endParaRPr/>
            </a:p>
          </p:txBody>
        </p:sp>
        <p:sp>
          <p:nvSpPr>
            <p:cNvPr id="176" name="Freeform 175">
              <a:extLst>
                <a:ext uri="{FF2B5EF4-FFF2-40B4-BE49-F238E27FC236}">
                  <a16:creationId xmlns:a16="http://schemas.microsoft.com/office/drawing/2014/main" id="{65424B10-CCDB-A543-A5F3-523C993350F2}"/>
                </a:ext>
              </a:extLst>
            </p:cNvPr>
            <p:cNvSpPr/>
            <p:nvPr/>
          </p:nvSpPr>
          <p:spPr>
            <a:xfrm>
              <a:off x="11918571" y="6951900"/>
              <a:ext cx="9525" cy="9438"/>
            </a:xfrm>
            <a:custGeom>
              <a:avLst/>
              <a:gdLst>
                <a:gd name="connsiteX0" fmla="*/ 1133 w 0"/>
                <a:gd name="connsiteY0" fmla="*/ 0 h 0"/>
                <a:gd name="connsiteX1" fmla="*/ 0 w 0"/>
                <a:gd name="connsiteY1" fmla="*/ 538 h 0"/>
                <a:gd name="connsiteX2" fmla="*/ 1133 w 0"/>
                <a:gd name="connsiteY2" fmla="*/ 0 h 0"/>
              </a:gdLst>
              <a:ahLst/>
              <a:cxnLst>
                <a:cxn ang="0">
                  <a:pos x="connsiteX0" y="connsiteY0"/>
                </a:cxn>
                <a:cxn ang="0">
                  <a:pos x="connsiteX1" y="connsiteY1"/>
                </a:cxn>
                <a:cxn ang="0">
                  <a:pos x="connsiteX2" y="connsiteY2"/>
                </a:cxn>
              </a:cxnLst>
              <a:rect l="l" t="t" r="r" b="b"/>
              <a:pathLst>
                <a:path>
                  <a:moveTo>
                    <a:pt x="1133" y="0"/>
                  </a:moveTo>
                  <a:cubicBezTo>
                    <a:pt x="752" y="189"/>
                    <a:pt x="381" y="359"/>
                    <a:pt x="0" y="538"/>
                  </a:cubicBezTo>
                  <a:cubicBezTo>
                    <a:pt x="381" y="359"/>
                    <a:pt x="752" y="189"/>
                    <a:pt x="1133" y="0"/>
                  </a:cubicBezTo>
                </a:path>
              </a:pathLst>
            </a:custGeom>
            <a:solidFill>
              <a:srgbClr val="510718"/>
            </a:solidFill>
            <a:ln w="9525" cap="flat">
              <a:noFill/>
              <a:prstDash val="solid"/>
              <a:miter/>
            </a:ln>
          </p:spPr>
          <p:txBody>
            <a:bodyPr rtlCol="0" anchor="ctr"/>
            <a:lstStyle/>
            <a:p>
              <a:endParaRPr/>
            </a:p>
          </p:txBody>
        </p:sp>
        <p:sp>
          <p:nvSpPr>
            <p:cNvPr id="177" name="Freeform 176">
              <a:extLst>
                <a:ext uri="{FF2B5EF4-FFF2-40B4-BE49-F238E27FC236}">
                  <a16:creationId xmlns:a16="http://schemas.microsoft.com/office/drawing/2014/main" id="{EF4F8176-9545-DF49-8517-1862F9E9F067}"/>
                </a:ext>
              </a:extLst>
            </p:cNvPr>
            <p:cNvSpPr/>
            <p:nvPr/>
          </p:nvSpPr>
          <p:spPr>
            <a:xfrm>
              <a:off x="11926987" y="6947284"/>
              <a:ext cx="9525" cy="9438"/>
            </a:xfrm>
            <a:custGeom>
              <a:avLst/>
              <a:gdLst>
                <a:gd name="connsiteX0" fmla="*/ 1600 w 0"/>
                <a:gd name="connsiteY0" fmla="*/ 0 h 0"/>
                <a:gd name="connsiteX1" fmla="*/ 0 w 0"/>
                <a:gd name="connsiteY1" fmla="*/ 887 h 0"/>
                <a:gd name="connsiteX2" fmla="*/ 1600 w 0"/>
                <a:gd name="connsiteY2" fmla="*/ 0 h 0"/>
              </a:gdLst>
              <a:ahLst/>
              <a:cxnLst>
                <a:cxn ang="0">
                  <a:pos x="connsiteX0" y="connsiteY0"/>
                </a:cxn>
                <a:cxn ang="0">
                  <a:pos x="connsiteX1" y="connsiteY1"/>
                </a:cxn>
                <a:cxn ang="0">
                  <a:pos x="connsiteX2" y="connsiteY2"/>
                </a:cxn>
              </a:cxnLst>
              <a:rect l="l" t="t" r="r" b="b"/>
              <a:pathLst>
                <a:path>
                  <a:moveTo>
                    <a:pt x="1600" y="0"/>
                  </a:moveTo>
                  <a:cubicBezTo>
                    <a:pt x="1057" y="293"/>
                    <a:pt x="543" y="595"/>
                    <a:pt x="0" y="887"/>
                  </a:cubicBezTo>
                  <a:cubicBezTo>
                    <a:pt x="543" y="595"/>
                    <a:pt x="1057" y="293"/>
                    <a:pt x="1600" y="0"/>
                  </a:cubicBezTo>
                </a:path>
              </a:pathLst>
            </a:custGeom>
            <a:solidFill>
              <a:srgbClr val="510718"/>
            </a:solidFill>
            <a:ln w="9525" cap="flat">
              <a:noFill/>
              <a:prstDash val="solid"/>
              <a:miter/>
            </a:ln>
          </p:spPr>
          <p:txBody>
            <a:bodyPr rtlCol="0" anchor="ctr"/>
            <a:lstStyle/>
            <a:p>
              <a:endParaRPr/>
            </a:p>
          </p:txBody>
        </p:sp>
        <p:sp>
          <p:nvSpPr>
            <p:cNvPr id="178" name="Freeform 177">
              <a:extLst>
                <a:ext uri="{FF2B5EF4-FFF2-40B4-BE49-F238E27FC236}">
                  <a16:creationId xmlns:a16="http://schemas.microsoft.com/office/drawing/2014/main" id="{F06DA6F4-23D3-DE47-9A7E-BCE207162933}"/>
                </a:ext>
              </a:extLst>
            </p:cNvPr>
            <p:cNvSpPr/>
            <p:nvPr/>
          </p:nvSpPr>
          <p:spPr>
            <a:xfrm>
              <a:off x="11902803" y="6958638"/>
              <a:ext cx="9525" cy="9438"/>
            </a:xfrm>
            <a:custGeom>
              <a:avLst/>
              <a:gdLst>
                <a:gd name="connsiteX0" fmla="*/ 1981 w 0"/>
                <a:gd name="connsiteY0" fmla="*/ 0 h 0"/>
                <a:gd name="connsiteX1" fmla="*/ 0 w 0"/>
                <a:gd name="connsiteY1" fmla="*/ 821 h 0"/>
                <a:gd name="connsiteX2" fmla="*/ 1981 w 0"/>
                <a:gd name="connsiteY2" fmla="*/ 0 h 0"/>
              </a:gdLst>
              <a:ahLst/>
              <a:cxnLst>
                <a:cxn ang="0">
                  <a:pos x="connsiteX0" y="connsiteY0"/>
                </a:cxn>
                <a:cxn ang="0">
                  <a:pos x="connsiteX1" y="connsiteY1"/>
                </a:cxn>
                <a:cxn ang="0">
                  <a:pos x="connsiteX2" y="connsiteY2"/>
                </a:cxn>
              </a:cxnLst>
              <a:rect l="l" t="t" r="r" b="b"/>
              <a:pathLst>
                <a:path>
                  <a:moveTo>
                    <a:pt x="1981" y="0"/>
                  </a:moveTo>
                  <a:cubicBezTo>
                    <a:pt x="1324" y="274"/>
                    <a:pt x="657" y="557"/>
                    <a:pt x="0" y="821"/>
                  </a:cubicBezTo>
                  <a:cubicBezTo>
                    <a:pt x="657" y="557"/>
                    <a:pt x="1324" y="274"/>
                    <a:pt x="1981" y="0"/>
                  </a:cubicBezTo>
                </a:path>
              </a:pathLst>
            </a:custGeom>
            <a:solidFill>
              <a:srgbClr val="510718"/>
            </a:solidFill>
            <a:ln w="9525" cap="flat">
              <a:noFill/>
              <a:prstDash val="solid"/>
              <a:miter/>
            </a:ln>
          </p:spPr>
          <p:txBody>
            <a:bodyPr rtlCol="0" anchor="ctr"/>
            <a:lstStyle/>
            <a:p>
              <a:endParaRPr/>
            </a:p>
          </p:txBody>
        </p:sp>
        <p:sp>
          <p:nvSpPr>
            <p:cNvPr id="179" name="Freeform 178">
              <a:extLst>
                <a:ext uri="{FF2B5EF4-FFF2-40B4-BE49-F238E27FC236}">
                  <a16:creationId xmlns:a16="http://schemas.microsoft.com/office/drawing/2014/main" id="{FF7E6670-96C8-7247-89D0-488A2017DBE5}"/>
                </a:ext>
              </a:extLst>
            </p:cNvPr>
            <p:cNvSpPr/>
            <p:nvPr/>
          </p:nvSpPr>
          <p:spPr>
            <a:xfrm>
              <a:off x="11934058" y="6942795"/>
              <a:ext cx="9525" cy="9438"/>
            </a:xfrm>
            <a:custGeom>
              <a:avLst/>
              <a:gdLst>
                <a:gd name="connsiteX0" fmla="*/ 2353 w 0"/>
                <a:gd name="connsiteY0" fmla="*/ 0 h 0"/>
                <a:gd name="connsiteX1" fmla="*/ 0 w 0"/>
                <a:gd name="connsiteY1" fmla="*/ 1406 h 0"/>
                <a:gd name="connsiteX2" fmla="*/ 2353 w 0"/>
                <a:gd name="connsiteY2" fmla="*/ 0 h 0"/>
              </a:gdLst>
              <a:ahLst/>
              <a:cxnLst>
                <a:cxn ang="0">
                  <a:pos x="connsiteX0" y="connsiteY0"/>
                </a:cxn>
                <a:cxn ang="0">
                  <a:pos x="connsiteX1" y="connsiteY1"/>
                </a:cxn>
                <a:cxn ang="0">
                  <a:pos x="connsiteX2" y="connsiteY2"/>
                </a:cxn>
              </a:cxnLst>
              <a:rect l="l" t="t" r="r" b="b"/>
              <a:pathLst>
                <a:path>
                  <a:moveTo>
                    <a:pt x="2353" y="0"/>
                  </a:moveTo>
                  <a:cubicBezTo>
                    <a:pt x="1572" y="472"/>
                    <a:pt x="791" y="953"/>
                    <a:pt x="0" y="1406"/>
                  </a:cubicBezTo>
                  <a:cubicBezTo>
                    <a:pt x="791" y="953"/>
                    <a:pt x="1572" y="472"/>
                    <a:pt x="2353" y="0"/>
                  </a:cubicBezTo>
                </a:path>
              </a:pathLst>
            </a:custGeom>
            <a:solidFill>
              <a:srgbClr val="510718"/>
            </a:solidFill>
            <a:ln w="9525" cap="flat">
              <a:noFill/>
              <a:prstDash val="solid"/>
              <a:miter/>
            </a:ln>
          </p:spPr>
          <p:txBody>
            <a:bodyPr rtlCol="0" anchor="ctr"/>
            <a:lstStyle/>
            <a:p>
              <a:endParaRPr/>
            </a:p>
          </p:txBody>
        </p:sp>
        <p:sp>
          <p:nvSpPr>
            <p:cNvPr id="180" name="Freeform 179">
              <a:extLst>
                <a:ext uri="{FF2B5EF4-FFF2-40B4-BE49-F238E27FC236}">
                  <a16:creationId xmlns:a16="http://schemas.microsoft.com/office/drawing/2014/main" id="{64390F2C-E3D2-6449-AC6B-B91BA07F9318}"/>
                </a:ext>
              </a:extLst>
            </p:cNvPr>
            <p:cNvSpPr/>
            <p:nvPr/>
          </p:nvSpPr>
          <p:spPr>
            <a:xfrm>
              <a:off x="11789463" y="6979034"/>
              <a:ext cx="9525" cy="9438"/>
            </a:xfrm>
            <a:custGeom>
              <a:avLst/>
              <a:gdLst>
                <a:gd name="connsiteX0" fmla="*/ 295 w 0"/>
                <a:gd name="connsiteY0" fmla="*/ 0 h 0"/>
                <a:gd name="connsiteX1" fmla="*/ 0 w 0"/>
                <a:gd name="connsiteY1" fmla="*/ 6852 h 0"/>
                <a:gd name="connsiteX2" fmla="*/ 143 w 0"/>
                <a:gd name="connsiteY2" fmla="*/ 6842 h 0"/>
                <a:gd name="connsiteX3" fmla="*/ 295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295" y="0"/>
                  </a:moveTo>
                  <a:cubicBezTo>
                    <a:pt x="152" y="2284"/>
                    <a:pt x="0" y="4577"/>
                    <a:pt x="0" y="6852"/>
                  </a:cubicBezTo>
                  <a:cubicBezTo>
                    <a:pt x="48" y="6852"/>
                    <a:pt x="95" y="6842"/>
                    <a:pt x="143" y="6842"/>
                  </a:cubicBezTo>
                  <a:cubicBezTo>
                    <a:pt x="181" y="4558"/>
                    <a:pt x="143" y="2284"/>
                    <a:pt x="295" y="0"/>
                  </a:cubicBezTo>
                </a:path>
              </a:pathLst>
            </a:custGeom>
            <a:solidFill>
              <a:srgbClr val="510718"/>
            </a:solidFill>
            <a:ln w="9525" cap="flat">
              <a:noFill/>
              <a:prstDash val="solid"/>
              <a:miter/>
            </a:ln>
          </p:spPr>
          <p:txBody>
            <a:bodyPr rtlCol="0" anchor="ctr"/>
            <a:lstStyle/>
            <a:p>
              <a:endParaRPr/>
            </a:p>
          </p:txBody>
        </p:sp>
        <p:sp>
          <p:nvSpPr>
            <p:cNvPr id="181" name="Freeform 180">
              <a:extLst>
                <a:ext uri="{FF2B5EF4-FFF2-40B4-BE49-F238E27FC236}">
                  <a16:creationId xmlns:a16="http://schemas.microsoft.com/office/drawing/2014/main" id="{A66839BE-9799-8C43-A636-B49D17168428}"/>
                </a:ext>
              </a:extLst>
            </p:cNvPr>
            <p:cNvSpPr/>
            <p:nvPr/>
          </p:nvSpPr>
          <p:spPr>
            <a:xfrm>
              <a:off x="11789458" y="6985872"/>
              <a:ext cx="9525" cy="9438"/>
            </a:xfrm>
            <a:custGeom>
              <a:avLst/>
              <a:gdLst>
                <a:gd name="connsiteX0" fmla="*/ 152 w 0"/>
                <a:gd name="connsiteY0" fmla="*/ 0 h 0"/>
                <a:gd name="connsiteX1" fmla="*/ 0 w 0"/>
                <a:gd name="connsiteY1" fmla="*/ 9 h 0"/>
                <a:gd name="connsiteX2" fmla="*/ 152 w 0"/>
                <a:gd name="connsiteY2" fmla="*/ 0 h 0"/>
              </a:gdLst>
              <a:ahLst/>
              <a:cxnLst>
                <a:cxn ang="0">
                  <a:pos x="connsiteX0" y="connsiteY0"/>
                </a:cxn>
                <a:cxn ang="0">
                  <a:pos x="connsiteX1" y="connsiteY1"/>
                </a:cxn>
                <a:cxn ang="0">
                  <a:pos x="connsiteX2" y="connsiteY2"/>
                </a:cxn>
              </a:cxnLst>
              <a:rect l="l" t="t" r="r" b="b"/>
              <a:pathLst>
                <a:path>
                  <a:moveTo>
                    <a:pt x="152" y="0"/>
                  </a:moveTo>
                  <a:cubicBezTo>
                    <a:pt x="105" y="0"/>
                    <a:pt x="48" y="9"/>
                    <a:pt x="0" y="9"/>
                  </a:cubicBezTo>
                  <a:cubicBezTo>
                    <a:pt x="48" y="9"/>
                    <a:pt x="105" y="0"/>
                    <a:pt x="152" y="0"/>
                  </a:cubicBezTo>
                </a:path>
              </a:pathLst>
            </a:custGeom>
            <a:solidFill>
              <a:srgbClr val="510718"/>
            </a:solidFill>
            <a:ln w="9525" cap="flat">
              <a:noFill/>
              <a:prstDash val="solid"/>
              <a:miter/>
            </a:ln>
          </p:spPr>
          <p:txBody>
            <a:bodyPr rtlCol="0" anchor="ctr"/>
            <a:lstStyle/>
            <a:p>
              <a:endParaRPr/>
            </a:p>
          </p:txBody>
        </p:sp>
        <p:sp>
          <p:nvSpPr>
            <p:cNvPr id="182" name="Freeform 181">
              <a:extLst>
                <a:ext uri="{FF2B5EF4-FFF2-40B4-BE49-F238E27FC236}">
                  <a16:creationId xmlns:a16="http://schemas.microsoft.com/office/drawing/2014/main" id="{98D9E443-2CD8-9E49-88F4-1A362A82FF17}"/>
                </a:ext>
              </a:extLst>
            </p:cNvPr>
            <p:cNvSpPr/>
            <p:nvPr/>
          </p:nvSpPr>
          <p:spPr>
            <a:xfrm>
              <a:off x="11790990" y="6441334"/>
              <a:ext cx="276225" cy="519069"/>
            </a:xfrm>
            <a:custGeom>
              <a:avLst/>
              <a:gdLst>
                <a:gd name="connsiteX0" fmla="*/ 30004 w 276225"/>
                <a:gd name="connsiteY0" fmla="*/ 521230 h 519068"/>
                <a:gd name="connsiteX1" fmla="*/ 0 w 276225"/>
                <a:gd name="connsiteY1" fmla="*/ 525383 h 519068"/>
                <a:gd name="connsiteX2" fmla="*/ 14097 w 276225"/>
                <a:gd name="connsiteY2" fmla="*/ 479421 h 519068"/>
                <a:gd name="connsiteX3" fmla="*/ 102013 w 276225"/>
                <a:gd name="connsiteY3" fmla="*/ 298974 h 519068"/>
                <a:gd name="connsiteX4" fmla="*/ 158972 w 276225"/>
                <a:gd name="connsiteY4" fmla="*/ 140998 h 519068"/>
                <a:gd name="connsiteX5" fmla="*/ 259271 w 276225"/>
                <a:gd name="connsiteY5" fmla="*/ 0 h 519068"/>
                <a:gd name="connsiteX6" fmla="*/ 279625 w 276225"/>
                <a:gd name="connsiteY6" fmla="*/ 121538 h 519068"/>
                <a:gd name="connsiteX7" fmla="*/ 183547 w 276225"/>
                <a:gd name="connsiteY7" fmla="*/ 430072 h 519068"/>
                <a:gd name="connsiteX8" fmla="*/ 30004 w 276225"/>
                <a:gd name="connsiteY8" fmla="*/ 521230 h 519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225" h="519068">
                  <a:moveTo>
                    <a:pt x="30004" y="521230"/>
                  </a:moveTo>
                  <a:lnTo>
                    <a:pt x="0" y="525383"/>
                  </a:lnTo>
                  <a:cubicBezTo>
                    <a:pt x="2191" y="509811"/>
                    <a:pt x="6858" y="494333"/>
                    <a:pt x="14097" y="479421"/>
                  </a:cubicBezTo>
                  <a:lnTo>
                    <a:pt x="102013" y="298974"/>
                  </a:lnTo>
                  <a:cubicBezTo>
                    <a:pt x="126587" y="248398"/>
                    <a:pt x="145733" y="195444"/>
                    <a:pt x="158972" y="140998"/>
                  </a:cubicBezTo>
                  <a:cubicBezTo>
                    <a:pt x="173927" y="82381"/>
                    <a:pt x="210217" y="32560"/>
                    <a:pt x="259271" y="0"/>
                  </a:cubicBezTo>
                  <a:cubicBezTo>
                    <a:pt x="246317" y="77606"/>
                    <a:pt x="273148" y="125690"/>
                    <a:pt x="279625" y="121538"/>
                  </a:cubicBezTo>
                  <a:cubicBezTo>
                    <a:pt x="157296" y="242679"/>
                    <a:pt x="168974" y="330317"/>
                    <a:pt x="183547" y="430072"/>
                  </a:cubicBezTo>
                  <a:cubicBezTo>
                    <a:pt x="164687" y="501609"/>
                    <a:pt x="31337" y="521041"/>
                    <a:pt x="30004" y="521230"/>
                  </a:cubicBezTo>
                </a:path>
              </a:pathLst>
            </a:custGeom>
            <a:solidFill>
              <a:srgbClr val="CC2E57"/>
            </a:solidFill>
            <a:ln w="9525" cap="flat">
              <a:noFill/>
              <a:prstDash val="solid"/>
              <a:miter/>
            </a:ln>
          </p:spPr>
          <p:txBody>
            <a:bodyPr rtlCol="0" anchor="ctr"/>
            <a:lstStyle/>
            <a:p>
              <a:endParaRPr/>
            </a:p>
          </p:txBody>
        </p:sp>
        <p:sp>
          <p:nvSpPr>
            <p:cNvPr id="183" name="Freeform 182">
              <a:extLst>
                <a:ext uri="{FF2B5EF4-FFF2-40B4-BE49-F238E27FC236}">
                  <a16:creationId xmlns:a16="http://schemas.microsoft.com/office/drawing/2014/main" id="{9ECF4A7A-492A-D04A-96AF-F9DC4EB91CEC}"/>
                </a:ext>
              </a:extLst>
            </p:cNvPr>
            <p:cNvSpPr/>
            <p:nvPr/>
          </p:nvSpPr>
          <p:spPr>
            <a:xfrm>
              <a:off x="11789612" y="6441041"/>
              <a:ext cx="257175" cy="537944"/>
            </a:xfrm>
            <a:custGeom>
              <a:avLst/>
              <a:gdLst>
                <a:gd name="connsiteX0" fmla="*/ 1476 w 257175"/>
                <a:gd name="connsiteY0" fmla="*/ 544749 h 537944"/>
                <a:gd name="connsiteX1" fmla="*/ 34052 w 257175"/>
                <a:gd name="connsiteY1" fmla="*/ 540219 h 537944"/>
                <a:gd name="connsiteX2" fmla="*/ 76419 w 257175"/>
                <a:gd name="connsiteY2" fmla="*/ 530941 h 537944"/>
                <a:gd name="connsiteX3" fmla="*/ 77543 w 257175"/>
                <a:gd name="connsiteY3" fmla="*/ 510858 h 537944"/>
                <a:gd name="connsiteX4" fmla="*/ 235791 w 257175"/>
                <a:gd name="connsiteY4" fmla="*/ 130192 h 537944"/>
                <a:gd name="connsiteX5" fmla="*/ 188071 w 257175"/>
                <a:gd name="connsiteY5" fmla="*/ 148171 h 537944"/>
                <a:gd name="connsiteX6" fmla="*/ 261033 w 257175"/>
                <a:gd name="connsiteY6" fmla="*/ 0 h 537944"/>
                <a:gd name="connsiteX7" fmla="*/ 160353 w 257175"/>
                <a:gd name="connsiteY7" fmla="*/ 141291 h 537944"/>
                <a:gd name="connsiteX8" fmla="*/ 103384 w 257175"/>
                <a:gd name="connsiteY8" fmla="*/ 299267 h 537944"/>
                <a:gd name="connsiteX9" fmla="*/ 15478 w 257175"/>
                <a:gd name="connsiteY9" fmla="*/ 479714 h 537944"/>
                <a:gd name="connsiteX10" fmla="*/ 1476 w 257175"/>
                <a:gd name="connsiteY10" fmla="*/ 525666 h 537944"/>
                <a:gd name="connsiteX11" fmla="*/ 200 w 257175"/>
                <a:gd name="connsiteY11" fmla="*/ 536670 h 537944"/>
                <a:gd name="connsiteX12" fmla="*/ 143 w 257175"/>
                <a:gd name="connsiteY12" fmla="*/ 537991 h 537944"/>
                <a:gd name="connsiteX13" fmla="*/ 0 w 257175"/>
                <a:gd name="connsiteY13" fmla="*/ 544834 h 537944"/>
                <a:gd name="connsiteX14" fmla="*/ 1476 w 257175"/>
                <a:gd name="connsiteY14" fmla="*/ 544749 h 53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7175" h="537944">
                  <a:moveTo>
                    <a:pt x="1476" y="544749"/>
                  </a:moveTo>
                  <a:lnTo>
                    <a:pt x="34052" y="540219"/>
                  </a:lnTo>
                  <a:cubicBezTo>
                    <a:pt x="36071" y="539926"/>
                    <a:pt x="53445" y="537387"/>
                    <a:pt x="76419" y="530941"/>
                  </a:cubicBezTo>
                  <a:cubicBezTo>
                    <a:pt x="76581" y="524326"/>
                    <a:pt x="76962" y="517625"/>
                    <a:pt x="77543" y="510858"/>
                  </a:cubicBezTo>
                  <a:cubicBezTo>
                    <a:pt x="92259" y="340755"/>
                    <a:pt x="235791" y="130192"/>
                    <a:pt x="235791" y="130192"/>
                  </a:cubicBezTo>
                  <a:lnTo>
                    <a:pt x="188071" y="148171"/>
                  </a:lnTo>
                  <a:cubicBezTo>
                    <a:pt x="188071" y="148171"/>
                    <a:pt x="201501" y="72962"/>
                    <a:pt x="261033" y="0"/>
                  </a:cubicBezTo>
                  <a:cubicBezTo>
                    <a:pt x="211779" y="32560"/>
                    <a:pt x="175308" y="82494"/>
                    <a:pt x="160353" y="141291"/>
                  </a:cubicBezTo>
                  <a:cubicBezTo>
                    <a:pt x="147114" y="195746"/>
                    <a:pt x="127959" y="248691"/>
                    <a:pt x="103384" y="299267"/>
                  </a:cubicBezTo>
                  <a:lnTo>
                    <a:pt x="15478" y="479714"/>
                  </a:lnTo>
                  <a:cubicBezTo>
                    <a:pt x="8239" y="494607"/>
                    <a:pt x="3705" y="510084"/>
                    <a:pt x="1476" y="525666"/>
                  </a:cubicBezTo>
                  <a:cubicBezTo>
                    <a:pt x="952" y="529328"/>
                    <a:pt x="467" y="532999"/>
                    <a:pt x="200" y="536670"/>
                  </a:cubicBezTo>
                  <a:cubicBezTo>
                    <a:pt x="162" y="537104"/>
                    <a:pt x="171" y="537548"/>
                    <a:pt x="143" y="537991"/>
                  </a:cubicBezTo>
                  <a:cubicBezTo>
                    <a:pt x="0" y="540275"/>
                    <a:pt x="38" y="542559"/>
                    <a:pt x="0" y="544834"/>
                  </a:cubicBezTo>
                  <a:cubicBezTo>
                    <a:pt x="448" y="544834"/>
                    <a:pt x="952" y="544834"/>
                    <a:pt x="1476" y="544749"/>
                  </a:cubicBezTo>
                </a:path>
              </a:pathLst>
            </a:custGeom>
            <a:solidFill>
              <a:srgbClr val="BA2042"/>
            </a:solidFill>
            <a:ln w="9525" cap="flat">
              <a:noFill/>
              <a:prstDash val="solid"/>
              <a:miter/>
            </a:ln>
          </p:spPr>
          <p:txBody>
            <a:bodyPr rtlCol="0" anchor="ctr"/>
            <a:lstStyle/>
            <a:p>
              <a:endParaRPr/>
            </a:p>
          </p:txBody>
        </p:sp>
        <p:sp>
          <p:nvSpPr>
            <p:cNvPr id="184" name="Freeform 183">
              <a:extLst>
                <a:ext uri="{FF2B5EF4-FFF2-40B4-BE49-F238E27FC236}">
                  <a16:creationId xmlns:a16="http://schemas.microsoft.com/office/drawing/2014/main" id="{8110DEA2-0AD1-2B41-BFE5-69A8A73DE6D9}"/>
                </a:ext>
              </a:extLst>
            </p:cNvPr>
            <p:cNvSpPr/>
            <p:nvPr/>
          </p:nvSpPr>
          <p:spPr>
            <a:xfrm>
              <a:off x="11789584" y="6971983"/>
              <a:ext cx="390525" cy="330317"/>
            </a:xfrm>
            <a:custGeom>
              <a:avLst/>
              <a:gdLst>
                <a:gd name="connsiteX0" fmla="*/ 120753 w 390525"/>
                <a:gd name="connsiteY0" fmla="*/ 132523 h 330316"/>
                <a:gd name="connsiteX1" fmla="*/ 76453 w 390525"/>
                <a:gd name="connsiteY1" fmla="*/ 0 h 330316"/>
                <a:gd name="connsiteX2" fmla="*/ 34076 w 390525"/>
                <a:gd name="connsiteY2" fmla="*/ 9268 h 330316"/>
                <a:gd name="connsiteX3" fmla="*/ 1500 w 390525"/>
                <a:gd name="connsiteY3" fmla="*/ 13807 h 330316"/>
                <a:gd name="connsiteX4" fmla="*/ 24 w 390525"/>
                <a:gd name="connsiteY4" fmla="*/ 13892 h 330316"/>
                <a:gd name="connsiteX5" fmla="*/ 79034 w 390525"/>
                <a:gd name="connsiteY5" fmla="*/ 152257 h 330316"/>
                <a:gd name="connsiteX6" fmla="*/ 392025 w 390525"/>
                <a:gd name="connsiteY6" fmla="*/ 332799 h 330316"/>
                <a:gd name="connsiteX7" fmla="*/ 298490 w 390525"/>
                <a:gd name="connsiteY7" fmla="*/ 104210 h 330316"/>
                <a:gd name="connsiteX8" fmla="*/ 120753 w 390525"/>
                <a:gd name="connsiteY8" fmla="*/ 132523 h 3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525" h="330316">
                  <a:moveTo>
                    <a:pt x="120753" y="132523"/>
                  </a:moveTo>
                  <a:cubicBezTo>
                    <a:pt x="87263" y="98113"/>
                    <a:pt x="75205" y="51463"/>
                    <a:pt x="76453" y="0"/>
                  </a:cubicBezTo>
                  <a:cubicBezTo>
                    <a:pt x="53478" y="6446"/>
                    <a:pt x="36095" y="8985"/>
                    <a:pt x="34076" y="9268"/>
                  </a:cubicBezTo>
                  <a:lnTo>
                    <a:pt x="1500" y="13807"/>
                  </a:lnTo>
                  <a:cubicBezTo>
                    <a:pt x="986" y="13892"/>
                    <a:pt x="472" y="13892"/>
                    <a:pt x="24" y="13892"/>
                  </a:cubicBezTo>
                  <a:cubicBezTo>
                    <a:pt x="-948" y="69234"/>
                    <a:pt x="27685" y="123057"/>
                    <a:pt x="79034" y="152257"/>
                  </a:cubicBezTo>
                  <a:lnTo>
                    <a:pt x="392025" y="332799"/>
                  </a:lnTo>
                  <a:lnTo>
                    <a:pt x="298490" y="104210"/>
                  </a:lnTo>
                  <a:cubicBezTo>
                    <a:pt x="298490" y="104210"/>
                    <a:pt x="284898" y="301192"/>
                    <a:pt x="120753" y="132523"/>
                  </a:cubicBezTo>
                </a:path>
              </a:pathLst>
            </a:custGeom>
            <a:solidFill>
              <a:srgbClr val="6D072C"/>
            </a:solidFill>
            <a:ln w="9525" cap="flat">
              <a:noFill/>
              <a:prstDash val="solid"/>
              <a:miter/>
            </a:ln>
          </p:spPr>
          <p:txBody>
            <a:bodyPr rtlCol="0" anchor="ctr"/>
            <a:lstStyle/>
            <a:p>
              <a:endParaRPr/>
            </a:p>
          </p:txBody>
        </p:sp>
        <p:sp>
          <p:nvSpPr>
            <p:cNvPr id="185" name="Freeform 184">
              <a:extLst>
                <a:ext uri="{FF2B5EF4-FFF2-40B4-BE49-F238E27FC236}">
                  <a16:creationId xmlns:a16="http://schemas.microsoft.com/office/drawing/2014/main" id="{13135762-5845-9147-ACF9-441DC3215F7D}"/>
                </a:ext>
              </a:extLst>
            </p:cNvPr>
            <p:cNvSpPr/>
            <p:nvPr/>
          </p:nvSpPr>
          <p:spPr>
            <a:xfrm>
              <a:off x="12196565" y="6400465"/>
              <a:ext cx="371475" cy="528506"/>
            </a:xfrm>
            <a:custGeom>
              <a:avLst/>
              <a:gdLst>
                <a:gd name="connsiteX0" fmla="*/ 374523 w 371475"/>
                <a:gd name="connsiteY0" fmla="*/ 530394 h 528506"/>
                <a:gd name="connsiteX1" fmla="*/ 197358 w 371475"/>
                <a:gd name="connsiteY1" fmla="*/ 162516 h 528506"/>
                <a:gd name="connsiteX2" fmla="*/ 157448 w 371475"/>
                <a:gd name="connsiteY2" fmla="*/ 89374 h 528506"/>
                <a:gd name="connsiteX3" fmla="*/ 157448 w 371475"/>
                <a:gd name="connsiteY3" fmla="*/ 136562 h 528506"/>
                <a:gd name="connsiteX4" fmla="*/ 0 w 371475"/>
                <a:gd name="connsiteY4" fmla="*/ 0 h 528506"/>
                <a:gd name="connsiteX5" fmla="*/ 225171 w 371475"/>
                <a:gd name="connsiteY5" fmla="*/ 181863 h 528506"/>
                <a:gd name="connsiteX6" fmla="*/ 282035 w 371475"/>
                <a:gd name="connsiteY6" fmla="*/ 339849 h 528506"/>
                <a:gd name="connsiteX7" fmla="*/ 370142 w 371475"/>
                <a:gd name="connsiteY7" fmla="*/ 520296 h 528506"/>
                <a:gd name="connsiteX8" fmla="*/ 374523 w 371475"/>
                <a:gd name="connsiteY8" fmla="*/ 530394 h 5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475" h="528506">
                  <a:moveTo>
                    <a:pt x="374523" y="530394"/>
                  </a:moveTo>
                  <a:cubicBezTo>
                    <a:pt x="252879" y="385715"/>
                    <a:pt x="216503" y="217999"/>
                    <a:pt x="197358" y="162516"/>
                  </a:cubicBezTo>
                  <a:cubicBezTo>
                    <a:pt x="172974" y="91734"/>
                    <a:pt x="157448" y="89374"/>
                    <a:pt x="157448" y="89374"/>
                  </a:cubicBezTo>
                  <a:lnTo>
                    <a:pt x="157448" y="136562"/>
                  </a:lnTo>
                  <a:cubicBezTo>
                    <a:pt x="129540" y="69735"/>
                    <a:pt x="68199" y="27180"/>
                    <a:pt x="0" y="0"/>
                  </a:cubicBezTo>
                  <a:cubicBezTo>
                    <a:pt x="104489" y="4530"/>
                    <a:pt x="198110" y="76162"/>
                    <a:pt x="225171" y="181863"/>
                  </a:cubicBezTo>
                  <a:cubicBezTo>
                    <a:pt x="238316" y="236318"/>
                    <a:pt x="257461" y="289357"/>
                    <a:pt x="282035" y="339849"/>
                  </a:cubicBezTo>
                  <a:lnTo>
                    <a:pt x="370142" y="520296"/>
                  </a:lnTo>
                  <a:cubicBezTo>
                    <a:pt x="371761" y="523599"/>
                    <a:pt x="373285" y="526996"/>
                    <a:pt x="374523" y="530394"/>
                  </a:cubicBezTo>
                </a:path>
              </a:pathLst>
            </a:custGeom>
            <a:solidFill>
              <a:srgbClr val="FFC7D4"/>
            </a:solidFill>
            <a:ln w="9525" cap="flat">
              <a:noFill/>
              <a:prstDash val="solid"/>
              <a:miter/>
            </a:ln>
          </p:spPr>
          <p:txBody>
            <a:bodyPr rtlCol="0" anchor="ctr"/>
            <a:lstStyle/>
            <a:p>
              <a:endParaRPr/>
            </a:p>
          </p:txBody>
        </p:sp>
        <p:sp>
          <p:nvSpPr>
            <p:cNvPr id="186" name="Freeform 185">
              <a:extLst>
                <a:ext uri="{FF2B5EF4-FFF2-40B4-BE49-F238E27FC236}">
                  <a16:creationId xmlns:a16="http://schemas.microsoft.com/office/drawing/2014/main" id="{53C61608-E1A4-B94F-B0E0-EA70C8FE9A78}"/>
                </a:ext>
              </a:extLst>
            </p:cNvPr>
            <p:cNvSpPr/>
            <p:nvPr/>
          </p:nvSpPr>
          <p:spPr>
            <a:xfrm>
              <a:off x="12117890" y="6675072"/>
              <a:ext cx="257175" cy="235940"/>
            </a:xfrm>
            <a:custGeom>
              <a:avLst/>
              <a:gdLst>
                <a:gd name="connsiteX0" fmla="*/ 260223 w 257175"/>
                <a:gd name="connsiteY0" fmla="*/ 198590 h 235940"/>
                <a:gd name="connsiteX1" fmla="*/ 219456 w 257175"/>
                <a:gd name="connsiteY1" fmla="*/ 44285 h 235940"/>
                <a:gd name="connsiteX2" fmla="*/ 167926 w 257175"/>
                <a:gd name="connsiteY2" fmla="*/ 1533 h 235940"/>
                <a:gd name="connsiteX3" fmla="*/ 102575 w 257175"/>
                <a:gd name="connsiteY3" fmla="*/ 20408 h 235940"/>
                <a:gd name="connsiteX4" fmla="*/ 74581 w 257175"/>
                <a:gd name="connsiteY4" fmla="*/ 47494 h 235940"/>
                <a:gd name="connsiteX5" fmla="*/ 61236 w 257175"/>
                <a:gd name="connsiteY5" fmla="*/ 47494 h 235940"/>
                <a:gd name="connsiteX6" fmla="*/ 33338 w 257175"/>
                <a:gd name="connsiteY6" fmla="*/ 20314 h 235940"/>
                <a:gd name="connsiteX7" fmla="*/ 0 w 257175"/>
                <a:gd name="connsiteY7" fmla="*/ 1816 h 235940"/>
                <a:gd name="connsiteX8" fmla="*/ 63722 w 257175"/>
                <a:gd name="connsiteY8" fmla="*/ 67219 h 235940"/>
                <a:gd name="connsiteX9" fmla="*/ 250974 w 257175"/>
                <a:gd name="connsiteY9" fmla="*/ 237945 h 235940"/>
                <a:gd name="connsiteX10" fmla="*/ 260223 w 257175"/>
                <a:gd name="connsiteY10" fmla="*/ 198590 h 235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7175" h="235940">
                  <a:moveTo>
                    <a:pt x="260223" y="198590"/>
                  </a:moveTo>
                  <a:cubicBezTo>
                    <a:pt x="249650" y="146306"/>
                    <a:pt x="236029" y="94503"/>
                    <a:pt x="219456" y="44285"/>
                  </a:cubicBezTo>
                  <a:cubicBezTo>
                    <a:pt x="210874" y="22494"/>
                    <a:pt x="191548" y="6356"/>
                    <a:pt x="167926" y="1533"/>
                  </a:cubicBezTo>
                  <a:cubicBezTo>
                    <a:pt x="144304" y="-3365"/>
                    <a:pt x="119825" y="3619"/>
                    <a:pt x="102575" y="20408"/>
                  </a:cubicBezTo>
                  <a:lnTo>
                    <a:pt x="74581" y="47494"/>
                  </a:lnTo>
                  <a:cubicBezTo>
                    <a:pt x="70866" y="51184"/>
                    <a:pt x="64960" y="51081"/>
                    <a:pt x="61236" y="47494"/>
                  </a:cubicBezTo>
                  <a:lnTo>
                    <a:pt x="33338" y="20314"/>
                  </a:lnTo>
                  <a:cubicBezTo>
                    <a:pt x="23898" y="11169"/>
                    <a:pt x="12373" y="4846"/>
                    <a:pt x="0" y="1816"/>
                  </a:cubicBezTo>
                  <a:cubicBezTo>
                    <a:pt x="33804" y="39010"/>
                    <a:pt x="63722" y="67219"/>
                    <a:pt x="63722" y="67219"/>
                  </a:cubicBezTo>
                  <a:cubicBezTo>
                    <a:pt x="196501" y="-71882"/>
                    <a:pt x="241173" y="105168"/>
                    <a:pt x="250974" y="237945"/>
                  </a:cubicBezTo>
                  <a:lnTo>
                    <a:pt x="260223" y="198590"/>
                  </a:lnTo>
                  <a:close/>
                </a:path>
              </a:pathLst>
            </a:custGeom>
            <a:solidFill>
              <a:srgbClr val="FFEBF0"/>
            </a:solidFill>
            <a:ln w="9525" cap="flat">
              <a:noFill/>
              <a:prstDash val="solid"/>
              <a:miter/>
            </a:ln>
          </p:spPr>
          <p:txBody>
            <a:bodyPr rtlCol="0" anchor="ctr"/>
            <a:lstStyle/>
            <a:p>
              <a:endParaRPr/>
            </a:p>
          </p:txBody>
        </p:sp>
      </p:grpSp>
      <p:sp>
        <p:nvSpPr>
          <p:cNvPr id="187" name="Rectangle 22">
            <a:extLst>
              <a:ext uri="{FF2B5EF4-FFF2-40B4-BE49-F238E27FC236}">
                <a16:creationId xmlns:a16="http://schemas.microsoft.com/office/drawing/2014/main" id="{3C842013-E74C-E848-A4D2-DCAEE9D5A6F7}"/>
              </a:ext>
            </a:extLst>
          </p:cNvPr>
          <p:cNvSpPr/>
          <p:nvPr/>
        </p:nvSpPr>
        <p:spPr>
          <a:xfrm>
            <a:off x="1004546" y="3836769"/>
            <a:ext cx="2181919" cy="2012979"/>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2">
                  <a:alpha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8" name="Rectangle 22">
            <a:extLst>
              <a:ext uri="{FF2B5EF4-FFF2-40B4-BE49-F238E27FC236}">
                <a16:creationId xmlns:a16="http://schemas.microsoft.com/office/drawing/2014/main" id="{4B49D062-85CF-1548-B080-4E76EEB9AD19}"/>
              </a:ext>
            </a:extLst>
          </p:cNvPr>
          <p:cNvSpPr/>
          <p:nvPr/>
        </p:nvSpPr>
        <p:spPr>
          <a:xfrm>
            <a:off x="1015954" y="6076841"/>
            <a:ext cx="2170511" cy="2014377"/>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1">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9" name="Rectangle 22">
            <a:extLst>
              <a:ext uri="{FF2B5EF4-FFF2-40B4-BE49-F238E27FC236}">
                <a16:creationId xmlns:a16="http://schemas.microsoft.com/office/drawing/2014/main" id="{3486A2F9-8BBE-974A-A82C-94AA7C2B8D2C}"/>
              </a:ext>
            </a:extLst>
          </p:cNvPr>
          <p:cNvSpPr/>
          <p:nvPr/>
        </p:nvSpPr>
        <p:spPr>
          <a:xfrm>
            <a:off x="1018770" y="8296182"/>
            <a:ext cx="2167695" cy="2049337"/>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6">
                  <a:alpha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0" name="Rectangle 22">
            <a:extLst>
              <a:ext uri="{FF2B5EF4-FFF2-40B4-BE49-F238E27FC236}">
                <a16:creationId xmlns:a16="http://schemas.microsoft.com/office/drawing/2014/main" id="{620E56F2-521A-ED4D-B173-ADFDD1536328}"/>
              </a:ext>
            </a:extLst>
          </p:cNvPr>
          <p:cNvSpPr/>
          <p:nvPr/>
        </p:nvSpPr>
        <p:spPr>
          <a:xfrm>
            <a:off x="1009170" y="10615508"/>
            <a:ext cx="2171746" cy="2016688"/>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TextBox 4">
            <a:extLst>
              <a:ext uri="{FF2B5EF4-FFF2-40B4-BE49-F238E27FC236}">
                <a16:creationId xmlns:a16="http://schemas.microsoft.com/office/drawing/2014/main" id="{0472E38E-1556-7040-883C-4C79467DF161}"/>
              </a:ext>
            </a:extLst>
          </p:cNvPr>
          <p:cNvSpPr txBox="1"/>
          <p:nvPr/>
        </p:nvSpPr>
        <p:spPr>
          <a:xfrm>
            <a:off x="1629556" y="4063862"/>
            <a:ext cx="931903" cy="1015663"/>
          </a:xfrm>
          <a:prstGeom prst="rect">
            <a:avLst/>
          </a:prstGeom>
          <a:noFill/>
          <a:ln>
            <a:noFill/>
          </a:ln>
        </p:spPr>
        <p:txBody>
          <a:bodyPr wrap="square" rtlCol="0">
            <a:spAutoFit/>
          </a:bodyPr>
          <a:lstStyle/>
          <a:p>
            <a:pPr algn="ctr"/>
            <a:r>
              <a:rPr lang="en-ID" sz="6000" b="1">
                <a:ln w="63500" cap="rnd" cmpd="sng">
                  <a:noFill/>
                  <a:prstDash val="solid"/>
                </a:ln>
                <a:solidFill>
                  <a:schemeClr val="accent4"/>
                </a:solidFill>
                <a:latin typeface="Odibee Sans" pitchFamily="2" charset="77"/>
                <a:cs typeface="Poppins SemiBold" pitchFamily="2" charset="77"/>
              </a:rPr>
              <a:t>01</a:t>
            </a:r>
          </a:p>
        </p:txBody>
      </p:sp>
      <p:sp>
        <p:nvSpPr>
          <p:cNvPr id="6" name="TextBox 5">
            <a:extLst>
              <a:ext uri="{FF2B5EF4-FFF2-40B4-BE49-F238E27FC236}">
                <a16:creationId xmlns:a16="http://schemas.microsoft.com/office/drawing/2014/main" id="{DF1DA025-702A-ED4D-BE98-EE705B8E18DC}"/>
              </a:ext>
            </a:extLst>
          </p:cNvPr>
          <p:cNvSpPr txBox="1"/>
          <p:nvPr/>
        </p:nvSpPr>
        <p:spPr>
          <a:xfrm>
            <a:off x="1629555" y="4872511"/>
            <a:ext cx="931904" cy="584775"/>
          </a:xfrm>
          <a:prstGeom prst="rect">
            <a:avLst/>
          </a:prstGeom>
          <a:noFill/>
          <a:ln>
            <a:noFill/>
          </a:ln>
        </p:spPr>
        <p:txBody>
          <a:bodyPr wrap="square" rtlCol="0">
            <a:spAutoFit/>
          </a:bodyPr>
          <a:lstStyle/>
          <a:p>
            <a:pPr algn="ctr"/>
            <a:r>
              <a:rPr lang="en-ID" sz="3200" b="1">
                <a:ln w="63500" cap="rnd" cmpd="sng">
                  <a:noFill/>
                  <a:prstDash val="solid"/>
                </a:ln>
                <a:solidFill>
                  <a:schemeClr val="bg1"/>
                </a:solidFill>
                <a:latin typeface="Odibee Sans" pitchFamily="2" charset="77"/>
                <a:cs typeface="Poppins SemiBold" pitchFamily="2" charset="77"/>
              </a:rPr>
              <a:t>MAR</a:t>
            </a:r>
          </a:p>
        </p:txBody>
      </p:sp>
      <p:sp>
        <p:nvSpPr>
          <p:cNvPr id="36" name="TextBox 35">
            <a:extLst>
              <a:ext uri="{FF2B5EF4-FFF2-40B4-BE49-F238E27FC236}">
                <a16:creationId xmlns:a16="http://schemas.microsoft.com/office/drawing/2014/main" id="{944D3CAD-225F-EA44-875C-B60E3C2D093B}"/>
              </a:ext>
            </a:extLst>
          </p:cNvPr>
          <p:cNvSpPr txBox="1"/>
          <p:nvPr/>
        </p:nvSpPr>
        <p:spPr>
          <a:xfrm>
            <a:off x="1570859" y="6293569"/>
            <a:ext cx="1043852" cy="1015663"/>
          </a:xfrm>
          <a:prstGeom prst="rect">
            <a:avLst/>
          </a:prstGeom>
          <a:noFill/>
          <a:ln>
            <a:noFill/>
          </a:ln>
        </p:spPr>
        <p:txBody>
          <a:bodyPr wrap="square" rtlCol="0">
            <a:spAutoFit/>
          </a:bodyPr>
          <a:lstStyle/>
          <a:p>
            <a:pPr algn="ctr"/>
            <a:r>
              <a:rPr lang="en-ID" sz="6000" b="1">
                <a:ln w="63500" cap="rnd" cmpd="sng">
                  <a:noFill/>
                  <a:prstDash val="solid"/>
                </a:ln>
                <a:solidFill>
                  <a:schemeClr val="accent4"/>
                </a:solidFill>
                <a:latin typeface="Odibee Sans" pitchFamily="2" charset="77"/>
                <a:cs typeface="Poppins SemiBold" pitchFamily="2" charset="77"/>
              </a:rPr>
              <a:t>05</a:t>
            </a:r>
          </a:p>
        </p:txBody>
      </p:sp>
      <p:sp>
        <p:nvSpPr>
          <p:cNvPr id="37" name="TextBox 36">
            <a:extLst>
              <a:ext uri="{FF2B5EF4-FFF2-40B4-BE49-F238E27FC236}">
                <a16:creationId xmlns:a16="http://schemas.microsoft.com/office/drawing/2014/main" id="{4646FFE1-A4F8-654E-BBE3-FC402FA7EF59}"/>
              </a:ext>
            </a:extLst>
          </p:cNvPr>
          <p:cNvSpPr txBox="1"/>
          <p:nvPr/>
        </p:nvSpPr>
        <p:spPr>
          <a:xfrm>
            <a:off x="1629555" y="7102218"/>
            <a:ext cx="931904" cy="584775"/>
          </a:xfrm>
          <a:prstGeom prst="rect">
            <a:avLst/>
          </a:prstGeom>
          <a:noFill/>
          <a:ln>
            <a:noFill/>
          </a:ln>
        </p:spPr>
        <p:txBody>
          <a:bodyPr wrap="square" rtlCol="0">
            <a:spAutoFit/>
          </a:bodyPr>
          <a:lstStyle/>
          <a:p>
            <a:pPr algn="ctr"/>
            <a:r>
              <a:rPr lang="en-ID" sz="3200" b="1">
                <a:ln w="63500" cap="rnd" cmpd="sng">
                  <a:noFill/>
                  <a:prstDash val="solid"/>
                </a:ln>
                <a:solidFill>
                  <a:schemeClr val="bg1"/>
                </a:solidFill>
                <a:latin typeface="Odibee Sans" pitchFamily="2" charset="77"/>
                <a:cs typeface="Poppins SemiBold" pitchFamily="2" charset="77"/>
              </a:rPr>
              <a:t>MAR</a:t>
            </a:r>
          </a:p>
        </p:txBody>
      </p:sp>
      <p:sp>
        <p:nvSpPr>
          <p:cNvPr id="66" name="TextBox 65">
            <a:extLst>
              <a:ext uri="{FF2B5EF4-FFF2-40B4-BE49-F238E27FC236}">
                <a16:creationId xmlns:a16="http://schemas.microsoft.com/office/drawing/2014/main" id="{67BC6980-168C-A541-8E00-7286B20F8B89}"/>
              </a:ext>
            </a:extLst>
          </p:cNvPr>
          <p:cNvSpPr txBox="1"/>
          <p:nvPr/>
        </p:nvSpPr>
        <p:spPr>
          <a:xfrm>
            <a:off x="1629556" y="8582712"/>
            <a:ext cx="931903" cy="1015663"/>
          </a:xfrm>
          <a:prstGeom prst="rect">
            <a:avLst/>
          </a:prstGeom>
          <a:noFill/>
          <a:ln>
            <a:noFill/>
          </a:ln>
        </p:spPr>
        <p:txBody>
          <a:bodyPr wrap="square" rtlCol="0">
            <a:spAutoFit/>
          </a:bodyPr>
          <a:lstStyle/>
          <a:p>
            <a:pPr algn="ctr"/>
            <a:r>
              <a:rPr lang="en-ID" sz="6000" b="1">
                <a:ln w="63500" cap="rnd" cmpd="sng">
                  <a:noFill/>
                  <a:prstDash val="solid"/>
                </a:ln>
                <a:solidFill>
                  <a:schemeClr val="accent4"/>
                </a:solidFill>
                <a:latin typeface="Odibee Sans" pitchFamily="2" charset="77"/>
                <a:cs typeface="Poppins SemiBold" pitchFamily="2" charset="77"/>
              </a:rPr>
              <a:t>10</a:t>
            </a:r>
          </a:p>
        </p:txBody>
      </p:sp>
      <p:sp>
        <p:nvSpPr>
          <p:cNvPr id="67" name="TextBox 66">
            <a:extLst>
              <a:ext uri="{FF2B5EF4-FFF2-40B4-BE49-F238E27FC236}">
                <a16:creationId xmlns:a16="http://schemas.microsoft.com/office/drawing/2014/main" id="{4B090E50-0D66-D04B-9E72-39658E0002AA}"/>
              </a:ext>
            </a:extLst>
          </p:cNvPr>
          <p:cNvSpPr txBox="1"/>
          <p:nvPr/>
        </p:nvSpPr>
        <p:spPr>
          <a:xfrm>
            <a:off x="1629555" y="9391361"/>
            <a:ext cx="931904" cy="584775"/>
          </a:xfrm>
          <a:prstGeom prst="rect">
            <a:avLst/>
          </a:prstGeom>
          <a:noFill/>
          <a:ln>
            <a:noFill/>
          </a:ln>
        </p:spPr>
        <p:txBody>
          <a:bodyPr wrap="square" rtlCol="0">
            <a:spAutoFit/>
          </a:bodyPr>
          <a:lstStyle/>
          <a:p>
            <a:pPr algn="ctr"/>
            <a:r>
              <a:rPr lang="en-ID" sz="3200" b="1">
                <a:ln w="63500" cap="rnd" cmpd="sng">
                  <a:noFill/>
                  <a:prstDash val="solid"/>
                </a:ln>
                <a:solidFill>
                  <a:schemeClr val="bg1"/>
                </a:solidFill>
                <a:latin typeface="Odibee Sans" pitchFamily="2" charset="77"/>
                <a:cs typeface="Poppins SemiBold" pitchFamily="2" charset="77"/>
              </a:rPr>
              <a:t>MAR</a:t>
            </a:r>
          </a:p>
        </p:txBody>
      </p:sp>
      <p:sp>
        <p:nvSpPr>
          <p:cNvPr id="96" name="TextBox 95">
            <a:extLst>
              <a:ext uri="{FF2B5EF4-FFF2-40B4-BE49-F238E27FC236}">
                <a16:creationId xmlns:a16="http://schemas.microsoft.com/office/drawing/2014/main" id="{327916C4-001E-9140-BC14-6415176E8F57}"/>
              </a:ext>
            </a:extLst>
          </p:cNvPr>
          <p:cNvSpPr txBox="1"/>
          <p:nvPr/>
        </p:nvSpPr>
        <p:spPr>
          <a:xfrm>
            <a:off x="1629556" y="10834547"/>
            <a:ext cx="931903" cy="1015663"/>
          </a:xfrm>
          <a:prstGeom prst="rect">
            <a:avLst/>
          </a:prstGeom>
          <a:noFill/>
          <a:ln>
            <a:noFill/>
          </a:ln>
        </p:spPr>
        <p:txBody>
          <a:bodyPr wrap="square" rtlCol="0">
            <a:spAutoFit/>
          </a:bodyPr>
          <a:lstStyle/>
          <a:p>
            <a:pPr algn="ctr"/>
            <a:r>
              <a:rPr lang="en-ID" sz="6000" b="1">
                <a:ln w="63500" cap="rnd" cmpd="sng">
                  <a:noFill/>
                  <a:prstDash val="solid"/>
                </a:ln>
                <a:solidFill>
                  <a:schemeClr val="accent4"/>
                </a:solidFill>
                <a:latin typeface="Odibee Sans" pitchFamily="2" charset="77"/>
                <a:cs typeface="Poppins SemiBold" pitchFamily="2" charset="77"/>
              </a:rPr>
              <a:t>12</a:t>
            </a:r>
          </a:p>
        </p:txBody>
      </p:sp>
      <p:sp>
        <p:nvSpPr>
          <p:cNvPr id="97" name="TextBox 96">
            <a:extLst>
              <a:ext uri="{FF2B5EF4-FFF2-40B4-BE49-F238E27FC236}">
                <a16:creationId xmlns:a16="http://schemas.microsoft.com/office/drawing/2014/main" id="{CC2383F0-6D1B-D44A-BCFE-787FA1CE65F2}"/>
              </a:ext>
            </a:extLst>
          </p:cNvPr>
          <p:cNvSpPr txBox="1"/>
          <p:nvPr/>
        </p:nvSpPr>
        <p:spPr>
          <a:xfrm>
            <a:off x="1629555" y="11643196"/>
            <a:ext cx="931904" cy="584775"/>
          </a:xfrm>
          <a:prstGeom prst="rect">
            <a:avLst/>
          </a:prstGeom>
          <a:noFill/>
          <a:ln>
            <a:noFill/>
          </a:ln>
        </p:spPr>
        <p:txBody>
          <a:bodyPr wrap="square" rtlCol="0">
            <a:spAutoFit/>
          </a:bodyPr>
          <a:lstStyle/>
          <a:p>
            <a:pPr algn="ctr"/>
            <a:r>
              <a:rPr lang="en-ID" sz="3200" b="1">
                <a:ln w="63500" cap="rnd" cmpd="sng">
                  <a:noFill/>
                  <a:prstDash val="solid"/>
                </a:ln>
                <a:solidFill>
                  <a:schemeClr val="bg1"/>
                </a:solidFill>
                <a:latin typeface="Odibee Sans" pitchFamily="2" charset="77"/>
                <a:cs typeface="Poppins SemiBold" pitchFamily="2" charset="77"/>
              </a:rPr>
              <a:t>MAR</a:t>
            </a:r>
          </a:p>
        </p:txBody>
      </p:sp>
    </p:spTree>
    <p:extLst>
      <p:ext uri="{BB962C8B-B14F-4D97-AF65-F5344CB8AC3E}">
        <p14:creationId xmlns:p14="http://schemas.microsoft.com/office/powerpoint/2010/main" val="1633130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4FED21F-F486-1648-8058-3BB9B8FD4B94}"/>
              </a:ext>
            </a:extLst>
          </p:cNvPr>
          <p:cNvSpPr>
            <a:spLocks noGrp="1"/>
          </p:cNvSpPr>
          <p:nvPr>
            <p:ph type="pic" sz="quarter" idx="10"/>
          </p:nvPr>
        </p:nvSpPr>
        <p:spPr/>
      </p:sp>
      <p:sp>
        <p:nvSpPr>
          <p:cNvPr id="32" name="Rectangle 31">
            <a:extLst>
              <a:ext uri="{FF2B5EF4-FFF2-40B4-BE49-F238E27FC236}">
                <a16:creationId xmlns:a16="http://schemas.microsoft.com/office/drawing/2014/main" id="{1DC1D0C2-5C90-7947-8C31-7BE2B1F98A4E}"/>
              </a:ext>
            </a:extLst>
          </p:cNvPr>
          <p:cNvSpPr/>
          <p:nvPr/>
        </p:nvSpPr>
        <p:spPr>
          <a:xfrm>
            <a:off x="0" y="0"/>
            <a:ext cx="24379238" cy="1371600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Rectangle 33">
            <a:extLst>
              <a:ext uri="{FF2B5EF4-FFF2-40B4-BE49-F238E27FC236}">
                <a16:creationId xmlns:a16="http://schemas.microsoft.com/office/drawing/2014/main" id="{524AEE31-8178-964A-8E3D-E2982BDF3CED}"/>
              </a:ext>
            </a:extLst>
          </p:cNvPr>
          <p:cNvSpPr/>
          <p:nvPr/>
        </p:nvSpPr>
        <p:spPr>
          <a:xfrm>
            <a:off x="-408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TextBox 28">
            <a:extLst>
              <a:ext uri="{FF2B5EF4-FFF2-40B4-BE49-F238E27FC236}">
                <a16:creationId xmlns:a16="http://schemas.microsoft.com/office/drawing/2014/main" id="{2F72F3AB-3C2A-8C47-8AE2-1CE2B40B1402}"/>
              </a:ext>
            </a:extLst>
          </p:cNvPr>
          <p:cNvSpPr txBox="1"/>
          <p:nvPr/>
        </p:nvSpPr>
        <p:spPr>
          <a:xfrm>
            <a:off x="5609793" y="1500789"/>
            <a:ext cx="13159653" cy="1862048"/>
          </a:xfrm>
          <a:prstGeom prst="rect">
            <a:avLst/>
          </a:prstGeom>
          <a:noFill/>
          <a:ln>
            <a:noFill/>
          </a:ln>
        </p:spPr>
        <p:txBody>
          <a:bodyPr wrap="square" rtlCol="0">
            <a:spAutoFit/>
          </a:bodyPr>
          <a:lstStyle/>
          <a:p>
            <a:pPr algn="ctr"/>
            <a:r>
              <a:rPr lang="en-US" sz="11500" b="1" spc="-300">
                <a:ln w="63500" cap="rnd" cmpd="sng">
                  <a:noFill/>
                  <a:prstDash val="solid"/>
                </a:ln>
                <a:solidFill>
                  <a:schemeClr val="bg1"/>
                </a:solidFill>
                <a:latin typeface="Odibee Sans" pitchFamily="2" charset="77"/>
              </a:rPr>
              <a:t>MOBILE EDEN LEAGUE</a:t>
            </a:r>
            <a:endParaRPr sz="11500" b="1" spc="-300">
              <a:ln w="63500" cap="rnd" cmpd="sng">
                <a:noFill/>
                <a:prstDash val="solid"/>
              </a:ln>
              <a:solidFill>
                <a:schemeClr val="bg1"/>
              </a:solidFill>
              <a:latin typeface="Odibee Sans" pitchFamily="2" charset="77"/>
            </a:endParaRPr>
          </a:p>
        </p:txBody>
      </p:sp>
      <p:sp>
        <p:nvSpPr>
          <p:cNvPr id="30" name="TextBox 29">
            <a:extLst>
              <a:ext uri="{FF2B5EF4-FFF2-40B4-BE49-F238E27FC236}">
                <a16:creationId xmlns:a16="http://schemas.microsoft.com/office/drawing/2014/main" id="{18AE6245-9D94-2F42-83D0-CF7ECE035910}"/>
              </a:ext>
            </a:extLst>
          </p:cNvPr>
          <p:cNvSpPr txBox="1"/>
          <p:nvPr/>
        </p:nvSpPr>
        <p:spPr>
          <a:xfrm>
            <a:off x="10261168" y="1011494"/>
            <a:ext cx="3856902" cy="646331"/>
          </a:xfrm>
          <a:prstGeom prst="rect">
            <a:avLst/>
          </a:prstGeom>
          <a:noFill/>
          <a:ln>
            <a:noFill/>
          </a:ln>
        </p:spPr>
        <p:txBody>
          <a:bodyPr wrap="square" rtlCol="0">
            <a:spAutoFit/>
          </a:bodyPr>
          <a:lstStyle/>
          <a:p>
            <a:pPr algn="ct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MONDAY 24</a:t>
            </a:r>
            <a:r>
              <a:rPr lang="en-US" sz="3600" b="1" baseline="30000">
                <a:ln w="63500" cap="rnd" cmpd="sng">
                  <a:noFill/>
                  <a:prstDash val="solid"/>
                </a:ln>
                <a:solidFill>
                  <a:schemeClr val="accent4"/>
                </a:solidFill>
                <a:latin typeface="Odibee Sans" pitchFamily="2" charset="77"/>
                <a:ea typeface="Open Sans" panose="020B0606030504020204" pitchFamily="34" charset="0"/>
                <a:cs typeface="Poppins" pitchFamily="2" charset="77"/>
              </a:rPr>
              <a:t>TH</a:t>
            </a: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 2020 </a:t>
            </a:r>
            <a:endParaRPr sz="3600" b="1">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grpSp>
        <p:nvGrpSpPr>
          <p:cNvPr id="31" name="Graphic 3">
            <a:extLst>
              <a:ext uri="{FF2B5EF4-FFF2-40B4-BE49-F238E27FC236}">
                <a16:creationId xmlns:a16="http://schemas.microsoft.com/office/drawing/2014/main" id="{B774DC3B-F1B7-3847-B2C7-9CD3A3FCA96B}"/>
              </a:ext>
            </a:extLst>
          </p:cNvPr>
          <p:cNvGrpSpPr/>
          <p:nvPr/>
        </p:nvGrpSpPr>
        <p:grpSpPr>
          <a:xfrm>
            <a:off x="4129813" y="4571087"/>
            <a:ext cx="3154927" cy="2881237"/>
            <a:chOff x="9490590" y="4391656"/>
            <a:chExt cx="5363241" cy="4897979"/>
          </a:xfrm>
        </p:grpSpPr>
        <p:sp>
          <p:nvSpPr>
            <p:cNvPr id="34" name="Freeform 33">
              <a:extLst>
                <a:ext uri="{FF2B5EF4-FFF2-40B4-BE49-F238E27FC236}">
                  <a16:creationId xmlns:a16="http://schemas.microsoft.com/office/drawing/2014/main" id="{B64C927D-EF01-DD49-9DC2-DEAF8FD14DD8}"/>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190500" cap="rnd">
              <a:solidFill>
                <a:schemeClr val="bg1"/>
              </a:solidFill>
              <a:prstDash val="solid"/>
              <a:round/>
            </a:ln>
          </p:spPr>
          <p:txBody>
            <a:bodyPr rtlCol="0" anchor="ctr"/>
            <a:lstStyle/>
            <a:p>
              <a:endParaRPr/>
            </a:p>
          </p:txBody>
        </p:sp>
        <p:sp>
          <p:nvSpPr>
            <p:cNvPr id="35" name="Freeform 34">
              <a:extLst>
                <a:ext uri="{FF2B5EF4-FFF2-40B4-BE49-F238E27FC236}">
                  <a16:creationId xmlns:a16="http://schemas.microsoft.com/office/drawing/2014/main" id="{00D7AB80-A2C9-F143-88EC-D9BCE64DB786}"/>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36" name="Freeform 35">
              <a:extLst>
                <a:ext uri="{FF2B5EF4-FFF2-40B4-BE49-F238E27FC236}">
                  <a16:creationId xmlns:a16="http://schemas.microsoft.com/office/drawing/2014/main" id="{9F02CB2B-BEB2-C542-BFF7-6E919FA3FA9A}"/>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37" name="Freeform 36">
              <a:extLst>
                <a:ext uri="{FF2B5EF4-FFF2-40B4-BE49-F238E27FC236}">
                  <a16:creationId xmlns:a16="http://schemas.microsoft.com/office/drawing/2014/main" id="{70B2ABF7-8120-A44D-9C0A-6BC05364CF89}"/>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38" name="Freeform 37">
              <a:extLst>
                <a:ext uri="{FF2B5EF4-FFF2-40B4-BE49-F238E27FC236}">
                  <a16:creationId xmlns:a16="http://schemas.microsoft.com/office/drawing/2014/main" id="{0CAC80AD-7396-E849-ACDC-919F7493FB80}"/>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39" name="Freeform 38">
              <a:extLst>
                <a:ext uri="{FF2B5EF4-FFF2-40B4-BE49-F238E27FC236}">
                  <a16:creationId xmlns:a16="http://schemas.microsoft.com/office/drawing/2014/main" id="{E699B922-263F-1D43-A870-1C0DEFC207A3}"/>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40" name="Freeform 39">
              <a:extLst>
                <a:ext uri="{FF2B5EF4-FFF2-40B4-BE49-F238E27FC236}">
                  <a16:creationId xmlns:a16="http://schemas.microsoft.com/office/drawing/2014/main" id="{F8CBB042-AAC4-774A-BA74-0E9102440F01}"/>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41" name="Freeform 40">
              <a:extLst>
                <a:ext uri="{FF2B5EF4-FFF2-40B4-BE49-F238E27FC236}">
                  <a16:creationId xmlns:a16="http://schemas.microsoft.com/office/drawing/2014/main" id="{87F6FC19-97DC-764F-BFE5-8543D6491F73}"/>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42" name="Freeform 41">
              <a:extLst>
                <a:ext uri="{FF2B5EF4-FFF2-40B4-BE49-F238E27FC236}">
                  <a16:creationId xmlns:a16="http://schemas.microsoft.com/office/drawing/2014/main" id="{0AD85F81-B524-214C-A966-782D9CC0F3A3}"/>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43" name="Freeform 42">
              <a:extLst>
                <a:ext uri="{FF2B5EF4-FFF2-40B4-BE49-F238E27FC236}">
                  <a16:creationId xmlns:a16="http://schemas.microsoft.com/office/drawing/2014/main" id="{E48E17D8-5EE6-074F-B598-F30572B113F7}"/>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44" name="Freeform 43">
              <a:extLst>
                <a:ext uri="{FF2B5EF4-FFF2-40B4-BE49-F238E27FC236}">
                  <a16:creationId xmlns:a16="http://schemas.microsoft.com/office/drawing/2014/main" id="{E52F3F15-58D2-6646-BA0E-E0104016E105}"/>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45" name="Freeform 44">
              <a:extLst>
                <a:ext uri="{FF2B5EF4-FFF2-40B4-BE49-F238E27FC236}">
                  <a16:creationId xmlns:a16="http://schemas.microsoft.com/office/drawing/2014/main" id="{8C5087F0-0E0C-C54C-B103-9497DB837551}"/>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46" name="Freeform 45">
              <a:extLst>
                <a:ext uri="{FF2B5EF4-FFF2-40B4-BE49-F238E27FC236}">
                  <a16:creationId xmlns:a16="http://schemas.microsoft.com/office/drawing/2014/main" id="{CC724216-AAC7-0144-B425-F76A9E754B62}"/>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47" name="Freeform 46">
              <a:extLst>
                <a:ext uri="{FF2B5EF4-FFF2-40B4-BE49-F238E27FC236}">
                  <a16:creationId xmlns:a16="http://schemas.microsoft.com/office/drawing/2014/main" id="{D69AE1B4-00B5-C04A-B998-1DC5B60CD40C}"/>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48" name="Freeform 47">
              <a:extLst>
                <a:ext uri="{FF2B5EF4-FFF2-40B4-BE49-F238E27FC236}">
                  <a16:creationId xmlns:a16="http://schemas.microsoft.com/office/drawing/2014/main" id="{274C547A-BE0D-5C4F-8499-93156C92C19F}"/>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49" name="Freeform 48">
              <a:extLst>
                <a:ext uri="{FF2B5EF4-FFF2-40B4-BE49-F238E27FC236}">
                  <a16:creationId xmlns:a16="http://schemas.microsoft.com/office/drawing/2014/main" id="{7A012991-0C5E-C641-81D1-6D075753B0EF}"/>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50" name="Freeform 49">
              <a:extLst>
                <a:ext uri="{FF2B5EF4-FFF2-40B4-BE49-F238E27FC236}">
                  <a16:creationId xmlns:a16="http://schemas.microsoft.com/office/drawing/2014/main" id="{4FACF642-1066-5D49-898E-ADACBEB25EBD}"/>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51" name="Freeform 50">
              <a:extLst>
                <a:ext uri="{FF2B5EF4-FFF2-40B4-BE49-F238E27FC236}">
                  <a16:creationId xmlns:a16="http://schemas.microsoft.com/office/drawing/2014/main" id="{FBD58743-877A-E14A-A2F1-81F98DC04C2F}"/>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52" name="Freeform 51">
              <a:extLst>
                <a:ext uri="{FF2B5EF4-FFF2-40B4-BE49-F238E27FC236}">
                  <a16:creationId xmlns:a16="http://schemas.microsoft.com/office/drawing/2014/main" id="{E3BCDC8F-C1F9-0D49-87A3-350FCCF6F4FA}"/>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53" name="Freeform 52">
              <a:extLst>
                <a:ext uri="{FF2B5EF4-FFF2-40B4-BE49-F238E27FC236}">
                  <a16:creationId xmlns:a16="http://schemas.microsoft.com/office/drawing/2014/main" id="{CCD41004-8753-644E-9A5B-A468D889F622}"/>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54" name="Freeform 53">
              <a:extLst>
                <a:ext uri="{FF2B5EF4-FFF2-40B4-BE49-F238E27FC236}">
                  <a16:creationId xmlns:a16="http://schemas.microsoft.com/office/drawing/2014/main" id="{DB52406F-6BF0-674A-9F35-F89C40E977AC}"/>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
        <p:nvSpPr>
          <p:cNvPr id="55" name="TextBox 54">
            <a:extLst>
              <a:ext uri="{FF2B5EF4-FFF2-40B4-BE49-F238E27FC236}">
                <a16:creationId xmlns:a16="http://schemas.microsoft.com/office/drawing/2014/main" id="{383418D7-C9C4-4B49-8938-A5D9A7B0A2C7}"/>
              </a:ext>
            </a:extLst>
          </p:cNvPr>
          <p:cNvSpPr txBox="1"/>
          <p:nvPr/>
        </p:nvSpPr>
        <p:spPr>
          <a:xfrm>
            <a:off x="2312076" y="7106358"/>
            <a:ext cx="6099193" cy="2215991"/>
          </a:xfrm>
          <a:prstGeom prst="rect">
            <a:avLst/>
          </a:prstGeom>
          <a:noFill/>
          <a:ln>
            <a:noFill/>
          </a:ln>
        </p:spPr>
        <p:txBody>
          <a:bodyPr wrap="square" rtlCol="0">
            <a:spAutoFit/>
          </a:bodyPr>
          <a:lstStyle/>
          <a:p>
            <a:pPr algn="ctr"/>
            <a:r>
              <a:rPr lang="en-US" sz="13800" b="1" spc="-300">
                <a:ln w="63500" cap="rnd" cmpd="sng">
                  <a:noFill/>
                  <a:prstDash val="solid"/>
                </a:ln>
                <a:solidFill>
                  <a:schemeClr val="bg1"/>
                </a:solidFill>
                <a:latin typeface="Odibee Sans" pitchFamily="2" charset="77"/>
              </a:rPr>
              <a:t>F</a:t>
            </a:r>
            <a:r>
              <a:rPr lang="en-US" sz="10400" b="1" spc="-300">
                <a:ln w="63500" cap="rnd" cmpd="sng">
                  <a:noFill/>
                  <a:prstDash val="solid"/>
                </a:ln>
                <a:solidFill>
                  <a:schemeClr val="bg1"/>
                </a:solidFill>
                <a:latin typeface="Odibee Sans" pitchFamily="2" charset="77"/>
              </a:rPr>
              <a:t>ALCON</a:t>
            </a:r>
            <a:r>
              <a:rPr lang="en-US" sz="13800" b="1" spc="-300">
                <a:ln w="63500" cap="rnd" cmpd="sng">
                  <a:noFill/>
                  <a:prstDash val="solid"/>
                </a:ln>
                <a:solidFill>
                  <a:schemeClr val="bg1"/>
                </a:solidFill>
                <a:latin typeface="Odibee Sans" pitchFamily="2" charset="77"/>
              </a:rPr>
              <a:t>S</a:t>
            </a:r>
            <a:endParaRPr sz="13800" b="1" spc="-300">
              <a:ln w="63500" cap="rnd" cmpd="sng">
                <a:noFill/>
                <a:prstDash val="solid"/>
              </a:ln>
              <a:solidFill>
                <a:schemeClr val="bg1"/>
              </a:solidFill>
              <a:latin typeface="Odibee Sans" pitchFamily="2" charset="77"/>
            </a:endParaRPr>
          </a:p>
        </p:txBody>
      </p:sp>
      <p:sp>
        <p:nvSpPr>
          <p:cNvPr id="56" name="TextBox 55">
            <a:extLst>
              <a:ext uri="{FF2B5EF4-FFF2-40B4-BE49-F238E27FC236}">
                <a16:creationId xmlns:a16="http://schemas.microsoft.com/office/drawing/2014/main" id="{A2BAE211-7EBC-5142-84AF-2FC23779E394}"/>
              </a:ext>
            </a:extLst>
          </p:cNvPr>
          <p:cNvSpPr txBox="1"/>
          <p:nvPr/>
        </p:nvSpPr>
        <p:spPr>
          <a:xfrm>
            <a:off x="15762380" y="7473122"/>
            <a:ext cx="5751401" cy="1862048"/>
          </a:xfrm>
          <a:prstGeom prst="rect">
            <a:avLst/>
          </a:prstGeom>
          <a:noFill/>
          <a:ln>
            <a:noFill/>
          </a:ln>
        </p:spPr>
        <p:txBody>
          <a:bodyPr wrap="square" rtlCol="0">
            <a:spAutoFit/>
          </a:bodyPr>
          <a:lstStyle/>
          <a:p>
            <a:pPr algn="ctr"/>
            <a:r>
              <a:rPr lang="en-US" sz="11500" b="1" spc="-300">
                <a:ln w="63500" cap="rnd" cmpd="sng">
                  <a:noFill/>
                  <a:prstDash val="solid"/>
                </a:ln>
                <a:solidFill>
                  <a:schemeClr val="bg1"/>
                </a:solidFill>
                <a:latin typeface="Odibee Sans" pitchFamily="2" charset="77"/>
              </a:rPr>
              <a:t>KINGSTON</a:t>
            </a:r>
            <a:endParaRPr sz="11500" b="1" spc="-300">
              <a:ln w="63500" cap="rnd" cmpd="sng">
                <a:noFill/>
                <a:prstDash val="solid"/>
              </a:ln>
              <a:solidFill>
                <a:schemeClr val="bg1"/>
              </a:solidFill>
              <a:latin typeface="Odibee Sans" pitchFamily="2" charset="77"/>
            </a:endParaRPr>
          </a:p>
        </p:txBody>
      </p:sp>
      <p:grpSp>
        <p:nvGrpSpPr>
          <p:cNvPr id="57" name="Graphic 29">
            <a:extLst>
              <a:ext uri="{FF2B5EF4-FFF2-40B4-BE49-F238E27FC236}">
                <a16:creationId xmlns:a16="http://schemas.microsoft.com/office/drawing/2014/main" id="{84D7ED6E-1481-814C-82AF-729A79FBD24E}"/>
              </a:ext>
            </a:extLst>
          </p:cNvPr>
          <p:cNvGrpSpPr/>
          <p:nvPr/>
        </p:nvGrpSpPr>
        <p:grpSpPr>
          <a:xfrm>
            <a:off x="16854175" y="4279745"/>
            <a:ext cx="3567813" cy="3109940"/>
            <a:chOff x="15877567" y="4312980"/>
            <a:chExt cx="5059641" cy="4410315"/>
          </a:xfrm>
        </p:grpSpPr>
        <p:sp>
          <p:nvSpPr>
            <p:cNvPr id="58" name="Freeform 57">
              <a:extLst>
                <a:ext uri="{FF2B5EF4-FFF2-40B4-BE49-F238E27FC236}">
                  <a16:creationId xmlns:a16="http://schemas.microsoft.com/office/drawing/2014/main" id="{7D5CC9B8-0C6B-FB47-965E-6F003B12FCA3}"/>
                </a:ext>
              </a:extLst>
            </p:cNvPr>
            <p:cNvSpPr/>
            <p:nvPr/>
          </p:nvSpPr>
          <p:spPr>
            <a:xfrm>
              <a:off x="15877567" y="4312980"/>
              <a:ext cx="5059641" cy="4410315"/>
            </a:xfrm>
            <a:custGeom>
              <a:avLst/>
              <a:gdLst>
                <a:gd name="connsiteX0" fmla="*/ 313937 w 5059641"/>
                <a:gd name="connsiteY0" fmla="*/ 4432232 h 4410314"/>
                <a:gd name="connsiteX1" fmla="*/ 5568 w 5059641"/>
                <a:gd name="connsiteY1" fmla="*/ 2579550 h 4410314"/>
                <a:gd name="connsiteX2" fmla="*/ 57780 w 5059641"/>
                <a:gd name="connsiteY2" fmla="*/ 2258001 h 4410314"/>
                <a:gd name="connsiteX3" fmla="*/ 546385 w 5059641"/>
                <a:gd name="connsiteY3" fmla="*/ 1956405 h 4410314"/>
                <a:gd name="connsiteX4" fmla="*/ 790647 w 5059641"/>
                <a:gd name="connsiteY4" fmla="*/ 2014116 h 4410314"/>
                <a:gd name="connsiteX5" fmla="*/ 824557 w 5059641"/>
                <a:gd name="connsiteY5" fmla="*/ 2031084 h 4410314"/>
                <a:gd name="connsiteX6" fmla="*/ 1261651 w 5059641"/>
                <a:gd name="connsiteY6" fmla="*/ 2363633 h 4410314"/>
                <a:gd name="connsiteX7" fmla="*/ 941360 w 5059641"/>
                <a:gd name="connsiteY7" fmla="*/ 1611997 h 4410314"/>
                <a:gd name="connsiteX8" fmla="*/ 2541364 w 5059641"/>
                <a:gd name="connsiteY8" fmla="*/ 0 h 4410314"/>
                <a:gd name="connsiteX9" fmla="*/ 4141583 w 5059641"/>
                <a:gd name="connsiteY9" fmla="*/ 1611970 h 4410314"/>
                <a:gd name="connsiteX10" fmla="*/ 3821480 w 5059641"/>
                <a:gd name="connsiteY10" fmla="*/ 2363230 h 4410314"/>
                <a:gd name="connsiteX11" fmla="*/ 4258143 w 5059641"/>
                <a:gd name="connsiteY11" fmla="*/ 2030762 h 4410314"/>
                <a:gd name="connsiteX12" fmla="*/ 4291946 w 5059641"/>
                <a:gd name="connsiteY12" fmla="*/ 2013820 h 4410314"/>
                <a:gd name="connsiteX13" fmla="*/ 4536504 w 5059641"/>
                <a:gd name="connsiteY13" fmla="*/ 1956055 h 4410314"/>
                <a:gd name="connsiteX14" fmla="*/ 4613825 w 5059641"/>
                <a:gd name="connsiteY14" fmla="*/ 1961541 h 4410314"/>
                <a:gd name="connsiteX15" fmla="*/ 5077186 w 5059641"/>
                <a:gd name="connsiteY15" fmla="*/ 2579147 h 4410314"/>
                <a:gd name="connsiteX16" fmla="*/ 4768951 w 5059641"/>
                <a:gd name="connsiteY16" fmla="*/ 4431210 h 4410314"/>
                <a:gd name="connsiteX17" fmla="*/ 4427533 w 5059641"/>
                <a:gd name="connsiteY17" fmla="*/ 4431856 h 4410314"/>
                <a:gd name="connsiteX18" fmla="*/ 656028 w 5059641"/>
                <a:gd name="connsiteY18" fmla="*/ 4432232 h 4410314"/>
                <a:gd name="connsiteX19" fmla="*/ 313937 w 5059641"/>
                <a:gd name="connsiteY19" fmla="*/ 4432232 h 4410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59641" h="4410314">
                  <a:moveTo>
                    <a:pt x="313937" y="4432232"/>
                  </a:moveTo>
                  <a:lnTo>
                    <a:pt x="5568" y="2579550"/>
                  </a:lnTo>
                  <a:cubicBezTo>
                    <a:pt x="-10256" y="2469023"/>
                    <a:pt x="7802" y="2357851"/>
                    <a:pt x="57780" y="2258001"/>
                  </a:cubicBezTo>
                  <a:cubicBezTo>
                    <a:pt x="150952" y="2071988"/>
                    <a:pt x="338159" y="1956405"/>
                    <a:pt x="546385" y="1956405"/>
                  </a:cubicBezTo>
                  <a:cubicBezTo>
                    <a:pt x="630649" y="1956405"/>
                    <a:pt x="715102" y="1976359"/>
                    <a:pt x="790647" y="2014116"/>
                  </a:cubicBezTo>
                  <a:lnTo>
                    <a:pt x="824557" y="2031084"/>
                  </a:lnTo>
                  <a:lnTo>
                    <a:pt x="1261651" y="2363633"/>
                  </a:lnTo>
                  <a:lnTo>
                    <a:pt x="941360" y="1611997"/>
                  </a:lnTo>
                  <a:lnTo>
                    <a:pt x="2541364" y="0"/>
                  </a:lnTo>
                  <a:lnTo>
                    <a:pt x="4141583" y="1611970"/>
                  </a:lnTo>
                  <a:lnTo>
                    <a:pt x="3821480" y="2363230"/>
                  </a:lnTo>
                  <a:lnTo>
                    <a:pt x="4258143" y="2030762"/>
                  </a:lnTo>
                  <a:lnTo>
                    <a:pt x="4291946" y="2013820"/>
                  </a:lnTo>
                  <a:cubicBezTo>
                    <a:pt x="4367491" y="1976036"/>
                    <a:pt x="4452051" y="1956055"/>
                    <a:pt x="4536504" y="1956055"/>
                  </a:cubicBezTo>
                  <a:cubicBezTo>
                    <a:pt x="4562287" y="1956055"/>
                    <a:pt x="4588285" y="1957911"/>
                    <a:pt x="4613825" y="1961541"/>
                  </a:cubicBezTo>
                  <a:cubicBezTo>
                    <a:pt x="4912021" y="2004219"/>
                    <a:pt x="5119816" y="2281262"/>
                    <a:pt x="5077186" y="2579147"/>
                  </a:cubicBezTo>
                  <a:lnTo>
                    <a:pt x="4768951" y="4431210"/>
                  </a:lnTo>
                  <a:lnTo>
                    <a:pt x="4427533" y="4431856"/>
                  </a:lnTo>
                  <a:cubicBezTo>
                    <a:pt x="4238631" y="4432232"/>
                    <a:pt x="1493022" y="4432232"/>
                    <a:pt x="656028" y="4432232"/>
                  </a:cubicBezTo>
                  <a:lnTo>
                    <a:pt x="313937" y="4432232"/>
                  </a:lnTo>
                  <a:close/>
                </a:path>
              </a:pathLst>
            </a:custGeom>
            <a:solidFill>
              <a:srgbClr val="161616"/>
            </a:solidFill>
            <a:ln w="127000" cap="flat">
              <a:solidFill>
                <a:schemeClr val="bg1"/>
              </a:solidFill>
              <a:prstDash val="solid"/>
              <a:miter/>
            </a:ln>
          </p:spPr>
          <p:txBody>
            <a:bodyPr rtlCol="0" anchor="ctr"/>
            <a:lstStyle/>
            <a:p>
              <a:endParaRPr/>
            </a:p>
          </p:txBody>
        </p:sp>
        <p:sp>
          <p:nvSpPr>
            <p:cNvPr id="59" name="Freeform 58">
              <a:extLst>
                <a:ext uri="{FF2B5EF4-FFF2-40B4-BE49-F238E27FC236}">
                  <a16:creationId xmlns:a16="http://schemas.microsoft.com/office/drawing/2014/main" id="{27F7647D-0A60-5042-9A5F-64959111DCC5}"/>
                </a:ext>
              </a:extLst>
            </p:cNvPr>
            <p:cNvSpPr/>
            <p:nvPr/>
          </p:nvSpPr>
          <p:spPr>
            <a:xfrm>
              <a:off x="16146730" y="4694849"/>
              <a:ext cx="4521381" cy="3764903"/>
            </a:xfrm>
            <a:custGeom>
              <a:avLst/>
              <a:gdLst>
                <a:gd name="connsiteX0" fmla="*/ 272840 w 4521381"/>
                <a:gd name="connsiteY0" fmla="*/ 3781442 h 3764902"/>
                <a:gd name="connsiteX1" fmla="*/ 2822 w 4521381"/>
                <a:gd name="connsiteY1" fmla="*/ 2159602 h 3764902"/>
                <a:gd name="connsiteX2" fmla="*/ 29304 w 4521381"/>
                <a:gd name="connsiteY2" fmla="*/ 1996474 h 3764902"/>
                <a:gd name="connsiteX3" fmla="*/ 277227 w 4521381"/>
                <a:gd name="connsiteY3" fmla="*/ 1843458 h 3764902"/>
                <a:gd name="connsiteX4" fmla="*/ 401080 w 4521381"/>
                <a:gd name="connsiteY4" fmla="*/ 1872743 h 3764902"/>
                <a:gd name="connsiteX5" fmla="*/ 412357 w 4521381"/>
                <a:gd name="connsiteY5" fmla="*/ 1878391 h 3764902"/>
                <a:gd name="connsiteX6" fmla="*/ 1023605 w 4521381"/>
                <a:gd name="connsiteY6" fmla="*/ 2343410 h 3764902"/>
                <a:gd name="connsiteX7" fmla="*/ 1147808 w 4521381"/>
                <a:gd name="connsiteY7" fmla="*/ 2385416 h 3764902"/>
                <a:gd name="connsiteX8" fmla="*/ 1228116 w 4521381"/>
                <a:gd name="connsiteY8" fmla="*/ 2368985 h 3764902"/>
                <a:gd name="connsiteX9" fmla="*/ 1335768 w 4521381"/>
                <a:gd name="connsiteY9" fmla="*/ 2100897 h 3764902"/>
                <a:gd name="connsiteX10" fmla="*/ 990717 w 4521381"/>
                <a:gd name="connsiteY10" fmla="*/ 1291120 h 3764902"/>
                <a:gd name="connsiteX11" fmla="*/ 2272206 w 4521381"/>
                <a:gd name="connsiteY11" fmla="*/ 0 h 3764902"/>
                <a:gd name="connsiteX12" fmla="*/ 3553910 w 4521381"/>
                <a:gd name="connsiteY12" fmla="*/ 1291120 h 3764902"/>
                <a:gd name="connsiteX13" fmla="*/ 3208939 w 4521381"/>
                <a:gd name="connsiteY13" fmla="*/ 2100735 h 3764902"/>
                <a:gd name="connsiteX14" fmla="*/ 3234345 w 4521381"/>
                <a:gd name="connsiteY14" fmla="*/ 2304712 h 3764902"/>
                <a:gd name="connsiteX15" fmla="*/ 3397169 w 4521381"/>
                <a:gd name="connsiteY15" fmla="*/ 2385228 h 3764902"/>
                <a:gd name="connsiteX16" fmla="*/ 3520834 w 4521381"/>
                <a:gd name="connsiteY16" fmla="*/ 2343437 h 3764902"/>
                <a:gd name="connsiteX17" fmla="*/ 4132055 w 4521381"/>
                <a:gd name="connsiteY17" fmla="*/ 1878041 h 3764902"/>
                <a:gd name="connsiteX18" fmla="*/ 4143331 w 4521381"/>
                <a:gd name="connsiteY18" fmla="*/ 1872394 h 3764902"/>
                <a:gd name="connsiteX19" fmla="*/ 4267346 w 4521381"/>
                <a:gd name="connsiteY19" fmla="*/ 1843108 h 3764902"/>
                <a:gd name="connsiteX20" fmla="*/ 4306612 w 4521381"/>
                <a:gd name="connsiteY20" fmla="*/ 1845905 h 3764902"/>
                <a:gd name="connsiteX21" fmla="*/ 4541616 w 4521381"/>
                <a:gd name="connsiteY21" fmla="*/ 2159199 h 3764902"/>
                <a:gd name="connsiteX22" fmla="*/ 4271652 w 4521381"/>
                <a:gd name="connsiteY22" fmla="*/ 3780850 h 3764902"/>
                <a:gd name="connsiteX23" fmla="*/ 4157864 w 4521381"/>
                <a:gd name="connsiteY23" fmla="*/ 3781065 h 3764902"/>
                <a:gd name="connsiteX24" fmla="*/ 386870 w 4521381"/>
                <a:gd name="connsiteY24" fmla="*/ 3781442 h 3764902"/>
                <a:gd name="connsiteX25" fmla="*/ 272840 w 4521381"/>
                <a:gd name="connsiteY25" fmla="*/ 3781442 h 3764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521381" h="3764902">
                  <a:moveTo>
                    <a:pt x="272840" y="3781442"/>
                  </a:moveTo>
                  <a:lnTo>
                    <a:pt x="2822" y="2159602"/>
                  </a:lnTo>
                  <a:cubicBezTo>
                    <a:pt x="-5198" y="2103532"/>
                    <a:pt x="3952" y="2047139"/>
                    <a:pt x="29304" y="1996474"/>
                  </a:cubicBezTo>
                  <a:cubicBezTo>
                    <a:pt x="76590" y="1902083"/>
                    <a:pt x="171566" y="1843458"/>
                    <a:pt x="277227" y="1843458"/>
                  </a:cubicBezTo>
                  <a:cubicBezTo>
                    <a:pt x="319938" y="1843458"/>
                    <a:pt x="362756" y="1853596"/>
                    <a:pt x="401080" y="1872743"/>
                  </a:cubicBezTo>
                  <a:lnTo>
                    <a:pt x="412357" y="1878391"/>
                  </a:lnTo>
                  <a:lnTo>
                    <a:pt x="1023605" y="2343410"/>
                  </a:lnTo>
                  <a:cubicBezTo>
                    <a:pt x="1059157" y="2370544"/>
                    <a:pt x="1103240" y="2385416"/>
                    <a:pt x="1147808" y="2385416"/>
                  </a:cubicBezTo>
                  <a:cubicBezTo>
                    <a:pt x="1175555" y="2385416"/>
                    <a:pt x="1202576" y="2379903"/>
                    <a:pt x="1228116" y="2368985"/>
                  </a:cubicBezTo>
                  <a:cubicBezTo>
                    <a:pt x="1331758" y="2324747"/>
                    <a:pt x="1380067" y="2204458"/>
                    <a:pt x="1335768" y="2100897"/>
                  </a:cubicBezTo>
                  <a:lnTo>
                    <a:pt x="990717" y="1291120"/>
                  </a:lnTo>
                  <a:lnTo>
                    <a:pt x="2272206" y="0"/>
                  </a:lnTo>
                  <a:lnTo>
                    <a:pt x="3553910" y="1291120"/>
                  </a:lnTo>
                  <a:lnTo>
                    <a:pt x="3208939" y="2100735"/>
                  </a:lnTo>
                  <a:cubicBezTo>
                    <a:pt x="3180115" y="2168262"/>
                    <a:pt x="3189858" y="2246383"/>
                    <a:pt x="3234345" y="2304712"/>
                  </a:cubicBezTo>
                  <a:cubicBezTo>
                    <a:pt x="3273315" y="2355888"/>
                    <a:pt x="3332685" y="2385228"/>
                    <a:pt x="3397169" y="2385228"/>
                  </a:cubicBezTo>
                  <a:cubicBezTo>
                    <a:pt x="3442140" y="2385228"/>
                    <a:pt x="3484905" y="2370760"/>
                    <a:pt x="3520834" y="2343437"/>
                  </a:cubicBezTo>
                  <a:lnTo>
                    <a:pt x="4132055" y="1878041"/>
                  </a:lnTo>
                  <a:lnTo>
                    <a:pt x="4143331" y="1872394"/>
                  </a:lnTo>
                  <a:cubicBezTo>
                    <a:pt x="4181628" y="1853220"/>
                    <a:pt x="4224527" y="1843108"/>
                    <a:pt x="4267346" y="1843108"/>
                  </a:cubicBezTo>
                  <a:cubicBezTo>
                    <a:pt x="4280453" y="1843108"/>
                    <a:pt x="4293640" y="1844050"/>
                    <a:pt x="4306612" y="1845905"/>
                  </a:cubicBezTo>
                  <a:cubicBezTo>
                    <a:pt x="4457809" y="1867553"/>
                    <a:pt x="4563227" y="2008092"/>
                    <a:pt x="4541616" y="2159199"/>
                  </a:cubicBezTo>
                  <a:lnTo>
                    <a:pt x="4271652" y="3780850"/>
                  </a:lnTo>
                  <a:lnTo>
                    <a:pt x="4157864" y="3781065"/>
                  </a:lnTo>
                  <a:cubicBezTo>
                    <a:pt x="3968450" y="3781442"/>
                    <a:pt x="1223622" y="3781442"/>
                    <a:pt x="386870" y="3781442"/>
                  </a:cubicBezTo>
                  <a:lnTo>
                    <a:pt x="272840" y="3781442"/>
                  </a:lnTo>
                  <a:close/>
                </a:path>
              </a:pathLst>
            </a:custGeom>
            <a:solidFill>
              <a:srgbClr val="F7DE48"/>
            </a:solidFill>
            <a:ln w="26912" cap="flat">
              <a:noFill/>
              <a:prstDash val="solid"/>
              <a:miter/>
            </a:ln>
          </p:spPr>
          <p:txBody>
            <a:bodyPr rtlCol="0" anchor="ctr"/>
            <a:lstStyle/>
            <a:p>
              <a:endParaRPr/>
            </a:p>
          </p:txBody>
        </p:sp>
        <p:sp>
          <p:nvSpPr>
            <p:cNvPr id="60" name="Freeform 59">
              <a:extLst>
                <a:ext uri="{FF2B5EF4-FFF2-40B4-BE49-F238E27FC236}">
                  <a16:creationId xmlns:a16="http://schemas.microsoft.com/office/drawing/2014/main" id="{FB76B579-C3F1-264A-AFEC-ED94CDF9CEFA}"/>
                </a:ext>
              </a:extLst>
            </p:cNvPr>
            <p:cNvSpPr/>
            <p:nvPr/>
          </p:nvSpPr>
          <p:spPr>
            <a:xfrm>
              <a:off x="16281307" y="4885654"/>
              <a:ext cx="4252251" cy="3442197"/>
            </a:xfrm>
            <a:custGeom>
              <a:avLst/>
              <a:gdLst>
                <a:gd name="connsiteX0" fmla="*/ 4273701 w 4252251"/>
                <a:gd name="connsiteY0" fmla="*/ 1949413 h 3442196"/>
                <a:gd name="connsiteX1" fmla="*/ 4272894 w 4252251"/>
                <a:gd name="connsiteY1" fmla="*/ 1955060 h 3442196"/>
                <a:gd name="connsiteX2" fmla="*/ 4271817 w 4252251"/>
                <a:gd name="connsiteY2" fmla="*/ 1960977 h 3442196"/>
                <a:gd name="connsiteX3" fmla="*/ 4023142 w 4252251"/>
                <a:gd name="connsiteY3" fmla="*/ 3455912 h 3442196"/>
                <a:gd name="connsiteX4" fmla="*/ 252363 w 4252251"/>
                <a:gd name="connsiteY4" fmla="*/ 3456181 h 3442196"/>
                <a:gd name="connsiteX5" fmla="*/ 1534 w 4252251"/>
                <a:gd name="connsiteY5" fmla="*/ 1949682 h 3442196"/>
                <a:gd name="connsiteX6" fmla="*/ 14991 w 4252251"/>
                <a:gd name="connsiteY6" fmla="*/ 1865778 h 3442196"/>
                <a:gd name="connsiteX7" fmla="*/ 24141 w 4252251"/>
                <a:gd name="connsiteY7" fmla="*/ 1850181 h 3442196"/>
                <a:gd name="connsiteX8" fmla="*/ 80927 w 4252251"/>
                <a:gd name="connsiteY8" fmla="*/ 1801237 h 3442196"/>
                <a:gd name="connsiteX9" fmla="*/ 206342 w 4252251"/>
                <a:gd name="connsiteY9" fmla="*/ 1802313 h 3442196"/>
                <a:gd name="connsiteX10" fmla="*/ 807578 w 4252251"/>
                <a:gd name="connsiteY10" fmla="*/ 2259480 h 3442196"/>
                <a:gd name="connsiteX11" fmla="*/ 1146413 w 4252251"/>
                <a:gd name="connsiteY11" fmla="*/ 2301969 h 3442196"/>
                <a:gd name="connsiteX12" fmla="*/ 1324846 w 4252251"/>
                <a:gd name="connsiteY12" fmla="*/ 1857173 h 3442196"/>
                <a:gd name="connsiteX13" fmla="*/ 1015346 w 4252251"/>
                <a:gd name="connsiteY13" fmla="*/ 1130816 h 3442196"/>
                <a:gd name="connsiteX14" fmla="*/ 2137618 w 4252251"/>
                <a:gd name="connsiteY14" fmla="*/ 0 h 3442196"/>
                <a:gd name="connsiteX15" fmla="*/ 3260158 w 4252251"/>
                <a:gd name="connsiteY15" fmla="*/ 1130816 h 3442196"/>
                <a:gd name="connsiteX16" fmla="*/ 3241858 w 4252251"/>
                <a:gd name="connsiteY16" fmla="*/ 1174112 h 3442196"/>
                <a:gd name="connsiteX17" fmla="*/ 2950659 w 4252251"/>
                <a:gd name="connsiteY17" fmla="*/ 1857173 h 3442196"/>
                <a:gd name="connsiteX18" fmla="*/ 2992643 w 4252251"/>
                <a:gd name="connsiteY18" fmla="*/ 2195476 h 3442196"/>
                <a:gd name="connsiteX19" fmla="*/ 3467658 w 4252251"/>
                <a:gd name="connsiteY19" fmla="*/ 2259480 h 3442196"/>
                <a:gd name="connsiteX20" fmla="*/ 4068921 w 4252251"/>
                <a:gd name="connsiteY20" fmla="*/ 1801775 h 3442196"/>
                <a:gd name="connsiteX21" fmla="*/ 4152862 w 4252251"/>
                <a:gd name="connsiteY21" fmla="*/ 1788329 h 3442196"/>
                <a:gd name="connsiteX22" fmla="*/ 4273701 w 4252251"/>
                <a:gd name="connsiteY22" fmla="*/ 1949413 h 3442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52251" h="3442196">
                  <a:moveTo>
                    <a:pt x="4273701" y="1949413"/>
                  </a:moveTo>
                  <a:lnTo>
                    <a:pt x="4272894" y="1955060"/>
                  </a:lnTo>
                  <a:lnTo>
                    <a:pt x="4271817" y="1960977"/>
                  </a:lnTo>
                  <a:lnTo>
                    <a:pt x="4023142" y="3455912"/>
                  </a:lnTo>
                  <a:cubicBezTo>
                    <a:pt x="3819141" y="3456181"/>
                    <a:pt x="660902" y="3456181"/>
                    <a:pt x="252363" y="3456181"/>
                  </a:cubicBezTo>
                  <a:lnTo>
                    <a:pt x="1534" y="1949682"/>
                  </a:lnTo>
                  <a:cubicBezTo>
                    <a:pt x="-2772" y="1920907"/>
                    <a:pt x="2072" y="1891864"/>
                    <a:pt x="14991" y="1865778"/>
                  </a:cubicBezTo>
                  <a:cubicBezTo>
                    <a:pt x="17682" y="1860400"/>
                    <a:pt x="20911" y="1855021"/>
                    <a:pt x="24141" y="1850181"/>
                  </a:cubicBezTo>
                  <a:cubicBezTo>
                    <a:pt x="38674" y="1828667"/>
                    <a:pt x="58321" y="1811994"/>
                    <a:pt x="80927" y="1801237"/>
                  </a:cubicBezTo>
                  <a:cubicBezTo>
                    <a:pt x="119144" y="1782950"/>
                    <a:pt x="165434" y="1781875"/>
                    <a:pt x="206342" y="1802313"/>
                  </a:cubicBezTo>
                  <a:lnTo>
                    <a:pt x="807578" y="2259480"/>
                  </a:lnTo>
                  <a:cubicBezTo>
                    <a:pt x="904734" y="2333702"/>
                    <a:pt x="1034185" y="2349837"/>
                    <a:pt x="1146413" y="2301969"/>
                  </a:cubicBezTo>
                  <a:cubicBezTo>
                    <a:pt x="1318656" y="2228285"/>
                    <a:pt x="1398587" y="2029283"/>
                    <a:pt x="1324846" y="1857173"/>
                  </a:cubicBezTo>
                  <a:lnTo>
                    <a:pt x="1015346" y="1130816"/>
                  </a:lnTo>
                  <a:lnTo>
                    <a:pt x="2137618" y="0"/>
                  </a:lnTo>
                  <a:lnTo>
                    <a:pt x="3260158" y="1130816"/>
                  </a:lnTo>
                  <a:lnTo>
                    <a:pt x="3241858" y="1174112"/>
                  </a:lnTo>
                  <a:lnTo>
                    <a:pt x="2950659" y="1857173"/>
                  </a:lnTo>
                  <a:cubicBezTo>
                    <a:pt x="2902754" y="1969313"/>
                    <a:pt x="2918902" y="2098396"/>
                    <a:pt x="2992643" y="2195476"/>
                  </a:cubicBezTo>
                  <a:cubicBezTo>
                    <a:pt x="3106216" y="2344190"/>
                    <a:pt x="3318855" y="2372965"/>
                    <a:pt x="3467658" y="2259480"/>
                  </a:cubicBezTo>
                  <a:lnTo>
                    <a:pt x="4068921" y="1801775"/>
                  </a:lnTo>
                  <a:cubicBezTo>
                    <a:pt x="4094999" y="1788867"/>
                    <a:pt x="4124334" y="1784026"/>
                    <a:pt x="4152862" y="1788329"/>
                  </a:cubicBezTo>
                  <a:cubicBezTo>
                    <a:pt x="4230910" y="1799355"/>
                    <a:pt x="4285005" y="1871426"/>
                    <a:pt x="4273701" y="1949413"/>
                  </a:cubicBezTo>
                </a:path>
              </a:pathLst>
            </a:custGeom>
            <a:solidFill>
              <a:srgbClr val="FFA500"/>
            </a:solidFill>
            <a:ln w="26912" cap="flat">
              <a:noFill/>
              <a:prstDash val="solid"/>
              <a:miter/>
            </a:ln>
          </p:spPr>
          <p:txBody>
            <a:bodyPr rtlCol="0" anchor="ctr"/>
            <a:lstStyle/>
            <a:p>
              <a:endParaRPr/>
            </a:p>
          </p:txBody>
        </p:sp>
        <p:sp>
          <p:nvSpPr>
            <p:cNvPr id="61" name="Freeform 60">
              <a:extLst>
                <a:ext uri="{FF2B5EF4-FFF2-40B4-BE49-F238E27FC236}">
                  <a16:creationId xmlns:a16="http://schemas.microsoft.com/office/drawing/2014/main" id="{F02471B2-C854-B740-B74E-DFEE009919E5}"/>
                </a:ext>
              </a:extLst>
            </p:cNvPr>
            <p:cNvSpPr/>
            <p:nvPr/>
          </p:nvSpPr>
          <p:spPr>
            <a:xfrm>
              <a:off x="18183068" y="5948610"/>
              <a:ext cx="457521" cy="457167"/>
            </a:xfrm>
            <a:custGeom>
              <a:avLst/>
              <a:gdLst>
                <a:gd name="connsiteX0" fmla="*/ 236000 w 457520"/>
                <a:gd name="connsiteY0" fmla="*/ 0 h 457166"/>
                <a:gd name="connsiteX1" fmla="*/ 0 w 457520"/>
                <a:gd name="connsiteY1" fmla="*/ 235817 h 457166"/>
                <a:gd name="connsiteX2" fmla="*/ 236000 w 457520"/>
                <a:gd name="connsiteY2" fmla="*/ 471635 h 457166"/>
                <a:gd name="connsiteX3" fmla="*/ 472000 w 457520"/>
                <a:gd name="connsiteY3" fmla="*/ 235817 h 457166"/>
                <a:gd name="connsiteX4" fmla="*/ 236000 w 457520"/>
                <a:gd name="connsiteY4" fmla="*/ 0 h 457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520" h="457166">
                  <a:moveTo>
                    <a:pt x="236000" y="0"/>
                  </a:moveTo>
                  <a:cubicBezTo>
                    <a:pt x="105660" y="0"/>
                    <a:pt x="0" y="105579"/>
                    <a:pt x="0" y="235817"/>
                  </a:cubicBezTo>
                  <a:cubicBezTo>
                    <a:pt x="0" y="366056"/>
                    <a:pt x="105660" y="471635"/>
                    <a:pt x="236000" y="471635"/>
                  </a:cubicBezTo>
                  <a:cubicBezTo>
                    <a:pt x="366340" y="471635"/>
                    <a:pt x="472000" y="366056"/>
                    <a:pt x="472000" y="235817"/>
                  </a:cubicBezTo>
                  <a:cubicBezTo>
                    <a:pt x="472000" y="105579"/>
                    <a:pt x="366340" y="0"/>
                    <a:pt x="236000" y="0"/>
                  </a:cubicBezTo>
                </a:path>
              </a:pathLst>
            </a:custGeom>
            <a:solidFill>
              <a:srgbClr val="FFFFFF"/>
            </a:solidFill>
            <a:ln w="26912" cap="flat">
              <a:noFill/>
              <a:prstDash val="solid"/>
              <a:miter/>
            </a:ln>
          </p:spPr>
          <p:txBody>
            <a:bodyPr rtlCol="0" anchor="ctr"/>
            <a:lstStyle/>
            <a:p>
              <a:endParaRPr/>
            </a:p>
          </p:txBody>
        </p:sp>
        <p:sp>
          <p:nvSpPr>
            <p:cNvPr id="62" name="Freeform 61">
              <a:extLst>
                <a:ext uri="{FF2B5EF4-FFF2-40B4-BE49-F238E27FC236}">
                  <a16:creationId xmlns:a16="http://schemas.microsoft.com/office/drawing/2014/main" id="{D03A47B0-34C6-F742-9358-EAD70754C94E}"/>
                </a:ext>
              </a:extLst>
            </p:cNvPr>
            <p:cNvSpPr/>
            <p:nvPr/>
          </p:nvSpPr>
          <p:spPr>
            <a:xfrm>
              <a:off x="16281318" y="6735835"/>
              <a:ext cx="4252251" cy="1586638"/>
            </a:xfrm>
            <a:custGeom>
              <a:avLst/>
              <a:gdLst>
                <a:gd name="connsiteX0" fmla="*/ 4272878 w 4252251"/>
                <a:gd name="connsiteY0" fmla="*/ 104879 h 1586637"/>
                <a:gd name="connsiteX1" fmla="*/ 4271802 w 4252251"/>
                <a:gd name="connsiteY1" fmla="*/ 110796 h 1586637"/>
                <a:gd name="connsiteX2" fmla="*/ 4023153 w 4252251"/>
                <a:gd name="connsiteY2" fmla="*/ 1605731 h 1586637"/>
                <a:gd name="connsiteX3" fmla="*/ 252347 w 4252251"/>
                <a:gd name="connsiteY3" fmla="*/ 1606000 h 1586637"/>
                <a:gd name="connsiteX4" fmla="*/ 1545 w 4252251"/>
                <a:gd name="connsiteY4" fmla="*/ 99501 h 1586637"/>
                <a:gd name="connsiteX5" fmla="*/ 15002 w 4252251"/>
                <a:gd name="connsiteY5" fmla="*/ 15598 h 1586637"/>
                <a:gd name="connsiteX6" fmla="*/ 24125 w 4252251"/>
                <a:gd name="connsiteY6" fmla="*/ 0 h 1586637"/>
                <a:gd name="connsiteX7" fmla="*/ 725235 w 4252251"/>
                <a:gd name="connsiteY7" fmla="*/ 1104461 h 1586637"/>
                <a:gd name="connsiteX8" fmla="*/ 1606259 w 4252251"/>
                <a:gd name="connsiteY8" fmla="*/ 1136866 h 1586637"/>
                <a:gd name="connsiteX9" fmla="*/ 1073839 w 4252251"/>
                <a:gd name="connsiteY9" fmla="*/ 845301 h 1586637"/>
                <a:gd name="connsiteX10" fmla="*/ 2402211 w 4252251"/>
                <a:gd name="connsiteY10" fmla="*/ 402629 h 1586637"/>
                <a:gd name="connsiteX11" fmla="*/ 2147022 w 4252251"/>
                <a:gd name="connsiteY11" fmla="*/ 822900 h 1586637"/>
                <a:gd name="connsiteX12" fmla="*/ 3220419 w 4252251"/>
                <a:gd name="connsiteY12" fmla="*/ 968306 h 1586637"/>
                <a:gd name="connsiteX13" fmla="*/ 4272878 w 4252251"/>
                <a:gd name="connsiteY13" fmla="*/ 104879 h 158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52251" h="1586637">
                  <a:moveTo>
                    <a:pt x="4272878" y="104879"/>
                  </a:moveTo>
                  <a:lnTo>
                    <a:pt x="4271802" y="110796"/>
                  </a:lnTo>
                  <a:lnTo>
                    <a:pt x="4023153" y="1605731"/>
                  </a:lnTo>
                  <a:cubicBezTo>
                    <a:pt x="3819152" y="1606000"/>
                    <a:pt x="660913" y="1606000"/>
                    <a:pt x="252347" y="1606000"/>
                  </a:cubicBezTo>
                  <a:lnTo>
                    <a:pt x="1545" y="99501"/>
                  </a:lnTo>
                  <a:cubicBezTo>
                    <a:pt x="-2788" y="70726"/>
                    <a:pt x="2084" y="41683"/>
                    <a:pt x="15002" y="15598"/>
                  </a:cubicBezTo>
                  <a:cubicBezTo>
                    <a:pt x="17693" y="10219"/>
                    <a:pt x="20896" y="4841"/>
                    <a:pt x="24125" y="0"/>
                  </a:cubicBezTo>
                  <a:lnTo>
                    <a:pt x="725235" y="1104461"/>
                  </a:lnTo>
                  <a:lnTo>
                    <a:pt x="1606259" y="1136866"/>
                  </a:lnTo>
                  <a:lnTo>
                    <a:pt x="1073839" y="845301"/>
                  </a:lnTo>
                  <a:lnTo>
                    <a:pt x="2402211" y="402629"/>
                  </a:lnTo>
                  <a:lnTo>
                    <a:pt x="2147022" y="822900"/>
                  </a:lnTo>
                  <a:lnTo>
                    <a:pt x="3220419" y="968306"/>
                  </a:lnTo>
                  <a:lnTo>
                    <a:pt x="4272878" y="104879"/>
                  </a:lnTo>
                  <a:close/>
                </a:path>
              </a:pathLst>
            </a:custGeom>
            <a:solidFill>
              <a:srgbClr val="F2990A"/>
            </a:solidFill>
            <a:ln w="26912" cap="flat">
              <a:noFill/>
              <a:prstDash val="solid"/>
              <a:miter/>
            </a:ln>
          </p:spPr>
          <p:txBody>
            <a:bodyPr rtlCol="0" anchor="ctr"/>
            <a:lstStyle/>
            <a:p>
              <a:endParaRPr/>
            </a:p>
          </p:txBody>
        </p:sp>
        <p:sp>
          <p:nvSpPr>
            <p:cNvPr id="63" name="Freeform 62">
              <a:extLst>
                <a:ext uri="{FF2B5EF4-FFF2-40B4-BE49-F238E27FC236}">
                  <a16:creationId xmlns:a16="http://schemas.microsoft.com/office/drawing/2014/main" id="{82545B0B-49C3-3245-8A16-932CD205EE6C}"/>
                </a:ext>
              </a:extLst>
            </p:cNvPr>
            <p:cNvSpPr/>
            <p:nvPr/>
          </p:nvSpPr>
          <p:spPr>
            <a:xfrm>
              <a:off x="16281315" y="6686883"/>
              <a:ext cx="4252251" cy="1640422"/>
            </a:xfrm>
            <a:custGeom>
              <a:avLst/>
              <a:gdLst>
                <a:gd name="connsiteX0" fmla="*/ 4271802 w 4252251"/>
                <a:gd name="connsiteY0" fmla="*/ 159739 h 1640421"/>
                <a:gd name="connsiteX1" fmla="*/ 4023153 w 4252251"/>
                <a:gd name="connsiteY1" fmla="*/ 1654675 h 1640421"/>
                <a:gd name="connsiteX2" fmla="*/ 252347 w 4252251"/>
                <a:gd name="connsiteY2" fmla="*/ 1654944 h 1640421"/>
                <a:gd name="connsiteX3" fmla="*/ 1545 w 4252251"/>
                <a:gd name="connsiteY3" fmla="*/ 148445 h 1640421"/>
                <a:gd name="connsiteX4" fmla="*/ 15002 w 4252251"/>
                <a:gd name="connsiteY4" fmla="*/ 64541 h 1640421"/>
                <a:gd name="connsiteX5" fmla="*/ 80912 w 4252251"/>
                <a:gd name="connsiteY5" fmla="*/ 0 h 1640421"/>
                <a:gd name="connsiteX6" fmla="*/ 375797 w 4252251"/>
                <a:gd name="connsiteY6" fmla="*/ 1526668 h 1640421"/>
                <a:gd name="connsiteX7" fmla="*/ 2480635 w 4252251"/>
                <a:gd name="connsiteY7" fmla="*/ 1461213 h 1640421"/>
                <a:gd name="connsiteX8" fmla="*/ 1526704 w 4252251"/>
                <a:gd name="connsiteY8" fmla="*/ 1012409 h 1640421"/>
                <a:gd name="connsiteX9" fmla="*/ 3414300 w 4252251"/>
                <a:gd name="connsiteY9" fmla="*/ 1289345 h 1640421"/>
                <a:gd name="connsiteX10" fmla="*/ 4271802 w 4252251"/>
                <a:gd name="connsiteY10" fmla="*/ 159739 h 164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52251" h="1640421">
                  <a:moveTo>
                    <a:pt x="4271802" y="159739"/>
                  </a:moveTo>
                  <a:lnTo>
                    <a:pt x="4023153" y="1654675"/>
                  </a:lnTo>
                  <a:cubicBezTo>
                    <a:pt x="3819152" y="1654944"/>
                    <a:pt x="660913" y="1654944"/>
                    <a:pt x="252347" y="1654944"/>
                  </a:cubicBezTo>
                  <a:lnTo>
                    <a:pt x="1545" y="148445"/>
                  </a:lnTo>
                  <a:cubicBezTo>
                    <a:pt x="-2788" y="119670"/>
                    <a:pt x="2084" y="90626"/>
                    <a:pt x="15002" y="64541"/>
                  </a:cubicBezTo>
                  <a:cubicBezTo>
                    <a:pt x="29777" y="35229"/>
                    <a:pt x="53191" y="13177"/>
                    <a:pt x="80912" y="0"/>
                  </a:cubicBezTo>
                  <a:lnTo>
                    <a:pt x="375797" y="1526668"/>
                  </a:lnTo>
                  <a:lnTo>
                    <a:pt x="2480635" y="1461213"/>
                  </a:lnTo>
                  <a:lnTo>
                    <a:pt x="1526704" y="1012409"/>
                  </a:lnTo>
                  <a:lnTo>
                    <a:pt x="3414300" y="1289345"/>
                  </a:lnTo>
                  <a:lnTo>
                    <a:pt x="4271802" y="159739"/>
                  </a:lnTo>
                  <a:close/>
                </a:path>
              </a:pathLst>
            </a:custGeom>
            <a:solidFill>
              <a:srgbClr val="C47900"/>
            </a:solidFill>
            <a:ln w="26912" cap="flat">
              <a:noFill/>
              <a:prstDash val="solid"/>
              <a:miter/>
            </a:ln>
          </p:spPr>
          <p:txBody>
            <a:bodyPr rtlCol="0" anchor="ctr"/>
            <a:lstStyle/>
            <a:p>
              <a:endParaRPr/>
            </a:p>
          </p:txBody>
        </p:sp>
        <p:sp>
          <p:nvSpPr>
            <p:cNvPr id="64" name="Freeform 63">
              <a:extLst>
                <a:ext uri="{FF2B5EF4-FFF2-40B4-BE49-F238E27FC236}">
                  <a16:creationId xmlns:a16="http://schemas.microsoft.com/office/drawing/2014/main" id="{E74B48E5-FA23-1943-ADB3-0ED339092878}"/>
                </a:ext>
              </a:extLst>
            </p:cNvPr>
            <p:cNvSpPr/>
            <p:nvPr/>
          </p:nvSpPr>
          <p:spPr>
            <a:xfrm>
              <a:off x="17296651" y="4885643"/>
              <a:ext cx="2233778" cy="1156363"/>
            </a:xfrm>
            <a:custGeom>
              <a:avLst/>
              <a:gdLst>
                <a:gd name="connsiteX0" fmla="*/ 2244812 w 2233777"/>
                <a:gd name="connsiteY0" fmla="*/ 1130816 h 1156363"/>
                <a:gd name="connsiteX1" fmla="*/ 2226511 w 2233777"/>
                <a:gd name="connsiteY1" fmla="*/ 1174112 h 1156363"/>
                <a:gd name="connsiteX2" fmla="*/ 1780133 w 2233777"/>
                <a:gd name="connsiteY2" fmla="*/ 901640 h 1156363"/>
                <a:gd name="connsiteX3" fmla="*/ 2044499 w 2233777"/>
                <a:gd name="connsiteY3" fmla="*/ 1002755 h 1156363"/>
                <a:gd name="connsiteX4" fmla="*/ 1122406 w 2233777"/>
                <a:gd name="connsiteY4" fmla="*/ 61207 h 1156363"/>
                <a:gd name="connsiteX5" fmla="*/ 384075 w 2233777"/>
                <a:gd name="connsiteY5" fmla="*/ 916243 h 1156363"/>
                <a:gd name="connsiteX6" fmla="*/ 501228 w 2233777"/>
                <a:gd name="connsiteY6" fmla="*/ 707264 h 1156363"/>
                <a:gd name="connsiteX7" fmla="*/ 0 w 2233777"/>
                <a:gd name="connsiteY7" fmla="*/ 1130816 h 1156363"/>
                <a:gd name="connsiteX8" fmla="*/ 1122272 w 2233777"/>
                <a:gd name="connsiteY8" fmla="*/ 0 h 1156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3777" h="1156363">
                  <a:moveTo>
                    <a:pt x="2244812" y="1130816"/>
                  </a:moveTo>
                  <a:lnTo>
                    <a:pt x="2226511" y="1174112"/>
                  </a:lnTo>
                  <a:lnTo>
                    <a:pt x="1780133" y="901640"/>
                  </a:lnTo>
                  <a:lnTo>
                    <a:pt x="2044499" y="1002755"/>
                  </a:lnTo>
                  <a:lnTo>
                    <a:pt x="1122406" y="61207"/>
                  </a:lnTo>
                  <a:lnTo>
                    <a:pt x="384075" y="916243"/>
                  </a:lnTo>
                  <a:lnTo>
                    <a:pt x="501228" y="707264"/>
                  </a:lnTo>
                  <a:lnTo>
                    <a:pt x="0" y="1130816"/>
                  </a:lnTo>
                  <a:lnTo>
                    <a:pt x="1122272" y="0"/>
                  </a:lnTo>
                  <a:close/>
                </a:path>
              </a:pathLst>
            </a:custGeom>
            <a:solidFill>
              <a:srgbClr val="FFFFFF"/>
            </a:solidFill>
            <a:ln w="26912" cap="flat">
              <a:noFill/>
              <a:prstDash val="solid"/>
              <a:miter/>
            </a:ln>
          </p:spPr>
          <p:txBody>
            <a:bodyPr rtlCol="0" anchor="ctr"/>
            <a:lstStyle/>
            <a:p>
              <a:endParaRPr/>
            </a:p>
          </p:txBody>
        </p:sp>
      </p:grpSp>
      <p:sp>
        <p:nvSpPr>
          <p:cNvPr id="65" name="TextBox 64">
            <a:extLst>
              <a:ext uri="{FF2B5EF4-FFF2-40B4-BE49-F238E27FC236}">
                <a16:creationId xmlns:a16="http://schemas.microsoft.com/office/drawing/2014/main" id="{E9FBE0B8-F3D1-C242-8A0D-BD2D17333876}"/>
              </a:ext>
            </a:extLst>
          </p:cNvPr>
          <p:cNvSpPr txBox="1"/>
          <p:nvPr/>
        </p:nvSpPr>
        <p:spPr>
          <a:xfrm>
            <a:off x="10261168" y="7294731"/>
            <a:ext cx="3856902" cy="646331"/>
          </a:xfrm>
          <a:prstGeom prst="rect">
            <a:avLst/>
          </a:prstGeom>
          <a:noFill/>
          <a:ln>
            <a:noFill/>
          </a:ln>
        </p:spPr>
        <p:txBody>
          <a:bodyPr wrap="square" rtlCol="0">
            <a:spAutoFit/>
          </a:bodyPr>
          <a:lstStyle/>
          <a:p>
            <a:pPr algn="ctr"/>
            <a:r>
              <a:rPr lang="en-US" sz="3600">
                <a:ln w="63500" cap="rnd" cmpd="sng">
                  <a:noFill/>
                  <a:prstDash val="solid"/>
                </a:ln>
                <a:solidFill>
                  <a:schemeClr val="accent3">
                    <a:lumMod val="20000"/>
                    <a:lumOff val="80000"/>
                  </a:schemeClr>
                </a:solidFill>
                <a:latin typeface="Odibee Sans" pitchFamily="2" charset="77"/>
                <a:ea typeface="Open Sans" panose="020B0606030504020204" pitchFamily="34" charset="0"/>
                <a:cs typeface="Poppins" pitchFamily="2" charset="77"/>
              </a:rPr>
              <a:t>FINAL SCORE</a:t>
            </a:r>
            <a:endParaRPr sz="3600">
              <a:ln w="63500" cap="rnd" cmpd="sng">
                <a:noFill/>
                <a:prstDash val="solid"/>
              </a:ln>
              <a:solidFill>
                <a:schemeClr val="accent3">
                  <a:lumMod val="20000"/>
                  <a:lumOff val="80000"/>
                </a:schemeClr>
              </a:solidFill>
              <a:latin typeface="Odibee Sans" pitchFamily="2" charset="77"/>
              <a:ea typeface="Open Sans" panose="020B0606030504020204" pitchFamily="34" charset="0"/>
              <a:cs typeface="Poppins" pitchFamily="2" charset="77"/>
            </a:endParaRPr>
          </a:p>
        </p:txBody>
      </p:sp>
      <p:sp>
        <p:nvSpPr>
          <p:cNvPr id="66" name="TextBox 65">
            <a:extLst>
              <a:ext uri="{FF2B5EF4-FFF2-40B4-BE49-F238E27FC236}">
                <a16:creationId xmlns:a16="http://schemas.microsoft.com/office/drawing/2014/main" id="{55EE4982-4DDA-DC47-9CC5-8DED54C9E1FD}"/>
              </a:ext>
            </a:extLst>
          </p:cNvPr>
          <p:cNvSpPr txBox="1"/>
          <p:nvPr/>
        </p:nvSpPr>
        <p:spPr>
          <a:xfrm>
            <a:off x="9986848" y="5426188"/>
            <a:ext cx="4405543" cy="1862048"/>
          </a:xfrm>
          <a:prstGeom prst="rect">
            <a:avLst/>
          </a:prstGeom>
          <a:noFill/>
          <a:ln>
            <a:noFill/>
          </a:ln>
        </p:spPr>
        <p:txBody>
          <a:bodyPr wrap="square" rtlCol="0">
            <a:spAutoFit/>
          </a:bodyPr>
          <a:lstStyle/>
          <a:p>
            <a:pPr algn="ctr"/>
            <a:r>
              <a:rPr lang="en-US" sz="11500" b="1" spc="-300">
                <a:ln w="63500" cap="rnd" cmpd="sng">
                  <a:noFill/>
                  <a:prstDash val="solid"/>
                </a:ln>
                <a:solidFill>
                  <a:schemeClr val="bg1"/>
                </a:solidFill>
                <a:latin typeface="Odibee Sans" pitchFamily="2" charset="77"/>
              </a:rPr>
              <a:t>3    :    1</a:t>
            </a:r>
            <a:endParaRPr sz="11500" b="1" spc="-300">
              <a:ln w="63500" cap="rnd" cmpd="sng">
                <a:noFill/>
                <a:prstDash val="solid"/>
              </a:ln>
              <a:solidFill>
                <a:schemeClr val="bg1"/>
              </a:solidFill>
              <a:latin typeface="Odibee Sans" pitchFamily="2" charset="77"/>
            </a:endParaRPr>
          </a:p>
        </p:txBody>
      </p:sp>
      <p:sp>
        <p:nvSpPr>
          <p:cNvPr id="67" name="TextBox 66">
            <a:extLst>
              <a:ext uri="{FF2B5EF4-FFF2-40B4-BE49-F238E27FC236}">
                <a16:creationId xmlns:a16="http://schemas.microsoft.com/office/drawing/2014/main" id="{3A4626DE-3CCC-1340-8950-5B0B9C5A8FEB}"/>
              </a:ext>
            </a:extLst>
          </p:cNvPr>
          <p:cNvSpPr txBox="1"/>
          <p:nvPr/>
        </p:nvSpPr>
        <p:spPr>
          <a:xfrm>
            <a:off x="3289816" y="9010731"/>
            <a:ext cx="3856902" cy="646331"/>
          </a:xfrm>
          <a:prstGeom prst="rect">
            <a:avLst/>
          </a:prstGeom>
          <a:noFill/>
          <a:ln>
            <a:noFill/>
          </a:ln>
        </p:spPr>
        <p:txBody>
          <a:bodyPr wrap="square" rtlCol="0">
            <a:spAutoFit/>
          </a:bodyPr>
          <a:lstStyle/>
          <a:p>
            <a:pPr algn="ctr"/>
            <a:r>
              <a:rPr lang="en-US" sz="3600">
                <a:ln w="63500" cap="rnd" cmpd="sng">
                  <a:noFill/>
                  <a:prstDash val="solid"/>
                </a:ln>
                <a:solidFill>
                  <a:schemeClr val="accent4"/>
                </a:solidFill>
                <a:latin typeface="Odibee Sans" pitchFamily="2" charset="77"/>
                <a:ea typeface="Open Sans" panose="020B0606030504020204" pitchFamily="34" charset="0"/>
                <a:cs typeface="Poppins" pitchFamily="2" charset="77"/>
              </a:rPr>
              <a:t>INDONESIA</a:t>
            </a:r>
            <a:endParaRPr sz="36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68" name="TextBox 67">
            <a:extLst>
              <a:ext uri="{FF2B5EF4-FFF2-40B4-BE49-F238E27FC236}">
                <a16:creationId xmlns:a16="http://schemas.microsoft.com/office/drawing/2014/main" id="{4AABEF4A-FAB3-564C-9ED8-D7AF084C0746}"/>
              </a:ext>
            </a:extLst>
          </p:cNvPr>
          <p:cNvSpPr txBox="1"/>
          <p:nvPr/>
        </p:nvSpPr>
        <p:spPr>
          <a:xfrm>
            <a:off x="16742756" y="9010731"/>
            <a:ext cx="3856902" cy="646331"/>
          </a:xfrm>
          <a:prstGeom prst="rect">
            <a:avLst/>
          </a:prstGeom>
          <a:noFill/>
          <a:ln>
            <a:noFill/>
          </a:ln>
        </p:spPr>
        <p:txBody>
          <a:bodyPr wrap="square" rtlCol="0">
            <a:spAutoFit/>
          </a:bodyPr>
          <a:lstStyle/>
          <a:p>
            <a:pPr algn="ctr"/>
            <a:r>
              <a:rPr lang="en-US" sz="3600">
                <a:ln w="63500" cap="rnd" cmpd="sng">
                  <a:noFill/>
                  <a:prstDash val="solid"/>
                </a:ln>
                <a:solidFill>
                  <a:schemeClr val="accent4"/>
                </a:solidFill>
                <a:latin typeface="Odibee Sans" pitchFamily="2" charset="77"/>
                <a:ea typeface="Open Sans" panose="020B0606030504020204" pitchFamily="34" charset="0"/>
                <a:cs typeface="Poppins" pitchFamily="2" charset="77"/>
              </a:rPr>
              <a:t>UNITED STATES</a:t>
            </a:r>
            <a:endParaRPr sz="36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grpSp>
        <p:nvGrpSpPr>
          <p:cNvPr id="26" name="Group 25">
            <a:extLst>
              <a:ext uri="{FF2B5EF4-FFF2-40B4-BE49-F238E27FC236}">
                <a16:creationId xmlns:a16="http://schemas.microsoft.com/office/drawing/2014/main" id="{F74A30E6-C742-0B41-923C-6C9E6056F386}"/>
              </a:ext>
            </a:extLst>
          </p:cNvPr>
          <p:cNvGrpSpPr/>
          <p:nvPr/>
        </p:nvGrpSpPr>
        <p:grpSpPr>
          <a:xfrm>
            <a:off x="9664746" y="11250640"/>
            <a:ext cx="5049746" cy="1401614"/>
            <a:chOff x="9644980" y="11250640"/>
            <a:chExt cx="5049746" cy="1401614"/>
          </a:xfrm>
        </p:grpSpPr>
        <p:sp>
          <p:nvSpPr>
            <p:cNvPr id="69" name="TextBox 68">
              <a:extLst>
                <a:ext uri="{FF2B5EF4-FFF2-40B4-BE49-F238E27FC236}">
                  <a16:creationId xmlns:a16="http://schemas.microsoft.com/office/drawing/2014/main" id="{776477DB-1A24-1841-AE32-2C37BFBAB718}"/>
                </a:ext>
              </a:extLst>
            </p:cNvPr>
            <p:cNvSpPr txBox="1"/>
            <p:nvPr/>
          </p:nvSpPr>
          <p:spPr>
            <a:xfrm>
              <a:off x="10261168" y="11250640"/>
              <a:ext cx="3856902" cy="523220"/>
            </a:xfrm>
            <a:prstGeom prst="rect">
              <a:avLst/>
            </a:prstGeom>
            <a:noFill/>
            <a:ln>
              <a:noFill/>
            </a:ln>
          </p:spPr>
          <p:txBody>
            <a:bodyPr wrap="square" rtlCol="0">
              <a:spAutoFit/>
            </a:bodyPr>
            <a:lstStyle/>
            <a:p>
              <a:pPr algn="ctr"/>
              <a:r>
                <a:rPr lang="en-US"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rPr>
                <a:t>TOTAL DURATION</a:t>
              </a:r>
              <a:endParaRPr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endParaRPr>
            </a:p>
          </p:txBody>
        </p:sp>
        <p:sp>
          <p:nvSpPr>
            <p:cNvPr id="70" name="TextBox 69">
              <a:extLst>
                <a:ext uri="{FF2B5EF4-FFF2-40B4-BE49-F238E27FC236}">
                  <a16:creationId xmlns:a16="http://schemas.microsoft.com/office/drawing/2014/main" id="{70207223-C9EB-E547-A2DE-67434C1C1EA9}"/>
                </a:ext>
              </a:extLst>
            </p:cNvPr>
            <p:cNvSpPr txBox="1"/>
            <p:nvPr/>
          </p:nvSpPr>
          <p:spPr>
            <a:xfrm>
              <a:off x="9644980" y="11821257"/>
              <a:ext cx="5049746" cy="830997"/>
            </a:xfrm>
            <a:prstGeom prst="rect">
              <a:avLst/>
            </a:prstGeom>
            <a:noFill/>
            <a:ln>
              <a:noFill/>
            </a:ln>
          </p:spPr>
          <p:txBody>
            <a:bodyPr wrap="square" rtlCol="0">
              <a:spAutoFit/>
            </a:bodyPr>
            <a:lstStyle/>
            <a:p>
              <a:pPr algn="ctr"/>
              <a:r>
                <a:rPr lang="en-US" sz="4800" b="1">
                  <a:ln w="63500" cap="rnd" cmpd="sng">
                    <a:noFill/>
                    <a:prstDash val="solid"/>
                  </a:ln>
                  <a:solidFill>
                    <a:schemeClr val="bg1"/>
                  </a:solidFill>
                  <a:latin typeface="Odibee Sans" pitchFamily="2" charset="77"/>
                  <a:ea typeface="Open Sans" panose="020B0606030504020204" pitchFamily="34" charset="0"/>
                  <a:cs typeface="Poppins" pitchFamily="2" charset="77"/>
                </a:rPr>
                <a:t>02 : 12 : 59</a:t>
              </a:r>
              <a:endParaRPr sz="4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grpSp>
      <p:grpSp>
        <p:nvGrpSpPr>
          <p:cNvPr id="25" name="Group 24">
            <a:extLst>
              <a:ext uri="{FF2B5EF4-FFF2-40B4-BE49-F238E27FC236}">
                <a16:creationId xmlns:a16="http://schemas.microsoft.com/office/drawing/2014/main" id="{F852DC57-E585-BF42-A6FF-F3E2D8E30291}"/>
              </a:ext>
            </a:extLst>
          </p:cNvPr>
          <p:cNvGrpSpPr/>
          <p:nvPr/>
        </p:nvGrpSpPr>
        <p:grpSpPr>
          <a:xfrm>
            <a:off x="16027440" y="11250640"/>
            <a:ext cx="5049746" cy="1401614"/>
            <a:chOff x="16027440" y="11250640"/>
            <a:chExt cx="5049746" cy="1401614"/>
          </a:xfrm>
        </p:grpSpPr>
        <p:sp>
          <p:nvSpPr>
            <p:cNvPr id="71" name="TextBox 70">
              <a:extLst>
                <a:ext uri="{FF2B5EF4-FFF2-40B4-BE49-F238E27FC236}">
                  <a16:creationId xmlns:a16="http://schemas.microsoft.com/office/drawing/2014/main" id="{5177E3A0-DF71-2140-8BA1-519AE5BE4CAA}"/>
                </a:ext>
              </a:extLst>
            </p:cNvPr>
            <p:cNvSpPr txBox="1"/>
            <p:nvPr/>
          </p:nvSpPr>
          <p:spPr>
            <a:xfrm>
              <a:off x="16643628" y="11250640"/>
              <a:ext cx="3856902" cy="523220"/>
            </a:xfrm>
            <a:prstGeom prst="rect">
              <a:avLst/>
            </a:prstGeom>
            <a:noFill/>
            <a:ln>
              <a:noFill/>
            </a:ln>
          </p:spPr>
          <p:txBody>
            <a:bodyPr wrap="square" rtlCol="0">
              <a:spAutoFit/>
            </a:bodyPr>
            <a:lstStyle/>
            <a:p>
              <a:pPr algn="ctr"/>
              <a:r>
                <a:rPr lang="en-US"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rPr>
                <a:t>VENUE</a:t>
              </a:r>
              <a:endParaRPr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endParaRPr>
            </a:p>
          </p:txBody>
        </p:sp>
        <p:sp>
          <p:nvSpPr>
            <p:cNvPr id="72" name="TextBox 71">
              <a:extLst>
                <a:ext uri="{FF2B5EF4-FFF2-40B4-BE49-F238E27FC236}">
                  <a16:creationId xmlns:a16="http://schemas.microsoft.com/office/drawing/2014/main" id="{28766E9A-9A34-B646-9E2D-A1C99D83CFDB}"/>
                </a:ext>
              </a:extLst>
            </p:cNvPr>
            <p:cNvSpPr txBox="1"/>
            <p:nvPr/>
          </p:nvSpPr>
          <p:spPr>
            <a:xfrm>
              <a:off x="16027440" y="11821257"/>
              <a:ext cx="5049746" cy="830997"/>
            </a:xfrm>
            <a:prstGeom prst="rect">
              <a:avLst/>
            </a:prstGeom>
            <a:noFill/>
            <a:ln>
              <a:noFill/>
            </a:ln>
          </p:spPr>
          <p:txBody>
            <a:bodyPr wrap="square" rtlCol="0">
              <a:spAutoFit/>
            </a:bodyPr>
            <a:lstStyle/>
            <a:p>
              <a:pPr algn="ctr"/>
              <a:r>
                <a:rPr lang="en-US" sz="4800" b="1">
                  <a:ln w="63500" cap="rnd" cmpd="sng">
                    <a:noFill/>
                    <a:prstDash val="solid"/>
                  </a:ln>
                  <a:solidFill>
                    <a:schemeClr val="bg1"/>
                  </a:solidFill>
                  <a:latin typeface="Odibee Sans" pitchFamily="2" charset="77"/>
                  <a:ea typeface="Open Sans" panose="020B0606030504020204" pitchFamily="34" charset="0"/>
                  <a:cs typeface="Poppins" pitchFamily="2" charset="77"/>
                </a:rPr>
                <a:t>SUNRISE MALL</a:t>
              </a:r>
              <a:endParaRPr sz="4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grpSp>
      <p:grpSp>
        <p:nvGrpSpPr>
          <p:cNvPr id="27" name="Group 26">
            <a:extLst>
              <a:ext uri="{FF2B5EF4-FFF2-40B4-BE49-F238E27FC236}">
                <a16:creationId xmlns:a16="http://schemas.microsoft.com/office/drawing/2014/main" id="{BD3C713B-3D46-6D46-953F-5C3247782361}"/>
              </a:ext>
            </a:extLst>
          </p:cNvPr>
          <p:cNvGrpSpPr/>
          <p:nvPr/>
        </p:nvGrpSpPr>
        <p:grpSpPr>
          <a:xfrm>
            <a:off x="2722958" y="11250640"/>
            <a:ext cx="5049746" cy="1401614"/>
            <a:chOff x="1910725" y="11250640"/>
            <a:chExt cx="5049746" cy="1401614"/>
          </a:xfrm>
        </p:grpSpPr>
        <p:sp>
          <p:nvSpPr>
            <p:cNvPr id="73" name="TextBox 72">
              <a:extLst>
                <a:ext uri="{FF2B5EF4-FFF2-40B4-BE49-F238E27FC236}">
                  <a16:creationId xmlns:a16="http://schemas.microsoft.com/office/drawing/2014/main" id="{BCD06084-068B-6245-9C25-DC21322C5883}"/>
                </a:ext>
              </a:extLst>
            </p:cNvPr>
            <p:cNvSpPr txBox="1"/>
            <p:nvPr/>
          </p:nvSpPr>
          <p:spPr>
            <a:xfrm>
              <a:off x="2526913" y="11250640"/>
              <a:ext cx="3856902" cy="523220"/>
            </a:xfrm>
            <a:prstGeom prst="rect">
              <a:avLst/>
            </a:prstGeom>
            <a:noFill/>
            <a:ln>
              <a:noFill/>
            </a:ln>
          </p:spPr>
          <p:txBody>
            <a:bodyPr wrap="square" rtlCol="0">
              <a:spAutoFit/>
            </a:bodyPr>
            <a:lstStyle/>
            <a:p>
              <a:pPr algn="ctr"/>
              <a:r>
                <a:rPr lang="en-US"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rPr>
                <a:t>INSTANCE</a:t>
              </a:r>
              <a:endParaRPr sz="2800" b="1">
                <a:ln w="63500" cap="rnd" cmpd="sng">
                  <a:noFill/>
                  <a:prstDash val="solid"/>
                </a:ln>
                <a:solidFill>
                  <a:schemeClr val="accent1">
                    <a:lumMod val="20000"/>
                    <a:lumOff val="80000"/>
                  </a:schemeClr>
                </a:solidFill>
                <a:latin typeface="Odibee Sans" pitchFamily="2" charset="77"/>
                <a:ea typeface="Open Sans" panose="020B0606030504020204" pitchFamily="34" charset="0"/>
                <a:cs typeface="Poppins" pitchFamily="2" charset="77"/>
              </a:endParaRPr>
            </a:p>
          </p:txBody>
        </p:sp>
        <p:sp>
          <p:nvSpPr>
            <p:cNvPr id="74" name="TextBox 73">
              <a:extLst>
                <a:ext uri="{FF2B5EF4-FFF2-40B4-BE49-F238E27FC236}">
                  <a16:creationId xmlns:a16="http://schemas.microsoft.com/office/drawing/2014/main" id="{AFFF5A55-3A49-F143-89E9-7AA3A71B72A3}"/>
                </a:ext>
              </a:extLst>
            </p:cNvPr>
            <p:cNvSpPr txBox="1"/>
            <p:nvPr/>
          </p:nvSpPr>
          <p:spPr>
            <a:xfrm>
              <a:off x="1910725" y="11821257"/>
              <a:ext cx="5049746" cy="830997"/>
            </a:xfrm>
            <a:prstGeom prst="rect">
              <a:avLst/>
            </a:prstGeom>
            <a:noFill/>
            <a:ln>
              <a:noFill/>
            </a:ln>
          </p:spPr>
          <p:txBody>
            <a:bodyPr wrap="square" rtlCol="0">
              <a:spAutoFit/>
            </a:bodyPr>
            <a:lstStyle/>
            <a:p>
              <a:pPr algn="ctr"/>
              <a:r>
                <a:rPr lang="en-US" sz="4800" b="1">
                  <a:ln w="63500" cap="rnd" cmpd="sng">
                    <a:noFill/>
                    <a:prstDash val="solid"/>
                  </a:ln>
                  <a:solidFill>
                    <a:schemeClr val="bg1"/>
                  </a:solidFill>
                  <a:latin typeface="Odibee Sans" pitchFamily="2" charset="77"/>
                  <a:ea typeface="Open Sans" panose="020B0606030504020204" pitchFamily="34" charset="0"/>
                  <a:cs typeface="Poppins" pitchFamily="2" charset="77"/>
                </a:rPr>
                <a:t>3 DAYS</a:t>
              </a:r>
              <a:endParaRPr sz="4800" b="1">
                <a:ln w="63500" cap="rnd" cmpd="sng">
                  <a:noFill/>
                  <a:prstDash val="solid"/>
                </a:ln>
                <a:solidFill>
                  <a:schemeClr val="bg1"/>
                </a:solidFill>
                <a:latin typeface="Odibee Sans" pitchFamily="2" charset="77"/>
                <a:ea typeface="Open Sans" panose="020B0606030504020204" pitchFamily="34" charset="0"/>
                <a:cs typeface="Poppins" pitchFamily="2" charset="77"/>
              </a:endParaRPr>
            </a:p>
          </p:txBody>
        </p:sp>
      </p:grpSp>
    </p:spTree>
    <p:extLst>
      <p:ext uri="{BB962C8B-B14F-4D97-AF65-F5344CB8AC3E}">
        <p14:creationId xmlns:p14="http://schemas.microsoft.com/office/powerpoint/2010/main" val="14991961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Parallelogram 40">
            <a:extLst>
              <a:ext uri="{FF2B5EF4-FFF2-40B4-BE49-F238E27FC236}">
                <a16:creationId xmlns:a16="http://schemas.microsoft.com/office/drawing/2014/main" id="{ED226CE1-A209-384A-9F4A-E872705335E5}"/>
              </a:ext>
            </a:extLst>
          </p:cNvPr>
          <p:cNvSpPr/>
          <p:nvPr/>
        </p:nvSpPr>
        <p:spPr>
          <a:xfrm>
            <a:off x="0" y="-412066"/>
            <a:ext cx="6270170" cy="14128066"/>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4" name="Picture Placeholder 3">
            <a:extLst>
              <a:ext uri="{FF2B5EF4-FFF2-40B4-BE49-F238E27FC236}">
                <a16:creationId xmlns:a16="http://schemas.microsoft.com/office/drawing/2014/main" id="{7808D240-9272-F846-A02E-8890F6212F90}"/>
              </a:ext>
            </a:extLst>
          </p:cNvPr>
          <p:cNvPicPr>
            <a:picLocks noGrp="1" noChangeAspect="1"/>
          </p:cNvPicPr>
          <p:nvPr>
            <p:ph type="pic" sz="quarter" idx="10"/>
          </p:nvPr>
        </p:nvPicPr>
        <p:blipFill>
          <a:blip r:embed="rId2"/>
          <a:srcRect t="11241" b="11241"/>
          <a:stretch>
            <a:fillRect/>
          </a:stretch>
        </p:blipFill>
        <p:spPr/>
      </p:pic>
      <p:sp>
        <p:nvSpPr>
          <p:cNvPr id="6" name="TextBox 5">
            <a:extLst>
              <a:ext uri="{FF2B5EF4-FFF2-40B4-BE49-F238E27FC236}">
                <a16:creationId xmlns:a16="http://schemas.microsoft.com/office/drawing/2014/main" id="{371BA887-1FA6-844F-9154-4FA4923790DA}"/>
              </a:ext>
            </a:extLst>
          </p:cNvPr>
          <p:cNvSpPr txBox="1"/>
          <p:nvPr/>
        </p:nvSpPr>
        <p:spPr>
          <a:xfrm>
            <a:off x="5609793" y="1657825"/>
            <a:ext cx="13159653" cy="1323439"/>
          </a:xfrm>
          <a:prstGeom prst="rect">
            <a:avLst/>
          </a:prstGeom>
          <a:noFill/>
          <a:ln>
            <a:noFill/>
          </a:ln>
        </p:spPr>
        <p:txBody>
          <a:bodyPr wrap="square" rtlCol="0">
            <a:spAutoFit/>
          </a:bodyPr>
          <a:lstStyle/>
          <a:p>
            <a:pPr algn="ctr"/>
            <a:r>
              <a:rPr lang="en-US" sz="8000" b="1" spc="-300">
                <a:ln w="63500" cap="rnd" cmpd="sng">
                  <a:noFill/>
                  <a:prstDash val="solid"/>
                </a:ln>
                <a:solidFill>
                  <a:schemeClr val="bg1"/>
                </a:solidFill>
                <a:latin typeface="Odibee Sans" pitchFamily="2" charset="77"/>
              </a:rPr>
              <a:t>MOBILE EDEN LEAGUE</a:t>
            </a:r>
            <a:endParaRPr sz="8000" b="1" spc="-300">
              <a:ln w="63500" cap="rnd" cmpd="sng">
                <a:noFill/>
                <a:prstDash val="solid"/>
              </a:ln>
              <a:solidFill>
                <a:schemeClr val="bg1"/>
              </a:solidFill>
              <a:latin typeface="Odibee Sans" pitchFamily="2" charset="77"/>
            </a:endParaRPr>
          </a:p>
        </p:txBody>
      </p:sp>
      <p:sp>
        <p:nvSpPr>
          <p:cNvPr id="7" name="TextBox 6">
            <a:extLst>
              <a:ext uri="{FF2B5EF4-FFF2-40B4-BE49-F238E27FC236}">
                <a16:creationId xmlns:a16="http://schemas.microsoft.com/office/drawing/2014/main" id="{2A9CFA2E-C140-EF4F-AF27-4D806929296C}"/>
              </a:ext>
            </a:extLst>
          </p:cNvPr>
          <p:cNvSpPr txBox="1"/>
          <p:nvPr/>
        </p:nvSpPr>
        <p:spPr>
          <a:xfrm>
            <a:off x="10261168" y="1011494"/>
            <a:ext cx="3856902" cy="646331"/>
          </a:xfrm>
          <a:prstGeom prst="rect">
            <a:avLst/>
          </a:prstGeom>
          <a:noFill/>
          <a:ln>
            <a:noFill/>
          </a:ln>
        </p:spPr>
        <p:txBody>
          <a:bodyPr wrap="square" rtlCol="0">
            <a:spAutoFit/>
          </a:bodyPr>
          <a:lstStyle/>
          <a:p>
            <a:pPr algn="ct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LIVE STREAMING</a:t>
            </a:r>
            <a:endParaRPr sz="3600" b="1">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42" name="Parallelogram 41">
            <a:extLst>
              <a:ext uri="{FF2B5EF4-FFF2-40B4-BE49-F238E27FC236}">
                <a16:creationId xmlns:a16="http://schemas.microsoft.com/office/drawing/2014/main" id="{48A724FF-3BCE-C042-BC83-E44B2CB36A8D}"/>
              </a:ext>
            </a:extLst>
          </p:cNvPr>
          <p:cNvSpPr/>
          <p:nvPr/>
        </p:nvSpPr>
        <p:spPr>
          <a:xfrm rot="10800000">
            <a:off x="20461722" y="0"/>
            <a:ext cx="4572000" cy="10301717"/>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CE0EADD5-2F5C-0E40-96D8-C52EC9F63D78}"/>
              </a:ext>
            </a:extLst>
          </p:cNvPr>
          <p:cNvSpPr/>
          <p:nvPr/>
        </p:nvSpPr>
        <p:spPr>
          <a:xfrm>
            <a:off x="11122819" y="6435666"/>
            <a:ext cx="2133600" cy="2133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Graphic 44">
            <a:extLst>
              <a:ext uri="{FF2B5EF4-FFF2-40B4-BE49-F238E27FC236}">
                <a16:creationId xmlns:a16="http://schemas.microsoft.com/office/drawing/2014/main" id="{18041F24-98E8-654B-B017-03599039A900}"/>
              </a:ext>
            </a:extLst>
          </p:cNvPr>
          <p:cNvSpPr/>
          <p:nvPr/>
        </p:nvSpPr>
        <p:spPr>
          <a:xfrm>
            <a:off x="11821609" y="7115086"/>
            <a:ext cx="736021" cy="774759"/>
          </a:xfrm>
          <a:custGeom>
            <a:avLst/>
            <a:gdLst>
              <a:gd name="connsiteX0" fmla="*/ 0 w 1055687"/>
              <a:gd name="connsiteY0" fmla="*/ 83368 h 1111250"/>
              <a:gd name="connsiteX1" fmla="*/ 0 w 1055687"/>
              <a:gd name="connsiteY1" fmla="*/ 1055156 h 1111250"/>
              <a:gd name="connsiteX2" fmla="*/ 83336 w 1055687"/>
              <a:gd name="connsiteY2" fmla="*/ 1138507 h 1111250"/>
              <a:gd name="connsiteX3" fmla="*/ 122738 w 1055687"/>
              <a:gd name="connsiteY3" fmla="*/ 1128609 h 1111250"/>
              <a:gd name="connsiteX4" fmla="*/ 1029684 w 1055687"/>
              <a:gd name="connsiteY4" fmla="*/ 642715 h 1111250"/>
              <a:gd name="connsiteX5" fmla="*/ 1063759 w 1055687"/>
              <a:gd name="connsiteY5" fmla="*/ 529882 h 1111250"/>
              <a:gd name="connsiteX6" fmla="*/ 1029684 w 1055687"/>
              <a:gd name="connsiteY6" fmla="*/ 495808 h 1111250"/>
              <a:gd name="connsiteX7" fmla="*/ 122738 w 1055687"/>
              <a:gd name="connsiteY7" fmla="*/ 9914 h 1111250"/>
              <a:gd name="connsiteX8" fmla="*/ 9898 w 1055687"/>
              <a:gd name="connsiteY8" fmla="*/ 43966 h 1111250"/>
              <a:gd name="connsiteX9" fmla="*/ 0 w 1055687"/>
              <a:gd name="connsiteY9" fmla="*/ 83368 h 111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687" h="1111250">
                <a:moveTo>
                  <a:pt x="0" y="83368"/>
                </a:moveTo>
                <a:lnTo>
                  <a:pt x="0" y="1055156"/>
                </a:lnTo>
                <a:cubicBezTo>
                  <a:pt x="-4" y="1101185"/>
                  <a:pt x="37307" y="1138503"/>
                  <a:pt x="83336" y="1138507"/>
                </a:cubicBezTo>
                <a:cubicBezTo>
                  <a:pt x="97085" y="1138509"/>
                  <a:pt x="110621" y="1135108"/>
                  <a:pt x="122738" y="1128609"/>
                </a:cubicBezTo>
                <a:lnTo>
                  <a:pt x="1029684" y="642715"/>
                </a:lnTo>
                <a:cubicBezTo>
                  <a:pt x="1070252" y="620967"/>
                  <a:pt x="1085507" y="570450"/>
                  <a:pt x="1063759" y="529882"/>
                </a:cubicBezTo>
                <a:cubicBezTo>
                  <a:pt x="1056003" y="515417"/>
                  <a:pt x="1044150" y="503563"/>
                  <a:pt x="1029684" y="495808"/>
                </a:cubicBezTo>
                <a:lnTo>
                  <a:pt x="122738" y="9914"/>
                </a:lnTo>
                <a:cubicBezTo>
                  <a:pt x="82174" y="-11843"/>
                  <a:pt x="31654" y="3403"/>
                  <a:pt x="9898" y="43966"/>
                </a:cubicBezTo>
                <a:cubicBezTo>
                  <a:pt x="3399" y="56083"/>
                  <a:pt x="-1" y="69619"/>
                  <a:pt x="0" y="83368"/>
                </a:cubicBezTo>
                <a:close/>
              </a:path>
            </a:pathLst>
          </a:custGeom>
          <a:solidFill>
            <a:schemeClr val="accent5"/>
          </a:solidFill>
          <a:ln w="83344" cap="rnd">
            <a:noFill/>
            <a:prstDash val="solid"/>
            <a:round/>
          </a:ln>
        </p:spPr>
        <p:txBody>
          <a:bodyPr rtlCol="0" anchor="ctr"/>
          <a:lstStyle/>
          <a:p>
            <a:endParaRPr/>
          </a:p>
        </p:txBody>
      </p:sp>
      <p:grpSp>
        <p:nvGrpSpPr>
          <p:cNvPr id="47" name="Group 46">
            <a:extLst>
              <a:ext uri="{FF2B5EF4-FFF2-40B4-BE49-F238E27FC236}">
                <a16:creationId xmlns:a16="http://schemas.microsoft.com/office/drawing/2014/main" id="{46ECE752-6712-1E4B-9709-3CF619AE8FB0}"/>
              </a:ext>
            </a:extLst>
          </p:cNvPr>
          <p:cNvGrpSpPr/>
          <p:nvPr/>
        </p:nvGrpSpPr>
        <p:grpSpPr>
          <a:xfrm>
            <a:off x="18769446" y="11798605"/>
            <a:ext cx="1127149" cy="964589"/>
            <a:chOff x="9157648" y="5459104"/>
            <a:chExt cx="1851716" cy="1584657"/>
          </a:xfrm>
        </p:grpSpPr>
        <p:grpSp>
          <p:nvGrpSpPr>
            <p:cNvPr id="48" name="Group 47">
              <a:extLst>
                <a:ext uri="{FF2B5EF4-FFF2-40B4-BE49-F238E27FC236}">
                  <a16:creationId xmlns:a16="http://schemas.microsoft.com/office/drawing/2014/main" id="{85D2A1A0-FAC0-B54D-A40F-4CE80ABDBB2D}"/>
                </a:ext>
              </a:extLst>
            </p:cNvPr>
            <p:cNvGrpSpPr/>
            <p:nvPr/>
          </p:nvGrpSpPr>
          <p:grpSpPr>
            <a:xfrm>
              <a:off x="9157648" y="5459104"/>
              <a:ext cx="1851716" cy="150125"/>
              <a:chOff x="9157648" y="5459104"/>
              <a:chExt cx="1851716" cy="150125"/>
            </a:xfrm>
          </p:grpSpPr>
          <p:sp>
            <p:nvSpPr>
              <p:cNvPr id="73" name="Oval 72">
                <a:extLst>
                  <a:ext uri="{FF2B5EF4-FFF2-40B4-BE49-F238E27FC236}">
                    <a16:creationId xmlns:a16="http://schemas.microsoft.com/office/drawing/2014/main" id="{788FDC7F-70AB-4948-932C-571982958EAF}"/>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4" name="Oval 73">
                <a:extLst>
                  <a:ext uri="{FF2B5EF4-FFF2-40B4-BE49-F238E27FC236}">
                    <a16:creationId xmlns:a16="http://schemas.microsoft.com/office/drawing/2014/main" id="{66D3108D-D581-0B42-9053-08CA239EFB9E}"/>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5" name="Oval 74">
                <a:extLst>
                  <a:ext uri="{FF2B5EF4-FFF2-40B4-BE49-F238E27FC236}">
                    <a16:creationId xmlns:a16="http://schemas.microsoft.com/office/drawing/2014/main" id="{3E9E9605-D2BD-AA4D-A58E-A29CBBD05178}"/>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6" name="Oval 75">
                <a:extLst>
                  <a:ext uri="{FF2B5EF4-FFF2-40B4-BE49-F238E27FC236}">
                    <a16:creationId xmlns:a16="http://schemas.microsoft.com/office/drawing/2014/main" id="{D103E286-1866-8049-BDEB-3E5DE7323D3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7" name="Oval 76">
                <a:extLst>
                  <a:ext uri="{FF2B5EF4-FFF2-40B4-BE49-F238E27FC236}">
                    <a16:creationId xmlns:a16="http://schemas.microsoft.com/office/drawing/2014/main" id="{9C67A356-3E94-E344-8F87-283C136795A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9" name="Group 48">
              <a:extLst>
                <a:ext uri="{FF2B5EF4-FFF2-40B4-BE49-F238E27FC236}">
                  <a16:creationId xmlns:a16="http://schemas.microsoft.com/office/drawing/2014/main" id="{93681F69-3F81-C645-9A2F-C206E37A3C27}"/>
                </a:ext>
              </a:extLst>
            </p:cNvPr>
            <p:cNvGrpSpPr/>
            <p:nvPr/>
          </p:nvGrpSpPr>
          <p:grpSpPr>
            <a:xfrm>
              <a:off x="9157648" y="5817737"/>
              <a:ext cx="1851716" cy="150125"/>
              <a:chOff x="9157648" y="5459104"/>
              <a:chExt cx="1851716" cy="150125"/>
            </a:xfrm>
          </p:grpSpPr>
          <p:sp>
            <p:nvSpPr>
              <p:cNvPr id="68" name="Oval 67">
                <a:extLst>
                  <a:ext uri="{FF2B5EF4-FFF2-40B4-BE49-F238E27FC236}">
                    <a16:creationId xmlns:a16="http://schemas.microsoft.com/office/drawing/2014/main" id="{E935D273-B7E0-994F-8BDF-15C98BE7B389}"/>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9" name="Oval 68">
                <a:extLst>
                  <a:ext uri="{FF2B5EF4-FFF2-40B4-BE49-F238E27FC236}">
                    <a16:creationId xmlns:a16="http://schemas.microsoft.com/office/drawing/2014/main" id="{436D29B2-A969-E841-A720-0A9603C9E85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Oval 69">
                <a:extLst>
                  <a:ext uri="{FF2B5EF4-FFF2-40B4-BE49-F238E27FC236}">
                    <a16:creationId xmlns:a16="http://schemas.microsoft.com/office/drawing/2014/main" id="{393E746F-186F-0E4A-B374-810006C4AC5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1" name="Oval 70">
                <a:extLst>
                  <a:ext uri="{FF2B5EF4-FFF2-40B4-BE49-F238E27FC236}">
                    <a16:creationId xmlns:a16="http://schemas.microsoft.com/office/drawing/2014/main" id="{BB003AF0-3C82-934B-9759-3F48BB4A4BD2}"/>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2" name="Oval 71">
                <a:extLst>
                  <a:ext uri="{FF2B5EF4-FFF2-40B4-BE49-F238E27FC236}">
                    <a16:creationId xmlns:a16="http://schemas.microsoft.com/office/drawing/2014/main" id="{E972657D-AC78-5C4E-BDCA-58F3123E80D2}"/>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0" name="Group 49">
              <a:extLst>
                <a:ext uri="{FF2B5EF4-FFF2-40B4-BE49-F238E27FC236}">
                  <a16:creationId xmlns:a16="http://schemas.microsoft.com/office/drawing/2014/main" id="{82944B80-2DDD-2941-9A70-4A551D071843}"/>
                </a:ext>
              </a:extLst>
            </p:cNvPr>
            <p:cNvGrpSpPr/>
            <p:nvPr/>
          </p:nvGrpSpPr>
          <p:grpSpPr>
            <a:xfrm>
              <a:off x="9157648" y="6176370"/>
              <a:ext cx="1851716" cy="150125"/>
              <a:chOff x="9157648" y="5459104"/>
              <a:chExt cx="1851716" cy="150125"/>
            </a:xfrm>
          </p:grpSpPr>
          <p:sp>
            <p:nvSpPr>
              <p:cNvPr id="63" name="Oval 62">
                <a:extLst>
                  <a:ext uri="{FF2B5EF4-FFF2-40B4-BE49-F238E27FC236}">
                    <a16:creationId xmlns:a16="http://schemas.microsoft.com/office/drawing/2014/main" id="{3700A9A7-2889-E443-9C09-4ACE2649079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4" name="Oval 63">
                <a:extLst>
                  <a:ext uri="{FF2B5EF4-FFF2-40B4-BE49-F238E27FC236}">
                    <a16:creationId xmlns:a16="http://schemas.microsoft.com/office/drawing/2014/main" id="{68D5C5CF-2FBA-014D-B4DE-A50DC66AAEA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5" name="Oval 64">
                <a:extLst>
                  <a:ext uri="{FF2B5EF4-FFF2-40B4-BE49-F238E27FC236}">
                    <a16:creationId xmlns:a16="http://schemas.microsoft.com/office/drawing/2014/main" id="{3950FB3C-E686-4648-A200-F893FF928423}"/>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6" name="Oval 65">
                <a:extLst>
                  <a:ext uri="{FF2B5EF4-FFF2-40B4-BE49-F238E27FC236}">
                    <a16:creationId xmlns:a16="http://schemas.microsoft.com/office/drawing/2014/main" id="{582DC210-6C6D-1645-A475-818E66E143E4}"/>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7" name="Oval 66">
                <a:extLst>
                  <a:ext uri="{FF2B5EF4-FFF2-40B4-BE49-F238E27FC236}">
                    <a16:creationId xmlns:a16="http://schemas.microsoft.com/office/drawing/2014/main" id="{126E7F3D-62E9-9D49-8ECE-DA59A0B9955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1" name="Group 50">
              <a:extLst>
                <a:ext uri="{FF2B5EF4-FFF2-40B4-BE49-F238E27FC236}">
                  <a16:creationId xmlns:a16="http://schemas.microsoft.com/office/drawing/2014/main" id="{AFF50391-82C3-9640-87CD-FFE39226B969}"/>
                </a:ext>
              </a:extLst>
            </p:cNvPr>
            <p:cNvGrpSpPr/>
            <p:nvPr/>
          </p:nvGrpSpPr>
          <p:grpSpPr>
            <a:xfrm>
              <a:off x="9157648" y="6535003"/>
              <a:ext cx="1851716" cy="150125"/>
              <a:chOff x="9157648" y="5459104"/>
              <a:chExt cx="1851716" cy="150125"/>
            </a:xfrm>
          </p:grpSpPr>
          <p:sp>
            <p:nvSpPr>
              <p:cNvPr id="58" name="Oval 57">
                <a:extLst>
                  <a:ext uri="{FF2B5EF4-FFF2-40B4-BE49-F238E27FC236}">
                    <a16:creationId xmlns:a16="http://schemas.microsoft.com/office/drawing/2014/main" id="{29D622B1-8502-D24A-86D1-D1AF9B0D71D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9" name="Oval 58">
                <a:extLst>
                  <a:ext uri="{FF2B5EF4-FFF2-40B4-BE49-F238E27FC236}">
                    <a16:creationId xmlns:a16="http://schemas.microsoft.com/office/drawing/2014/main" id="{C7478A6F-704F-D44E-85C0-914F54D5F5BF}"/>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Oval 59">
                <a:extLst>
                  <a:ext uri="{FF2B5EF4-FFF2-40B4-BE49-F238E27FC236}">
                    <a16:creationId xmlns:a16="http://schemas.microsoft.com/office/drawing/2014/main" id="{288822DB-712D-C147-B70F-FA432C2B8AF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1" name="Oval 60">
                <a:extLst>
                  <a:ext uri="{FF2B5EF4-FFF2-40B4-BE49-F238E27FC236}">
                    <a16:creationId xmlns:a16="http://schemas.microsoft.com/office/drawing/2014/main" id="{EAEE00D8-F4E3-204A-A404-A17E9804901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2" name="Oval 61">
                <a:extLst>
                  <a:ext uri="{FF2B5EF4-FFF2-40B4-BE49-F238E27FC236}">
                    <a16:creationId xmlns:a16="http://schemas.microsoft.com/office/drawing/2014/main" id="{F4695936-ABD9-F840-A951-616F227C21F4}"/>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2" name="Group 51">
              <a:extLst>
                <a:ext uri="{FF2B5EF4-FFF2-40B4-BE49-F238E27FC236}">
                  <a16:creationId xmlns:a16="http://schemas.microsoft.com/office/drawing/2014/main" id="{D24CC2E0-2B85-D44C-BEEB-BA413B5E442F}"/>
                </a:ext>
              </a:extLst>
            </p:cNvPr>
            <p:cNvGrpSpPr/>
            <p:nvPr/>
          </p:nvGrpSpPr>
          <p:grpSpPr>
            <a:xfrm>
              <a:off x="9157648" y="6893636"/>
              <a:ext cx="1851716" cy="150125"/>
              <a:chOff x="9157648" y="5459104"/>
              <a:chExt cx="1851716" cy="150125"/>
            </a:xfrm>
          </p:grpSpPr>
          <p:sp>
            <p:nvSpPr>
              <p:cNvPr id="53" name="Oval 52">
                <a:extLst>
                  <a:ext uri="{FF2B5EF4-FFF2-40B4-BE49-F238E27FC236}">
                    <a16:creationId xmlns:a16="http://schemas.microsoft.com/office/drawing/2014/main" id="{3A63588B-EA91-B04E-BC3D-4A04263E1598}"/>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4" name="Oval 53">
                <a:extLst>
                  <a:ext uri="{FF2B5EF4-FFF2-40B4-BE49-F238E27FC236}">
                    <a16:creationId xmlns:a16="http://schemas.microsoft.com/office/drawing/2014/main" id="{F4FFB63E-2ED5-5844-9BCD-E535099D3517}"/>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4BFD1BF8-E8F4-CE48-8A5C-D17F7F9F7A9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Oval 55">
                <a:extLst>
                  <a:ext uri="{FF2B5EF4-FFF2-40B4-BE49-F238E27FC236}">
                    <a16:creationId xmlns:a16="http://schemas.microsoft.com/office/drawing/2014/main" id="{B5C28051-9708-8A40-80A0-10A71C2367E1}"/>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7" name="Oval 56">
                <a:extLst>
                  <a:ext uri="{FF2B5EF4-FFF2-40B4-BE49-F238E27FC236}">
                    <a16:creationId xmlns:a16="http://schemas.microsoft.com/office/drawing/2014/main" id="{2A9DDA87-26D1-C140-8A30-DEFC30926495}"/>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78" name="Oval 77">
            <a:extLst>
              <a:ext uri="{FF2B5EF4-FFF2-40B4-BE49-F238E27FC236}">
                <a16:creationId xmlns:a16="http://schemas.microsoft.com/office/drawing/2014/main" id="{FAAABC63-52BD-9843-911A-00D32562D6D6}"/>
              </a:ext>
            </a:extLst>
          </p:cNvPr>
          <p:cNvSpPr/>
          <p:nvPr/>
        </p:nvSpPr>
        <p:spPr>
          <a:xfrm>
            <a:off x="1723687" y="1846689"/>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9" name="Group 78">
            <a:extLst>
              <a:ext uri="{FF2B5EF4-FFF2-40B4-BE49-F238E27FC236}">
                <a16:creationId xmlns:a16="http://schemas.microsoft.com/office/drawing/2014/main" id="{7834D785-82A2-844D-972B-9D53C7B008A8}"/>
              </a:ext>
            </a:extLst>
          </p:cNvPr>
          <p:cNvGrpSpPr/>
          <p:nvPr/>
        </p:nvGrpSpPr>
        <p:grpSpPr>
          <a:xfrm>
            <a:off x="7295813" y="12138605"/>
            <a:ext cx="457200" cy="457200"/>
            <a:chOff x="13104019" y="8686800"/>
            <a:chExt cx="457200" cy="457200"/>
          </a:xfrm>
          <a:solidFill>
            <a:schemeClr val="accent2"/>
          </a:solidFill>
        </p:grpSpPr>
        <p:sp>
          <p:nvSpPr>
            <p:cNvPr id="80" name="Freeform 79">
              <a:extLst>
                <a:ext uri="{FF2B5EF4-FFF2-40B4-BE49-F238E27FC236}">
                  <a16:creationId xmlns:a16="http://schemas.microsoft.com/office/drawing/2014/main" id="{512CCA14-0AF7-E042-8831-00569525FF6F}"/>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1" name="Freeform 80">
              <a:extLst>
                <a:ext uri="{FF2B5EF4-FFF2-40B4-BE49-F238E27FC236}">
                  <a16:creationId xmlns:a16="http://schemas.microsoft.com/office/drawing/2014/main" id="{B76326A0-3A58-2740-95B6-E6691182A46C}"/>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2" name="Freeform 81">
              <a:extLst>
                <a:ext uri="{FF2B5EF4-FFF2-40B4-BE49-F238E27FC236}">
                  <a16:creationId xmlns:a16="http://schemas.microsoft.com/office/drawing/2014/main" id="{B4E51CEE-6945-3143-94D8-90E1CAEEA78C}"/>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3" name="Freeform 82">
              <a:extLst>
                <a:ext uri="{FF2B5EF4-FFF2-40B4-BE49-F238E27FC236}">
                  <a16:creationId xmlns:a16="http://schemas.microsoft.com/office/drawing/2014/main" id="{A80575A6-4CCC-0944-BBA5-E6090D4383C6}"/>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84" name="Freeform 83">
            <a:extLst>
              <a:ext uri="{FF2B5EF4-FFF2-40B4-BE49-F238E27FC236}">
                <a16:creationId xmlns:a16="http://schemas.microsoft.com/office/drawing/2014/main" id="{E8449110-C651-DB4E-91D8-4E3906EE8847}"/>
              </a:ext>
            </a:extLst>
          </p:cNvPr>
          <p:cNvSpPr/>
          <p:nvPr/>
        </p:nvSpPr>
        <p:spPr>
          <a:xfrm>
            <a:off x="21420494" y="2031154"/>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Tree>
    <p:extLst>
      <p:ext uri="{BB962C8B-B14F-4D97-AF65-F5344CB8AC3E}">
        <p14:creationId xmlns:p14="http://schemas.microsoft.com/office/powerpoint/2010/main" val="356583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97A0257F-5066-0148-8586-864EF10D687A}"/>
              </a:ext>
            </a:extLst>
          </p:cNvPr>
          <p:cNvSpPr/>
          <p:nvPr/>
        </p:nvSpPr>
        <p:spPr>
          <a:xfrm>
            <a:off x="12189619" y="0"/>
            <a:ext cx="12189619" cy="137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3" name="Graphic 3">
            <a:extLst>
              <a:ext uri="{FF2B5EF4-FFF2-40B4-BE49-F238E27FC236}">
                <a16:creationId xmlns:a16="http://schemas.microsoft.com/office/drawing/2014/main" id="{BD569F55-3DA7-F947-BF3E-CC3CA9399BF7}"/>
              </a:ext>
            </a:extLst>
          </p:cNvPr>
          <p:cNvGrpSpPr/>
          <p:nvPr/>
        </p:nvGrpSpPr>
        <p:grpSpPr>
          <a:xfrm>
            <a:off x="15960630" y="4374209"/>
            <a:ext cx="5070570" cy="4630698"/>
            <a:chOff x="9490590" y="4391656"/>
            <a:chExt cx="5363241" cy="4897979"/>
          </a:xfrm>
        </p:grpSpPr>
        <p:sp>
          <p:nvSpPr>
            <p:cNvPr id="4" name="Freeform 3">
              <a:extLst>
                <a:ext uri="{FF2B5EF4-FFF2-40B4-BE49-F238E27FC236}">
                  <a16:creationId xmlns:a16="http://schemas.microsoft.com/office/drawing/2014/main" id="{28869AC2-8638-6046-8667-EF2AABE5F17F}"/>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254000" cap="rnd">
              <a:solidFill>
                <a:schemeClr val="bg1"/>
              </a:solidFill>
              <a:prstDash val="solid"/>
              <a:round/>
            </a:ln>
          </p:spPr>
          <p:txBody>
            <a:bodyPr rtlCol="0" anchor="ctr"/>
            <a:lstStyle/>
            <a:p>
              <a:endParaRPr/>
            </a:p>
          </p:txBody>
        </p:sp>
        <p:sp>
          <p:nvSpPr>
            <p:cNvPr id="5" name="Freeform 4">
              <a:extLst>
                <a:ext uri="{FF2B5EF4-FFF2-40B4-BE49-F238E27FC236}">
                  <a16:creationId xmlns:a16="http://schemas.microsoft.com/office/drawing/2014/main" id="{A8A6F9F4-F939-2947-B373-737931A02809}"/>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6" name="Freeform 5">
              <a:extLst>
                <a:ext uri="{FF2B5EF4-FFF2-40B4-BE49-F238E27FC236}">
                  <a16:creationId xmlns:a16="http://schemas.microsoft.com/office/drawing/2014/main" id="{6517AA26-5AEA-5842-846A-538C2488A8BD}"/>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7" name="Freeform 6">
              <a:extLst>
                <a:ext uri="{FF2B5EF4-FFF2-40B4-BE49-F238E27FC236}">
                  <a16:creationId xmlns:a16="http://schemas.microsoft.com/office/drawing/2014/main" id="{2BD06388-3F3A-D14B-AADF-DA1EAFEC7EAA}"/>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8" name="Freeform 7">
              <a:extLst>
                <a:ext uri="{FF2B5EF4-FFF2-40B4-BE49-F238E27FC236}">
                  <a16:creationId xmlns:a16="http://schemas.microsoft.com/office/drawing/2014/main" id="{3759104D-1B73-C347-B071-61E77CC6ABBB}"/>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9" name="Freeform 8">
              <a:extLst>
                <a:ext uri="{FF2B5EF4-FFF2-40B4-BE49-F238E27FC236}">
                  <a16:creationId xmlns:a16="http://schemas.microsoft.com/office/drawing/2014/main" id="{F2A31998-58E7-3F44-8E45-2E42E2A8C1B9}"/>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10" name="Freeform 9">
              <a:extLst>
                <a:ext uri="{FF2B5EF4-FFF2-40B4-BE49-F238E27FC236}">
                  <a16:creationId xmlns:a16="http://schemas.microsoft.com/office/drawing/2014/main" id="{0716F607-5375-9D41-A944-B6FCAAC05EE9}"/>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11" name="Freeform 10">
              <a:extLst>
                <a:ext uri="{FF2B5EF4-FFF2-40B4-BE49-F238E27FC236}">
                  <a16:creationId xmlns:a16="http://schemas.microsoft.com/office/drawing/2014/main" id="{9AE84D89-AB69-E24F-BA60-07C6F20A11C8}"/>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12" name="Freeform 11">
              <a:extLst>
                <a:ext uri="{FF2B5EF4-FFF2-40B4-BE49-F238E27FC236}">
                  <a16:creationId xmlns:a16="http://schemas.microsoft.com/office/drawing/2014/main" id="{FA2D3547-D588-414F-8BB1-52DD20A5E369}"/>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13" name="Freeform 12">
              <a:extLst>
                <a:ext uri="{FF2B5EF4-FFF2-40B4-BE49-F238E27FC236}">
                  <a16:creationId xmlns:a16="http://schemas.microsoft.com/office/drawing/2014/main" id="{1562EE7B-E38F-0147-ABF2-B54A4F5BECEA}"/>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14" name="Freeform 13">
              <a:extLst>
                <a:ext uri="{FF2B5EF4-FFF2-40B4-BE49-F238E27FC236}">
                  <a16:creationId xmlns:a16="http://schemas.microsoft.com/office/drawing/2014/main" id="{F77F96E0-9533-CB49-92CF-A370C5D7C1E4}"/>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15" name="Freeform 14">
              <a:extLst>
                <a:ext uri="{FF2B5EF4-FFF2-40B4-BE49-F238E27FC236}">
                  <a16:creationId xmlns:a16="http://schemas.microsoft.com/office/drawing/2014/main" id="{2F2CBB33-0E8A-3448-9C11-E78547519636}"/>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16" name="Freeform 15">
              <a:extLst>
                <a:ext uri="{FF2B5EF4-FFF2-40B4-BE49-F238E27FC236}">
                  <a16:creationId xmlns:a16="http://schemas.microsoft.com/office/drawing/2014/main" id="{BA60110B-FED7-E04D-ABA2-E6A2CB37F9C4}"/>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17" name="Freeform 16">
              <a:extLst>
                <a:ext uri="{FF2B5EF4-FFF2-40B4-BE49-F238E27FC236}">
                  <a16:creationId xmlns:a16="http://schemas.microsoft.com/office/drawing/2014/main" id="{69DAF283-1970-B247-811C-6CDFCBC3B59C}"/>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8111CF3F-F111-EC46-974C-2CFF771BA64E}"/>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19" name="Freeform 18">
              <a:extLst>
                <a:ext uri="{FF2B5EF4-FFF2-40B4-BE49-F238E27FC236}">
                  <a16:creationId xmlns:a16="http://schemas.microsoft.com/office/drawing/2014/main" id="{7EAF5528-018E-2346-9BE0-9A92140A1E44}"/>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20" name="Freeform 19">
              <a:extLst>
                <a:ext uri="{FF2B5EF4-FFF2-40B4-BE49-F238E27FC236}">
                  <a16:creationId xmlns:a16="http://schemas.microsoft.com/office/drawing/2014/main" id="{4874093D-AC1F-1346-9FE8-C153C4D08CDD}"/>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21" name="Freeform 20">
              <a:extLst>
                <a:ext uri="{FF2B5EF4-FFF2-40B4-BE49-F238E27FC236}">
                  <a16:creationId xmlns:a16="http://schemas.microsoft.com/office/drawing/2014/main" id="{85E8B050-D333-5040-B3DD-27EE7BB2960C}"/>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22" name="Freeform 21">
              <a:extLst>
                <a:ext uri="{FF2B5EF4-FFF2-40B4-BE49-F238E27FC236}">
                  <a16:creationId xmlns:a16="http://schemas.microsoft.com/office/drawing/2014/main" id="{E776E57A-C2EA-8943-9F81-1BA1DF399295}"/>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23" name="Freeform 22">
              <a:extLst>
                <a:ext uri="{FF2B5EF4-FFF2-40B4-BE49-F238E27FC236}">
                  <a16:creationId xmlns:a16="http://schemas.microsoft.com/office/drawing/2014/main" id="{1DBD4BB6-003F-F744-A383-BBB84216FC62}"/>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24" name="Freeform 23">
              <a:extLst>
                <a:ext uri="{FF2B5EF4-FFF2-40B4-BE49-F238E27FC236}">
                  <a16:creationId xmlns:a16="http://schemas.microsoft.com/office/drawing/2014/main" id="{E6039937-D8AE-1A41-9B02-1B9D1B6255FC}"/>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
        <p:nvSpPr>
          <p:cNvPr id="27" name="TextBox 26">
            <a:extLst>
              <a:ext uri="{FF2B5EF4-FFF2-40B4-BE49-F238E27FC236}">
                <a16:creationId xmlns:a16="http://schemas.microsoft.com/office/drawing/2014/main" id="{5CFCB1A4-75FD-1C4A-8729-BF1436921A86}"/>
              </a:ext>
            </a:extLst>
          </p:cNvPr>
          <p:cNvSpPr txBox="1"/>
          <p:nvPr/>
        </p:nvSpPr>
        <p:spPr>
          <a:xfrm>
            <a:off x="1955226" y="1976498"/>
            <a:ext cx="8717099" cy="10433625"/>
          </a:xfrm>
          <a:prstGeom prst="rect">
            <a:avLst/>
          </a:prstGeom>
          <a:noFill/>
          <a:ln>
            <a:noFill/>
          </a:ln>
        </p:spPr>
        <p:txBody>
          <a:bodyPr wrap="square" rtlCol="0">
            <a:spAutoFit/>
          </a:bodyPr>
          <a:lstStyle/>
          <a:p>
            <a:r>
              <a:rPr lang="en-ID" sz="9600" b="1">
                <a:ln w="63500" cap="rnd" cmpd="sng">
                  <a:noFill/>
                  <a:prstDash val="solid"/>
                </a:ln>
                <a:solidFill>
                  <a:schemeClr val="accent1">
                    <a:lumMod val="20000"/>
                    <a:lumOff val="80000"/>
                  </a:schemeClr>
                </a:solidFill>
                <a:latin typeface="Odibee Sans" pitchFamily="2" charset="77"/>
                <a:cs typeface="Poppins" pitchFamily="2" charset="77"/>
              </a:rPr>
              <a:t>PLAYING VIDEO </a:t>
            </a:r>
            <a:r>
              <a:rPr lang="en-ID" sz="9600" b="1">
                <a:ln w="63500" cap="rnd" cmpd="sng">
                  <a:noFill/>
                  <a:prstDash val="solid"/>
                </a:ln>
                <a:solidFill>
                  <a:schemeClr val="accent4"/>
                </a:solidFill>
                <a:latin typeface="Odibee Sans" pitchFamily="2" charset="77"/>
                <a:cs typeface="Poppins" pitchFamily="2" charset="77"/>
              </a:rPr>
              <a:t>GAMES</a:t>
            </a:r>
            <a:r>
              <a:rPr lang="en-ID" sz="9600" b="1">
                <a:ln w="63500" cap="rnd" cmpd="sng">
                  <a:noFill/>
                  <a:prstDash val="solid"/>
                </a:ln>
                <a:solidFill>
                  <a:schemeClr val="accent1">
                    <a:lumMod val="20000"/>
                    <a:lumOff val="80000"/>
                  </a:schemeClr>
                </a:solidFill>
                <a:latin typeface="Odibee Sans" pitchFamily="2" charset="77"/>
                <a:cs typeface="Poppins" pitchFamily="2" charset="77"/>
              </a:rPr>
              <a:t> IS SOMETHING I </a:t>
            </a:r>
            <a:r>
              <a:rPr lang="en-ID" sz="9600" b="1">
                <a:ln w="63500" cap="rnd" cmpd="sng">
                  <a:noFill/>
                  <a:prstDash val="solid"/>
                </a:ln>
                <a:solidFill>
                  <a:schemeClr val="accent4"/>
                </a:solidFill>
                <a:latin typeface="Odibee Sans" pitchFamily="2" charset="77"/>
                <a:cs typeface="Poppins" pitchFamily="2" charset="77"/>
              </a:rPr>
              <a:t>ENJOY</a:t>
            </a:r>
            <a:r>
              <a:rPr lang="en-ID" sz="9600" b="1">
                <a:ln w="63500" cap="rnd" cmpd="sng">
                  <a:noFill/>
                  <a:prstDash val="solid"/>
                </a:ln>
                <a:solidFill>
                  <a:schemeClr val="accent1">
                    <a:lumMod val="20000"/>
                    <a:lumOff val="80000"/>
                  </a:schemeClr>
                </a:solidFill>
                <a:latin typeface="Odibee Sans" pitchFamily="2" charset="77"/>
                <a:cs typeface="Poppins" pitchFamily="2" charset="77"/>
              </a:rPr>
              <a:t> IN MY SPARE TIME. I'M A GAMER, </a:t>
            </a:r>
            <a:r>
              <a:rPr lang="en-ID" sz="9600" b="1">
                <a:ln w="63500" cap="rnd" cmpd="sng">
                  <a:noFill/>
                  <a:prstDash val="solid"/>
                </a:ln>
                <a:solidFill>
                  <a:schemeClr val="accent4"/>
                </a:solidFill>
                <a:latin typeface="Odibee Sans" pitchFamily="2" charset="77"/>
                <a:cs typeface="Poppins" pitchFamily="2" charset="77"/>
              </a:rPr>
              <a:t>ALWAYS HAVE BEEN.</a:t>
            </a:r>
          </a:p>
        </p:txBody>
      </p:sp>
      <p:grpSp>
        <p:nvGrpSpPr>
          <p:cNvPr id="28" name="Group 27">
            <a:extLst>
              <a:ext uri="{FF2B5EF4-FFF2-40B4-BE49-F238E27FC236}">
                <a16:creationId xmlns:a16="http://schemas.microsoft.com/office/drawing/2014/main" id="{03186CFD-E14B-684C-ACCA-9AF2FC4E2771}"/>
              </a:ext>
            </a:extLst>
          </p:cNvPr>
          <p:cNvGrpSpPr/>
          <p:nvPr/>
        </p:nvGrpSpPr>
        <p:grpSpPr>
          <a:xfrm>
            <a:off x="-442611" y="1011909"/>
            <a:ext cx="1127149" cy="964589"/>
            <a:chOff x="9157648" y="5459104"/>
            <a:chExt cx="1851716" cy="1584657"/>
          </a:xfrm>
        </p:grpSpPr>
        <p:grpSp>
          <p:nvGrpSpPr>
            <p:cNvPr id="29" name="Group 28">
              <a:extLst>
                <a:ext uri="{FF2B5EF4-FFF2-40B4-BE49-F238E27FC236}">
                  <a16:creationId xmlns:a16="http://schemas.microsoft.com/office/drawing/2014/main" id="{F435E392-7223-C146-81EB-6B4B91FA897C}"/>
                </a:ext>
              </a:extLst>
            </p:cNvPr>
            <p:cNvGrpSpPr/>
            <p:nvPr/>
          </p:nvGrpSpPr>
          <p:grpSpPr>
            <a:xfrm>
              <a:off x="9157648" y="5459104"/>
              <a:ext cx="1851716" cy="150125"/>
              <a:chOff x="9157648" y="5459104"/>
              <a:chExt cx="1851716" cy="150125"/>
            </a:xfrm>
          </p:grpSpPr>
          <p:sp>
            <p:nvSpPr>
              <p:cNvPr id="54" name="Oval 53">
                <a:extLst>
                  <a:ext uri="{FF2B5EF4-FFF2-40B4-BE49-F238E27FC236}">
                    <a16:creationId xmlns:a16="http://schemas.microsoft.com/office/drawing/2014/main" id="{F56C75DF-992B-E74C-8816-264FE505540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DB4CC1FF-9506-AA4F-A4B2-5889D55B14EE}"/>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Oval 55">
                <a:extLst>
                  <a:ext uri="{FF2B5EF4-FFF2-40B4-BE49-F238E27FC236}">
                    <a16:creationId xmlns:a16="http://schemas.microsoft.com/office/drawing/2014/main" id="{0160B8EF-7BFB-114B-8700-62330F881A8B}"/>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7" name="Oval 56">
                <a:extLst>
                  <a:ext uri="{FF2B5EF4-FFF2-40B4-BE49-F238E27FC236}">
                    <a16:creationId xmlns:a16="http://schemas.microsoft.com/office/drawing/2014/main" id="{8AE7B9FA-5DE9-EF4C-961D-894980A51DD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149E95EE-D7E6-B441-B432-AF34459FA6A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0" name="Group 29">
              <a:extLst>
                <a:ext uri="{FF2B5EF4-FFF2-40B4-BE49-F238E27FC236}">
                  <a16:creationId xmlns:a16="http://schemas.microsoft.com/office/drawing/2014/main" id="{4EC63ECA-D390-3E4A-A47F-5444A9CF22E2}"/>
                </a:ext>
              </a:extLst>
            </p:cNvPr>
            <p:cNvGrpSpPr/>
            <p:nvPr/>
          </p:nvGrpSpPr>
          <p:grpSpPr>
            <a:xfrm>
              <a:off x="9157648" y="5817737"/>
              <a:ext cx="1851716" cy="150125"/>
              <a:chOff x="9157648" y="5459104"/>
              <a:chExt cx="1851716" cy="150125"/>
            </a:xfrm>
          </p:grpSpPr>
          <p:sp>
            <p:nvSpPr>
              <p:cNvPr id="49" name="Oval 48">
                <a:extLst>
                  <a:ext uri="{FF2B5EF4-FFF2-40B4-BE49-F238E27FC236}">
                    <a16:creationId xmlns:a16="http://schemas.microsoft.com/office/drawing/2014/main" id="{82B2B541-4D5E-B843-9134-A2D47F111ABD}"/>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0" name="Oval 49">
                <a:extLst>
                  <a:ext uri="{FF2B5EF4-FFF2-40B4-BE49-F238E27FC236}">
                    <a16:creationId xmlns:a16="http://schemas.microsoft.com/office/drawing/2014/main" id="{A26E1A90-DDD3-E84A-B716-92AE7CF0C10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1" name="Oval 50">
                <a:extLst>
                  <a:ext uri="{FF2B5EF4-FFF2-40B4-BE49-F238E27FC236}">
                    <a16:creationId xmlns:a16="http://schemas.microsoft.com/office/drawing/2014/main" id="{CDE81289-8474-4D4A-A9CB-DC239E299B08}"/>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Oval 51">
                <a:extLst>
                  <a:ext uri="{FF2B5EF4-FFF2-40B4-BE49-F238E27FC236}">
                    <a16:creationId xmlns:a16="http://schemas.microsoft.com/office/drawing/2014/main" id="{BDC607AF-4F4C-9E4C-B5EB-128B12F0D83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Oval 52">
                <a:extLst>
                  <a:ext uri="{FF2B5EF4-FFF2-40B4-BE49-F238E27FC236}">
                    <a16:creationId xmlns:a16="http://schemas.microsoft.com/office/drawing/2014/main" id="{3FB8AEC5-1068-794D-94F7-A46CF7ED500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1" name="Group 30">
              <a:extLst>
                <a:ext uri="{FF2B5EF4-FFF2-40B4-BE49-F238E27FC236}">
                  <a16:creationId xmlns:a16="http://schemas.microsoft.com/office/drawing/2014/main" id="{0E0D0CFD-3C87-1A4C-927C-EAFECECCA74E}"/>
                </a:ext>
              </a:extLst>
            </p:cNvPr>
            <p:cNvGrpSpPr/>
            <p:nvPr/>
          </p:nvGrpSpPr>
          <p:grpSpPr>
            <a:xfrm>
              <a:off x="9157648" y="6176370"/>
              <a:ext cx="1851716" cy="150125"/>
              <a:chOff x="9157648" y="5459104"/>
              <a:chExt cx="1851716" cy="150125"/>
            </a:xfrm>
          </p:grpSpPr>
          <p:sp>
            <p:nvSpPr>
              <p:cNvPr id="44" name="Oval 43">
                <a:extLst>
                  <a:ext uri="{FF2B5EF4-FFF2-40B4-BE49-F238E27FC236}">
                    <a16:creationId xmlns:a16="http://schemas.microsoft.com/office/drawing/2014/main" id="{03457744-EEF8-4F48-B353-8610987ABBC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a:extLst>
                  <a:ext uri="{FF2B5EF4-FFF2-40B4-BE49-F238E27FC236}">
                    <a16:creationId xmlns:a16="http://schemas.microsoft.com/office/drawing/2014/main" id="{B0802FE3-FCE6-C046-9AB1-B1E07F29BE27}"/>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5EE93202-E7D1-5F49-81E1-D6BB9EEF9A6B}"/>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7" name="Oval 46">
                <a:extLst>
                  <a:ext uri="{FF2B5EF4-FFF2-40B4-BE49-F238E27FC236}">
                    <a16:creationId xmlns:a16="http://schemas.microsoft.com/office/drawing/2014/main" id="{1E19ED78-DFE2-1949-B414-07E06C540AEC}"/>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2AD07CF4-570E-E841-A43B-56743C8217B0}"/>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2" name="Group 31">
              <a:extLst>
                <a:ext uri="{FF2B5EF4-FFF2-40B4-BE49-F238E27FC236}">
                  <a16:creationId xmlns:a16="http://schemas.microsoft.com/office/drawing/2014/main" id="{F9F5BF18-3B21-4843-972E-D12F67DEDC7C}"/>
                </a:ext>
              </a:extLst>
            </p:cNvPr>
            <p:cNvGrpSpPr/>
            <p:nvPr/>
          </p:nvGrpSpPr>
          <p:grpSpPr>
            <a:xfrm>
              <a:off x="9157648" y="6535003"/>
              <a:ext cx="1851716" cy="150125"/>
              <a:chOff x="9157648" y="5459104"/>
              <a:chExt cx="1851716" cy="150125"/>
            </a:xfrm>
          </p:grpSpPr>
          <p:sp>
            <p:nvSpPr>
              <p:cNvPr id="39" name="Oval 38">
                <a:extLst>
                  <a:ext uri="{FF2B5EF4-FFF2-40B4-BE49-F238E27FC236}">
                    <a16:creationId xmlns:a16="http://schemas.microsoft.com/office/drawing/2014/main" id="{9CC26438-9870-254C-BAB5-5C897B0E2081}"/>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EE6C383B-34A8-1C4E-A9B7-960C2A7EC37D}"/>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C65EFF7D-A4AD-6846-BEA7-992EE7E60458}"/>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a:extLst>
                  <a:ext uri="{FF2B5EF4-FFF2-40B4-BE49-F238E27FC236}">
                    <a16:creationId xmlns:a16="http://schemas.microsoft.com/office/drawing/2014/main" id="{BE3C8010-C725-C446-9793-845CCCD7711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C526F8CF-934E-C845-9C88-D721C8565BDC}"/>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3" name="Group 32">
              <a:extLst>
                <a:ext uri="{FF2B5EF4-FFF2-40B4-BE49-F238E27FC236}">
                  <a16:creationId xmlns:a16="http://schemas.microsoft.com/office/drawing/2014/main" id="{6A327697-BFD5-DC48-A212-35F7C19CD0CF}"/>
                </a:ext>
              </a:extLst>
            </p:cNvPr>
            <p:cNvGrpSpPr/>
            <p:nvPr/>
          </p:nvGrpSpPr>
          <p:grpSpPr>
            <a:xfrm>
              <a:off x="9157648" y="6893636"/>
              <a:ext cx="1851716" cy="150125"/>
              <a:chOff x="9157648" y="5459104"/>
              <a:chExt cx="1851716" cy="150125"/>
            </a:xfrm>
          </p:grpSpPr>
          <p:sp>
            <p:nvSpPr>
              <p:cNvPr id="34" name="Oval 33">
                <a:extLst>
                  <a:ext uri="{FF2B5EF4-FFF2-40B4-BE49-F238E27FC236}">
                    <a16:creationId xmlns:a16="http://schemas.microsoft.com/office/drawing/2014/main" id="{38860DF7-1348-8649-B28A-87D3B654E50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a:extLst>
                  <a:ext uri="{FF2B5EF4-FFF2-40B4-BE49-F238E27FC236}">
                    <a16:creationId xmlns:a16="http://schemas.microsoft.com/office/drawing/2014/main" id="{AFD502E8-B9C4-3745-888D-B65F8A315C9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A247363B-DA33-4E44-A0AF-AE54329DA742}"/>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4D3830E4-D8E8-AA44-AF7F-BA4C1E1D5F4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7983FDFF-A0F1-784E-835A-B87BCBD458A8}"/>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59" name="Group 58">
            <a:extLst>
              <a:ext uri="{FF2B5EF4-FFF2-40B4-BE49-F238E27FC236}">
                <a16:creationId xmlns:a16="http://schemas.microsoft.com/office/drawing/2014/main" id="{BEF89690-58CA-4E4E-9B32-C76C1EB0F89E}"/>
              </a:ext>
            </a:extLst>
          </p:cNvPr>
          <p:cNvGrpSpPr/>
          <p:nvPr/>
        </p:nvGrpSpPr>
        <p:grpSpPr>
          <a:xfrm>
            <a:off x="22656800" y="5045892"/>
            <a:ext cx="457200" cy="457200"/>
            <a:chOff x="13104019" y="8686800"/>
            <a:chExt cx="457200" cy="457200"/>
          </a:xfrm>
          <a:solidFill>
            <a:schemeClr val="accent2"/>
          </a:solidFill>
        </p:grpSpPr>
        <p:sp>
          <p:nvSpPr>
            <p:cNvPr id="60" name="Freeform 59">
              <a:extLst>
                <a:ext uri="{FF2B5EF4-FFF2-40B4-BE49-F238E27FC236}">
                  <a16:creationId xmlns:a16="http://schemas.microsoft.com/office/drawing/2014/main" id="{2A7A6959-8052-5C44-83D6-7607C89F3D98}"/>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1" name="Freeform 60">
              <a:extLst>
                <a:ext uri="{FF2B5EF4-FFF2-40B4-BE49-F238E27FC236}">
                  <a16:creationId xmlns:a16="http://schemas.microsoft.com/office/drawing/2014/main" id="{7B0F3FA7-D4DE-BB4C-A3EF-CD51A8BC167C}"/>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2" name="Freeform 61">
              <a:extLst>
                <a:ext uri="{FF2B5EF4-FFF2-40B4-BE49-F238E27FC236}">
                  <a16:creationId xmlns:a16="http://schemas.microsoft.com/office/drawing/2014/main" id="{EF9815A7-CE4F-354C-AD57-90342717C18C}"/>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3" name="Freeform 62">
              <a:extLst>
                <a:ext uri="{FF2B5EF4-FFF2-40B4-BE49-F238E27FC236}">
                  <a16:creationId xmlns:a16="http://schemas.microsoft.com/office/drawing/2014/main" id="{1D1C5BA6-3822-FB48-84D8-DE20407749A4}"/>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grpSp>
        <p:nvGrpSpPr>
          <p:cNvPr id="64" name="Group 63">
            <a:extLst>
              <a:ext uri="{FF2B5EF4-FFF2-40B4-BE49-F238E27FC236}">
                <a16:creationId xmlns:a16="http://schemas.microsoft.com/office/drawing/2014/main" id="{DAD1F258-A4C6-C445-85B3-84536114903B}"/>
              </a:ext>
            </a:extLst>
          </p:cNvPr>
          <p:cNvGrpSpPr/>
          <p:nvPr/>
        </p:nvGrpSpPr>
        <p:grpSpPr>
          <a:xfrm>
            <a:off x="18902947" y="-101837"/>
            <a:ext cx="457200" cy="457200"/>
            <a:chOff x="13104019" y="8686800"/>
            <a:chExt cx="457200" cy="457200"/>
          </a:xfrm>
          <a:solidFill>
            <a:schemeClr val="accent6"/>
          </a:solidFill>
        </p:grpSpPr>
        <p:sp>
          <p:nvSpPr>
            <p:cNvPr id="65" name="Freeform 64">
              <a:extLst>
                <a:ext uri="{FF2B5EF4-FFF2-40B4-BE49-F238E27FC236}">
                  <a16:creationId xmlns:a16="http://schemas.microsoft.com/office/drawing/2014/main" id="{0719AC30-A09C-9741-B4B6-89834421439A}"/>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6" name="Freeform 65">
              <a:extLst>
                <a:ext uri="{FF2B5EF4-FFF2-40B4-BE49-F238E27FC236}">
                  <a16:creationId xmlns:a16="http://schemas.microsoft.com/office/drawing/2014/main" id="{A02C8FCC-7705-5047-AFC1-81A7F4E3DDEC}"/>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7" name="Freeform 66">
              <a:extLst>
                <a:ext uri="{FF2B5EF4-FFF2-40B4-BE49-F238E27FC236}">
                  <a16:creationId xmlns:a16="http://schemas.microsoft.com/office/drawing/2014/main" id="{951D3C24-F0CC-1C41-A1A8-28B65E90F6EE}"/>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8" name="Freeform 67">
              <a:extLst>
                <a:ext uri="{FF2B5EF4-FFF2-40B4-BE49-F238E27FC236}">
                  <a16:creationId xmlns:a16="http://schemas.microsoft.com/office/drawing/2014/main" id="{89B7EE3F-C683-5241-B1AB-15626E4257F1}"/>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69" name="Oval 68">
            <a:extLst>
              <a:ext uri="{FF2B5EF4-FFF2-40B4-BE49-F238E27FC236}">
                <a16:creationId xmlns:a16="http://schemas.microsoft.com/office/drawing/2014/main" id="{214F2AC2-AD91-1546-9AFF-323803A9355E}"/>
              </a:ext>
            </a:extLst>
          </p:cNvPr>
          <p:cNvSpPr/>
          <p:nvPr/>
        </p:nvSpPr>
        <p:spPr>
          <a:xfrm>
            <a:off x="9984175" y="12271333"/>
            <a:ext cx="345222" cy="345222"/>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Freeform 69">
            <a:extLst>
              <a:ext uri="{FF2B5EF4-FFF2-40B4-BE49-F238E27FC236}">
                <a16:creationId xmlns:a16="http://schemas.microsoft.com/office/drawing/2014/main" id="{731DA804-A786-F246-83BB-207EDA07AF98}"/>
              </a:ext>
            </a:extLst>
          </p:cNvPr>
          <p:cNvSpPr/>
          <p:nvPr/>
        </p:nvSpPr>
        <p:spPr>
          <a:xfrm>
            <a:off x="10672325" y="1942677"/>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Tree>
    <p:extLst>
      <p:ext uri="{BB962C8B-B14F-4D97-AF65-F5344CB8AC3E}">
        <p14:creationId xmlns:p14="http://schemas.microsoft.com/office/powerpoint/2010/main" val="2672958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A3D5EC27-478B-B740-BF54-718DEE4CDC66}"/>
              </a:ext>
            </a:extLst>
          </p:cNvPr>
          <p:cNvPicPr>
            <a:picLocks noGrp="1" noChangeAspect="1"/>
          </p:cNvPicPr>
          <p:nvPr>
            <p:ph type="pic" sz="quarter" idx="10"/>
          </p:nvPr>
        </p:nvPicPr>
        <p:blipFill>
          <a:blip r:embed="rId2"/>
          <a:srcRect l="10" r="10"/>
          <a:stretch>
            <a:fillRect/>
          </a:stretch>
        </p:blipFill>
        <p:spPr/>
      </p:pic>
      <p:sp>
        <p:nvSpPr>
          <p:cNvPr id="32" name="Rectangle 31">
            <a:extLst>
              <a:ext uri="{FF2B5EF4-FFF2-40B4-BE49-F238E27FC236}">
                <a16:creationId xmlns:a16="http://schemas.microsoft.com/office/drawing/2014/main" id="{1DC1D0C2-5C90-7947-8C31-7BE2B1F98A4E}"/>
              </a:ext>
            </a:extLst>
          </p:cNvPr>
          <p:cNvSpPr/>
          <p:nvPr/>
        </p:nvSpPr>
        <p:spPr>
          <a:xfrm>
            <a:off x="0" y="0"/>
            <a:ext cx="24379238" cy="1371600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Rounded Rectangle 1">
            <a:extLst>
              <a:ext uri="{FF2B5EF4-FFF2-40B4-BE49-F238E27FC236}">
                <a16:creationId xmlns:a16="http://schemas.microsoft.com/office/drawing/2014/main" id="{52C8E661-57AA-DC46-9F37-2A4030C70342}"/>
              </a:ext>
            </a:extLst>
          </p:cNvPr>
          <p:cNvSpPr/>
          <p:nvPr/>
        </p:nvSpPr>
        <p:spPr>
          <a:xfrm>
            <a:off x="3096200" y="4960315"/>
            <a:ext cx="7003443" cy="7589117"/>
          </a:xfrm>
          <a:prstGeom prst="roundRect">
            <a:avLst>
              <a:gd name="adj" fmla="val 5098"/>
            </a:avLst>
          </a:prstGeom>
          <a:solidFill>
            <a:schemeClr val="accent2">
              <a:alpha val="7000"/>
            </a:schemeClr>
          </a:solidFill>
          <a:ln>
            <a:solidFill>
              <a:schemeClr val="accent2">
                <a:alpha val="2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3" name="Rounded Rectangle 82">
            <a:extLst>
              <a:ext uri="{FF2B5EF4-FFF2-40B4-BE49-F238E27FC236}">
                <a16:creationId xmlns:a16="http://schemas.microsoft.com/office/drawing/2014/main" id="{70FEB7FA-FA88-9E4B-807C-1B3D86067354}"/>
              </a:ext>
            </a:extLst>
          </p:cNvPr>
          <p:cNvSpPr/>
          <p:nvPr/>
        </p:nvSpPr>
        <p:spPr>
          <a:xfrm>
            <a:off x="14314377" y="4995409"/>
            <a:ext cx="7003443" cy="7589117"/>
          </a:xfrm>
          <a:prstGeom prst="roundRect">
            <a:avLst>
              <a:gd name="adj" fmla="val 5098"/>
            </a:avLst>
          </a:prstGeom>
          <a:solidFill>
            <a:schemeClr val="accent6">
              <a:alpha val="7000"/>
            </a:schemeClr>
          </a:solidFill>
          <a:ln>
            <a:solidFill>
              <a:schemeClr val="accent6">
                <a:alpha val="2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31" name="Graphic 3">
            <a:extLst>
              <a:ext uri="{FF2B5EF4-FFF2-40B4-BE49-F238E27FC236}">
                <a16:creationId xmlns:a16="http://schemas.microsoft.com/office/drawing/2014/main" id="{B774DC3B-F1B7-3847-B2C7-9CD3A3FCA96B}"/>
              </a:ext>
            </a:extLst>
          </p:cNvPr>
          <p:cNvGrpSpPr/>
          <p:nvPr/>
        </p:nvGrpSpPr>
        <p:grpSpPr>
          <a:xfrm>
            <a:off x="5679639" y="1578094"/>
            <a:ext cx="1845425" cy="1685334"/>
            <a:chOff x="9490590" y="4391656"/>
            <a:chExt cx="5363241" cy="4897979"/>
          </a:xfrm>
        </p:grpSpPr>
        <p:sp>
          <p:nvSpPr>
            <p:cNvPr id="34" name="Freeform 33">
              <a:extLst>
                <a:ext uri="{FF2B5EF4-FFF2-40B4-BE49-F238E27FC236}">
                  <a16:creationId xmlns:a16="http://schemas.microsoft.com/office/drawing/2014/main" id="{B64C927D-EF01-DD49-9DC2-DEAF8FD14DD8}"/>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35" name="Freeform 34">
              <a:extLst>
                <a:ext uri="{FF2B5EF4-FFF2-40B4-BE49-F238E27FC236}">
                  <a16:creationId xmlns:a16="http://schemas.microsoft.com/office/drawing/2014/main" id="{00D7AB80-A2C9-F143-88EC-D9BCE64DB786}"/>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36" name="Freeform 35">
              <a:extLst>
                <a:ext uri="{FF2B5EF4-FFF2-40B4-BE49-F238E27FC236}">
                  <a16:creationId xmlns:a16="http://schemas.microsoft.com/office/drawing/2014/main" id="{9F02CB2B-BEB2-C542-BFF7-6E919FA3FA9A}"/>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37" name="Freeform 36">
              <a:extLst>
                <a:ext uri="{FF2B5EF4-FFF2-40B4-BE49-F238E27FC236}">
                  <a16:creationId xmlns:a16="http://schemas.microsoft.com/office/drawing/2014/main" id="{70B2ABF7-8120-A44D-9C0A-6BC05364CF89}"/>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38" name="Freeform 37">
              <a:extLst>
                <a:ext uri="{FF2B5EF4-FFF2-40B4-BE49-F238E27FC236}">
                  <a16:creationId xmlns:a16="http://schemas.microsoft.com/office/drawing/2014/main" id="{0CAC80AD-7396-E849-ACDC-919F7493FB80}"/>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39" name="Freeform 38">
              <a:extLst>
                <a:ext uri="{FF2B5EF4-FFF2-40B4-BE49-F238E27FC236}">
                  <a16:creationId xmlns:a16="http://schemas.microsoft.com/office/drawing/2014/main" id="{E699B922-263F-1D43-A870-1C0DEFC207A3}"/>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40" name="Freeform 39">
              <a:extLst>
                <a:ext uri="{FF2B5EF4-FFF2-40B4-BE49-F238E27FC236}">
                  <a16:creationId xmlns:a16="http://schemas.microsoft.com/office/drawing/2014/main" id="{F8CBB042-AAC4-774A-BA74-0E9102440F01}"/>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41" name="Freeform 40">
              <a:extLst>
                <a:ext uri="{FF2B5EF4-FFF2-40B4-BE49-F238E27FC236}">
                  <a16:creationId xmlns:a16="http://schemas.microsoft.com/office/drawing/2014/main" id="{87F6FC19-97DC-764F-BFE5-8543D6491F73}"/>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42" name="Freeform 41">
              <a:extLst>
                <a:ext uri="{FF2B5EF4-FFF2-40B4-BE49-F238E27FC236}">
                  <a16:creationId xmlns:a16="http://schemas.microsoft.com/office/drawing/2014/main" id="{0AD85F81-B524-214C-A966-782D9CC0F3A3}"/>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43" name="Freeform 42">
              <a:extLst>
                <a:ext uri="{FF2B5EF4-FFF2-40B4-BE49-F238E27FC236}">
                  <a16:creationId xmlns:a16="http://schemas.microsoft.com/office/drawing/2014/main" id="{E48E17D8-5EE6-074F-B598-F30572B113F7}"/>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44" name="Freeform 43">
              <a:extLst>
                <a:ext uri="{FF2B5EF4-FFF2-40B4-BE49-F238E27FC236}">
                  <a16:creationId xmlns:a16="http://schemas.microsoft.com/office/drawing/2014/main" id="{E52F3F15-58D2-6646-BA0E-E0104016E105}"/>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45" name="Freeform 44">
              <a:extLst>
                <a:ext uri="{FF2B5EF4-FFF2-40B4-BE49-F238E27FC236}">
                  <a16:creationId xmlns:a16="http://schemas.microsoft.com/office/drawing/2014/main" id="{8C5087F0-0E0C-C54C-B103-9497DB837551}"/>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46" name="Freeform 45">
              <a:extLst>
                <a:ext uri="{FF2B5EF4-FFF2-40B4-BE49-F238E27FC236}">
                  <a16:creationId xmlns:a16="http://schemas.microsoft.com/office/drawing/2014/main" id="{CC724216-AAC7-0144-B425-F76A9E754B62}"/>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47" name="Freeform 46">
              <a:extLst>
                <a:ext uri="{FF2B5EF4-FFF2-40B4-BE49-F238E27FC236}">
                  <a16:creationId xmlns:a16="http://schemas.microsoft.com/office/drawing/2014/main" id="{D69AE1B4-00B5-C04A-B998-1DC5B60CD40C}"/>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48" name="Freeform 47">
              <a:extLst>
                <a:ext uri="{FF2B5EF4-FFF2-40B4-BE49-F238E27FC236}">
                  <a16:creationId xmlns:a16="http://schemas.microsoft.com/office/drawing/2014/main" id="{274C547A-BE0D-5C4F-8499-93156C92C19F}"/>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49" name="Freeform 48">
              <a:extLst>
                <a:ext uri="{FF2B5EF4-FFF2-40B4-BE49-F238E27FC236}">
                  <a16:creationId xmlns:a16="http://schemas.microsoft.com/office/drawing/2014/main" id="{7A012991-0C5E-C641-81D1-6D075753B0EF}"/>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50" name="Freeform 49">
              <a:extLst>
                <a:ext uri="{FF2B5EF4-FFF2-40B4-BE49-F238E27FC236}">
                  <a16:creationId xmlns:a16="http://schemas.microsoft.com/office/drawing/2014/main" id="{4FACF642-1066-5D49-898E-ADACBEB25EBD}"/>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51" name="Freeform 50">
              <a:extLst>
                <a:ext uri="{FF2B5EF4-FFF2-40B4-BE49-F238E27FC236}">
                  <a16:creationId xmlns:a16="http://schemas.microsoft.com/office/drawing/2014/main" id="{FBD58743-877A-E14A-A2F1-81F98DC04C2F}"/>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52" name="Freeform 51">
              <a:extLst>
                <a:ext uri="{FF2B5EF4-FFF2-40B4-BE49-F238E27FC236}">
                  <a16:creationId xmlns:a16="http://schemas.microsoft.com/office/drawing/2014/main" id="{E3BCDC8F-C1F9-0D49-87A3-350FCCF6F4FA}"/>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53" name="Freeform 52">
              <a:extLst>
                <a:ext uri="{FF2B5EF4-FFF2-40B4-BE49-F238E27FC236}">
                  <a16:creationId xmlns:a16="http://schemas.microsoft.com/office/drawing/2014/main" id="{CCD41004-8753-644E-9A5B-A468D889F622}"/>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54" name="Freeform 53">
              <a:extLst>
                <a:ext uri="{FF2B5EF4-FFF2-40B4-BE49-F238E27FC236}">
                  <a16:creationId xmlns:a16="http://schemas.microsoft.com/office/drawing/2014/main" id="{DB52406F-6BF0-674A-9F35-F89C40E977AC}"/>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
        <p:nvSpPr>
          <p:cNvPr id="55" name="TextBox 54">
            <a:extLst>
              <a:ext uri="{FF2B5EF4-FFF2-40B4-BE49-F238E27FC236}">
                <a16:creationId xmlns:a16="http://schemas.microsoft.com/office/drawing/2014/main" id="{383418D7-C9C4-4B49-8938-A5D9A7B0A2C7}"/>
              </a:ext>
            </a:extLst>
          </p:cNvPr>
          <p:cNvSpPr txBox="1"/>
          <p:nvPr/>
        </p:nvSpPr>
        <p:spPr>
          <a:xfrm>
            <a:off x="4866624" y="3179157"/>
            <a:ext cx="3103098" cy="1200329"/>
          </a:xfrm>
          <a:prstGeom prst="rect">
            <a:avLst/>
          </a:prstGeom>
          <a:noFill/>
          <a:ln>
            <a:noFill/>
          </a:ln>
        </p:spPr>
        <p:txBody>
          <a:bodyPr wrap="square" rtlCol="0">
            <a:spAutoFit/>
          </a:bodyPr>
          <a:lstStyle/>
          <a:p>
            <a:pPr algn="ctr"/>
            <a:r>
              <a:rPr lang="en-US" sz="7200" b="1" spc="-300">
                <a:ln w="63500" cap="rnd" cmpd="sng">
                  <a:noFill/>
                  <a:prstDash val="solid"/>
                </a:ln>
                <a:solidFill>
                  <a:schemeClr val="bg1"/>
                </a:solidFill>
                <a:latin typeface="Odibee Sans" pitchFamily="2" charset="77"/>
              </a:rPr>
              <a:t>F</a:t>
            </a:r>
            <a:r>
              <a:rPr lang="en-US" sz="5400" b="1" spc="-300">
                <a:ln w="63500" cap="rnd" cmpd="sng">
                  <a:noFill/>
                  <a:prstDash val="solid"/>
                </a:ln>
                <a:solidFill>
                  <a:schemeClr val="bg1"/>
                </a:solidFill>
                <a:latin typeface="Odibee Sans" pitchFamily="2" charset="77"/>
              </a:rPr>
              <a:t>ALCON</a:t>
            </a:r>
            <a:r>
              <a:rPr lang="en-US" sz="7200" b="1" spc="-300">
                <a:ln w="63500" cap="rnd" cmpd="sng">
                  <a:noFill/>
                  <a:prstDash val="solid"/>
                </a:ln>
                <a:solidFill>
                  <a:schemeClr val="bg1"/>
                </a:solidFill>
                <a:latin typeface="Odibee Sans" pitchFamily="2" charset="77"/>
              </a:rPr>
              <a:t>S</a:t>
            </a:r>
            <a:endParaRPr sz="7200" b="1" spc="-300">
              <a:ln w="63500" cap="rnd" cmpd="sng">
                <a:noFill/>
                <a:prstDash val="solid"/>
              </a:ln>
              <a:solidFill>
                <a:schemeClr val="bg1"/>
              </a:solidFill>
              <a:latin typeface="Odibee Sans" pitchFamily="2" charset="77"/>
            </a:endParaRPr>
          </a:p>
        </p:txBody>
      </p:sp>
      <p:sp>
        <p:nvSpPr>
          <p:cNvPr id="56" name="TextBox 55">
            <a:extLst>
              <a:ext uri="{FF2B5EF4-FFF2-40B4-BE49-F238E27FC236}">
                <a16:creationId xmlns:a16="http://schemas.microsoft.com/office/drawing/2014/main" id="{A2BAE211-7EBC-5142-84AF-2FC23779E394}"/>
              </a:ext>
            </a:extLst>
          </p:cNvPr>
          <p:cNvSpPr txBox="1"/>
          <p:nvPr/>
        </p:nvSpPr>
        <p:spPr>
          <a:xfrm>
            <a:off x="15928215" y="3342576"/>
            <a:ext cx="3584399" cy="923330"/>
          </a:xfrm>
          <a:prstGeom prst="rect">
            <a:avLst/>
          </a:prstGeom>
          <a:noFill/>
          <a:ln>
            <a:noFill/>
          </a:ln>
        </p:spPr>
        <p:txBody>
          <a:bodyPr wrap="square" rtlCol="0">
            <a:spAutoFit/>
          </a:bodyPr>
          <a:lstStyle/>
          <a:p>
            <a:pPr algn="ctr"/>
            <a:r>
              <a:rPr lang="en-US" sz="5400" b="1" spc="-300">
                <a:ln w="63500" cap="rnd" cmpd="sng">
                  <a:noFill/>
                  <a:prstDash val="solid"/>
                </a:ln>
                <a:solidFill>
                  <a:schemeClr val="bg1"/>
                </a:solidFill>
                <a:latin typeface="Odibee Sans" pitchFamily="2" charset="77"/>
              </a:rPr>
              <a:t>KINGSTON</a:t>
            </a:r>
            <a:endParaRPr sz="5400" b="1" spc="-300">
              <a:ln w="63500" cap="rnd" cmpd="sng">
                <a:noFill/>
                <a:prstDash val="solid"/>
              </a:ln>
              <a:solidFill>
                <a:schemeClr val="bg1"/>
              </a:solidFill>
              <a:latin typeface="Odibee Sans" pitchFamily="2" charset="77"/>
            </a:endParaRPr>
          </a:p>
        </p:txBody>
      </p:sp>
      <p:grpSp>
        <p:nvGrpSpPr>
          <p:cNvPr id="57" name="Graphic 29">
            <a:extLst>
              <a:ext uri="{FF2B5EF4-FFF2-40B4-BE49-F238E27FC236}">
                <a16:creationId xmlns:a16="http://schemas.microsoft.com/office/drawing/2014/main" id="{84D7ED6E-1481-814C-82AF-729A79FBD24E}"/>
              </a:ext>
            </a:extLst>
          </p:cNvPr>
          <p:cNvGrpSpPr/>
          <p:nvPr/>
        </p:nvGrpSpPr>
        <p:grpSpPr>
          <a:xfrm>
            <a:off x="16682417" y="1484451"/>
            <a:ext cx="2075997" cy="1809575"/>
            <a:chOff x="15877567" y="4312980"/>
            <a:chExt cx="5059641" cy="4410315"/>
          </a:xfrm>
        </p:grpSpPr>
        <p:sp>
          <p:nvSpPr>
            <p:cNvPr id="58" name="Freeform 57">
              <a:extLst>
                <a:ext uri="{FF2B5EF4-FFF2-40B4-BE49-F238E27FC236}">
                  <a16:creationId xmlns:a16="http://schemas.microsoft.com/office/drawing/2014/main" id="{7D5CC9B8-0C6B-FB47-965E-6F003B12FCA3}"/>
                </a:ext>
              </a:extLst>
            </p:cNvPr>
            <p:cNvSpPr/>
            <p:nvPr/>
          </p:nvSpPr>
          <p:spPr>
            <a:xfrm>
              <a:off x="15877567" y="4312980"/>
              <a:ext cx="5059641" cy="4410315"/>
            </a:xfrm>
            <a:custGeom>
              <a:avLst/>
              <a:gdLst>
                <a:gd name="connsiteX0" fmla="*/ 313937 w 5059641"/>
                <a:gd name="connsiteY0" fmla="*/ 4432232 h 4410314"/>
                <a:gd name="connsiteX1" fmla="*/ 5568 w 5059641"/>
                <a:gd name="connsiteY1" fmla="*/ 2579550 h 4410314"/>
                <a:gd name="connsiteX2" fmla="*/ 57780 w 5059641"/>
                <a:gd name="connsiteY2" fmla="*/ 2258001 h 4410314"/>
                <a:gd name="connsiteX3" fmla="*/ 546385 w 5059641"/>
                <a:gd name="connsiteY3" fmla="*/ 1956405 h 4410314"/>
                <a:gd name="connsiteX4" fmla="*/ 790647 w 5059641"/>
                <a:gd name="connsiteY4" fmla="*/ 2014116 h 4410314"/>
                <a:gd name="connsiteX5" fmla="*/ 824557 w 5059641"/>
                <a:gd name="connsiteY5" fmla="*/ 2031084 h 4410314"/>
                <a:gd name="connsiteX6" fmla="*/ 1261651 w 5059641"/>
                <a:gd name="connsiteY6" fmla="*/ 2363633 h 4410314"/>
                <a:gd name="connsiteX7" fmla="*/ 941360 w 5059641"/>
                <a:gd name="connsiteY7" fmla="*/ 1611997 h 4410314"/>
                <a:gd name="connsiteX8" fmla="*/ 2541364 w 5059641"/>
                <a:gd name="connsiteY8" fmla="*/ 0 h 4410314"/>
                <a:gd name="connsiteX9" fmla="*/ 4141583 w 5059641"/>
                <a:gd name="connsiteY9" fmla="*/ 1611970 h 4410314"/>
                <a:gd name="connsiteX10" fmla="*/ 3821480 w 5059641"/>
                <a:gd name="connsiteY10" fmla="*/ 2363230 h 4410314"/>
                <a:gd name="connsiteX11" fmla="*/ 4258143 w 5059641"/>
                <a:gd name="connsiteY11" fmla="*/ 2030762 h 4410314"/>
                <a:gd name="connsiteX12" fmla="*/ 4291946 w 5059641"/>
                <a:gd name="connsiteY12" fmla="*/ 2013820 h 4410314"/>
                <a:gd name="connsiteX13" fmla="*/ 4536504 w 5059641"/>
                <a:gd name="connsiteY13" fmla="*/ 1956055 h 4410314"/>
                <a:gd name="connsiteX14" fmla="*/ 4613825 w 5059641"/>
                <a:gd name="connsiteY14" fmla="*/ 1961541 h 4410314"/>
                <a:gd name="connsiteX15" fmla="*/ 5077186 w 5059641"/>
                <a:gd name="connsiteY15" fmla="*/ 2579147 h 4410314"/>
                <a:gd name="connsiteX16" fmla="*/ 4768951 w 5059641"/>
                <a:gd name="connsiteY16" fmla="*/ 4431210 h 4410314"/>
                <a:gd name="connsiteX17" fmla="*/ 4427533 w 5059641"/>
                <a:gd name="connsiteY17" fmla="*/ 4431856 h 4410314"/>
                <a:gd name="connsiteX18" fmla="*/ 656028 w 5059641"/>
                <a:gd name="connsiteY18" fmla="*/ 4432232 h 4410314"/>
                <a:gd name="connsiteX19" fmla="*/ 313937 w 5059641"/>
                <a:gd name="connsiteY19" fmla="*/ 4432232 h 4410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59641" h="4410314">
                  <a:moveTo>
                    <a:pt x="313937" y="4432232"/>
                  </a:moveTo>
                  <a:lnTo>
                    <a:pt x="5568" y="2579550"/>
                  </a:lnTo>
                  <a:cubicBezTo>
                    <a:pt x="-10256" y="2469023"/>
                    <a:pt x="7802" y="2357851"/>
                    <a:pt x="57780" y="2258001"/>
                  </a:cubicBezTo>
                  <a:cubicBezTo>
                    <a:pt x="150952" y="2071988"/>
                    <a:pt x="338159" y="1956405"/>
                    <a:pt x="546385" y="1956405"/>
                  </a:cubicBezTo>
                  <a:cubicBezTo>
                    <a:pt x="630649" y="1956405"/>
                    <a:pt x="715102" y="1976359"/>
                    <a:pt x="790647" y="2014116"/>
                  </a:cubicBezTo>
                  <a:lnTo>
                    <a:pt x="824557" y="2031084"/>
                  </a:lnTo>
                  <a:lnTo>
                    <a:pt x="1261651" y="2363633"/>
                  </a:lnTo>
                  <a:lnTo>
                    <a:pt x="941360" y="1611997"/>
                  </a:lnTo>
                  <a:lnTo>
                    <a:pt x="2541364" y="0"/>
                  </a:lnTo>
                  <a:lnTo>
                    <a:pt x="4141583" y="1611970"/>
                  </a:lnTo>
                  <a:lnTo>
                    <a:pt x="3821480" y="2363230"/>
                  </a:lnTo>
                  <a:lnTo>
                    <a:pt x="4258143" y="2030762"/>
                  </a:lnTo>
                  <a:lnTo>
                    <a:pt x="4291946" y="2013820"/>
                  </a:lnTo>
                  <a:cubicBezTo>
                    <a:pt x="4367491" y="1976036"/>
                    <a:pt x="4452051" y="1956055"/>
                    <a:pt x="4536504" y="1956055"/>
                  </a:cubicBezTo>
                  <a:cubicBezTo>
                    <a:pt x="4562287" y="1956055"/>
                    <a:pt x="4588285" y="1957911"/>
                    <a:pt x="4613825" y="1961541"/>
                  </a:cubicBezTo>
                  <a:cubicBezTo>
                    <a:pt x="4912021" y="2004219"/>
                    <a:pt x="5119816" y="2281262"/>
                    <a:pt x="5077186" y="2579147"/>
                  </a:cubicBezTo>
                  <a:lnTo>
                    <a:pt x="4768951" y="4431210"/>
                  </a:lnTo>
                  <a:lnTo>
                    <a:pt x="4427533" y="4431856"/>
                  </a:lnTo>
                  <a:cubicBezTo>
                    <a:pt x="4238631" y="4432232"/>
                    <a:pt x="1493022" y="4432232"/>
                    <a:pt x="656028" y="4432232"/>
                  </a:cubicBezTo>
                  <a:lnTo>
                    <a:pt x="313937" y="4432232"/>
                  </a:lnTo>
                  <a:close/>
                </a:path>
              </a:pathLst>
            </a:custGeom>
            <a:solidFill>
              <a:srgbClr val="161616"/>
            </a:solidFill>
            <a:ln w="76200" cap="flat">
              <a:solidFill>
                <a:schemeClr val="bg1"/>
              </a:solidFill>
              <a:prstDash val="solid"/>
              <a:miter/>
            </a:ln>
          </p:spPr>
          <p:txBody>
            <a:bodyPr rtlCol="0" anchor="ctr"/>
            <a:lstStyle/>
            <a:p>
              <a:endParaRPr/>
            </a:p>
          </p:txBody>
        </p:sp>
        <p:sp>
          <p:nvSpPr>
            <p:cNvPr id="59" name="Freeform 58">
              <a:extLst>
                <a:ext uri="{FF2B5EF4-FFF2-40B4-BE49-F238E27FC236}">
                  <a16:creationId xmlns:a16="http://schemas.microsoft.com/office/drawing/2014/main" id="{27F7647D-0A60-5042-9A5F-64959111DCC5}"/>
                </a:ext>
              </a:extLst>
            </p:cNvPr>
            <p:cNvSpPr/>
            <p:nvPr/>
          </p:nvSpPr>
          <p:spPr>
            <a:xfrm>
              <a:off x="16146730" y="4694849"/>
              <a:ext cx="4521381" cy="3764903"/>
            </a:xfrm>
            <a:custGeom>
              <a:avLst/>
              <a:gdLst>
                <a:gd name="connsiteX0" fmla="*/ 272840 w 4521381"/>
                <a:gd name="connsiteY0" fmla="*/ 3781442 h 3764902"/>
                <a:gd name="connsiteX1" fmla="*/ 2822 w 4521381"/>
                <a:gd name="connsiteY1" fmla="*/ 2159602 h 3764902"/>
                <a:gd name="connsiteX2" fmla="*/ 29304 w 4521381"/>
                <a:gd name="connsiteY2" fmla="*/ 1996474 h 3764902"/>
                <a:gd name="connsiteX3" fmla="*/ 277227 w 4521381"/>
                <a:gd name="connsiteY3" fmla="*/ 1843458 h 3764902"/>
                <a:gd name="connsiteX4" fmla="*/ 401080 w 4521381"/>
                <a:gd name="connsiteY4" fmla="*/ 1872743 h 3764902"/>
                <a:gd name="connsiteX5" fmla="*/ 412357 w 4521381"/>
                <a:gd name="connsiteY5" fmla="*/ 1878391 h 3764902"/>
                <a:gd name="connsiteX6" fmla="*/ 1023605 w 4521381"/>
                <a:gd name="connsiteY6" fmla="*/ 2343410 h 3764902"/>
                <a:gd name="connsiteX7" fmla="*/ 1147808 w 4521381"/>
                <a:gd name="connsiteY7" fmla="*/ 2385416 h 3764902"/>
                <a:gd name="connsiteX8" fmla="*/ 1228116 w 4521381"/>
                <a:gd name="connsiteY8" fmla="*/ 2368985 h 3764902"/>
                <a:gd name="connsiteX9" fmla="*/ 1335768 w 4521381"/>
                <a:gd name="connsiteY9" fmla="*/ 2100897 h 3764902"/>
                <a:gd name="connsiteX10" fmla="*/ 990717 w 4521381"/>
                <a:gd name="connsiteY10" fmla="*/ 1291120 h 3764902"/>
                <a:gd name="connsiteX11" fmla="*/ 2272206 w 4521381"/>
                <a:gd name="connsiteY11" fmla="*/ 0 h 3764902"/>
                <a:gd name="connsiteX12" fmla="*/ 3553910 w 4521381"/>
                <a:gd name="connsiteY12" fmla="*/ 1291120 h 3764902"/>
                <a:gd name="connsiteX13" fmla="*/ 3208939 w 4521381"/>
                <a:gd name="connsiteY13" fmla="*/ 2100735 h 3764902"/>
                <a:gd name="connsiteX14" fmla="*/ 3234345 w 4521381"/>
                <a:gd name="connsiteY14" fmla="*/ 2304712 h 3764902"/>
                <a:gd name="connsiteX15" fmla="*/ 3397169 w 4521381"/>
                <a:gd name="connsiteY15" fmla="*/ 2385228 h 3764902"/>
                <a:gd name="connsiteX16" fmla="*/ 3520834 w 4521381"/>
                <a:gd name="connsiteY16" fmla="*/ 2343437 h 3764902"/>
                <a:gd name="connsiteX17" fmla="*/ 4132055 w 4521381"/>
                <a:gd name="connsiteY17" fmla="*/ 1878041 h 3764902"/>
                <a:gd name="connsiteX18" fmla="*/ 4143331 w 4521381"/>
                <a:gd name="connsiteY18" fmla="*/ 1872394 h 3764902"/>
                <a:gd name="connsiteX19" fmla="*/ 4267346 w 4521381"/>
                <a:gd name="connsiteY19" fmla="*/ 1843108 h 3764902"/>
                <a:gd name="connsiteX20" fmla="*/ 4306612 w 4521381"/>
                <a:gd name="connsiteY20" fmla="*/ 1845905 h 3764902"/>
                <a:gd name="connsiteX21" fmla="*/ 4541616 w 4521381"/>
                <a:gd name="connsiteY21" fmla="*/ 2159199 h 3764902"/>
                <a:gd name="connsiteX22" fmla="*/ 4271652 w 4521381"/>
                <a:gd name="connsiteY22" fmla="*/ 3780850 h 3764902"/>
                <a:gd name="connsiteX23" fmla="*/ 4157864 w 4521381"/>
                <a:gd name="connsiteY23" fmla="*/ 3781065 h 3764902"/>
                <a:gd name="connsiteX24" fmla="*/ 386870 w 4521381"/>
                <a:gd name="connsiteY24" fmla="*/ 3781442 h 3764902"/>
                <a:gd name="connsiteX25" fmla="*/ 272840 w 4521381"/>
                <a:gd name="connsiteY25" fmla="*/ 3781442 h 3764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521381" h="3764902">
                  <a:moveTo>
                    <a:pt x="272840" y="3781442"/>
                  </a:moveTo>
                  <a:lnTo>
                    <a:pt x="2822" y="2159602"/>
                  </a:lnTo>
                  <a:cubicBezTo>
                    <a:pt x="-5198" y="2103532"/>
                    <a:pt x="3952" y="2047139"/>
                    <a:pt x="29304" y="1996474"/>
                  </a:cubicBezTo>
                  <a:cubicBezTo>
                    <a:pt x="76590" y="1902083"/>
                    <a:pt x="171566" y="1843458"/>
                    <a:pt x="277227" y="1843458"/>
                  </a:cubicBezTo>
                  <a:cubicBezTo>
                    <a:pt x="319938" y="1843458"/>
                    <a:pt x="362756" y="1853596"/>
                    <a:pt x="401080" y="1872743"/>
                  </a:cubicBezTo>
                  <a:lnTo>
                    <a:pt x="412357" y="1878391"/>
                  </a:lnTo>
                  <a:lnTo>
                    <a:pt x="1023605" y="2343410"/>
                  </a:lnTo>
                  <a:cubicBezTo>
                    <a:pt x="1059157" y="2370544"/>
                    <a:pt x="1103240" y="2385416"/>
                    <a:pt x="1147808" y="2385416"/>
                  </a:cubicBezTo>
                  <a:cubicBezTo>
                    <a:pt x="1175555" y="2385416"/>
                    <a:pt x="1202576" y="2379903"/>
                    <a:pt x="1228116" y="2368985"/>
                  </a:cubicBezTo>
                  <a:cubicBezTo>
                    <a:pt x="1331758" y="2324747"/>
                    <a:pt x="1380067" y="2204458"/>
                    <a:pt x="1335768" y="2100897"/>
                  </a:cubicBezTo>
                  <a:lnTo>
                    <a:pt x="990717" y="1291120"/>
                  </a:lnTo>
                  <a:lnTo>
                    <a:pt x="2272206" y="0"/>
                  </a:lnTo>
                  <a:lnTo>
                    <a:pt x="3553910" y="1291120"/>
                  </a:lnTo>
                  <a:lnTo>
                    <a:pt x="3208939" y="2100735"/>
                  </a:lnTo>
                  <a:cubicBezTo>
                    <a:pt x="3180115" y="2168262"/>
                    <a:pt x="3189858" y="2246383"/>
                    <a:pt x="3234345" y="2304712"/>
                  </a:cubicBezTo>
                  <a:cubicBezTo>
                    <a:pt x="3273315" y="2355888"/>
                    <a:pt x="3332685" y="2385228"/>
                    <a:pt x="3397169" y="2385228"/>
                  </a:cubicBezTo>
                  <a:cubicBezTo>
                    <a:pt x="3442140" y="2385228"/>
                    <a:pt x="3484905" y="2370760"/>
                    <a:pt x="3520834" y="2343437"/>
                  </a:cubicBezTo>
                  <a:lnTo>
                    <a:pt x="4132055" y="1878041"/>
                  </a:lnTo>
                  <a:lnTo>
                    <a:pt x="4143331" y="1872394"/>
                  </a:lnTo>
                  <a:cubicBezTo>
                    <a:pt x="4181628" y="1853220"/>
                    <a:pt x="4224527" y="1843108"/>
                    <a:pt x="4267346" y="1843108"/>
                  </a:cubicBezTo>
                  <a:cubicBezTo>
                    <a:pt x="4280453" y="1843108"/>
                    <a:pt x="4293640" y="1844050"/>
                    <a:pt x="4306612" y="1845905"/>
                  </a:cubicBezTo>
                  <a:cubicBezTo>
                    <a:pt x="4457809" y="1867553"/>
                    <a:pt x="4563227" y="2008092"/>
                    <a:pt x="4541616" y="2159199"/>
                  </a:cubicBezTo>
                  <a:lnTo>
                    <a:pt x="4271652" y="3780850"/>
                  </a:lnTo>
                  <a:lnTo>
                    <a:pt x="4157864" y="3781065"/>
                  </a:lnTo>
                  <a:cubicBezTo>
                    <a:pt x="3968450" y="3781442"/>
                    <a:pt x="1223622" y="3781442"/>
                    <a:pt x="386870" y="3781442"/>
                  </a:cubicBezTo>
                  <a:lnTo>
                    <a:pt x="272840" y="3781442"/>
                  </a:lnTo>
                  <a:close/>
                </a:path>
              </a:pathLst>
            </a:custGeom>
            <a:solidFill>
              <a:srgbClr val="F7DE48"/>
            </a:solidFill>
            <a:ln w="26912" cap="flat">
              <a:noFill/>
              <a:prstDash val="solid"/>
              <a:miter/>
            </a:ln>
          </p:spPr>
          <p:txBody>
            <a:bodyPr rtlCol="0" anchor="ctr"/>
            <a:lstStyle/>
            <a:p>
              <a:endParaRPr/>
            </a:p>
          </p:txBody>
        </p:sp>
        <p:sp>
          <p:nvSpPr>
            <p:cNvPr id="60" name="Freeform 59">
              <a:extLst>
                <a:ext uri="{FF2B5EF4-FFF2-40B4-BE49-F238E27FC236}">
                  <a16:creationId xmlns:a16="http://schemas.microsoft.com/office/drawing/2014/main" id="{FB76B579-C3F1-264A-AFEC-ED94CDF9CEFA}"/>
                </a:ext>
              </a:extLst>
            </p:cNvPr>
            <p:cNvSpPr/>
            <p:nvPr/>
          </p:nvSpPr>
          <p:spPr>
            <a:xfrm>
              <a:off x="16281307" y="4885654"/>
              <a:ext cx="4252251" cy="3442197"/>
            </a:xfrm>
            <a:custGeom>
              <a:avLst/>
              <a:gdLst>
                <a:gd name="connsiteX0" fmla="*/ 4273701 w 4252251"/>
                <a:gd name="connsiteY0" fmla="*/ 1949413 h 3442196"/>
                <a:gd name="connsiteX1" fmla="*/ 4272894 w 4252251"/>
                <a:gd name="connsiteY1" fmla="*/ 1955060 h 3442196"/>
                <a:gd name="connsiteX2" fmla="*/ 4271817 w 4252251"/>
                <a:gd name="connsiteY2" fmla="*/ 1960977 h 3442196"/>
                <a:gd name="connsiteX3" fmla="*/ 4023142 w 4252251"/>
                <a:gd name="connsiteY3" fmla="*/ 3455912 h 3442196"/>
                <a:gd name="connsiteX4" fmla="*/ 252363 w 4252251"/>
                <a:gd name="connsiteY4" fmla="*/ 3456181 h 3442196"/>
                <a:gd name="connsiteX5" fmla="*/ 1534 w 4252251"/>
                <a:gd name="connsiteY5" fmla="*/ 1949682 h 3442196"/>
                <a:gd name="connsiteX6" fmla="*/ 14991 w 4252251"/>
                <a:gd name="connsiteY6" fmla="*/ 1865778 h 3442196"/>
                <a:gd name="connsiteX7" fmla="*/ 24141 w 4252251"/>
                <a:gd name="connsiteY7" fmla="*/ 1850181 h 3442196"/>
                <a:gd name="connsiteX8" fmla="*/ 80927 w 4252251"/>
                <a:gd name="connsiteY8" fmla="*/ 1801237 h 3442196"/>
                <a:gd name="connsiteX9" fmla="*/ 206342 w 4252251"/>
                <a:gd name="connsiteY9" fmla="*/ 1802313 h 3442196"/>
                <a:gd name="connsiteX10" fmla="*/ 807578 w 4252251"/>
                <a:gd name="connsiteY10" fmla="*/ 2259480 h 3442196"/>
                <a:gd name="connsiteX11" fmla="*/ 1146413 w 4252251"/>
                <a:gd name="connsiteY11" fmla="*/ 2301969 h 3442196"/>
                <a:gd name="connsiteX12" fmla="*/ 1324846 w 4252251"/>
                <a:gd name="connsiteY12" fmla="*/ 1857173 h 3442196"/>
                <a:gd name="connsiteX13" fmla="*/ 1015346 w 4252251"/>
                <a:gd name="connsiteY13" fmla="*/ 1130816 h 3442196"/>
                <a:gd name="connsiteX14" fmla="*/ 2137618 w 4252251"/>
                <a:gd name="connsiteY14" fmla="*/ 0 h 3442196"/>
                <a:gd name="connsiteX15" fmla="*/ 3260158 w 4252251"/>
                <a:gd name="connsiteY15" fmla="*/ 1130816 h 3442196"/>
                <a:gd name="connsiteX16" fmla="*/ 3241858 w 4252251"/>
                <a:gd name="connsiteY16" fmla="*/ 1174112 h 3442196"/>
                <a:gd name="connsiteX17" fmla="*/ 2950659 w 4252251"/>
                <a:gd name="connsiteY17" fmla="*/ 1857173 h 3442196"/>
                <a:gd name="connsiteX18" fmla="*/ 2992643 w 4252251"/>
                <a:gd name="connsiteY18" fmla="*/ 2195476 h 3442196"/>
                <a:gd name="connsiteX19" fmla="*/ 3467658 w 4252251"/>
                <a:gd name="connsiteY19" fmla="*/ 2259480 h 3442196"/>
                <a:gd name="connsiteX20" fmla="*/ 4068921 w 4252251"/>
                <a:gd name="connsiteY20" fmla="*/ 1801775 h 3442196"/>
                <a:gd name="connsiteX21" fmla="*/ 4152862 w 4252251"/>
                <a:gd name="connsiteY21" fmla="*/ 1788329 h 3442196"/>
                <a:gd name="connsiteX22" fmla="*/ 4273701 w 4252251"/>
                <a:gd name="connsiteY22" fmla="*/ 1949413 h 3442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52251" h="3442196">
                  <a:moveTo>
                    <a:pt x="4273701" y="1949413"/>
                  </a:moveTo>
                  <a:lnTo>
                    <a:pt x="4272894" y="1955060"/>
                  </a:lnTo>
                  <a:lnTo>
                    <a:pt x="4271817" y="1960977"/>
                  </a:lnTo>
                  <a:lnTo>
                    <a:pt x="4023142" y="3455912"/>
                  </a:lnTo>
                  <a:cubicBezTo>
                    <a:pt x="3819141" y="3456181"/>
                    <a:pt x="660902" y="3456181"/>
                    <a:pt x="252363" y="3456181"/>
                  </a:cubicBezTo>
                  <a:lnTo>
                    <a:pt x="1534" y="1949682"/>
                  </a:lnTo>
                  <a:cubicBezTo>
                    <a:pt x="-2772" y="1920907"/>
                    <a:pt x="2072" y="1891864"/>
                    <a:pt x="14991" y="1865778"/>
                  </a:cubicBezTo>
                  <a:cubicBezTo>
                    <a:pt x="17682" y="1860400"/>
                    <a:pt x="20911" y="1855021"/>
                    <a:pt x="24141" y="1850181"/>
                  </a:cubicBezTo>
                  <a:cubicBezTo>
                    <a:pt x="38674" y="1828667"/>
                    <a:pt x="58321" y="1811994"/>
                    <a:pt x="80927" y="1801237"/>
                  </a:cubicBezTo>
                  <a:cubicBezTo>
                    <a:pt x="119144" y="1782950"/>
                    <a:pt x="165434" y="1781875"/>
                    <a:pt x="206342" y="1802313"/>
                  </a:cubicBezTo>
                  <a:lnTo>
                    <a:pt x="807578" y="2259480"/>
                  </a:lnTo>
                  <a:cubicBezTo>
                    <a:pt x="904734" y="2333702"/>
                    <a:pt x="1034185" y="2349837"/>
                    <a:pt x="1146413" y="2301969"/>
                  </a:cubicBezTo>
                  <a:cubicBezTo>
                    <a:pt x="1318656" y="2228285"/>
                    <a:pt x="1398587" y="2029283"/>
                    <a:pt x="1324846" y="1857173"/>
                  </a:cubicBezTo>
                  <a:lnTo>
                    <a:pt x="1015346" y="1130816"/>
                  </a:lnTo>
                  <a:lnTo>
                    <a:pt x="2137618" y="0"/>
                  </a:lnTo>
                  <a:lnTo>
                    <a:pt x="3260158" y="1130816"/>
                  </a:lnTo>
                  <a:lnTo>
                    <a:pt x="3241858" y="1174112"/>
                  </a:lnTo>
                  <a:lnTo>
                    <a:pt x="2950659" y="1857173"/>
                  </a:lnTo>
                  <a:cubicBezTo>
                    <a:pt x="2902754" y="1969313"/>
                    <a:pt x="2918902" y="2098396"/>
                    <a:pt x="2992643" y="2195476"/>
                  </a:cubicBezTo>
                  <a:cubicBezTo>
                    <a:pt x="3106216" y="2344190"/>
                    <a:pt x="3318855" y="2372965"/>
                    <a:pt x="3467658" y="2259480"/>
                  </a:cubicBezTo>
                  <a:lnTo>
                    <a:pt x="4068921" y="1801775"/>
                  </a:lnTo>
                  <a:cubicBezTo>
                    <a:pt x="4094999" y="1788867"/>
                    <a:pt x="4124334" y="1784026"/>
                    <a:pt x="4152862" y="1788329"/>
                  </a:cubicBezTo>
                  <a:cubicBezTo>
                    <a:pt x="4230910" y="1799355"/>
                    <a:pt x="4285005" y="1871426"/>
                    <a:pt x="4273701" y="1949413"/>
                  </a:cubicBezTo>
                </a:path>
              </a:pathLst>
            </a:custGeom>
            <a:solidFill>
              <a:srgbClr val="FFA500"/>
            </a:solidFill>
            <a:ln w="26912" cap="flat">
              <a:noFill/>
              <a:prstDash val="solid"/>
              <a:miter/>
            </a:ln>
          </p:spPr>
          <p:txBody>
            <a:bodyPr rtlCol="0" anchor="ctr"/>
            <a:lstStyle/>
            <a:p>
              <a:endParaRPr/>
            </a:p>
          </p:txBody>
        </p:sp>
        <p:sp>
          <p:nvSpPr>
            <p:cNvPr id="61" name="Freeform 60">
              <a:extLst>
                <a:ext uri="{FF2B5EF4-FFF2-40B4-BE49-F238E27FC236}">
                  <a16:creationId xmlns:a16="http://schemas.microsoft.com/office/drawing/2014/main" id="{F02471B2-C854-B740-B74E-DFEE009919E5}"/>
                </a:ext>
              </a:extLst>
            </p:cNvPr>
            <p:cNvSpPr/>
            <p:nvPr/>
          </p:nvSpPr>
          <p:spPr>
            <a:xfrm>
              <a:off x="18183068" y="5948610"/>
              <a:ext cx="457521" cy="457167"/>
            </a:xfrm>
            <a:custGeom>
              <a:avLst/>
              <a:gdLst>
                <a:gd name="connsiteX0" fmla="*/ 236000 w 457520"/>
                <a:gd name="connsiteY0" fmla="*/ 0 h 457166"/>
                <a:gd name="connsiteX1" fmla="*/ 0 w 457520"/>
                <a:gd name="connsiteY1" fmla="*/ 235817 h 457166"/>
                <a:gd name="connsiteX2" fmla="*/ 236000 w 457520"/>
                <a:gd name="connsiteY2" fmla="*/ 471635 h 457166"/>
                <a:gd name="connsiteX3" fmla="*/ 472000 w 457520"/>
                <a:gd name="connsiteY3" fmla="*/ 235817 h 457166"/>
                <a:gd name="connsiteX4" fmla="*/ 236000 w 457520"/>
                <a:gd name="connsiteY4" fmla="*/ 0 h 457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520" h="457166">
                  <a:moveTo>
                    <a:pt x="236000" y="0"/>
                  </a:moveTo>
                  <a:cubicBezTo>
                    <a:pt x="105660" y="0"/>
                    <a:pt x="0" y="105579"/>
                    <a:pt x="0" y="235817"/>
                  </a:cubicBezTo>
                  <a:cubicBezTo>
                    <a:pt x="0" y="366056"/>
                    <a:pt x="105660" y="471635"/>
                    <a:pt x="236000" y="471635"/>
                  </a:cubicBezTo>
                  <a:cubicBezTo>
                    <a:pt x="366340" y="471635"/>
                    <a:pt x="472000" y="366056"/>
                    <a:pt x="472000" y="235817"/>
                  </a:cubicBezTo>
                  <a:cubicBezTo>
                    <a:pt x="472000" y="105579"/>
                    <a:pt x="366340" y="0"/>
                    <a:pt x="236000" y="0"/>
                  </a:cubicBezTo>
                </a:path>
              </a:pathLst>
            </a:custGeom>
            <a:solidFill>
              <a:srgbClr val="FFFFFF"/>
            </a:solidFill>
            <a:ln w="26912" cap="flat">
              <a:noFill/>
              <a:prstDash val="solid"/>
              <a:miter/>
            </a:ln>
          </p:spPr>
          <p:txBody>
            <a:bodyPr rtlCol="0" anchor="ctr"/>
            <a:lstStyle/>
            <a:p>
              <a:endParaRPr/>
            </a:p>
          </p:txBody>
        </p:sp>
        <p:sp>
          <p:nvSpPr>
            <p:cNvPr id="62" name="Freeform 61">
              <a:extLst>
                <a:ext uri="{FF2B5EF4-FFF2-40B4-BE49-F238E27FC236}">
                  <a16:creationId xmlns:a16="http://schemas.microsoft.com/office/drawing/2014/main" id="{D03A47B0-34C6-F742-9358-EAD70754C94E}"/>
                </a:ext>
              </a:extLst>
            </p:cNvPr>
            <p:cNvSpPr/>
            <p:nvPr/>
          </p:nvSpPr>
          <p:spPr>
            <a:xfrm>
              <a:off x="16281318" y="6735835"/>
              <a:ext cx="4252251" cy="1586638"/>
            </a:xfrm>
            <a:custGeom>
              <a:avLst/>
              <a:gdLst>
                <a:gd name="connsiteX0" fmla="*/ 4272878 w 4252251"/>
                <a:gd name="connsiteY0" fmla="*/ 104879 h 1586637"/>
                <a:gd name="connsiteX1" fmla="*/ 4271802 w 4252251"/>
                <a:gd name="connsiteY1" fmla="*/ 110796 h 1586637"/>
                <a:gd name="connsiteX2" fmla="*/ 4023153 w 4252251"/>
                <a:gd name="connsiteY2" fmla="*/ 1605731 h 1586637"/>
                <a:gd name="connsiteX3" fmla="*/ 252347 w 4252251"/>
                <a:gd name="connsiteY3" fmla="*/ 1606000 h 1586637"/>
                <a:gd name="connsiteX4" fmla="*/ 1545 w 4252251"/>
                <a:gd name="connsiteY4" fmla="*/ 99501 h 1586637"/>
                <a:gd name="connsiteX5" fmla="*/ 15002 w 4252251"/>
                <a:gd name="connsiteY5" fmla="*/ 15598 h 1586637"/>
                <a:gd name="connsiteX6" fmla="*/ 24125 w 4252251"/>
                <a:gd name="connsiteY6" fmla="*/ 0 h 1586637"/>
                <a:gd name="connsiteX7" fmla="*/ 725235 w 4252251"/>
                <a:gd name="connsiteY7" fmla="*/ 1104461 h 1586637"/>
                <a:gd name="connsiteX8" fmla="*/ 1606259 w 4252251"/>
                <a:gd name="connsiteY8" fmla="*/ 1136866 h 1586637"/>
                <a:gd name="connsiteX9" fmla="*/ 1073839 w 4252251"/>
                <a:gd name="connsiteY9" fmla="*/ 845301 h 1586637"/>
                <a:gd name="connsiteX10" fmla="*/ 2402211 w 4252251"/>
                <a:gd name="connsiteY10" fmla="*/ 402629 h 1586637"/>
                <a:gd name="connsiteX11" fmla="*/ 2147022 w 4252251"/>
                <a:gd name="connsiteY11" fmla="*/ 822900 h 1586637"/>
                <a:gd name="connsiteX12" fmla="*/ 3220419 w 4252251"/>
                <a:gd name="connsiteY12" fmla="*/ 968306 h 1586637"/>
                <a:gd name="connsiteX13" fmla="*/ 4272878 w 4252251"/>
                <a:gd name="connsiteY13" fmla="*/ 104879 h 158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52251" h="1586637">
                  <a:moveTo>
                    <a:pt x="4272878" y="104879"/>
                  </a:moveTo>
                  <a:lnTo>
                    <a:pt x="4271802" y="110796"/>
                  </a:lnTo>
                  <a:lnTo>
                    <a:pt x="4023153" y="1605731"/>
                  </a:lnTo>
                  <a:cubicBezTo>
                    <a:pt x="3819152" y="1606000"/>
                    <a:pt x="660913" y="1606000"/>
                    <a:pt x="252347" y="1606000"/>
                  </a:cubicBezTo>
                  <a:lnTo>
                    <a:pt x="1545" y="99501"/>
                  </a:lnTo>
                  <a:cubicBezTo>
                    <a:pt x="-2788" y="70726"/>
                    <a:pt x="2084" y="41683"/>
                    <a:pt x="15002" y="15598"/>
                  </a:cubicBezTo>
                  <a:cubicBezTo>
                    <a:pt x="17693" y="10219"/>
                    <a:pt x="20896" y="4841"/>
                    <a:pt x="24125" y="0"/>
                  </a:cubicBezTo>
                  <a:lnTo>
                    <a:pt x="725235" y="1104461"/>
                  </a:lnTo>
                  <a:lnTo>
                    <a:pt x="1606259" y="1136866"/>
                  </a:lnTo>
                  <a:lnTo>
                    <a:pt x="1073839" y="845301"/>
                  </a:lnTo>
                  <a:lnTo>
                    <a:pt x="2402211" y="402629"/>
                  </a:lnTo>
                  <a:lnTo>
                    <a:pt x="2147022" y="822900"/>
                  </a:lnTo>
                  <a:lnTo>
                    <a:pt x="3220419" y="968306"/>
                  </a:lnTo>
                  <a:lnTo>
                    <a:pt x="4272878" y="104879"/>
                  </a:lnTo>
                  <a:close/>
                </a:path>
              </a:pathLst>
            </a:custGeom>
            <a:solidFill>
              <a:srgbClr val="F2990A"/>
            </a:solidFill>
            <a:ln w="26912" cap="flat">
              <a:noFill/>
              <a:prstDash val="solid"/>
              <a:miter/>
            </a:ln>
          </p:spPr>
          <p:txBody>
            <a:bodyPr rtlCol="0" anchor="ctr"/>
            <a:lstStyle/>
            <a:p>
              <a:endParaRPr/>
            </a:p>
          </p:txBody>
        </p:sp>
        <p:sp>
          <p:nvSpPr>
            <p:cNvPr id="63" name="Freeform 62">
              <a:extLst>
                <a:ext uri="{FF2B5EF4-FFF2-40B4-BE49-F238E27FC236}">
                  <a16:creationId xmlns:a16="http://schemas.microsoft.com/office/drawing/2014/main" id="{82545B0B-49C3-3245-8A16-932CD205EE6C}"/>
                </a:ext>
              </a:extLst>
            </p:cNvPr>
            <p:cNvSpPr/>
            <p:nvPr/>
          </p:nvSpPr>
          <p:spPr>
            <a:xfrm>
              <a:off x="16281315" y="6686883"/>
              <a:ext cx="4252251" cy="1640422"/>
            </a:xfrm>
            <a:custGeom>
              <a:avLst/>
              <a:gdLst>
                <a:gd name="connsiteX0" fmla="*/ 4271802 w 4252251"/>
                <a:gd name="connsiteY0" fmla="*/ 159739 h 1640421"/>
                <a:gd name="connsiteX1" fmla="*/ 4023153 w 4252251"/>
                <a:gd name="connsiteY1" fmla="*/ 1654675 h 1640421"/>
                <a:gd name="connsiteX2" fmla="*/ 252347 w 4252251"/>
                <a:gd name="connsiteY2" fmla="*/ 1654944 h 1640421"/>
                <a:gd name="connsiteX3" fmla="*/ 1545 w 4252251"/>
                <a:gd name="connsiteY3" fmla="*/ 148445 h 1640421"/>
                <a:gd name="connsiteX4" fmla="*/ 15002 w 4252251"/>
                <a:gd name="connsiteY4" fmla="*/ 64541 h 1640421"/>
                <a:gd name="connsiteX5" fmla="*/ 80912 w 4252251"/>
                <a:gd name="connsiteY5" fmla="*/ 0 h 1640421"/>
                <a:gd name="connsiteX6" fmla="*/ 375797 w 4252251"/>
                <a:gd name="connsiteY6" fmla="*/ 1526668 h 1640421"/>
                <a:gd name="connsiteX7" fmla="*/ 2480635 w 4252251"/>
                <a:gd name="connsiteY7" fmla="*/ 1461213 h 1640421"/>
                <a:gd name="connsiteX8" fmla="*/ 1526704 w 4252251"/>
                <a:gd name="connsiteY8" fmla="*/ 1012409 h 1640421"/>
                <a:gd name="connsiteX9" fmla="*/ 3414300 w 4252251"/>
                <a:gd name="connsiteY9" fmla="*/ 1289345 h 1640421"/>
                <a:gd name="connsiteX10" fmla="*/ 4271802 w 4252251"/>
                <a:gd name="connsiteY10" fmla="*/ 159739 h 164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52251" h="1640421">
                  <a:moveTo>
                    <a:pt x="4271802" y="159739"/>
                  </a:moveTo>
                  <a:lnTo>
                    <a:pt x="4023153" y="1654675"/>
                  </a:lnTo>
                  <a:cubicBezTo>
                    <a:pt x="3819152" y="1654944"/>
                    <a:pt x="660913" y="1654944"/>
                    <a:pt x="252347" y="1654944"/>
                  </a:cubicBezTo>
                  <a:lnTo>
                    <a:pt x="1545" y="148445"/>
                  </a:lnTo>
                  <a:cubicBezTo>
                    <a:pt x="-2788" y="119670"/>
                    <a:pt x="2084" y="90626"/>
                    <a:pt x="15002" y="64541"/>
                  </a:cubicBezTo>
                  <a:cubicBezTo>
                    <a:pt x="29777" y="35229"/>
                    <a:pt x="53191" y="13177"/>
                    <a:pt x="80912" y="0"/>
                  </a:cubicBezTo>
                  <a:lnTo>
                    <a:pt x="375797" y="1526668"/>
                  </a:lnTo>
                  <a:lnTo>
                    <a:pt x="2480635" y="1461213"/>
                  </a:lnTo>
                  <a:lnTo>
                    <a:pt x="1526704" y="1012409"/>
                  </a:lnTo>
                  <a:lnTo>
                    <a:pt x="3414300" y="1289345"/>
                  </a:lnTo>
                  <a:lnTo>
                    <a:pt x="4271802" y="159739"/>
                  </a:lnTo>
                  <a:close/>
                </a:path>
              </a:pathLst>
            </a:custGeom>
            <a:solidFill>
              <a:srgbClr val="C47900"/>
            </a:solidFill>
            <a:ln w="26912" cap="flat">
              <a:noFill/>
              <a:prstDash val="solid"/>
              <a:miter/>
            </a:ln>
          </p:spPr>
          <p:txBody>
            <a:bodyPr rtlCol="0" anchor="ctr"/>
            <a:lstStyle/>
            <a:p>
              <a:endParaRPr/>
            </a:p>
          </p:txBody>
        </p:sp>
        <p:sp>
          <p:nvSpPr>
            <p:cNvPr id="64" name="Freeform 63">
              <a:extLst>
                <a:ext uri="{FF2B5EF4-FFF2-40B4-BE49-F238E27FC236}">
                  <a16:creationId xmlns:a16="http://schemas.microsoft.com/office/drawing/2014/main" id="{E74B48E5-FA23-1943-ADB3-0ED339092878}"/>
                </a:ext>
              </a:extLst>
            </p:cNvPr>
            <p:cNvSpPr/>
            <p:nvPr/>
          </p:nvSpPr>
          <p:spPr>
            <a:xfrm>
              <a:off x="17296651" y="4885643"/>
              <a:ext cx="2233778" cy="1156363"/>
            </a:xfrm>
            <a:custGeom>
              <a:avLst/>
              <a:gdLst>
                <a:gd name="connsiteX0" fmla="*/ 2244812 w 2233777"/>
                <a:gd name="connsiteY0" fmla="*/ 1130816 h 1156363"/>
                <a:gd name="connsiteX1" fmla="*/ 2226511 w 2233777"/>
                <a:gd name="connsiteY1" fmla="*/ 1174112 h 1156363"/>
                <a:gd name="connsiteX2" fmla="*/ 1780133 w 2233777"/>
                <a:gd name="connsiteY2" fmla="*/ 901640 h 1156363"/>
                <a:gd name="connsiteX3" fmla="*/ 2044499 w 2233777"/>
                <a:gd name="connsiteY3" fmla="*/ 1002755 h 1156363"/>
                <a:gd name="connsiteX4" fmla="*/ 1122406 w 2233777"/>
                <a:gd name="connsiteY4" fmla="*/ 61207 h 1156363"/>
                <a:gd name="connsiteX5" fmla="*/ 384075 w 2233777"/>
                <a:gd name="connsiteY5" fmla="*/ 916243 h 1156363"/>
                <a:gd name="connsiteX6" fmla="*/ 501228 w 2233777"/>
                <a:gd name="connsiteY6" fmla="*/ 707264 h 1156363"/>
                <a:gd name="connsiteX7" fmla="*/ 0 w 2233777"/>
                <a:gd name="connsiteY7" fmla="*/ 1130816 h 1156363"/>
                <a:gd name="connsiteX8" fmla="*/ 1122272 w 2233777"/>
                <a:gd name="connsiteY8" fmla="*/ 0 h 1156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3777" h="1156363">
                  <a:moveTo>
                    <a:pt x="2244812" y="1130816"/>
                  </a:moveTo>
                  <a:lnTo>
                    <a:pt x="2226511" y="1174112"/>
                  </a:lnTo>
                  <a:lnTo>
                    <a:pt x="1780133" y="901640"/>
                  </a:lnTo>
                  <a:lnTo>
                    <a:pt x="2044499" y="1002755"/>
                  </a:lnTo>
                  <a:lnTo>
                    <a:pt x="1122406" y="61207"/>
                  </a:lnTo>
                  <a:lnTo>
                    <a:pt x="384075" y="916243"/>
                  </a:lnTo>
                  <a:lnTo>
                    <a:pt x="501228" y="707264"/>
                  </a:lnTo>
                  <a:lnTo>
                    <a:pt x="0" y="1130816"/>
                  </a:lnTo>
                  <a:lnTo>
                    <a:pt x="1122272" y="0"/>
                  </a:lnTo>
                  <a:close/>
                </a:path>
              </a:pathLst>
            </a:custGeom>
            <a:solidFill>
              <a:srgbClr val="FFFFFF"/>
            </a:solidFill>
            <a:ln w="26912" cap="flat">
              <a:noFill/>
              <a:prstDash val="solid"/>
              <a:miter/>
            </a:ln>
          </p:spPr>
          <p:txBody>
            <a:bodyPr rtlCol="0" anchor="ctr"/>
            <a:lstStyle/>
            <a:p>
              <a:endParaRPr/>
            </a:p>
          </p:txBody>
        </p:sp>
      </p:grpSp>
      <p:sp>
        <p:nvSpPr>
          <p:cNvPr id="66" name="TextBox 65">
            <a:extLst>
              <a:ext uri="{FF2B5EF4-FFF2-40B4-BE49-F238E27FC236}">
                <a16:creationId xmlns:a16="http://schemas.microsoft.com/office/drawing/2014/main" id="{55EE4982-4DDA-DC47-9CC5-8DED54C9E1FD}"/>
              </a:ext>
            </a:extLst>
          </p:cNvPr>
          <p:cNvSpPr txBox="1"/>
          <p:nvPr/>
        </p:nvSpPr>
        <p:spPr>
          <a:xfrm>
            <a:off x="9986848" y="1863989"/>
            <a:ext cx="4405543" cy="1862048"/>
          </a:xfrm>
          <a:prstGeom prst="rect">
            <a:avLst/>
          </a:prstGeom>
          <a:noFill/>
          <a:ln>
            <a:noFill/>
          </a:ln>
        </p:spPr>
        <p:txBody>
          <a:bodyPr wrap="square" rtlCol="0">
            <a:spAutoFit/>
          </a:bodyPr>
          <a:lstStyle/>
          <a:p>
            <a:pPr algn="ctr"/>
            <a:r>
              <a:rPr lang="en-US" sz="11500" b="1" spc="-300">
                <a:ln w="63500" cap="rnd" cmpd="sng">
                  <a:noFill/>
                  <a:prstDash val="solid"/>
                </a:ln>
                <a:solidFill>
                  <a:schemeClr val="accent4"/>
                </a:solidFill>
                <a:latin typeface="Odibee Sans" pitchFamily="2" charset="77"/>
              </a:rPr>
              <a:t>3 </a:t>
            </a:r>
            <a:r>
              <a:rPr lang="en-US" sz="11500" b="1" spc="-300">
                <a:ln w="63500" cap="rnd" cmpd="sng">
                  <a:noFill/>
                  <a:prstDash val="solid"/>
                </a:ln>
                <a:solidFill>
                  <a:schemeClr val="bg1"/>
                </a:solidFill>
                <a:latin typeface="Odibee Sans" pitchFamily="2" charset="77"/>
              </a:rPr>
              <a:t>   :    1</a:t>
            </a:r>
            <a:endParaRPr sz="11500" b="1" spc="-300">
              <a:ln w="63500" cap="rnd" cmpd="sng">
                <a:noFill/>
                <a:prstDash val="solid"/>
              </a:ln>
              <a:solidFill>
                <a:schemeClr val="bg1"/>
              </a:solidFill>
              <a:latin typeface="Odibee Sans" pitchFamily="2" charset="77"/>
            </a:endParaRPr>
          </a:p>
        </p:txBody>
      </p:sp>
      <p:sp>
        <p:nvSpPr>
          <p:cNvPr id="75" name="TextBox 74">
            <a:extLst>
              <a:ext uri="{FF2B5EF4-FFF2-40B4-BE49-F238E27FC236}">
                <a16:creationId xmlns:a16="http://schemas.microsoft.com/office/drawing/2014/main" id="{114AF007-F948-5F43-BED6-49D83A0F8F81}"/>
              </a:ext>
            </a:extLst>
          </p:cNvPr>
          <p:cNvSpPr txBox="1"/>
          <p:nvPr/>
        </p:nvSpPr>
        <p:spPr>
          <a:xfrm>
            <a:off x="4429806" y="5361319"/>
            <a:ext cx="3856902" cy="646331"/>
          </a:xfrm>
          <a:prstGeom prst="rect">
            <a:avLst/>
          </a:prstGeom>
          <a:noFill/>
          <a:ln>
            <a:noFill/>
          </a:ln>
        </p:spPr>
        <p:txBody>
          <a:bodyPr wrap="square" rtlCol="0">
            <a:spAutoFit/>
          </a:bodyPr>
          <a:lstStyle/>
          <a:p>
            <a:pPr algn="ctr"/>
            <a:r>
              <a:rPr lang="en-US" sz="3600">
                <a:ln w="63500" cap="rnd" cmpd="sng">
                  <a:noFill/>
                  <a:prstDash val="solid"/>
                </a:ln>
                <a:solidFill>
                  <a:schemeClr val="bg2"/>
                </a:solidFill>
                <a:latin typeface="Odibee Sans" pitchFamily="2" charset="77"/>
                <a:ea typeface="Open Sans" panose="020B0606030504020204" pitchFamily="34" charset="0"/>
                <a:cs typeface="Poppins" pitchFamily="2" charset="77"/>
              </a:rPr>
              <a:t>TEAM PLAYERS</a:t>
            </a:r>
            <a:endParaRPr sz="3600">
              <a:ln w="63500" cap="rnd" cmpd="sng">
                <a:noFill/>
                <a:prstDash val="solid"/>
              </a:ln>
              <a:solidFill>
                <a:schemeClr val="bg2"/>
              </a:solidFill>
              <a:latin typeface="Odibee Sans" pitchFamily="2" charset="77"/>
              <a:ea typeface="Open Sans" panose="020B0606030504020204" pitchFamily="34" charset="0"/>
              <a:cs typeface="Poppins" pitchFamily="2" charset="77"/>
            </a:endParaRPr>
          </a:p>
        </p:txBody>
      </p:sp>
      <p:sp>
        <p:nvSpPr>
          <p:cNvPr id="76" name="TextBox 75">
            <a:extLst>
              <a:ext uri="{FF2B5EF4-FFF2-40B4-BE49-F238E27FC236}">
                <a16:creationId xmlns:a16="http://schemas.microsoft.com/office/drawing/2014/main" id="{012A1B50-F936-8F42-9E14-4883D14C0672}"/>
              </a:ext>
            </a:extLst>
          </p:cNvPr>
          <p:cNvSpPr txBox="1"/>
          <p:nvPr/>
        </p:nvSpPr>
        <p:spPr>
          <a:xfrm>
            <a:off x="5643155" y="6948365"/>
            <a:ext cx="2977965" cy="523220"/>
          </a:xfrm>
          <a:prstGeom prst="rect">
            <a:avLst/>
          </a:prstGeom>
          <a:noFill/>
          <a:ln>
            <a:noFill/>
          </a:ln>
        </p:spPr>
        <p:txBody>
          <a:bodyPr wrap="square" rtlCol="0">
            <a:spAutoFit/>
          </a:bodyPr>
          <a:lstStyle/>
          <a:p>
            <a:r>
              <a:rPr lang="en-US" sz="2800">
                <a:ln w="63500" cap="rnd" cmpd="sng">
                  <a:noFill/>
                  <a:prstDash val="solid"/>
                </a:ln>
                <a:solidFill>
                  <a:schemeClr val="bg2"/>
                </a:solidFill>
                <a:latin typeface="Odibee Sans" pitchFamily="2" charset="77"/>
                <a:ea typeface="Open Sans" panose="020B0606030504020204" pitchFamily="34" charset="0"/>
                <a:cs typeface="Poppins" pitchFamily="2" charset="77"/>
              </a:rPr>
              <a:t>JAMES WIOLONE</a:t>
            </a:r>
          </a:p>
        </p:txBody>
      </p:sp>
      <p:sp>
        <p:nvSpPr>
          <p:cNvPr id="77" name="TextBox 76">
            <a:extLst>
              <a:ext uri="{FF2B5EF4-FFF2-40B4-BE49-F238E27FC236}">
                <a16:creationId xmlns:a16="http://schemas.microsoft.com/office/drawing/2014/main" id="{7B873ECB-0F6B-8647-958E-FFD104E700C1}"/>
              </a:ext>
            </a:extLst>
          </p:cNvPr>
          <p:cNvSpPr txBox="1"/>
          <p:nvPr/>
        </p:nvSpPr>
        <p:spPr>
          <a:xfrm>
            <a:off x="5643155" y="8376555"/>
            <a:ext cx="2977965" cy="523220"/>
          </a:xfrm>
          <a:prstGeom prst="rect">
            <a:avLst/>
          </a:prstGeom>
          <a:noFill/>
          <a:ln>
            <a:noFill/>
          </a:ln>
        </p:spPr>
        <p:txBody>
          <a:bodyPr wrap="square" rtlCol="0">
            <a:spAutoFit/>
          </a:bodyPr>
          <a:lstStyle/>
          <a:p>
            <a:r>
              <a:rPr lang="en-US" sz="2800">
                <a:ln w="63500" cap="rnd" cmpd="sng">
                  <a:noFill/>
                  <a:prstDash val="solid"/>
                </a:ln>
                <a:solidFill>
                  <a:schemeClr val="bg2"/>
                </a:solidFill>
                <a:latin typeface="Odibee Sans" pitchFamily="2" charset="77"/>
                <a:ea typeface="Open Sans" panose="020B0606030504020204" pitchFamily="34" charset="0"/>
                <a:cs typeface="Poppins" pitchFamily="2" charset="77"/>
              </a:rPr>
              <a:t>VENICIA DONGE</a:t>
            </a:r>
          </a:p>
        </p:txBody>
      </p:sp>
      <p:sp>
        <p:nvSpPr>
          <p:cNvPr id="79" name="TextBox 78">
            <a:extLst>
              <a:ext uri="{FF2B5EF4-FFF2-40B4-BE49-F238E27FC236}">
                <a16:creationId xmlns:a16="http://schemas.microsoft.com/office/drawing/2014/main" id="{FE9A72E1-5AC1-284C-BBC3-28FA9611619A}"/>
              </a:ext>
            </a:extLst>
          </p:cNvPr>
          <p:cNvSpPr txBox="1"/>
          <p:nvPr/>
        </p:nvSpPr>
        <p:spPr>
          <a:xfrm>
            <a:off x="5643155" y="9804745"/>
            <a:ext cx="2977965" cy="523220"/>
          </a:xfrm>
          <a:prstGeom prst="rect">
            <a:avLst/>
          </a:prstGeom>
          <a:noFill/>
          <a:ln>
            <a:noFill/>
          </a:ln>
        </p:spPr>
        <p:txBody>
          <a:bodyPr wrap="square" rtlCol="0">
            <a:spAutoFit/>
          </a:bodyPr>
          <a:lstStyle/>
          <a:p>
            <a:r>
              <a:rPr lang="en-US" sz="2800">
                <a:ln w="63500" cap="rnd" cmpd="sng">
                  <a:noFill/>
                  <a:prstDash val="solid"/>
                </a:ln>
                <a:solidFill>
                  <a:schemeClr val="bg2"/>
                </a:solidFill>
                <a:latin typeface="Odibee Sans" pitchFamily="2" charset="77"/>
                <a:ea typeface="Open Sans" panose="020B0606030504020204" pitchFamily="34" charset="0"/>
                <a:cs typeface="Poppins" pitchFamily="2" charset="77"/>
              </a:rPr>
              <a:t>INNEKE OMIN</a:t>
            </a:r>
          </a:p>
        </p:txBody>
      </p:sp>
      <p:sp>
        <p:nvSpPr>
          <p:cNvPr id="81" name="TextBox 80">
            <a:extLst>
              <a:ext uri="{FF2B5EF4-FFF2-40B4-BE49-F238E27FC236}">
                <a16:creationId xmlns:a16="http://schemas.microsoft.com/office/drawing/2014/main" id="{8BE9C8CA-D8D8-2640-90C6-1332BB7C7572}"/>
              </a:ext>
            </a:extLst>
          </p:cNvPr>
          <p:cNvSpPr txBox="1"/>
          <p:nvPr/>
        </p:nvSpPr>
        <p:spPr>
          <a:xfrm>
            <a:off x="5643155" y="11232934"/>
            <a:ext cx="2977965" cy="523220"/>
          </a:xfrm>
          <a:prstGeom prst="rect">
            <a:avLst/>
          </a:prstGeom>
          <a:noFill/>
          <a:ln>
            <a:noFill/>
          </a:ln>
        </p:spPr>
        <p:txBody>
          <a:bodyPr wrap="square" rtlCol="0">
            <a:spAutoFit/>
          </a:bodyPr>
          <a:lstStyle/>
          <a:p>
            <a:r>
              <a:rPr lang="en-US" sz="2800">
                <a:ln w="63500" cap="rnd" cmpd="sng">
                  <a:noFill/>
                  <a:prstDash val="solid"/>
                </a:ln>
                <a:solidFill>
                  <a:schemeClr val="bg2"/>
                </a:solidFill>
                <a:latin typeface="Odibee Sans" pitchFamily="2" charset="77"/>
                <a:ea typeface="Open Sans" panose="020B0606030504020204" pitchFamily="34" charset="0"/>
                <a:cs typeface="Poppins" pitchFamily="2" charset="77"/>
              </a:rPr>
              <a:t>HAOES ANNS</a:t>
            </a:r>
          </a:p>
        </p:txBody>
      </p:sp>
      <p:sp>
        <p:nvSpPr>
          <p:cNvPr id="84" name="TextBox 83">
            <a:extLst>
              <a:ext uri="{FF2B5EF4-FFF2-40B4-BE49-F238E27FC236}">
                <a16:creationId xmlns:a16="http://schemas.microsoft.com/office/drawing/2014/main" id="{9094EDA8-913A-994C-9901-022E04792FAC}"/>
              </a:ext>
            </a:extLst>
          </p:cNvPr>
          <p:cNvSpPr txBox="1"/>
          <p:nvPr/>
        </p:nvSpPr>
        <p:spPr>
          <a:xfrm>
            <a:off x="16008650" y="5361319"/>
            <a:ext cx="3856902" cy="646331"/>
          </a:xfrm>
          <a:prstGeom prst="rect">
            <a:avLst/>
          </a:prstGeom>
          <a:noFill/>
          <a:ln>
            <a:noFill/>
          </a:ln>
        </p:spPr>
        <p:txBody>
          <a:bodyPr wrap="square" rtlCol="0">
            <a:spAutoFit/>
          </a:bodyPr>
          <a:lstStyle/>
          <a:p>
            <a:pPr algn="ctr"/>
            <a:r>
              <a:rPr lang="en-US" sz="3600">
                <a:ln w="63500" cap="rnd" cmpd="sng">
                  <a:noFill/>
                  <a:prstDash val="solid"/>
                </a:ln>
                <a:solidFill>
                  <a:schemeClr val="bg2"/>
                </a:solidFill>
                <a:latin typeface="Odibee Sans" pitchFamily="2" charset="77"/>
                <a:ea typeface="Open Sans" panose="020B0606030504020204" pitchFamily="34" charset="0"/>
                <a:cs typeface="Poppins" pitchFamily="2" charset="77"/>
              </a:rPr>
              <a:t>TEAM PLAYERS</a:t>
            </a:r>
            <a:endParaRPr sz="3600">
              <a:ln w="63500" cap="rnd" cmpd="sng">
                <a:noFill/>
                <a:prstDash val="solid"/>
              </a:ln>
              <a:solidFill>
                <a:schemeClr val="bg2"/>
              </a:solidFill>
              <a:latin typeface="Odibee Sans" pitchFamily="2" charset="77"/>
              <a:ea typeface="Open Sans" panose="020B0606030504020204" pitchFamily="34" charset="0"/>
              <a:cs typeface="Poppins" pitchFamily="2" charset="77"/>
            </a:endParaRPr>
          </a:p>
        </p:txBody>
      </p:sp>
      <p:sp>
        <p:nvSpPr>
          <p:cNvPr id="85" name="TextBox 84">
            <a:extLst>
              <a:ext uri="{FF2B5EF4-FFF2-40B4-BE49-F238E27FC236}">
                <a16:creationId xmlns:a16="http://schemas.microsoft.com/office/drawing/2014/main" id="{6BE0FCF1-38FB-B345-AE58-2BFFBC94F51B}"/>
              </a:ext>
            </a:extLst>
          </p:cNvPr>
          <p:cNvSpPr txBox="1"/>
          <p:nvPr/>
        </p:nvSpPr>
        <p:spPr>
          <a:xfrm>
            <a:off x="17221999" y="6948365"/>
            <a:ext cx="2977965" cy="523220"/>
          </a:xfrm>
          <a:prstGeom prst="rect">
            <a:avLst/>
          </a:prstGeom>
          <a:noFill/>
          <a:ln>
            <a:noFill/>
          </a:ln>
        </p:spPr>
        <p:txBody>
          <a:bodyPr wrap="square" rtlCol="0">
            <a:spAutoFit/>
          </a:bodyPr>
          <a:lstStyle/>
          <a:p>
            <a:r>
              <a:rPr lang="en-US" sz="2800">
                <a:ln w="63500" cap="rnd" cmpd="sng">
                  <a:noFill/>
                  <a:prstDash val="solid"/>
                </a:ln>
                <a:solidFill>
                  <a:schemeClr val="bg2"/>
                </a:solidFill>
                <a:latin typeface="Odibee Sans" pitchFamily="2" charset="77"/>
                <a:ea typeface="Open Sans" panose="020B0606030504020204" pitchFamily="34" charset="0"/>
                <a:cs typeface="Poppins" pitchFamily="2" charset="77"/>
              </a:rPr>
              <a:t>GEORGE ALIANSE</a:t>
            </a:r>
          </a:p>
        </p:txBody>
      </p:sp>
      <p:sp>
        <p:nvSpPr>
          <p:cNvPr id="87" name="TextBox 86">
            <a:extLst>
              <a:ext uri="{FF2B5EF4-FFF2-40B4-BE49-F238E27FC236}">
                <a16:creationId xmlns:a16="http://schemas.microsoft.com/office/drawing/2014/main" id="{BA01D619-F3AD-6240-BC2B-5A8BC5B278B7}"/>
              </a:ext>
            </a:extLst>
          </p:cNvPr>
          <p:cNvSpPr txBox="1"/>
          <p:nvPr/>
        </p:nvSpPr>
        <p:spPr>
          <a:xfrm>
            <a:off x="17221999" y="8376555"/>
            <a:ext cx="2977965" cy="523220"/>
          </a:xfrm>
          <a:prstGeom prst="rect">
            <a:avLst/>
          </a:prstGeom>
          <a:noFill/>
          <a:ln>
            <a:noFill/>
          </a:ln>
        </p:spPr>
        <p:txBody>
          <a:bodyPr wrap="square" rtlCol="0">
            <a:spAutoFit/>
          </a:bodyPr>
          <a:lstStyle/>
          <a:p>
            <a:r>
              <a:rPr lang="en-US" sz="2800">
                <a:ln w="63500" cap="rnd" cmpd="sng">
                  <a:noFill/>
                  <a:prstDash val="solid"/>
                </a:ln>
                <a:solidFill>
                  <a:schemeClr val="bg2"/>
                </a:solidFill>
                <a:latin typeface="Odibee Sans" pitchFamily="2" charset="77"/>
                <a:ea typeface="Open Sans" panose="020B0606030504020204" pitchFamily="34" charset="0"/>
                <a:cs typeface="Poppins" pitchFamily="2" charset="77"/>
              </a:rPr>
              <a:t>SISCA LOMIVGNE</a:t>
            </a:r>
          </a:p>
        </p:txBody>
      </p:sp>
      <p:sp>
        <p:nvSpPr>
          <p:cNvPr id="89" name="TextBox 88">
            <a:extLst>
              <a:ext uri="{FF2B5EF4-FFF2-40B4-BE49-F238E27FC236}">
                <a16:creationId xmlns:a16="http://schemas.microsoft.com/office/drawing/2014/main" id="{84277213-CBC4-5D45-A40F-AD9F827AE4D6}"/>
              </a:ext>
            </a:extLst>
          </p:cNvPr>
          <p:cNvSpPr txBox="1"/>
          <p:nvPr/>
        </p:nvSpPr>
        <p:spPr>
          <a:xfrm>
            <a:off x="17221999" y="9804745"/>
            <a:ext cx="2977965" cy="523220"/>
          </a:xfrm>
          <a:prstGeom prst="rect">
            <a:avLst/>
          </a:prstGeom>
          <a:noFill/>
          <a:ln>
            <a:noFill/>
          </a:ln>
        </p:spPr>
        <p:txBody>
          <a:bodyPr wrap="square" rtlCol="0">
            <a:spAutoFit/>
          </a:bodyPr>
          <a:lstStyle/>
          <a:p>
            <a:r>
              <a:rPr lang="en-US" sz="2800">
                <a:ln w="63500" cap="rnd" cmpd="sng">
                  <a:noFill/>
                  <a:prstDash val="solid"/>
                </a:ln>
                <a:solidFill>
                  <a:schemeClr val="bg2"/>
                </a:solidFill>
                <a:latin typeface="Odibee Sans" pitchFamily="2" charset="77"/>
                <a:ea typeface="Open Sans" panose="020B0606030504020204" pitchFamily="34" charset="0"/>
                <a:cs typeface="Poppins" pitchFamily="2" charset="77"/>
              </a:rPr>
              <a:t>JOHN IKLIMA</a:t>
            </a:r>
          </a:p>
        </p:txBody>
      </p:sp>
      <p:sp>
        <p:nvSpPr>
          <p:cNvPr id="91" name="TextBox 90">
            <a:extLst>
              <a:ext uri="{FF2B5EF4-FFF2-40B4-BE49-F238E27FC236}">
                <a16:creationId xmlns:a16="http://schemas.microsoft.com/office/drawing/2014/main" id="{F5C56F03-7D8A-1745-AC98-AA04BA0FA822}"/>
              </a:ext>
            </a:extLst>
          </p:cNvPr>
          <p:cNvSpPr txBox="1"/>
          <p:nvPr/>
        </p:nvSpPr>
        <p:spPr>
          <a:xfrm>
            <a:off x="17221999" y="11232934"/>
            <a:ext cx="2977965" cy="523220"/>
          </a:xfrm>
          <a:prstGeom prst="rect">
            <a:avLst/>
          </a:prstGeom>
          <a:noFill/>
          <a:ln>
            <a:noFill/>
          </a:ln>
        </p:spPr>
        <p:txBody>
          <a:bodyPr wrap="square" rtlCol="0">
            <a:spAutoFit/>
          </a:bodyPr>
          <a:lstStyle/>
          <a:p>
            <a:r>
              <a:rPr lang="en-US" sz="2800">
                <a:ln w="63500" cap="rnd" cmpd="sng">
                  <a:noFill/>
                  <a:prstDash val="solid"/>
                </a:ln>
                <a:solidFill>
                  <a:schemeClr val="bg2"/>
                </a:solidFill>
                <a:latin typeface="Odibee Sans" pitchFamily="2" charset="77"/>
                <a:ea typeface="Open Sans" panose="020B0606030504020204" pitchFamily="34" charset="0"/>
                <a:cs typeface="Poppins" pitchFamily="2" charset="77"/>
              </a:rPr>
              <a:t>ALEX RONALD</a:t>
            </a:r>
          </a:p>
        </p:txBody>
      </p:sp>
      <p:sp>
        <p:nvSpPr>
          <p:cNvPr id="122" name="Oval 121">
            <a:extLst>
              <a:ext uri="{FF2B5EF4-FFF2-40B4-BE49-F238E27FC236}">
                <a16:creationId xmlns:a16="http://schemas.microsoft.com/office/drawing/2014/main" id="{5E9EFC3B-D1B1-0948-8A98-DC76FAC9909A}"/>
              </a:ext>
            </a:extLst>
          </p:cNvPr>
          <p:cNvSpPr/>
          <p:nvPr/>
        </p:nvSpPr>
        <p:spPr>
          <a:xfrm>
            <a:off x="1723687" y="1846689"/>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23" name="Group 122">
            <a:extLst>
              <a:ext uri="{FF2B5EF4-FFF2-40B4-BE49-F238E27FC236}">
                <a16:creationId xmlns:a16="http://schemas.microsoft.com/office/drawing/2014/main" id="{043F3CE6-6983-BF43-A5C0-6AAE856BC694}"/>
              </a:ext>
            </a:extLst>
          </p:cNvPr>
          <p:cNvGrpSpPr/>
          <p:nvPr/>
        </p:nvGrpSpPr>
        <p:grpSpPr>
          <a:xfrm>
            <a:off x="23312441" y="10810136"/>
            <a:ext cx="457200" cy="457200"/>
            <a:chOff x="13104019" y="8686800"/>
            <a:chExt cx="457200" cy="457200"/>
          </a:xfrm>
          <a:solidFill>
            <a:schemeClr val="accent2"/>
          </a:solidFill>
        </p:grpSpPr>
        <p:sp>
          <p:nvSpPr>
            <p:cNvPr id="124" name="Freeform 123">
              <a:extLst>
                <a:ext uri="{FF2B5EF4-FFF2-40B4-BE49-F238E27FC236}">
                  <a16:creationId xmlns:a16="http://schemas.microsoft.com/office/drawing/2014/main" id="{51C0AF38-691D-4444-92DA-EC71ADD0A7B6}"/>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25" name="Freeform 124">
              <a:extLst>
                <a:ext uri="{FF2B5EF4-FFF2-40B4-BE49-F238E27FC236}">
                  <a16:creationId xmlns:a16="http://schemas.microsoft.com/office/drawing/2014/main" id="{9EB6E0E8-E5AB-4748-99E0-42D947F3ACDF}"/>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26" name="Freeform 125">
              <a:extLst>
                <a:ext uri="{FF2B5EF4-FFF2-40B4-BE49-F238E27FC236}">
                  <a16:creationId xmlns:a16="http://schemas.microsoft.com/office/drawing/2014/main" id="{3627CE12-27CF-1E4D-9B0A-6A5F617C9771}"/>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27" name="Freeform 126">
              <a:extLst>
                <a:ext uri="{FF2B5EF4-FFF2-40B4-BE49-F238E27FC236}">
                  <a16:creationId xmlns:a16="http://schemas.microsoft.com/office/drawing/2014/main" id="{8DF51FDD-D385-2142-AF12-8851444F8287}"/>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128" name="Freeform 127">
            <a:extLst>
              <a:ext uri="{FF2B5EF4-FFF2-40B4-BE49-F238E27FC236}">
                <a16:creationId xmlns:a16="http://schemas.microsoft.com/office/drawing/2014/main" id="{8562C9B9-09CA-3E4B-A4F1-11C915C491DA}"/>
              </a:ext>
            </a:extLst>
          </p:cNvPr>
          <p:cNvSpPr/>
          <p:nvPr/>
        </p:nvSpPr>
        <p:spPr>
          <a:xfrm>
            <a:off x="20986687" y="13152402"/>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pic>
        <p:nvPicPr>
          <p:cNvPr id="29" name="Picture Placeholder 28">
            <a:extLst>
              <a:ext uri="{FF2B5EF4-FFF2-40B4-BE49-F238E27FC236}">
                <a16:creationId xmlns:a16="http://schemas.microsoft.com/office/drawing/2014/main" id="{7D4A1C60-DD8A-924E-A935-EF665E685475}"/>
              </a:ext>
            </a:extLst>
          </p:cNvPr>
          <p:cNvPicPr>
            <a:picLocks noGrp="1" noChangeAspect="1"/>
          </p:cNvPicPr>
          <p:nvPr>
            <p:ph type="pic" sz="quarter" idx="18"/>
          </p:nvPr>
        </p:nvPicPr>
        <p:blipFill>
          <a:blip r:embed="rId2"/>
          <a:srcRect l="21875" r="21875"/>
          <a:stretch>
            <a:fillRect/>
          </a:stretch>
        </p:blipFill>
        <p:spPr/>
      </p:pic>
      <p:pic>
        <p:nvPicPr>
          <p:cNvPr id="9" name="Picture Placeholder 8">
            <a:extLst>
              <a:ext uri="{FF2B5EF4-FFF2-40B4-BE49-F238E27FC236}">
                <a16:creationId xmlns:a16="http://schemas.microsoft.com/office/drawing/2014/main" id="{E4A8C6A6-F209-8E4E-A9E2-627DED4FCC64}"/>
              </a:ext>
            </a:extLst>
          </p:cNvPr>
          <p:cNvPicPr>
            <a:picLocks noGrp="1" noChangeAspect="1"/>
          </p:cNvPicPr>
          <p:nvPr>
            <p:ph type="pic" sz="quarter" idx="11"/>
          </p:nvPr>
        </p:nvPicPr>
        <p:blipFill>
          <a:blip r:embed="rId2"/>
          <a:srcRect l="21926" r="21926"/>
          <a:stretch>
            <a:fillRect/>
          </a:stretch>
        </p:blipFill>
        <p:spPr/>
      </p:pic>
      <p:pic>
        <p:nvPicPr>
          <p:cNvPr id="13" name="Picture Placeholder 12">
            <a:extLst>
              <a:ext uri="{FF2B5EF4-FFF2-40B4-BE49-F238E27FC236}">
                <a16:creationId xmlns:a16="http://schemas.microsoft.com/office/drawing/2014/main" id="{75D25C23-9EA9-F445-9C2F-D114258FA45A}"/>
              </a:ext>
            </a:extLst>
          </p:cNvPr>
          <p:cNvPicPr>
            <a:picLocks noGrp="1" noChangeAspect="1"/>
          </p:cNvPicPr>
          <p:nvPr>
            <p:ph type="pic" sz="quarter" idx="12"/>
          </p:nvPr>
        </p:nvPicPr>
        <p:blipFill>
          <a:blip r:embed="rId2"/>
          <a:srcRect l="21926" r="21926"/>
          <a:stretch>
            <a:fillRect/>
          </a:stretch>
        </p:blipFill>
        <p:spPr/>
      </p:pic>
      <p:pic>
        <p:nvPicPr>
          <p:cNvPr id="17" name="Picture Placeholder 16">
            <a:extLst>
              <a:ext uri="{FF2B5EF4-FFF2-40B4-BE49-F238E27FC236}">
                <a16:creationId xmlns:a16="http://schemas.microsoft.com/office/drawing/2014/main" id="{2EB99E20-2046-DE41-80C6-989B399F2AE5}"/>
              </a:ext>
            </a:extLst>
          </p:cNvPr>
          <p:cNvPicPr>
            <a:picLocks noGrp="1" noChangeAspect="1"/>
          </p:cNvPicPr>
          <p:nvPr>
            <p:ph type="pic" sz="quarter" idx="13"/>
          </p:nvPr>
        </p:nvPicPr>
        <p:blipFill>
          <a:blip r:embed="rId2"/>
          <a:srcRect l="21875" r="21875"/>
          <a:stretch>
            <a:fillRect/>
          </a:stretch>
        </p:blipFill>
        <p:spPr/>
      </p:pic>
      <p:pic>
        <p:nvPicPr>
          <p:cNvPr id="27" name="Picture Placeholder 26">
            <a:extLst>
              <a:ext uri="{FF2B5EF4-FFF2-40B4-BE49-F238E27FC236}">
                <a16:creationId xmlns:a16="http://schemas.microsoft.com/office/drawing/2014/main" id="{2F69C725-02CE-C949-9A64-2DCE91B5F8FB}"/>
              </a:ext>
            </a:extLst>
          </p:cNvPr>
          <p:cNvPicPr>
            <a:picLocks noGrp="1" noChangeAspect="1"/>
          </p:cNvPicPr>
          <p:nvPr>
            <p:ph type="pic" sz="quarter" idx="17"/>
          </p:nvPr>
        </p:nvPicPr>
        <p:blipFill>
          <a:blip r:embed="rId2"/>
          <a:srcRect l="21824" r="21824"/>
          <a:stretch>
            <a:fillRect/>
          </a:stretch>
        </p:blipFill>
        <p:spPr/>
      </p:pic>
      <p:pic>
        <p:nvPicPr>
          <p:cNvPr id="21" name="Picture Placeholder 20">
            <a:extLst>
              <a:ext uri="{FF2B5EF4-FFF2-40B4-BE49-F238E27FC236}">
                <a16:creationId xmlns:a16="http://schemas.microsoft.com/office/drawing/2014/main" id="{37AAFF45-E496-7342-B7FC-2E9BAC941AB2}"/>
              </a:ext>
            </a:extLst>
          </p:cNvPr>
          <p:cNvPicPr>
            <a:picLocks noGrp="1" noChangeAspect="1"/>
          </p:cNvPicPr>
          <p:nvPr>
            <p:ph type="pic" sz="quarter" idx="14"/>
          </p:nvPr>
        </p:nvPicPr>
        <p:blipFill>
          <a:blip r:embed="rId2"/>
          <a:srcRect l="21875" r="21875"/>
          <a:stretch>
            <a:fillRect/>
          </a:stretch>
        </p:blipFill>
        <p:spPr/>
      </p:pic>
      <p:pic>
        <p:nvPicPr>
          <p:cNvPr id="23" name="Picture Placeholder 22">
            <a:extLst>
              <a:ext uri="{FF2B5EF4-FFF2-40B4-BE49-F238E27FC236}">
                <a16:creationId xmlns:a16="http://schemas.microsoft.com/office/drawing/2014/main" id="{E972AFE8-394E-1A44-A6B6-2466C58422F5}"/>
              </a:ext>
            </a:extLst>
          </p:cNvPr>
          <p:cNvPicPr>
            <a:picLocks noGrp="1" noChangeAspect="1"/>
          </p:cNvPicPr>
          <p:nvPr>
            <p:ph type="pic" sz="quarter" idx="15"/>
          </p:nvPr>
        </p:nvPicPr>
        <p:blipFill>
          <a:blip r:embed="rId2"/>
          <a:srcRect l="21875" r="21875"/>
          <a:stretch>
            <a:fillRect/>
          </a:stretch>
        </p:blipFill>
        <p:spPr/>
      </p:pic>
      <p:pic>
        <p:nvPicPr>
          <p:cNvPr id="25" name="Picture Placeholder 24">
            <a:extLst>
              <a:ext uri="{FF2B5EF4-FFF2-40B4-BE49-F238E27FC236}">
                <a16:creationId xmlns:a16="http://schemas.microsoft.com/office/drawing/2014/main" id="{BED45421-4AE4-C14C-8F23-DDA42D130FD0}"/>
              </a:ext>
            </a:extLst>
          </p:cNvPr>
          <p:cNvPicPr>
            <a:picLocks noGrp="1" noChangeAspect="1"/>
          </p:cNvPicPr>
          <p:nvPr>
            <p:ph type="pic" sz="quarter" idx="16"/>
          </p:nvPr>
        </p:nvPicPr>
        <p:blipFill>
          <a:blip r:embed="rId2"/>
          <a:srcRect l="21824" r="21824"/>
          <a:stretch>
            <a:fillRect/>
          </a:stretch>
        </p:blipFill>
        <p:spPr/>
      </p:pic>
    </p:spTree>
    <p:extLst>
      <p:ext uri="{BB962C8B-B14F-4D97-AF65-F5344CB8AC3E}">
        <p14:creationId xmlns:p14="http://schemas.microsoft.com/office/powerpoint/2010/main" val="2800002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434FE398-3A10-E942-B738-25F1043ECFD6}"/>
              </a:ext>
            </a:extLst>
          </p:cNvPr>
          <p:cNvPicPr>
            <a:picLocks noGrp="1" noChangeAspect="1"/>
          </p:cNvPicPr>
          <p:nvPr>
            <p:ph type="pic" sz="quarter" idx="11"/>
          </p:nvPr>
        </p:nvPicPr>
        <p:blipFill>
          <a:blip r:embed="rId2"/>
          <a:srcRect l="28726" r="28726"/>
          <a:stretch>
            <a:fillRect/>
          </a:stretch>
        </p:blipFill>
        <p:spPr/>
      </p:pic>
      <p:sp>
        <p:nvSpPr>
          <p:cNvPr id="12" name="Parallelogram 11">
            <a:extLst>
              <a:ext uri="{FF2B5EF4-FFF2-40B4-BE49-F238E27FC236}">
                <a16:creationId xmlns:a16="http://schemas.microsoft.com/office/drawing/2014/main" id="{5A49BBCF-5758-7048-9978-3C9C82F7F42A}"/>
              </a:ext>
            </a:extLst>
          </p:cNvPr>
          <p:cNvSpPr/>
          <p:nvPr/>
        </p:nvSpPr>
        <p:spPr>
          <a:xfrm rot="10800000">
            <a:off x="3146383" y="0"/>
            <a:ext cx="4572000" cy="10301717"/>
          </a:xfrm>
          <a:prstGeom prst="parallelogram">
            <a:avLst>
              <a:gd name="adj" fmla="val 35730"/>
            </a:avLst>
          </a:prstGeom>
          <a:gradFill>
            <a:gsLst>
              <a:gs pos="0">
                <a:schemeClr val="accent5">
                  <a:alpha val="0"/>
                </a:schemeClr>
              </a:gs>
              <a:gs pos="100000">
                <a:schemeClr val="accent4">
                  <a:alpha val="76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xtBox 12">
            <a:extLst>
              <a:ext uri="{FF2B5EF4-FFF2-40B4-BE49-F238E27FC236}">
                <a16:creationId xmlns:a16="http://schemas.microsoft.com/office/drawing/2014/main" id="{D2B009D1-3A92-BE4F-AFE1-BDE8D02C5E39}"/>
              </a:ext>
            </a:extLst>
          </p:cNvPr>
          <p:cNvSpPr txBox="1"/>
          <p:nvPr/>
        </p:nvSpPr>
        <p:spPr>
          <a:xfrm>
            <a:off x="5811728" y="5704982"/>
            <a:ext cx="12325477" cy="3154710"/>
          </a:xfrm>
          <a:prstGeom prst="rect">
            <a:avLst/>
          </a:prstGeom>
          <a:noFill/>
          <a:ln>
            <a:noFill/>
          </a:ln>
        </p:spPr>
        <p:txBody>
          <a:bodyPr wrap="square" rtlCol="0">
            <a:spAutoFit/>
          </a:bodyPr>
          <a:lstStyle/>
          <a:p>
            <a:r>
              <a:rPr lang="en-ID" sz="19900" b="1">
                <a:ln w="63500" cap="rnd" cmpd="sng">
                  <a:noFill/>
                  <a:prstDash val="solid"/>
                </a:ln>
                <a:solidFill>
                  <a:schemeClr val="bg1"/>
                </a:solidFill>
                <a:latin typeface="Odibee Sans" pitchFamily="2" charset="77"/>
                <a:cs typeface="Poppins SemiBold" pitchFamily="2" charset="77"/>
              </a:rPr>
              <a:t>BREAK SLIDE </a:t>
            </a:r>
            <a:endParaRPr lang="en-ID" sz="19900" b="1">
              <a:ln w="63500" cap="rnd" cmpd="sng">
                <a:noFill/>
                <a:prstDash val="solid"/>
              </a:ln>
              <a:solidFill>
                <a:schemeClr val="accent4"/>
              </a:solidFill>
              <a:latin typeface="Odibee Sans" pitchFamily="2" charset="77"/>
              <a:cs typeface="Poppins SemiBold" pitchFamily="2" charset="77"/>
            </a:endParaRPr>
          </a:p>
        </p:txBody>
      </p:sp>
      <p:sp>
        <p:nvSpPr>
          <p:cNvPr id="16" name="Parallelogram 15">
            <a:extLst>
              <a:ext uri="{FF2B5EF4-FFF2-40B4-BE49-F238E27FC236}">
                <a16:creationId xmlns:a16="http://schemas.microsoft.com/office/drawing/2014/main" id="{2DDE009D-4AC1-3043-B6C2-327AB3C0F92A}"/>
              </a:ext>
            </a:extLst>
          </p:cNvPr>
          <p:cNvSpPr/>
          <p:nvPr/>
        </p:nvSpPr>
        <p:spPr>
          <a:xfrm rot="10800000">
            <a:off x="20461722" y="0"/>
            <a:ext cx="4572000" cy="10301717"/>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Rectangle 20">
            <a:extLst>
              <a:ext uri="{FF2B5EF4-FFF2-40B4-BE49-F238E27FC236}">
                <a16:creationId xmlns:a16="http://schemas.microsoft.com/office/drawing/2014/main" id="{FEE336FA-12DE-5A46-8A91-BC4A86465361}"/>
              </a:ext>
            </a:extLst>
          </p:cNvPr>
          <p:cNvSpPr/>
          <p:nvPr/>
        </p:nvSpPr>
        <p:spPr>
          <a:xfrm>
            <a:off x="4726501" y="3414282"/>
            <a:ext cx="14495929" cy="6052447"/>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Parallelogram 10">
            <a:extLst>
              <a:ext uri="{FF2B5EF4-FFF2-40B4-BE49-F238E27FC236}">
                <a16:creationId xmlns:a16="http://schemas.microsoft.com/office/drawing/2014/main" id="{DCF7FF3C-8236-6343-A5BF-5D1D70358D8F}"/>
              </a:ext>
            </a:extLst>
          </p:cNvPr>
          <p:cNvSpPr/>
          <p:nvPr/>
        </p:nvSpPr>
        <p:spPr>
          <a:xfrm>
            <a:off x="-215494" y="-412066"/>
            <a:ext cx="6270170" cy="14128066"/>
          </a:xfrm>
          <a:prstGeom prst="parallelogram">
            <a:avLst>
              <a:gd name="adj" fmla="val 35730"/>
            </a:avLst>
          </a:prstGeom>
          <a:gradFill>
            <a:gsLst>
              <a:gs pos="0">
                <a:schemeClr val="accent5">
                  <a:alpha val="0"/>
                </a:schemeClr>
              </a:gs>
              <a:gs pos="99000">
                <a:schemeClr val="accent6">
                  <a:alpha val="6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22" name="Group 21">
            <a:extLst>
              <a:ext uri="{FF2B5EF4-FFF2-40B4-BE49-F238E27FC236}">
                <a16:creationId xmlns:a16="http://schemas.microsoft.com/office/drawing/2014/main" id="{A740E450-8BC5-6B40-B808-94DC6AED075D}"/>
              </a:ext>
            </a:extLst>
          </p:cNvPr>
          <p:cNvGrpSpPr/>
          <p:nvPr/>
        </p:nvGrpSpPr>
        <p:grpSpPr>
          <a:xfrm>
            <a:off x="14003762" y="11378427"/>
            <a:ext cx="1127149" cy="964589"/>
            <a:chOff x="9157648" y="5459104"/>
            <a:chExt cx="1851716" cy="1584657"/>
          </a:xfrm>
        </p:grpSpPr>
        <p:grpSp>
          <p:nvGrpSpPr>
            <p:cNvPr id="23" name="Group 22">
              <a:extLst>
                <a:ext uri="{FF2B5EF4-FFF2-40B4-BE49-F238E27FC236}">
                  <a16:creationId xmlns:a16="http://schemas.microsoft.com/office/drawing/2014/main" id="{0EEDB264-04C8-9341-A09F-0B52F961849B}"/>
                </a:ext>
              </a:extLst>
            </p:cNvPr>
            <p:cNvGrpSpPr/>
            <p:nvPr/>
          </p:nvGrpSpPr>
          <p:grpSpPr>
            <a:xfrm>
              <a:off x="9157648" y="5459104"/>
              <a:ext cx="1851716" cy="150125"/>
              <a:chOff x="9157648" y="5459104"/>
              <a:chExt cx="1851716" cy="150125"/>
            </a:xfrm>
          </p:grpSpPr>
          <p:sp>
            <p:nvSpPr>
              <p:cNvPr id="48" name="Oval 47">
                <a:extLst>
                  <a:ext uri="{FF2B5EF4-FFF2-40B4-BE49-F238E27FC236}">
                    <a16:creationId xmlns:a16="http://schemas.microsoft.com/office/drawing/2014/main" id="{FB1A4270-CED8-1345-81D9-922FA976D772}"/>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9" name="Oval 48">
                <a:extLst>
                  <a:ext uri="{FF2B5EF4-FFF2-40B4-BE49-F238E27FC236}">
                    <a16:creationId xmlns:a16="http://schemas.microsoft.com/office/drawing/2014/main" id="{F0EF5045-92F4-C846-8AF2-B4DD3CF5CB5B}"/>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0" name="Oval 49">
                <a:extLst>
                  <a:ext uri="{FF2B5EF4-FFF2-40B4-BE49-F238E27FC236}">
                    <a16:creationId xmlns:a16="http://schemas.microsoft.com/office/drawing/2014/main" id="{103B7A27-EB2F-BC4E-94BD-FC7267F36537}"/>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1" name="Oval 50">
                <a:extLst>
                  <a:ext uri="{FF2B5EF4-FFF2-40B4-BE49-F238E27FC236}">
                    <a16:creationId xmlns:a16="http://schemas.microsoft.com/office/drawing/2014/main" id="{D39836E6-C449-964D-8957-E1E60B5F19D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Oval 51">
                <a:extLst>
                  <a:ext uri="{FF2B5EF4-FFF2-40B4-BE49-F238E27FC236}">
                    <a16:creationId xmlns:a16="http://schemas.microsoft.com/office/drawing/2014/main" id="{C382B061-CC60-2D44-B080-F7E496F690AC}"/>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4" name="Group 23">
              <a:extLst>
                <a:ext uri="{FF2B5EF4-FFF2-40B4-BE49-F238E27FC236}">
                  <a16:creationId xmlns:a16="http://schemas.microsoft.com/office/drawing/2014/main" id="{2D0F9BC6-0D28-1A4F-A3C7-E3475F55F1A2}"/>
                </a:ext>
              </a:extLst>
            </p:cNvPr>
            <p:cNvGrpSpPr/>
            <p:nvPr/>
          </p:nvGrpSpPr>
          <p:grpSpPr>
            <a:xfrm>
              <a:off x="9157648" y="5817737"/>
              <a:ext cx="1851716" cy="150125"/>
              <a:chOff x="9157648" y="5459104"/>
              <a:chExt cx="1851716" cy="150125"/>
            </a:xfrm>
          </p:grpSpPr>
          <p:sp>
            <p:nvSpPr>
              <p:cNvPr id="43" name="Oval 42">
                <a:extLst>
                  <a:ext uri="{FF2B5EF4-FFF2-40B4-BE49-F238E27FC236}">
                    <a16:creationId xmlns:a16="http://schemas.microsoft.com/office/drawing/2014/main" id="{F4EDC061-FB62-D44F-B729-8FC40F2AF32B}"/>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4" name="Oval 43">
                <a:extLst>
                  <a:ext uri="{FF2B5EF4-FFF2-40B4-BE49-F238E27FC236}">
                    <a16:creationId xmlns:a16="http://schemas.microsoft.com/office/drawing/2014/main" id="{2D3C4990-696A-4245-941D-65DFEBCE8D0B}"/>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a:extLst>
                  <a:ext uri="{FF2B5EF4-FFF2-40B4-BE49-F238E27FC236}">
                    <a16:creationId xmlns:a16="http://schemas.microsoft.com/office/drawing/2014/main" id="{B0487408-F39F-C24E-8B98-936C181107B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B148CC9C-EFF0-FD46-A606-9070DBA96ED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7" name="Oval 46">
                <a:extLst>
                  <a:ext uri="{FF2B5EF4-FFF2-40B4-BE49-F238E27FC236}">
                    <a16:creationId xmlns:a16="http://schemas.microsoft.com/office/drawing/2014/main" id="{90858478-55ED-C54A-9C26-9E56234AC56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5" name="Group 24">
              <a:extLst>
                <a:ext uri="{FF2B5EF4-FFF2-40B4-BE49-F238E27FC236}">
                  <a16:creationId xmlns:a16="http://schemas.microsoft.com/office/drawing/2014/main" id="{E7C5DC48-D474-5B4D-91EA-BC4597E575E9}"/>
                </a:ext>
              </a:extLst>
            </p:cNvPr>
            <p:cNvGrpSpPr/>
            <p:nvPr/>
          </p:nvGrpSpPr>
          <p:grpSpPr>
            <a:xfrm>
              <a:off x="9157648" y="6176370"/>
              <a:ext cx="1851716" cy="150125"/>
              <a:chOff x="9157648" y="5459104"/>
              <a:chExt cx="1851716" cy="150125"/>
            </a:xfrm>
          </p:grpSpPr>
          <p:sp>
            <p:nvSpPr>
              <p:cNvPr id="38" name="Oval 37">
                <a:extLst>
                  <a:ext uri="{FF2B5EF4-FFF2-40B4-BE49-F238E27FC236}">
                    <a16:creationId xmlns:a16="http://schemas.microsoft.com/office/drawing/2014/main" id="{65720634-4D1E-6646-A7B2-DB7FD78D1808}"/>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0372822D-6476-BF44-8694-E3DA63046CA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E25EE4F5-4C90-2A4F-8E91-055086D991C5}"/>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48CDE08D-66F1-5442-BB6D-E89B78369ABD}"/>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a:extLst>
                  <a:ext uri="{FF2B5EF4-FFF2-40B4-BE49-F238E27FC236}">
                    <a16:creationId xmlns:a16="http://schemas.microsoft.com/office/drawing/2014/main" id="{DBB7F3C1-D4C0-8E4D-B0A5-592D5D3097AC}"/>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6" name="Group 25">
              <a:extLst>
                <a:ext uri="{FF2B5EF4-FFF2-40B4-BE49-F238E27FC236}">
                  <a16:creationId xmlns:a16="http://schemas.microsoft.com/office/drawing/2014/main" id="{B2F76D1A-98EB-E545-9DEB-5F00A85C6BB1}"/>
                </a:ext>
              </a:extLst>
            </p:cNvPr>
            <p:cNvGrpSpPr/>
            <p:nvPr/>
          </p:nvGrpSpPr>
          <p:grpSpPr>
            <a:xfrm>
              <a:off x="9157648" y="6535003"/>
              <a:ext cx="1851716" cy="150125"/>
              <a:chOff x="9157648" y="5459104"/>
              <a:chExt cx="1851716" cy="150125"/>
            </a:xfrm>
          </p:grpSpPr>
          <p:sp>
            <p:nvSpPr>
              <p:cNvPr id="33" name="Oval 32">
                <a:extLst>
                  <a:ext uri="{FF2B5EF4-FFF2-40B4-BE49-F238E27FC236}">
                    <a16:creationId xmlns:a16="http://schemas.microsoft.com/office/drawing/2014/main" id="{74B8507E-943E-0C4B-93BF-F373F016E5DD}"/>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a:extLst>
                  <a:ext uri="{FF2B5EF4-FFF2-40B4-BE49-F238E27FC236}">
                    <a16:creationId xmlns:a16="http://schemas.microsoft.com/office/drawing/2014/main" id="{235E8DFA-E6FB-3E44-8833-2375405FDF9F}"/>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a:extLst>
                  <a:ext uri="{FF2B5EF4-FFF2-40B4-BE49-F238E27FC236}">
                    <a16:creationId xmlns:a16="http://schemas.microsoft.com/office/drawing/2014/main" id="{82C58873-AB66-8C40-973B-C0AB75FFF03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F6655C95-67F9-BF4D-8B8B-9EEB2C6C2926}"/>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2B528398-038C-1C41-AFE0-9BFC9475C0C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7" name="Group 26">
              <a:extLst>
                <a:ext uri="{FF2B5EF4-FFF2-40B4-BE49-F238E27FC236}">
                  <a16:creationId xmlns:a16="http://schemas.microsoft.com/office/drawing/2014/main" id="{67E6C4B2-1D45-A643-AC26-1A5CC9F8A562}"/>
                </a:ext>
              </a:extLst>
            </p:cNvPr>
            <p:cNvGrpSpPr/>
            <p:nvPr/>
          </p:nvGrpSpPr>
          <p:grpSpPr>
            <a:xfrm>
              <a:off x="9157648" y="6893636"/>
              <a:ext cx="1851716" cy="150125"/>
              <a:chOff x="9157648" y="5459104"/>
              <a:chExt cx="1851716" cy="150125"/>
            </a:xfrm>
          </p:grpSpPr>
          <p:sp>
            <p:nvSpPr>
              <p:cNvPr id="28" name="Oval 27">
                <a:extLst>
                  <a:ext uri="{FF2B5EF4-FFF2-40B4-BE49-F238E27FC236}">
                    <a16:creationId xmlns:a16="http://schemas.microsoft.com/office/drawing/2014/main" id="{57B337B8-AB9F-E842-850E-7D1119F4E99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667FFDA9-897B-584A-9F1D-5DD25CB1CFBE}"/>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a:extLst>
                  <a:ext uri="{FF2B5EF4-FFF2-40B4-BE49-F238E27FC236}">
                    <a16:creationId xmlns:a16="http://schemas.microsoft.com/office/drawing/2014/main" id="{41A61E21-2E8B-B14B-A3FB-6DE5DD38ED6C}"/>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70404582-9850-4048-A129-EC5C1860D5A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BEF9341D-AA89-B344-A72B-F48D3EE9C3D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53" name="Group 52">
            <a:extLst>
              <a:ext uri="{FF2B5EF4-FFF2-40B4-BE49-F238E27FC236}">
                <a16:creationId xmlns:a16="http://schemas.microsoft.com/office/drawing/2014/main" id="{AD113594-B63A-0041-B503-CF1A16EB9ABE}"/>
              </a:ext>
            </a:extLst>
          </p:cNvPr>
          <p:cNvGrpSpPr/>
          <p:nvPr/>
        </p:nvGrpSpPr>
        <p:grpSpPr>
          <a:xfrm>
            <a:off x="9187952" y="1763182"/>
            <a:ext cx="457200" cy="457200"/>
            <a:chOff x="13104019" y="8686800"/>
            <a:chExt cx="457200" cy="457200"/>
          </a:xfrm>
          <a:solidFill>
            <a:schemeClr val="accent2"/>
          </a:solidFill>
        </p:grpSpPr>
        <p:sp>
          <p:nvSpPr>
            <p:cNvPr id="54" name="Freeform 53">
              <a:extLst>
                <a:ext uri="{FF2B5EF4-FFF2-40B4-BE49-F238E27FC236}">
                  <a16:creationId xmlns:a16="http://schemas.microsoft.com/office/drawing/2014/main" id="{34D00C79-1F4E-C44F-9367-4D0F52FA9181}"/>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5" name="Freeform 54">
              <a:extLst>
                <a:ext uri="{FF2B5EF4-FFF2-40B4-BE49-F238E27FC236}">
                  <a16:creationId xmlns:a16="http://schemas.microsoft.com/office/drawing/2014/main" id="{FAC99F52-0D43-EF47-9577-249DAF6CAED4}"/>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6" name="Freeform 55">
              <a:extLst>
                <a:ext uri="{FF2B5EF4-FFF2-40B4-BE49-F238E27FC236}">
                  <a16:creationId xmlns:a16="http://schemas.microsoft.com/office/drawing/2014/main" id="{A62B1222-B465-0747-B569-F69364E59FE2}"/>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7" name="Freeform 56">
              <a:extLst>
                <a:ext uri="{FF2B5EF4-FFF2-40B4-BE49-F238E27FC236}">
                  <a16:creationId xmlns:a16="http://schemas.microsoft.com/office/drawing/2014/main" id="{81101741-3A7F-5F4D-AC0C-90A78F5D66F8}"/>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58" name="Freeform 57">
            <a:extLst>
              <a:ext uri="{FF2B5EF4-FFF2-40B4-BE49-F238E27FC236}">
                <a16:creationId xmlns:a16="http://schemas.microsoft.com/office/drawing/2014/main" id="{E310B88C-F493-B84A-A34A-125325D77E75}"/>
              </a:ext>
            </a:extLst>
          </p:cNvPr>
          <p:cNvSpPr/>
          <p:nvPr/>
        </p:nvSpPr>
        <p:spPr>
          <a:xfrm>
            <a:off x="2203483" y="2805684"/>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grpSp>
        <p:nvGrpSpPr>
          <p:cNvPr id="59" name="Graphic 50">
            <a:extLst>
              <a:ext uri="{FF2B5EF4-FFF2-40B4-BE49-F238E27FC236}">
                <a16:creationId xmlns:a16="http://schemas.microsoft.com/office/drawing/2014/main" id="{74850C43-E8C1-DA4D-AA21-0AAE4AF7AB6B}"/>
              </a:ext>
            </a:extLst>
          </p:cNvPr>
          <p:cNvGrpSpPr/>
          <p:nvPr/>
        </p:nvGrpSpPr>
        <p:grpSpPr>
          <a:xfrm>
            <a:off x="11251653" y="4249271"/>
            <a:ext cx="1875932" cy="1023236"/>
            <a:chOff x="12082463" y="6850856"/>
            <a:chExt cx="209550" cy="114300"/>
          </a:xfrm>
        </p:grpSpPr>
        <p:sp>
          <p:nvSpPr>
            <p:cNvPr id="60" name="Freeform 59">
              <a:extLst>
                <a:ext uri="{FF2B5EF4-FFF2-40B4-BE49-F238E27FC236}">
                  <a16:creationId xmlns:a16="http://schemas.microsoft.com/office/drawing/2014/main" id="{85EC7B69-C216-744D-A5C7-EAD57A45F54A}"/>
                </a:ext>
              </a:extLst>
            </p:cNvPr>
            <p:cNvSpPr/>
            <p:nvPr/>
          </p:nvSpPr>
          <p:spPr>
            <a:xfrm>
              <a:off x="12125325" y="6879431"/>
              <a:ext cx="9525" cy="28575"/>
            </a:xfrm>
            <a:custGeom>
              <a:avLst/>
              <a:gdLst>
                <a:gd name="connsiteX0" fmla="*/ 0 w 0"/>
                <a:gd name="connsiteY0" fmla="*/ 0 h 28575"/>
                <a:gd name="connsiteX1" fmla="*/ 0 w 0"/>
                <a:gd name="connsiteY1" fmla="*/ 28575 h 28575"/>
              </a:gdLst>
              <a:ahLst/>
              <a:cxnLst>
                <a:cxn ang="0">
                  <a:pos x="connsiteX0" y="connsiteY0"/>
                </a:cxn>
                <a:cxn ang="0">
                  <a:pos x="connsiteX1" y="connsiteY1"/>
                </a:cxn>
              </a:cxnLst>
              <a:rect l="l" t="t" r="r" b="b"/>
              <a:pathLst>
                <a:path h="28575">
                  <a:moveTo>
                    <a:pt x="0" y="0"/>
                  </a:moveTo>
                  <a:lnTo>
                    <a:pt x="0" y="28575"/>
                  </a:lnTo>
                </a:path>
              </a:pathLst>
            </a:custGeom>
            <a:ln w="76200" cap="flat">
              <a:solidFill>
                <a:schemeClr val="bg1"/>
              </a:solidFill>
              <a:prstDash val="solid"/>
              <a:round/>
            </a:ln>
          </p:spPr>
          <p:txBody>
            <a:bodyPr rtlCol="0" anchor="ctr"/>
            <a:lstStyle/>
            <a:p>
              <a:endParaRPr/>
            </a:p>
          </p:txBody>
        </p:sp>
        <p:sp>
          <p:nvSpPr>
            <p:cNvPr id="61" name="Freeform 60">
              <a:extLst>
                <a:ext uri="{FF2B5EF4-FFF2-40B4-BE49-F238E27FC236}">
                  <a16:creationId xmlns:a16="http://schemas.microsoft.com/office/drawing/2014/main" id="{AE09586B-5E63-6940-A96F-CBF9E1A6F6BF}"/>
                </a:ext>
              </a:extLst>
            </p:cNvPr>
            <p:cNvSpPr/>
            <p:nvPr/>
          </p:nvSpPr>
          <p:spPr>
            <a:xfrm>
              <a:off x="12111038" y="6893719"/>
              <a:ext cx="28575" cy="9525"/>
            </a:xfrm>
            <a:custGeom>
              <a:avLst/>
              <a:gdLst>
                <a:gd name="connsiteX0" fmla="*/ 0 w 28575"/>
                <a:gd name="connsiteY0" fmla="*/ 0 h 0"/>
                <a:gd name="connsiteX1" fmla="*/ 28575 w 28575"/>
                <a:gd name="connsiteY1" fmla="*/ 0 h 0"/>
              </a:gdLst>
              <a:ahLst/>
              <a:cxnLst>
                <a:cxn ang="0">
                  <a:pos x="connsiteX0" y="connsiteY0"/>
                </a:cxn>
                <a:cxn ang="0">
                  <a:pos x="connsiteX1" y="connsiteY1"/>
                </a:cxn>
              </a:cxnLst>
              <a:rect l="l" t="t" r="r" b="b"/>
              <a:pathLst>
                <a:path w="28575">
                  <a:moveTo>
                    <a:pt x="0" y="0"/>
                  </a:moveTo>
                  <a:lnTo>
                    <a:pt x="28575" y="0"/>
                  </a:lnTo>
                </a:path>
              </a:pathLst>
            </a:custGeom>
            <a:ln w="76200" cap="flat">
              <a:solidFill>
                <a:schemeClr val="bg1"/>
              </a:solidFill>
              <a:prstDash val="solid"/>
              <a:round/>
            </a:ln>
          </p:spPr>
          <p:txBody>
            <a:bodyPr rtlCol="0" anchor="ctr"/>
            <a:lstStyle/>
            <a:p>
              <a:endParaRPr/>
            </a:p>
          </p:txBody>
        </p:sp>
        <p:sp>
          <p:nvSpPr>
            <p:cNvPr id="62" name="Freeform 61">
              <a:extLst>
                <a:ext uri="{FF2B5EF4-FFF2-40B4-BE49-F238E27FC236}">
                  <a16:creationId xmlns:a16="http://schemas.microsoft.com/office/drawing/2014/main" id="{13E3A68E-B4C9-C742-95D2-ED87F2A340CC}"/>
                </a:ext>
              </a:extLst>
            </p:cNvPr>
            <p:cNvSpPr/>
            <p:nvPr/>
          </p:nvSpPr>
          <p:spPr>
            <a:xfrm>
              <a:off x="12239625" y="6900863"/>
              <a:ext cx="9525" cy="9525"/>
            </a:xfrm>
            <a:custGeom>
              <a:avLst/>
              <a:gdLst>
                <a:gd name="connsiteX0" fmla="*/ 0 w 0"/>
                <a:gd name="connsiteY0" fmla="*/ 0 h 0"/>
                <a:gd name="connsiteX1" fmla="*/ 3572 w 0"/>
                <a:gd name="connsiteY1" fmla="*/ 3572 h 0"/>
              </a:gdLst>
              <a:ahLst/>
              <a:cxnLst>
                <a:cxn ang="0">
                  <a:pos x="connsiteX0" y="connsiteY0"/>
                </a:cxn>
                <a:cxn ang="0">
                  <a:pos x="connsiteX1" y="connsiteY1"/>
                </a:cxn>
              </a:cxnLst>
              <a:rect l="l" t="t" r="r" b="b"/>
              <a:pathLst>
                <a:path>
                  <a:moveTo>
                    <a:pt x="0" y="0"/>
                  </a:moveTo>
                  <a:cubicBezTo>
                    <a:pt x="1973" y="0"/>
                    <a:pt x="3572" y="1599"/>
                    <a:pt x="3572" y="3572"/>
                  </a:cubicBezTo>
                </a:path>
              </a:pathLst>
            </a:custGeom>
            <a:noFill/>
            <a:ln w="76200" cap="flat">
              <a:solidFill>
                <a:schemeClr val="bg1"/>
              </a:solidFill>
              <a:prstDash val="solid"/>
              <a:round/>
            </a:ln>
          </p:spPr>
          <p:txBody>
            <a:bodyPr rtlCol="0" anchor="ctr"/>
            <a:lstStyle/>
            <a:p>
              <a:endParaRPr/>
            </a:p>
          </p:txBody>
        </p:sp>
        <p:sp>
          <p:nvSpPr>
            <p:cNvPr id="63" name="Freeform 62">
              <a:extLst>
                <a:ext uri="{FF2B5EF4-FFF2-40B4-BE49-F238E27FC236}">
                  <a16:creationId xmlns:a16="http://schemas.microsoft.com/office/drawing/2014/main" id="{DF819B35-323E-F44B-988B-8FECA9AC0603}"/>
                </a:ext>
              </a:extLst>
            </p:cNvPr>
            <p:cNvSpPr/>
            <p:nvPr/>
          </p:nvSpPr>
          <p:spPr>
            <a:xfrm>
              <a:off x="12236053" y="6900863"/>
              <a:ext cx="9525" cy="9525"/>
            </a:xfrm>
            <a:custGeom>
              <a:avLst/>
              <a:gdLst>
                <a:gd name="connsiteX0" fmla="*/ 0 w 0"/>
                <a:gd name="connsiteY0" fmla="*/ 3572 h 0"/>
                <a:gd name="connsiteX1" fmla="*/ 3572 w 0"/>
                <a:gd name="connsiteY1" fmla="*/ 0 h 0"/>
              </a:gdLst>
              <a:ahLst/>
              <a:cxnLst>
                <a:cxn ang="0">
                  <a:pos x="connsiteX0" y="connsiteY0"/>
                </a:cxn>
                <a:cxn ang="0">
                  <a:pos x="connsiteX1" y="connsiteY1"/>
                </a:cxn>
              </a:cxnLst>
              <a:rect l="l" t="t" r="r" b="b"/>
              <a:pathLst>
                <a:path>
                  <a:moveTo>
                    <a:pt x="0" y="3572"/>
                  </a:moveTo>
                  <a:cubicBezTo>
                    <a:pt x="0" y="1599"/>
                    <a:pt x="1599" y="0"/>
                    <a:pt x="3572" y="0"/>
                  </a:cubicBezTo>
                </a:path>
              </a:pathLst>
            </a:custGeom>
            <a:noFill/>
            <a:ln w="76200" cap="flat">
              <a:solidFill>
                <a:schemeClr val="bg1"/>
              </a:solidFill>
              <a:prstDash val="solid"/>
              <a:round/>
            </a:ln>
          </p:spPr>
          <p:txBody>
            <a:bodyPr rtlCol="0" anchor="ctr"/>
            <a:lstStyle/>
            <a:p>
              <a:endParaRPr/>
            </a:p>
          </p:txBody>
        </p:sp>
        <p:sp>
          <p:nvSpPr>
            <p:cNvPr id="64" name="Freeform 63">
              <a:extLst>
                <a:ext uri="{FF2B5EF4-FFF2-40B4-BE49-F238E27FC236}">
                  <a16:creationId xmlns:a16="http://schemas.microsoft.com/office/drawing/2014/main" id="{C0D7A843-E83A-4F44-9BB2-865C79BDA505}"/>
                </a:ext>
              </a:extLst>
            </p:cNvPr>
            <p:cNvSpPr/>
            <p:nvPr/>
          </p:nvSpPr>
          <p:spPr>
            <a:xfrm>
              <a:off x="12236053" y="6904434"/>
              <a:ext cx="9525" cy="9525"/>
            </a:xfrm>
            <a:custGeom>
              <a:avLst/>
              <a:gdLst>
                <a:gd name="connsiteX0" fmla="*/ 3572 w 0"/>
                <a:gd name="connsiteY0" fmla="*/ 3572 h 0"/>
                <a:gd name="connsiteX1" fmla="*/ 0 w 0"/>
                <a:gd name="connsiteY1" fmla="*/ 0 h 0"/>
              </a:gdLst>
              <a:ahLst/>
              <a:cxnLst>
                <a:cxn ang="0">
                  <a:pos x="connsiteX0" y="connsiteY0"/>
                </a:cxn>
                <a:cxn ang="0">
                  <a:pos x="connsiteX1" y="connsiteY1"/>
                </a:cxn>
              </a:cxnLst>
              <a:rect l="l" t="t" r="r" b="b"/>
              <a:pathLst>
                <a:path>
                  <a:moveTo>
                    <a:pt x="3572" y="3572"/>
                  </a:moveTo>
                  <a:cubicBezTo>
                    <a:pt x="1599" y="3572"/>
                    <a:pt x="0" y="1973"/>
                    <a:pt x="0" y="0"/>
                  </a:cubicBezTo>
                </a:path>
              </a:pathLst>
            </a:custGeom>
            <a:noFill/>
            <a:ln w="76200" cap="flat">
              <a:solidFill>
                <a:schemeClr val="bg1"/>
              </a:solidFill>
              <a:prstDash val="solid"/>
              <a:round/>
            </a:ln>
          </p:spPr>
          <p:txBody>
            <a:bodyPr rtlCol="0" anchor="ctr"/>
            <a:lstStyle/>
            <a:p>
              <a:endParaRPr/>
            </a:p>
          </p:txBody>
        </p:sp>
        <p:sp>
          <p:nvSpPr>
            <p:cNvPr id="65" name="Freeform 64">
              <a:extLst>
                <a:ext uri="{FF2B5EF4-FFF2-40B4-BE49-F238E27FC236}">
                  <a16:creationId xmlns:a16="http://schemas.microsoft.com/office/drawing/2014/main" id="{4A0AF8C3-5B93-F741-9265-6B6347CBD67C}"/>
                </a:ext>
              </a:extLst>
            </p:cNvPr>
            <p:cNvSpPr/>
            <p:nvPr/>
          </p:nvSpPr>
          <p:spPr>
            <a:xfrm>
              <a:off x="12239625" y="6904434"/>
              <a:ext cx="9525" cy="9525"/>
            </a:xfrm>
            <a:custGeom>
              <a:avLst/>
              <a:gdLst>
                <a:gd name="connsiteX0" fmla="*/ 3572 w 0"/>
                <a:gd name="connsiteY0" fmla="*/ 0 h 0"/>
                <a:gd name="connsiteX1" fmla="*/ 0 w 0"/>
                <a:gd name="connsiteY1" fmla="*/ 3572 h 0"/>
              </a:gdLst>
              <a:ahLst/>
              <a:cxnLst>
                <a:cxn ang="0">
                  <a:pos x="connsiteX0" y="connsiteY0"/>
                </a:cxn>
                <a:cxn ang="0">
                  <a:pos x="connsiteX1" y="connsiteY1"/>
                </a:cxn>
              </a:cxnLst>
              <a:rect l="l" t="t" r="r" b="b"/>
              <a:pathLst>
                <a:path>
                  <a:moveTo>
                    <a:pt x="3572" y="0"/>
                  </a:moveTo>
                  <a:cubicBezTo>
                    <a:pt x="3572" y="1973"/>
                    <a:pt x="1973" y="3572"/>
                    <a:pt x="0" y="3572"/>
                  </a:cubicBezTo>
                </a:path>
              </a:pathLst>
            </a:custGeom>
            <a:noFill/>
            <a:ln w="76200" cap="flat">
              <a:solidFill>
                <a:schemeClr val="bg1"/>
              </a:solidFill>
              <a:prstDash val="solid"/>
              <a:round/>
            </a:ln>
          </p:spPr>
          <p:txBody>
            <a:bodyPr rtlCol="0" anchor="ctr"/>
            <a:lstStyle/>
            <a:p>
              <a:endParaRPr/>
            </a:p>
          </p:txBody>
        </p:sp>
        <p:sp>
          <p:nvSpPr>
            <p:cNvPr id="66" name="Freeform 65">
              <a:extLst>
                <a:ext uri="{FF2B5EF4-FFF2-40B4-BE49-F238E27FC236}">
                  <a16:creationId xmlns:a16="http://schemas.microsoft.com/office/drawing/2014/main" id="{8A0185DF-90BB-294A-9600-FF2F69551C41}"/>
                </a:ext>
              </a:extLst>
            </p:cNvPr>
            <p:cNvSpPr/>
            <p:nvPr/>
          </p:nvSpPr>
          <p:spPr>
            <a:xfrm>
              <a:off x="12261057" y="6879431"/>
              <a:ext cx="9525" cy="9525"/>
            </a:xfrm>
            <a:custGeom>
              <a:avLst/>
              <a:gdLst>
                <a:gd name="connsiteX0" fmla="*/ 0 w 0"/>
                <a:gd name="connsiteY0" fmla="*/ 0 h 0"/>
                <a:gd name="connsiteX1" fmla="*/ 3572 w 0"/>
                <a:gd name="connsiteY1" fmla="*/ 3572 h 0"/>
              </a:gdLst>
              <a:ahLst/>
              <a:cxnLst>
                <a:cxn ang="0">
                  <a:pos x="connsiteX0" y="connsiteY0"/>
                </a:cxn>
                <a:cxn ang="0">
                  <a:pos x="connsiteX1" y="connsiteY1"/>
                </a:cxn>
              </a:cxnLst>
              <a:rect l="l" t="t" r="r" b="b"/>
              <a:pathLst>
                <a:path>
                  <a:moveTo>
                    <a:pt x="0" y="0"/>
                  </a:moveTo>
                  <a:cubicBezTo>
                    <a:pt x="1973" y="0"/>
                    <a:pt x="3572" y="1599"/>
                    <a:pt x="3572" y="3572"/>
                  </a:cubicBezTo>
                </a:path>
              </a:pathLst>
            </a:custGeom>
            <a:noFill/>
            <a:ln w="76200" cap="flat">
              <a:solidFill>
                <a:schemeClr val="bg1"/>
              </a:solidFill>
              <a:prstDash val="solid"/>
              <a:round/>
            </a:ln>
          </p:spPr>
          <p:txBody>
            <a:bodyPr rtlCol="0" anchor="ctr"/>
            <a:lstStyle/>
            <a:p>
              <a:endParaRPr/>
            </a:p>
          </p:txBody>
        </p:sp>
        <p:sp>
          <p:nvSpPr>
            <p:cNvPr id="67" name="Freeform 66">
              <a:extLst>
                <a:ext uri="{FF2B5EF4-FFF2-40B4-BE49-F238E27FC236}">
                  <a16:creationId xmlns:a16="http://schemas.microsoft.com/office/drawing/2014/main" id="{6A8E1D35-9733-E942-B38B-7CBB74CE693A}"/>
                </a:ext>
              </a:extLst>
            </p:cNvPr>
            <p:cNvSpPr/>
            <p:nvPr/>
          </p:nvSpPr>
          <p:spPr>
            <a:xfrm>
              <a:off x="12257485" y="6879431"/>
              <a:ext cx="9525" cy="9525"/>
            </a:xfrm>
            <a:custGeom>
              <a:avLst/>
              <a:gdLst>
                <a:gd name="connsiteX0" fmla="*/ 0 w 0"/>
                <a:gd name="connsiteY0" fmla="*/ 3572 h 0"/>
                <a:gd name="connsiteX1" fmla="*/ 3572 w 0"/>
                <a:gd name="connsiteY1" fmla="*/ 0 h 0"/>
              </a:gdLst>
              <a:ahLst/>
              <a:cxnLst>
                <a:cxn ang="0">
                  <a:pos x="connsiteX0" y="connsiteY0"/>
                </a:cxn>
                <a:cxn ang="0">
                  <a:pos x="connsiteX1" y="connsiteY1"/>
                </a:cxn>
              </a:cxnLst>
              <a:rect l="l" t="t" r="r" b="b"/>
              <a:pathLst>
                <a:path>
                  <a:moveTo>
                    <a:pt x="0" y="3572"/>
                  </a:moveTo>
                  <a:cubicBezTo>
                    <a:pt x="0" y="1599"/>
                    <a:pt x="1599" y="0"/>
                    <a:pt x="3572" y="0"/>
                  </a:cubicBezTo>
                </a:path>
              </a:pathLst>
            </a:custGeom>
            <a:noFill/>
            <a:ln w="76200" cap="flat">
              <a:solidFill>
                <a:schemeClr val="bg1"/>
              </a:solidFill>
              <a:prstDash val="solid"/>
              <a:round/>
            </a:ln>
          </p:spPr>
          <p:txBody>
            <a:bodyPr rtlCol="0" anchor="ctr"/>
            <a:lstStyle/>
            <a:p>
              <a:endParaRPr/>
            </a:p>
          </p:txBody>
        </p:sp>
        <p:sp>
          <p:nvSpPr>
            <p:cNvPr id="68" name="Freeform 67">
              <a:extLst>
                <a:ext uri="{FF2B5EF4-FFF2-40B4-BE49-F238E27FC236}">
                  <a16:creationId xmlns:a16="http://schemas.microsoft.com/office/drawing/2014/main" id="{9C934612-B53A-624E-96CE-7E1500175CBF}"/>
                </a:ext>
              </a:extLst>
            </p:cNvPr>
            <p:cNvSpPr/>
            <p:nvPr/>
          </p:nvSpPr>
          <p:spPr>
            <a:xfrm>
              <a:off x="12257485" y="6883003"/>
              <a:ext cx="9525" cy="9525"/>
            </a:xfrm>
            <a:custGeom>
              <a:avLst/>
              <a:gdLst>
                <a:gd name="connsiteX0" fmla="*/ 3572 w 0"/>
                <a:gd name="connsiteY0" fmla="*/ 3572 h 0"/>
                <a:gd name="connsiteX1" fmla="*/ 0 w 0"/>
                <a:gd name="connsiteY1" fmla="*/ 0 h 0"/>
              </a:gdLst>
              <a:ahLst/>
              <a:cxnLst>
                <a:cxn ang="0">
                  <a:pos x="connsiteX0" y="connsiteY0"/>
                </a:cxn>
                <a:cxn ang="0">
                  <a:pos x="connsiteX1" y="connsiteY1"/>
                </a:cxn>
              </a:cxnLst>
              <a:rect l="l" t="t" r="r" b="b"/>
              <a:pathLst>
                <a:path>
                  <a:moveTo>
                    <a:pt x="3572" y="3572"/>
                  </a:moveTo>
                  <a:cubicBezTo>
                    <a:pt x="1599" y="3572"/>
                    <a:pt x="0" y="1973"/>
                    <a:pt x="0" y="0"/>
                  </a:cubicBezTo>
                </a:path>
              </a:pathLst>
            </a:custGeom>
            <a:noFill/>
            <a:ln w="76200" cap="flat">
              <a:solidFill>
                <a:schemeClr val="bg1"/>
              </a:solidFill>
              <a:prstDash val="solid"/>
              <a:round/>
            </a:ln>
          </p:spPr>
          <p:txBody>
            <a:bodyPr rtlCol="0" anchor="ctr"/>
            <a:lstStyle/>
            <a:p>
              <a:endParaRPr/>
            </a:p>
          </p:txBody>
        </p:sp>
        <p:sp>
          <p:nvSpPr>
            <p:cNvPr id="69" name="Freeform 68">
              <a:extLst>
                <a:ext uri="{FF2B5EF4-FFF2-40B4-BE49-F238E27FC236}">
                  <a16:creationId xmlns:a16="http://schemas.microsoft.com/office/drawing/2014/main" id="{45359E3B-6F4B-CB47-B692-B1F5B28C341D}"/>
                </a:ext>
              </a:extLst>
            </p:cNvPr>
            <p:cNvSpPr/>
            <p:nvPr/>
          </p:nvSpPr>
          <p:spPr>
            <a:xfrm>
              <a:off x="12261057" y="6883003"/>
              <a:ext cx="9525" cy="9525"/>
            </a:xfrm>
            <a:custGeom>
              <a:avLst/>
              <a:gdLst>
                <a:gd name="connsiteX0" fmla="*/ 3572 w 0"/>
                <a:gd name="connsiteY0" fmla="*/ 0 h 0"/>
                <a:gd name="connsiteX1" fmla="*/ 0 w 0"/>
                <a:gd name="connsiteY1" fmla="*/ 3572 h 0"/>
              </a:gdLst>
              <a:ahLst/>
              <a:cxnLst>
                <a:cxn ang="0">
                  <a:pos x="connsiteX0" y="connsiteY0"/>
                </a:cxn>
                <a:cxn ang="0">
                  <a:pos x="connsiteX1" y="connsiteY1"/>
                </a:cxn>
              </a:cxnLst>
              <a:rect l="l" t="t" r="r" b="b"/>
              <a:pathLst>
                <a:path>
                  <a:moveTo>
                    <a:pt x="3572" y="0"/>
                  </a:moveTo>
                  <a:cubicBezTo>
                    <a:pt x="3572" y="1973"/>
                    <a:pt x="1973" y="3572"/>
                    <a:pt x="0" y="3572"/>
                  </a:cubicBezTo>
                </a:path>
              </a:pathLst>
            </a:custGeom>
            <a:noFill/>
            <a:ln w="76200" cap="flat">
              <a:solidFill>
                <a:schemeClr val="bg1"/>
              </a:solidFill>
              <a:prstDash val="solid"/>
              <a:round/>
            </a:ln>
          </p:spPr>
          <p:txBody>
            <a:bodyPr rtlCol="0" anchor="ctr"/>
            <a:lstStyle/>
            <a:p>
              <a:endParaRPr/>
            </a:p>
          </p:txBody>
        </p:sp>
        <p:sp>
          <p:nvSpPr>
            <p:cNvPr id="70" name="Freeform 69">
              <a:extLst>
                <a:ext uri="{FF2B5EF4-FFF2-40B4-BE49-F238E27FC236}">
                  <a16:creationId xmlns:a16="http://schemas.microsoft.com/office/drawing/2014/main" id="{4B1A73AF-274E-D340-9E58-7FA2BA82BB99}"/>
                </a:ext>
              </a:extLst>
            </p:cNvPr>
            <p:cNvSpPr/>
            <p:nvPr/>
          </p:nvSpPr>
          <p:spPr>
            <a:xfrm>
              <a:off x="12082463" y="6850856"/>
              <a:ext cx="209550" cy="114300"/>
            </a:xfrm>
            <a:custGeom>
              <a:avLst/>
              <a:gdLst>
                <a:gd name="connsiteX0" fmla="*/ 136007 w 209550"/>
                <a:gd name="connsiteY0" fmla="*/ 78581 h 114300"/>
                <a:gd name="connsiteX1" fmla="*/ 147161 w 209550"/>
                <a:gd name="connsiteY1" fmla="*/ 83944 h 114300"/>
                <a:gd name="connsiteX2" fmla="*/ 162754 w 209550"/>
                <a:gd name="connsiteY2" fmla="*/ 103432 h 114300"/>
                <a:gd name="connsiteX3" fmla="*/ 203438 w 209550"/>
                <a:gd name="connsiteY3" fmla="*/ 107973 h 114300"/>
                <a:gd name="connsiteX4" fmla="*/ 214313 w 209550"/>
                <a:gd name="connsiteY4" fmla="*/ 85334 h 114300"/>
                <a:gd name="connsiteX5" fmla="*/ 214313 w 209550"/>
                <a:gd name="connsiteY5" fmla="*/ 28575 h 114300"/>
                <a:gd name="connsiteX6" fmla="*/ 185738 w 209550"/>
                <a:gd name="connsiteY6" fmla="*/ 0 h 114300"/>
                <a:gd name="connsiteX7" fmla="*/ 28575 w 209550"/>
                <a:gd name="connsiteY7" fmla="*/ 0 h 114300"/>
                <a:gd name="connsiteX8" fmla="*/ 0 w 209550"/>
                <a:gd name="connsiteY8" fmla="*/ 28575 h 114300"/>
                <a:gd name="connsiteX9" fmla="*/ 0 w 209550"/>
                <a:gd name="connsiteY9" fmla="*/ 85354 h 114300"/>
                <a:gd name="connsiteX10" fmla="*/ 28920 w 209550"/>
                <a:gd name="connsiteY10" fmla="*/ 114326 h 114300"/>
                <a:gd name="connsiteX11" fmla="*/ 51559 w 209550"/>
                <a:gd name="connsiteY11" fmla="*/ 103451 h 114300"/>
                <a:gd name="connsiteX12" fmla="*/ 67151 w 209550"/>
                <a:gd name="connsiteY12" fmla="*/ 83944 h 114300"/>
                <a:gd name="connsiteX13" fmla="*/ 78315 w 209550"/>
                <a:gd name="connsiteY13" fmla="*/ 78581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9550" h="114300">
                  <a:moveTo>
                    <a:pt x="136007" y="78581"/>
                  </a:moveTo>
                  <a:cubicBezTo>
                    <a:pt x="140347" y="78582"/>
                    <a:pt x="144451" y="80555"/>
                    <a:pt x="147161" y="83944"/>
                  </a:cubicBezTo>
                  <a:lnTo>
                    <a:pt x="162754" y="103432"/>
                  </a:lnTo>
                  <a:cubicBezTo>
                    <a:pt x="172734" y="115920"/>
                    <a:pt x="190949" y="117953"/>
                    <a:pt x="203438" y="107973"/>
                  </a:cubicBezTo>
                  <a:cubicBezTo>
                    <a:pt x="210318" y="102474"/>
                    <a:pt x="214320" y="94142"/>
                    <a:pt x="214313" y="85334"/>
                  </a:cubicBezTo>
                  <a:lnTo>
                    <a:pt x="214313" y="28575"/>
                  </a:lnTo>
                  <a:cubicBezTo>
                    <a:pt x="214313" y="12793"/>
                    <a:pt x="201519" y="0"/>
                    <a:pt x="185738" y="0"/>
                  </a:cubicBezTo>
                  <a:lnTo>
                    <a:pt x="28575" y="0"/>
                  </a:lnTo>
                  <a:cubicBezTo>
                    <a:pt x="12793" y="0"/>
                    <a:pt x="0" y="12793"/>
                    <a:pt x="0" y="28575"/>
                  </a:cubicBezTo>
                  <a:lnTo>
                    <a:pt x="0" y="85354"/>
                  </a:lnTo>
                  <a:cubicBezTo>
                    <a:pt x="-14" y="101340"/>
                    <a:pt x="12934" y="114312"/>
                    <a:pt x="28920" y="114326"/>
                  </a:cubicBezTo>
                  <a:cubicBezTo>
                    <a:pt x="37728" y="114334"/>
                    <a:pt x="46060" y="110331"/>
                    <a:pt x="51559" y="103451"/>
                  </a:cubicBezTo>
                  <a:lnTo>
                    <a:pt x="67151" y="83944"/>
                  </a:lnTo>
                  <a:cubicBezTo>
                    <a:pt x="69864" y="80553"/>
                    <a:pt x="73972" y="78579"/>
                    <a:pt x="78315" y="78581"/>
                  </a:cubicBezTo>
                  <a:close/>
                </a:path>
              </a:pathLst>
            </a:custGeom>
            <a:noFill/>
            <a:ln w="76200" cap="flat">
              <a:solidFill>
                <a:schemeClr val="bg1"/>
              </a:solidFill>
              <a:prstDash val="solid"/>
              <a:round/>
            </a:ln>
          </p:spPr>
          <p:txBody>
            <a:bodyPr rtlCol="0" anchor="ctr"/>
            <a:lstStyle/>
            <a:p>
              <a:endParaRPr/>
            </a:p>
          </p:txBody>
        </p:sp>
      </p:grpSp>
      <p:sp>
        <p:nvSpPr>
          <p:cNvPr id="77" name="Freeform 76">
            <a:extLst>
              <a:ext uri="{FF2B5EF4-FFF2-40B4-BE49-F238E27FC236}">
                <a16:creationId xmlns:a16="http://schemas.microsoft.com/office/drawing/2014/main" id="{FF3C3CF9-3EBF-2942-9E41-989FB79E4D9D}"/>
              </a:ext>
            </a:extLst>
          </p:cNvPr>
          <p:cNvSpPr/>
          <p:nvPr/>
        </p:nvSpPr>
        <p:spPr>
          <a:xfrm>
            <a:off x="5242518" y="12030366"/>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Tree>
    <p:extLst>
      <p:ext uri="{BB962C8B-B14F-4D97-AF65-F5344CB8AC3E}">
        <p14:creationId xmlns:p14="http://schemas.microsoft.com/office/powerpoint/2010/main" val="3830758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rallelogram 17">
            <a:extLst>
              <a:ext uri="{FF2B5EF4-FFF2-40B4-BE49-F238E27FC236}">
                <a16:creationId xmlns:a16="http://schemas.microsoft.com/office/drawing/2014/main" id="{370867E9-9408-2B4F-A0F8-E641F0FC7EB9}"/>
              </a:ext>
            </a:extLst>
          </p:cNvPr>
          <p:cNvSpPr/>
          <p:nvPr/>
        </p:nvSpPr>
        <p:spPr>
          <a:xfrm>
            <a:off x="0" y="-412066"/>
            <a:ext cx="6270170" cy="14128066"/>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3" name="Picture Placeholder 2">
            <a:extLst>
              <a:ext uri="{FF2B5EF4-FFF2-40B4-BE49-F238E27FC236}">
                <a16:creationId xmlns:a16="http://schemas.microsoft.com/office/drawing/2014/main" id="{E88E8229-4265-214B-8491-6C9B9883D257}"/>
              </a:ext>
            </a:extLst>
          </p:cNvPr>
          <p:cNvPicPr>
            <a:picLocks noGrp="1" noChangeAspect="1"/>
          </p:cNvPicPr>
          <p:nvPr>
            <p:ph type="pic" sz="quarter" idx="12"/>
          </p:nvPr>
        </p:nvPicPr>
        <p:blipFill>
          <a:blip r:embed="rId2"/>
          <a:srcRect l="36501" r="36501"/>
          <a:stretch>
            <a:fillRect/>
          </a:stretch>
        </p:blipFill>
        <p:spPr/>
      </p:pic>
      <p:sp>
        <p:nvSpPr>
          <p:cNvPr id="19" name="Parallelogram 18">
            <a:extLst>
              <a:ext uri="{FF2B5EF4-FFF2-40B4-BE49-F238E27FC236}">
                <a16:creationId xmlns:a16="http://schemas.microsoft.com/office/drawing/2014/main" id="{511549AF-234F-BE4D-BFCC-8718E0339091}"/>
              </a:ext>
            </a:extLst>
          </p:cNvPr>
          <p:cNvSpPr/>
          <p:nvPr/>
        </p:nvSpPr>
        <p:spPr>
          <a:xfrm rot="10800000">
            <a:off x="6786150" y="-1"/>
            <a:ext cx="2782762" cy="6270172"/>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TextBox 19">
            <a:extLst>
              <a:ext uri="{FF2B5EF4-FFF2-40B4-BE49-F238E27FC236}">
                <a16:creationId xmlns:a16="http://schemas.microsoft.com/office/drawing/2014/main" id="{855861E7-D035-BE41-AAB5-1E5A5BD2DFB7}"/>
              </a:ext>
            </a:extLst>
          </p:cNvPr>
          <p:cNvSpPr txBox="1"/>
          <p:nvPr/>
        </p:nvSpPr>
        <p:spPr>
          <a:xfrm>
            <a:off x="11579266" y="2829658"/>
            <a:ext cx="8392390"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STRENGTH ESPORT GAME ANALYSIS</a:t>
            </a:r>
          </a:p>
        </p:txBody>
      </p:sp>
      <p:sp>
        <p:nvSpPr>
          <p:cNvPr id="21" name="Rounded Rectangle 20">
            <a:extLst>
              <a:ext uri="{FF2B5EF4-FFF2-40B4-BE49-F238E27FC236}">
                <a16:creationId xmlns:a16="http://schemas.microsoft.com/office/drawing/2014/main" id="{30242F6A-50DC-5E4F-8A02-7386490707BE}"/>
              </a:ext>
            </a:extLst>
          </p:cNvPr>
          <p:cNvSpPr/>
          <p:nvPr/>
        </p:nvSpPr>
        <p:spPr>
          <a:xfrm>
            <a:off x="11579265" y="1639162"/>
            <a:ext cx="1646878"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22" name="TextBox 21">
            <a:extLst>
              <a:ext uri="{FF2B5EF4-FFF2-40B4-BE49-F238E27FC236}">
                <a16:creationId xmlns:a16="http://schemas.microsoft.com/office/drawing/2014/main" id="{C00644E5-2EA6-5B44-8397-E4A849A3E15F}"/>
              </a:ext>
            </a:extLst>
          </p:cNvPr>
          <p:cNvSpPr txBox="1"/>
          <p:nvPr/>
        </p:nvSpPr>
        <p:spPr>
          <a:xfrm>
            <a:off x="11761744" y="1802030"/>
            <a:ext cx="1464399"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SWOT</a:t>
            </a:r>
          </a:p>
        </p:txBody>
      </p:sp>
      <p:sp>
        <p:nvSpPr>
          <p:cNvPr id="23" name="TextBox 22">
            <a:extLst>
              <a:ext uri="{FF2B5EF4-FFF2-40B4-BE49-F238E27FC236}">
                <a16:creationId xmlns:a16="http://schemas.microsoft.com/office/drawing/2014/main" id="{07A536DA-83D3-AF40-93AE-7777631D5215}"/>
              </a:ext>
            </a:extLst>
          </p:cNvPr>
          <p:cNvSpPr txBox="1"/>
          <p:nvPr/>
        </p:nvSpPr>
        <p:spPr>
          <a:xfrm>
            <a:off x="13310991" y="5995393"/>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4" name="Group 23">
            <a:extLst>
              <a:ext uri="{FF2B5EF4-FFF2-40B4-BE49-F238E27FC236}">
                <a16:creationId xmlns:a16="http://schemas.microsoft.com/office/drawing/2014/main" id="{3510DCDF-E97B-8043-BA81-5DF4BBFE4128}"/>
              </a:ext>
            </a:extLst>
          </p:cNvPr>
          <p:cNvGrpSpPr/>
          <p:nvPr/>
        </p:nvGrpSpPr>
        <p:grpSpPr>
          <a:xfrm>
            <a:off x="20857926" y="490156"/>
            <a:ext cx="457200" cy="457200"/>
            <a:chOff x="13104019" y="8686800"/>
            <a:chExt cx="457200" cy="457200"/>
          </a:xfrm>
          <a:solidFill>
            <a:schemeClr val="accent2"/>
          </a:solidFill>
        </p:grpSpPr>
        <p:sp>
          <p:nvSpPr>
            <p:cNvPr id="25" name="Freeform 24">
              <a:extLst>
                <a:ext uri="{FF2B5EF4-FFF2-40B4-BE49-F238E27FC236}">
                  <a16:creationId xmlns:a16="http://schemas.microsoft.com/office/drawing/2014/main" id="{AE329021-275D-F841-AAF7-91CA5A9A7D4C}"/>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6" name="Freeform 25">
              <a:extLst>
                <a:ext uri="{FF2B5EF4-FFF2-40B4-BE49-F238E27FC236}">
                  <a16:creationId xmlns:a16="http://schemas.microsoft.com/office/drawing/2014/main" id="{3DED7D98-F6FA-784C-B767-92A006F1D170}"/>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7" name="Freeform 26">
              <a:extLst>
                <a:ext uri="{FF2B5EF4-FFF2-40B4-BE49-F238E27FC236}">
                  <a16:creationId xmlns:a16="http://schemas.microsoft.com/office/drawing/2014/main" id="{BBE9DE70-2D54-524F-AF95-1626663D6E79}"/>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8" name="Freeform 27">
              <a:extLst>
                <a:ext uri="{FF2B5EF4-FFF2-40B4-BE49-F238E27FC236}">
                  <a16:creationId xmlns:a16="http://schemas.microsoft.com/office/drawing/2014/main" id="{74FD26BF-6C47-9F42-8F58-58839B4920C2}"/>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grpSp>
        <p:nvGrpSpPr>
          <p:cNvPr id="29" name="Group 28">
            <a:extLst>
              <a:ext uri="{FF2B5EF4-FFF2-40B4-BE49-F238E27FC236}">
                <a16:creationId xmlns:a16="http://schemas.microsoft.com/office/drawing/2014/main" id="{DB3CC7B7-0D82-1B40-B1A4-DE5DBD10C320}"/>
              </a:ext>
            </a:extLst>
          </p:cNvPr>
          <p:cNvGrpSpPr/>
          <p:nvPr/>
        </p:nvGrpSpPr>
        <p:grpSpPr>
          <a:xfrm>
            <a:off x="4843664" y="11858215"/>
            <a:ext cx="1127149" cy="964589"/>
            <a:chOff x="9157648" y="5459104"/>
            <a:chExt cx="1851716" cy="1584657"/>
          </a:xfrm>
        </p:grpSpPr>
        <p:grpSp>
          <p:nvGrpSpPr>
            <p:cNvPr id="30" name="Group 29">
              <a:extLst>
                <a:ext uri="{FF2B5EF4-FFF2-40B4-BE49-F238E27FC236}">
                  <a16:creationId xmlns:a16="http://schemas.microsoft.com/office/drawing/2014/main" id="{AA9B2CBA-8667-0E41-8D5C-8535DF2EF589}"/>
                </a:ext>
              </a:extLst>
            </p:cNvPr>
            <p:cNvGrpSpPr/>
            <p:nvPr/>
          </p:nvGrpSpPr>
          <p:grpSpPr>
            <a:xfrm>
              <a:off x="9157648" y="5459104"/>
              <a:ext cx="1851716" cy="150125"/>
              <a:chOff x="9157648" y="5459104"/>
              <a:chExt cx="1851716" cy="150125"/>
            </a:xfrm>
          </p:grpSpPr>
          <p:sp>
            <p:nvSpPr>
              <p:cNvPr id="55" name="Oval 54">
                <a:extLst>
                  <a:ext uri="{FF2B5EF4-FFF2-40B4-BE49-F238E27FC236}">
                    <a16:creationId xmlns:a16="http://schemas.microsoft.com/office/drawing/2014/main" id="{6C70D6EC-504C-DC4C-9641-ABBA89A42CD1}"/>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Oval 55">
                <a:extLst>
                  <a:ext uri="{FF2B5EF4-FFF2-40B4-BE49-F238E27FC236}">
                    <a16:creationId xmlns:a16="http://schemas.microsoft.com/office/drawing/2014/main" id="{CA0E9A7D-19FA-BD40-88CE-D0165E011C06}"/>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7" name="Oval 56">
                <a:extLst>
                  <a:ext uri="{FF2B5EF4-FFF2-40B4-BE49-F238E27FC236}">
                    <a16:creationId xmlns:a16="http://schemas.microsoft.com/office/drawing/2014/main" id="{4D5B0313-2027-ED49-A3C9-79DB6C480EE8}"/>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C973EBFD-1885-5F45-BC59-D3B847A5F544}"/>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9" name="Oval 58">
                <a:extLst>
                  <a:ext uri="{FF2B5EF4-FFF2-40B4-BE49-F238E27FC236}">
                    <a16:creationId xmlns:a16="http://schemas.microsoft.com/office/drawing/2014/main" id="{CAB1BF92-A365-3848-A627-C836FFF8712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1" name="Group 30">
              <a:extLst>
                <a:ext uri="{FF2B5EF4-FFF2-40B4-BE49-F238E27FC236}">
                  <a16:creationId xmlns:a16="http://schemas.microsoft.com/office/drawing/2014/main" id="{AC481705-28BD-524A-B746-9BB8540585A3}"/>
                </a:ext>
              </a:extLst>
            </p:cNvPr>
            <p:cNvGrpSpPr/>
            <p:nvPr/>
          </p:nvGrpSpPr>
          <p:grpSpPr>
            <a:xfrm>
              <a:off x="9157648" y="5817737"/>
              <a:ext cx="1851716" cy="150125"/>
              <a:chOff x="9157648" y="5459104"/>
              <a:chExt cx="1851716" cy="150125"/>
            </a:xfrm>
          </p:grpSpPr>
          <p:sp>
            <p:nvSpPr>
              <p:cNvPr id="50" name="Oval 49">
                <a:extLst>
                  <a:ext uri="{FF2B5EF4-FFF2-40B4-BE49-F238E27FC236}">
                    <a16:creationId xmlns:a16="http://schemas.microsoft.com/office/drawing/2014/main" id="{4ED16F9E-C2F3-C14A-B829-9AC8E3015E3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1" name="Oval 50">
                <a:extLst>
                  <a:ext uri="{FF2B5EF4-FFF2-40B4-BE49-F238E27FC236}">
                    <a16:creationId xmlns:a16="http://schemas.microsoft.com/office/drawing/2014/main" id="{46B3BA8E-E175-0C48-BE47-1B492E9D68D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Oval 51">
                <a:extLst>
                  <a:ext uri="{FF2B5EF4-FFF2-40B4-BE49-F238E27FC236}">
                    <a16:creationId xmlns:a16="http://schemas.microsoft.com/office/drawing/2014/main" id="{A03A525D-AA1E-3A4D-862E-4B34DBAA868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Oval 52">
                <a:extLst>
                  <a:ext uri="{FF2B5EF4-FFF2-40B4-BE49-F238E27FC236}">
                    <a16:creationId xmlns:a16="http://schemas.microsoft.com/office/drawing/2014/main" id="{D60FA092-8736-F54A-A395-12B112A9C504}"/>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4" name="Oval 53">
                <a:extLst>
                  <a:ext uri="{FF2B5EF4-FFF2-40B4-BE49-F238E27FC236}">
                    <a16:creationId xmlns:a16="http://schemas.microsoft.com/office/drawing/2014/main" id="{86084207-1F01-9D47-8295-8D85A40AC643}"/>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2" name="Group 31">
              <a:extLst>
                <a:ext uri="{FF2B5EF4-FFF2-40B4-BE49-F238E27FC236}">
                  <a16:creationId xmlns:a16="http://schemas.microsoft.com/office/drawing/2014/main" id="{3E570BB2-D4B0-804D-8CC1-79FF1F28293D}"/>
                </a:ext>
              </a:extLst>
            </p:cNvPr>
            <p:cNvGrpSpPr/>
            <p:nvPr/>
          </p:nvGrpSpPr>
          <p:grpSpPr>
            <a:xfrm>
              <a:off x="9157648" y="6176370"/>
              <a:ext cx="1851716" cy="150125"/>
              <a:chOff x="9157648" y="5459104"/>
              <a:chExt cx="1851716" cy="150125"/>
            </a:xfrm>
          </p:grpSpPr>
          <p:sp>
            <p:nvSpPr>
              <p:cNvPr id="45" name="Oval 44">
                <a:extLst>
                  <a:ext uri="{FF2B5EF4-FFF2-40B4-BE49-F238E27FC236}">
                    <a16:creationId xmlns:a16="http://schemas.microsoft.com/office/drawing/2014/main" id="{9BC2D483-A3AB-1B48-A793-8B8D04EEF8AB}"/>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398CE416-C4DE-A842-9ED1-A9E3657954A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7" name="Oval 46">
                <a:extLst>
                  <a:ext uri="{FF2B5EF4-FFF2-40B4-BE49-F238E27FC236}">
                    <a16:creationId xmlns:a16="http://schemas.microsoft.com/office/drawing/2014/main" id="{9DD16BA4-122F-1F4C-966F-803771CDDEDA}"/>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F1DCD82A-F53E-B448-9285-2A5A95A83AB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9" name="Oval 48">
                <a:extLst>
                  <a:ext uri="{FF2B5EF4-FFF2-40B4-BE49-F238E27FC236}">
                    <a16:creationId xmlns:a16="http://schemas.microsoft.com/office/drawing/2014/main" id="{A2DE05D4-3817-B34A-93F2-6874636A4210}"/>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3" name="Group 32">
              <a:extLst>
                <a:ext uri="{FF2B5EF4-FFF2-40B4-BE49-F238E27FC236}">
                  <a16:creationId xmlns:a16="http://schemas.microsoft.com/office/drawing/2014/main" id="{21DF2957-79D3-0A46-BE2B-B3033A97870B}"/>
                </a:ext>
              </a:extLst>
            </p:cNvPr>
            <p:cNvGrpSpPr/>
            <p:nvPr/>
          </p:nvGrpSpPr>
          <p:grpSpPr>
            <a:xfrm>
              <a:off x="9157648" y="6535003"/>
              <a:ext cx="1851716" cy="150125"/>
              <a:chOff x="9157648" y="5459104"/>
              <a:chExt cx="1851716" cy="150125"/>
            </a:xfrm>
          </p:grpSpPr>
          <p:sp>
            <p:nvSpPr>
              <p:cNvPr id="40" name="Oval 39">
                <a:extLst>
                  <a:ext uri="{FF2B5EF4-FFF2-40B4-BE49-F238E27FC236}">
                    <a16:creationId xmlns:a16="http://schemas.microsoft.com/office/drawing/2014/main" id="{8F14E839-985C-AF46-B4D1-3F5D17B29045}"/>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775A558F-6FEE-B34F-8DEA-B0AFCB24B4E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a:extLst>
                  <a:ext uri="{FF2B5EF4-FFF2-40B4-BE49-F238E27FC236}">
                    <a16:creationId xmlns:a16="http://schemas.microsoft.com/office/drawing/2014/main" id="{33868274-B923-E84C-A306-AA858ADA8BCC}"/>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88FCCD75-A5A5-A24F-9821-A033FDDAF00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4" name="Oval 43">
                <a:extLst>
                  <a:ext uri="{FF2B5EF4-FFF2-40B4-BE49-F238E27FC236}">
                    <a16:creationId xmlns:a16="http://schemas.microsoft.com/office/drawing/2014/main" id="{E942E6DA-C45C-4947-B6E1-75D79D545D62}"/>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4" name="Group 33">
              <a:extLst>
                <a:ext uri="{FF2B5EF4-FFF2-40B4-BE49-F238E27FC236}">
                  <a16:creationId xmlns:a16="http://schemas.microsoft.com/office/drawing/2014/main" id="{37662CCF-EA2A-AC40-B02E-37649598778B}"/>
                </a:ext>
              </a:extLst>
            </p:cNvPr>
            <p:cNvGrpSpPr/>
            <p:nvPr/>
          </p:nvGrpSpPr>
          <p:grpSpPr>
            <a:xfrm>
              <a:off x="9157648" y="6893636"/>
              <a:ext cx="1851716" cy="150125"/>
              <a:chOff x="9157648" y="5459104"/>
              <a:chExt cx="1851716" cy="150125"/>
            </a:xfrm>
          </p:grpSpPr>
          <p:sp>
            <p:nvSpPr>
              <p:cNvPr id="35" name="Oval 34">
                <a:extLst>
                  <a:ext uri="{FF2B5EF4-FFF2-40B4-BE49-F238E27FC236}">
                    <a16:creationId xmlns:a16="http://schemas.microsoft.com/office/drawing/2014/main" id="{0B6E1557-F3CD-0E4B-8196-A88A1B0123F0}"/>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3BA0CCD7-B499-5843-BAED-CB507C1E15CB}"/>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E8E09231-61E1-874E-BC83-2BC5E108D27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E2EB7672-E959-BE47-A83A-C65D6CA3754D}"/>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445D9230-06EB-BE44-8F28-4A42C07E1C02}"/>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60" name="Oval 59">
            <a:extLst>
              <a:ext uri="{FF2B5EF4-FFF2-40B4-BE49-F238E27FC236}">
                <a16:creationId xmlns:a16="http://schemas.microsoft.com/office/drawing/2014/main" id="{A6DD59E0-2787-A842-9B48-E7FFC1F87644}"/>
              </a:ext>
            </a:extLst>
          </p:cNvPr>
          <p:cNvSpPr/>
          <p:nvPr/>
        </p:nvSpPr>
        <p:spPr>
          <a:xfrm>
            <a:off x="22825275" y="12477582"/>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1" name="Freeform 60">
            <a:extLst>
              <a:ext uri="{FF2B5EF4-FFF2-40B4-BE49-F238E27FC236}">
                <a16:creationId xmlns:a16="http://schemas.microsoft.com/office/drawing/2014/main" id="{F72D8184-BAA0-5F40-92F2-284DF49780D1}"/>
              </a:ext>
            </a:extLst>
          </p:cNvPr>
          <p:cNvSpPr/>
          <p:nvPr/>
        </p:nvSpPr>
        <p:spPr>
          <a:xfrm>
            <a:off x="9121495" y="9833034"/>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grpSp>
        <p:nvGrpSpPr>
          <p:cNvPr id="62" name="Group 61">
            <a:extLst>
              <a:ext uri="{FF2B5EF4-FFF2-40B4-BE49-F238E27FC236}">
                <a16:creationId xmlns:a16="http://schemas.microsoft.com/office/drawing/2014/main" id="{6800BE7A-B01F-B04B-84CB-1FED8A00E6A2}"/>
              </a:ext>
            </a:extLst>
          </p:cNvPr>
          <p:cNvGrpSpPr/>
          <p:nvPr/>
        </p:nvGrpSpPr>
        <p:grpSpPr>
          <a:xfrm>
            <a:off x="496084" y="721328"/>
            <a:ext cx="457200" cy="457200"/>
            <a:chOff x="13104019" y="8686800"/>
            <a:chExt cx="457200" cy="457200"/>
          </a:xfrm>
          <a:solidFill>
            <a:schemeClr val="accent2"/>
          </a:solidFill>
        </p:grpSpPr>
        <p:sp>
          <p:nvSpPr>
            <p:cNvPr id="63" name="Freeform 62">
              <a:extLst>
                <a:ext uri="{FF2B5EF4-FFF2-40B4-BE49-F238E27FC236}">
                  <a16:creationId xmlns:a16="http://schemas.microsoft.com/office/drawing/2014/main" id="{7C13A25D-05F5-C242-A7C1-004E4FE71B64}"/>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4" name="Freeform 63">
              <a:extLst>
                <a:ext uri="{FF2B5EF4-FFF2-40B4-BE49-F238E27FC236}">
                  <a16:creationId xmlns:a16="http://schemas.microsoft.com/office/drawing/2014/main" id="{C9136331-961B-C844-8DAD-DE5004CC2E2B}"/>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5" name="Freeform 64">
              <a:extLst>
                <a:ext uri="{FF2B5EF4-FFF2-40B4-BE49-F238E27FC236}">
                  <a16:creationId xmlns:a16="http://schemas.microsoft.com/office/drawing/2014/main" id="{F354D9D1-7460-8544-A63C-10EADDB1196B}"/>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6" name="Freeform 65">
              <a:extLst>
                <a:ext uri="{FF2B5EF4-FFF2-40B4-BE49-F238E27FC236}">
                  <a16:creationId xmlns:a16="http://schemas.microsoft.com/office/drawing/2014/main" id="{D8D8602B-1BEA-9F43-83BF-65C30E695733}"/>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67" name="Rectangle 22">
            <a:extLst>
              <a:ext uri="{FF2B5EF4-FFF2-40B4-BE49-F238E27FC236}">
                <a16:creationId xmlns:a16="http://schemas.microsoft.com/office/drawing/2014/main" id="{1A23207F-AD46-E246-A0A5-A9264AF5C0AA}"/>
              </a:ext>
            </a:extLst>
          </p:cNvPr>
          <p:cNvSpPr/>
          <p:nvPr/>
        </p:nvSpPr>
        <p:spPr>
          <a:xfrm>
            <a:off x="11673829" y="5401740"/>
            <a:ext cx="1280172" cy="1318982"/>
          </a:xfrm>
          <a:prstGeom prst="ellipse">
            <a:avLst/>
          </a:prstGeom>
          <a:gradFill>
            <a:gsLst>
              <a:gs pos="0">
                <a:schemeClr val="accent1">
                  <a:alpha val="40000"/>
                </a:schemeClr>
              </a:gs>
              <a:gs pos="99000">
                <a:schemeClr val="accent2">
                  <a:alpha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8" name="TextBox 67">
            <a:extLst>
              <a:ext uri="{FF2B5EF4-FFF2-40B4-BE49-F238E27FC236}">
                <a16:creationId xmlns:a16="http://schemas.microsoft.com/office/drawing/2014/main" id="{23B53A05-B96F-0B4D-B69C-B4B584FA1915}"/>
              </a:ext>
            </a:extLst>
          </p:cNvPr>
          <p:cNvSpPr txBox="1"/>
          <p:nvPr/>
        </p:nvSpPr>
        <p:spPr>
          <a:xfrm>
            <a:off x="13310991" y="5401739"/>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DOLOR SIT AMET FUSCE VEHICULA</a:t>
            </a:r>
          </a:p>
        </p:txBody>
      </p:sp>
      <p:sp>
        <p:nvSpPr>
          <p:cNvPr id="69" name="TextBox 68">
            <a:extLst>
              <a:ext uri="{FF2B5EF4-FFF2-40B4-BE49-F238E27FC236}">
                <a16:creationId xmlns:a16="http://schemas.microsoft.com/office/drawing/2014/main" id="{C6F0DC2B-F715-304D-A3C2-5C36939FA70B}"/>
              </a:ext>
            </a:extLst>
          </p:cNvPr>
          <p:cNvSpPr txBox="1"/>
          <p:nvPr/>
        </p:nvSpPr>
        <p:spPr>
          <a:xfrm>
            <a:off x="13310991" y="8484447"/>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Rectangle 22">
            <a:extLst>
              <a:ext uri="{FF2B5EF4-FFF2-40B4-BE49-F238E27FC236}">
                <a16:creationId xmlns:a16="http://schemas.microsoft.com/office/drawing/2014/main" id="{4CEDD75A-3E22-DE4F-8CC3-F24E56B43628}"/>
              </a:ext>
            </a:extLst>
          </p:cNvPr>
          <p:cNvSpPr/>
          <p:nvPr/>
        </p:nvSpPr>
        <p:spPr>
          <a:xfrm>
            <a:off x="11673829" y="7890794"/>
            <a:ext cx="1280172" cy="1318982"/>
          </a:xfrm>
          <a:prstGeom prst="ellipse">
            <a:avLst/>
          </a:prstGeom>
          <a:gradFill>
            <a:gsLst>
              <a:gs pos="0">
                <a:schemeClr val="accent1">
                  <a:alpha val="40000"/>
                </a:schemeClr>
              </a:gs>
              <a:gs pos="99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1" name="TextBox 70">
            <a:extLst>
              <a:ext uri="{FF2B5EF4-FFF2-40B4-BE49-F238E27FC236}">
                <a16:creationId xmlns:a16="http://schemas.microsoft.com/office/drawing/2014/main" id="{0EF61447-0FFE-9F47-AE2C-0BB36CD81761}"/>
              </a:ext>
            </a:extLst>
          </p:cNvPr>
          <p:cNvSpPr txBox="1"/>
          <p:nvPr/>
        </p:nvSpPr>
        <p:spPr>
          <a:xfrm>
            <a:off x="13310991" y="7890793"/>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FUSCE DOLOR ARCU</a:t>
            </a:r>
          </a:p>
        </p:txBody>
      </p:sp>
      <p:sp>
        <p:nvSpPr>
          <p:cNvPr id="72" name="TextBox 71">
            <a:extLst>
              <a:ext uri="{FF2B5EF4-FFF2-40B4-BE49-F238E27FC236}">
                <a16:creationId xmlns:a16="http://schemas.microsoft.com/office/drawing/2014/main" id="{AC979056-331E-FB4B-A89C-C0E98653FB2D}"/>
              </a:ext>
            </a:extLst>
          </p:cNvPr>
          <p:cNvSpPr txBox="1"/>
          <p:nvPr/>
        </p:nvSpPr>
        <p:spPr>
          <a:xfrm>
            <a:off x="13310991" y="10808323"/>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3" name="Rectangle 22">
            <a:extLst>
              <a:ext uri="{FF2B5EF4-FFF2-40B4-BE49-F238E27FC236}">
                <a16:creationId xmlns:a16="http://schemas.microsoft.com/office/drawing/2014/main" id="{923CE21D-92CD-3944-8400-C9E464F7DF11}"/>
              </a:ext>
            </a:extLst>
          </p:cNvPr>
          <p:cNvSpPr/>
          <p:nvPr/>
        </p:nvSpPr>
        <p:spPr>
          <a:xfrm>
            <a:off x="11673829" y="10214670"/>
            <a:ext cx="1280172" cy="1318982"/>
          </a:xfrm>
          <a:prstGeom prst="ellipse">
            <a:avLst/>
          </a:prstGeom>
          <a:gradFill>
            <a:gsLst>
              <a:gs pos="0">
                <a:schemeClr val="accent1">
                  <a:alpha val="40000"/>
                </a:schemeClr>
              </a:gs>
              <a:gs pos="99000">
                <a:schemeClr val="accent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4" name="TextBox 73">
            <a:extLst>
              <a:ext uri="{FF2B5EF4-FFF2-40B4-BE49-F238E27FC236}">
                <a16:creationId xmlns:a16="http://schemas.microsoft.com/office/drawing/2014/main" id="{745CA9E6-DA7E-F443-8D2F-E8EAF9C179C1}"/>
              </a:ext>
            </a:extLst>
          </p:cNvPr>
          <p:cNvSpPr txBox="1"/>
          <p:nvPr/>
        </p:nvSpPr>
        <p:spPr>
          <a:xfrm>
            <a:off x="13310991" y="10214669"/>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SIT AMET BLANDIT</a:t>
            </a:r>
          </a:p>
        </p:txBody>
      </p:sp>
      <p:sp>
        <p:nvSpPr>
          <p:cNvPr id="77" name="Freeform 76">
            <a:extLst>
              <a:ext uri="{FF2B5EF4-FFF2-40B4-BE49-F238E27FC236}">
                <a16:creationId xmlns:a16="http://schemas.microsoft.com/office/drawing/2014/main" id="{05AB1BF2-2BD5-394E-A6B4-7E584DF38160}"/>
              </a:ext>
            </a:extLst>
          </p:cNvPr>
          <p:cNvSpPr/>
          <p:nvPr/>
        </p:nvSpPr>
        <p:spPr>
          <a:xfrm>
            <a:off x="12105605" y="5852921"/>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8" name="Freeform 77">
            <a:extLst>
              <a:ext uri="{FF2B5EF4-FFF2-40B4-BE49-F238E27FC236}">
                <a16:creationId xmlns:a16="http://schemas.microsoft.com/office/drawing/2014/main" id="{414E8CDD-9A07-D845-8207-344BA56C1205}"/>
              </a:ext>
            </a:extLst>
          </p:cNvPr>
          <p:cNvSpPr/>
          <p:nvPr/>
        </p:nvSpPr>
        <p:spPr>
          <a:xfrm>
            <a:off x="12105605" y="8390368"/>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9" name="Freeform 78">
            <a:extLst>
              <a:ext uri="{FF2B5EF4-FFF2-40B4-BE49-F238E27FC236}">
                <a16:creationId xmlns:a16="http://schemas.microsoft.com/office/drawing/2014/main" id="{4FB3017C-202C-5D48-BE7C-CA4B3D759DE0}"/>
              </a:ext>
            </a:extLst>
          </p:cNvPr>
          <p:cNvSpPr/>
          <p:nvPr/>
        </p:nvSpPr>
        <p:spPr>
          <a:xfrm>
            <a:off x="12105605" y="10665850"/>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565885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arallelogram 10">
            <a:extLst>
              <a:ext uri="{FF2B5EF4-FFF2-40B4-BE49-F238E27FC236}">
                <a16:creationId xmlns:a16="http://schemas.microsoft.com/office/drawing/2014/main" id="{E32A08C3-F824-284B-8AE8-05BDDDB1F4F2}"/>
              </a:ext>
            </a:extLst>
          </p:cNvPr>
          <p:cNvSpPr/>
          <p:nvPr/>
        </p:nvSpPr>
        <p:spPr>
          <a:xfrm>
            <a:off x="18045357" y="-412066"/>
            <a:ext cx="6270170" cy="14128066"/>
          </a:xfrm>
          <a:prstGeom prst="parallelogram">
            <a:avLst>
              <a:gd name="adj" fmla="val 35730"/>
            </a:avLst>
          </a:prstGeom>
          <a:gradFill>
            <a:gsLst>
              <a:gs pos="0">
                <a:schemeClr val="accent5">
                  <a:alpha val="0"/>
                </a:schemeClr>
              </a:gs>
              <a:gs pos="99000">
                <a:schemeClr val="accent6">
                  <a:alpha val="6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3" name="Picture Placeholder 2">
            <a:extLst>
              <a:ext uri="{FF2B5EF4-FFF2-40B4-BE49-F238E27FC236}">
                <a16:creationId xmlns:a16="http://schemas.microsoft.com/office/drawing/2014/main" id="{3506F380-BBC2-7243-B205-358EFAB8F3B6}"/>
              </a:ext>
            </a:extLst>
          </p:cNvPr>
          <p:cNvPicPr>
            <a:picLocks noGrp="1" noChangeAspect="1"/>
          </p:cNvPicPr>
          <p:nvPr>
            <p:ph type="pic" sz="quarter" idx="12"/>
          </p:nvPr>
        </p:nvPicPr>
        <p:blipFill>
          <a:blip r:embed="rId2"/>
          <a:srcRect l="31462" r="31462"/>
          <a:stretch>
            <a:fillRect/>
          </a:stretch>
        </p:blipFill>
        <p:spPr/>
      </p:pic>
      <p:sp>
        <p:nvSpPr>
          <p:cNvPr id="10" name="Parallelogram 9">
            <a:extLst>
              <a:ext uri="{FF2B5EF4-FFF2-40B4-BE49-F238E27FC236}">
                <a16:creationId xmlns:a16="http://schemas.microsoft.com/office/drawing/2014/main" id="{7143DE72-4811-A84C-8A9E-9E4A21C7553C}"/>
              </a:ext>
            </a:extLst>
          </p:cNvPr>
          <p:cNvSpPr/>
          <p:nvPr/>
        </p:nvSpPr>
        <p:spPr>
          <a:xfrm rot="10800000">
            <a:off x="14181040" y="-1"/>
            <a:ext cx="4572000" cy="10301717"/>
          </a:xfrm>
          <a:prstGeom prst="parallelogram">
            <a:avLst>
              <a:gd name="adj" fmla="val 35730"/>
            </a:avLst>
          </a:prstGeom>
          <a:gradFill>
            <a:gsLst>
              <a:gs pos="0">
                <a:schemeClr val="accent5">
                  <a:alpha val="0"/>
                </a:schemeClr>
              </a:gs>
              <a:gs pos="100000">
                <a:schemeClr val="accent4">
                  <a:alpha val="76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a:extLst>
              <a:ext uri="{FF2B5EF4-FFF2-40B4-BE49-F238E27FC236}">
                <a16:creationId xmlns:a16="http://schemas.microsoft.com/office/drawing/2014/main" id="{128ABFE7-8E42-2F4D-A061-A992ABE3ED5B}"/>
              </a:ext>
            </a:extLst>
          </p:cNvPr>
          <p:cNvSpPr txBox="1"/>
          <p:nvPr/>
        </p:nvSpPr>
        <p:spPr>
          <a:xfrm>
            <a:off x="2546776" y="2829658"/>
            <a:ext cx="8392390"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WEAKNESS ESPORT GAME ANALYSIS</a:t>
            </a:r>
          </a:p>
        </p:txBody>
      </p:sp>
      <p:sp>
        <p:nvSpPr>
          <p:cNvPr id="13" name="Rounded Rectangle 12">
            <a:extLst>
              <a:ext uri="{FF2B5EF4-FFF2-40B4-BE49-F238E27FC236}">
                <a16:creationId xmlns:a16="http://schemas.microsoft.com/office/drawing/2014/main" id="{40B97E2A-0C9C-6A44-8686-DA1DAD01D484}"/>
              </a:ext>
            </a:extLst>
          </p:cNvPr>
          <p:cNvSpPr/>
          <p:nvPr/>
        </p:nvSpPr>
        <p:spPr>
          <a:xfrm>
            <a:off x="2546775" y="1639162"/>
            <a:ext cx="1646878"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14" name="TextBox 13">
            <a:extLst>
              <a:ext uri="{FF2B5EF4-FFF2-40B4-BE49-F238E27FC236}">
                <a16:creationId xmlns:a16="http://schemas.microsoft.com/office/drawing/2014/main" id="{755DA965-F47B-CC4D-A337-390C5FDE80AF}"/>
              </a:ext>
            </a:extLst>
          </p:cNvPr>
          <p:cNvSpPr txBox="1"/>
          <p:nvPr/>
        </p:nvSpPr>
        <p:spPr>
          <a:xfrm>
            <a:off x="2729254" y="1802030"/>
            <a:ext cx="1464399"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SWOT</a:t>
            </a:r>
          </a:p>
        </p:txBody>
      </p:sp>
      <p:sp>
        <p:nvSpPr>
          <p:cNvPr id="15" name="TextBox 14">
            <a:extLst>
              <a:ext uri="{FF2B5EF4-FFF2-40B4-BE49-F238E27FC236}">
                <a16:creationId xmlns:a16="http://schemas.microsoft.com/office/drawing/2014/main" id="{54812A16-13E6-0741-86D3-8F8374B7DDD9}"/>
              </a:ext>
            </a:extLst>
          </p:cNvPr>
          <p:cNvSpPr txBox="1"/>
          <p:nvPr/>
        </p:nvSpPr>
        <p:spPr>
          <a:xfrm>
            <a:off x="4278501" y="5995393"/>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6" name="Group 15">
            <a:extLst>
              <a:ext uri="{FF2B5EF4-FFF2-40B4-BE49-F238E27FC236}">
                <a16:creationId xmlns:a16="http://schemas.microsoft.com/office/drawing/2014/main" id="{B281AB9B-849F-2B48-AC21-D928E64A1178}"/>
              </a:ext>
            </a:extLst>
          </p:cNvPr>
          <p:cNvGrpSpPr/>
          <p:nvPr/>
        </p:nvGrpSpPr>
        <p:grpSpPr>
          <a:xfrm>
            <a:off x="12213691" y="490156"/>
            <a:ext cx="457200" cy="457200"/>
            <a:chOff x="13104019" y="8686800"/>
            <a:chExt cx="457200" cy="457200"/>
          </a:xfrm>
          <a:solidFill>
            <a:schemeClr val="accent2"/>
          </a:solidFill>
        </p:grpSpPr>
        <p:sp>
          <p:nvSpPr>
            <p:cNvPr id="17" name="Freeform 16">
              <a:extLst>
                <a:ext uri="{FF2B5EF4-FFF2-40B4-BE49-F238E27FC236}">
                  <a16:creationId xmlns:a16="http://schemas.microsoft.com/office/drawing/2014/main" id="{94615DD7-2C83-4A4E-9CF0-B22FD281427C}"/>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E3497F8F-0925-8F4C-9F4E-B706E6B2F02C}"/>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9" name="Freeform 18">
              <a:extLst>
                <a:ext uri="{FF2B5EF4-FFF2-40B4-BE49-F238E27FC236}">
                  <a16:creationId xmlns:a16="http://schemas.microsoft.com/office/drawing/2014/main" id="{CFA0ED55-F1A3-8C4D-BC8E-C7A04C93928D}"/>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0" name="Freeform 19">
              <a:extLst>
                <a:ext uri="{FF2B5EF4-FFF2-40B4-BE49-F238E27FC236}">
                  <a16:creationId xmlns:a16="http://schemas.microsoft.com/office/drawing/2014/main" id="{95076A54-5E72-FC43-BF7E-B5FE6235B6C6}"/>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21" name="Oval 20">
            <a:extLst>
              <a:ext uri="{FF2B5EF4-FFF2-40B4-BE49-F238E27FC236}">
                <a16:creationId xmlns:a16="http://schemas.microsoft.com/office/drawing/2014/main" id="{DA28EB98-1432-7940-BFAC-93FC9590A1FA}"/>
              </a:ext>
            </a:extLst>
          </p:cNvPr>
          <p:cNvSpPr/>
          <p:nvPr/>
        </p:nvSpPr>
        <p:spPr>
          <a:xfrm>
            <a:off x="14181040" y="12477582"/>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Rectangle 22">
            <a:extLst>
              <a:ext uri="{FF2B5EF4-FFF2-40B4-BE49-F238E27FC236}">
                <a16:creationId xmlns:a16="http://schemas.microsoft.com/office/drawing/2014/main" id="{D0A6D2BD-E1B6-EE46-9CE3-1473E1C4BB89}"/>
              </a:ext>
            </a:extLst>
          </p:cNvPr>
          <p:cNvSpPr/>
          <p:nvPr/>
        </p:nvSpPr>
        <p:spPr>
          <a:xfrm>
            <a:off x="2641339" y="5401740"/>
            <a:ext cx="1280172" cy="1318982"/>
          </a:xfrm>
          <a:prstGeom prst="ellipse">
            <a:avLst/>
          </a:prstGeom>
          <a:gradFill>
            <a:gsLst>
              <a:gs pos="0">
                <a:schemeClr val="accent1">
                  <a:alpha val="40000"/>
                </a:schemeClr>
              </a:gs>
              <a:gs pos="99000">
                <a:schemeClr val="accent2">
                  <a:alpha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TextBox 22">
            <a:extLst>
              <a:ext uri="{FF2B5EF4-FFF2-40B4-BE49-F238E27FC236}">
                <a16:creationId xmlns:a16="http://schemas.microsoft.com/office/drawing/2014/main" id="{BC0F9D4A-785C-6345-8990-3C3E6B4A9F70}"/>
              </a:ext>
            </a:extLst>
          </p:cNvPr>
          <p:cNvSpPr txBox="1"/>
          <p:nvPr/>
        </p:nvSpPr>
        <p:spPr>
          <a:xfrm>
            <a:off x="4278501" y="5401739"/>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DOLOR SIT AMET FUSCE VEHICULA</a:t>
            </a:r>
          </a:p>
        </p:txBody>
      </p:sp>
      <p:sp>
        <p:nvSpPr>
          <p:cNvPr id="24" name="TextBox 23">
            <a:extLst>
              <a:ext uri="{FF2B5EF4-FFF2-40B4-BE49-F238E27FC236}">
                <a16:creationId xmlns:a16="http://schemas.microsoft.com/office/drawing/2014/main" id="{67713AF9-1AF7-474A-8FB1-9AFE061E8A55}"/>
              </a:ext>
            </a:extLst>
          </p:cNvPr>
          <p:cNvSpPr txBox="1"/>
          <p:nvPr/>
        </p:nvSpPr>
        <p:spPr>
          <a:xfrm>
            <a:off x="4278501" y="8484447"/>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2">
            <a:extLst>
              <a:ext uri="{FF2B5EF4-FFF2-40B4-BE49-F238E27FC236}">
                <a16:creationId xmlns:a16="http://schemas.microsoft.com/office/drawing/2014/main" id="{32D4DEA8-0A19-EB43-9429-BED31B364F47}"/>
              </a:ext>
            </a:extLst>
          </p:cNvPr>
          <p:cNvSpPr/>
          <p:nvPr/>
        </p:nvSpPr>
        <p:spPr>
          <a:xfrm>
            <a:off x="2641339" y="7890794"/>
            <a:ext cx="1280172" cy="1318982"/>
          </a:xfrm>
          <a:prstGeom prst="ellipse">
            <a:avLst/>
          </a:prstGeom>
          <a:gradFill>
            <a:gsLst>
              <a:gs pos="0">
                <a:schemeClr val="accent1">
                  <a:alpha val="40000"/>
                </a:schemeClr>
              </a:gs>
              <a:gs pos="99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TextBox 25">
            <a:extLst>
              <a:ext uri="{FF2B5EF4-FFF2-40B4-BE49-F238E27FC236}">
                <a16:creationId xmlns:a16="http://schemas.microsoft.com/office/drawing/2014/main" id="{D5A06425-CB5E-CB4C-B0FB-13854B687472}"/>
              </a:ext>
            </a:extLst>
          </p:cNvPr>
          <p:cNvSpPr txBox="1"/>
          <p:nvPr/>
        </p:nvSpPr>
        <p:spPr>
          <a:xfrm>
            <a:off x="4278501" y="7890793"/>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FUSCE DOLOR ARCU</a:t>
            </a:r>
          </a:p>
        </p:txBody>
      </p:sp>
      <p:sp>
        <p:nvSpPr>
          <p:cNvPr id="27" name="TextBox 26">
            <a:extLst>
              <a:ext uri="{FF2B5EF4-FFF2-40B4-BE49-F238E27FC236}">
                <a16:creationId xmlns:a16="http://schemas.microsoft.com/office/drawing/2014/main" id="{21F36840-7BA7-084D-BC49-03D9FD9C9F48}"/>
              </a:ext>
            </a:extLst>
          </p:cNvPr>
          <p:cNvSpPr txBox="1"/>
          <p:nvPr/>
        </p:nvSpPr>
        <p:spPr>
          <a:xfrm>
            <a:off x="4278501" y="10808323"/>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2">
            <a:extLst>
              <a:ext uri="{FF2B5EF4-FFF2-40B4-BE49-F238E27FC236}">
                <a16:creationId xmlns:a16="http://schemas.microsoft.com/office/drawing/2014/main" id="{2759E935-67D7-4047-8426-51F54B7C4F67}"/>
              </a:ext>
            </a:extLst>
          </p:cNvPr>
          <p:cNvSpPr/>
          <p:nvPr/>
        </p:nvSpPr>
        <p:spPr>
          <a:xfrm>
            <a:off x="2641339" y="10214670"/>
            <a:ext cx="1280172" cy="1318982"/>
          </a:xfrm>
          <a:prstGeom prst="ellipse">
            <a:avLst/>
          </a:prstGeom>
          <a:gradFill>
            <a:gsLst>
              <a:gs pos="0">
                <a:schemeClr val="accent1">
                  <a:alpha val="40000"/>
                </a:schemeClr>
              </a:gs>
              <a:gs pos="99000">
                <a:schemeClr val="accent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TextBox 28">
            <a:extLst>
              <a:ext uri="{FF2B5EF4-FFF2-40B4-BE49-F238E27FC236}">
                <a16:creationId xmlns:a16="http://schemas.microsoft.com/office/drawing/2014/main" id="{CDE703DB-F142-EA4C-A570-22DBBDBF017D}"/>
              </a:ext>
            </a:extLst>
          </p:cNvPr>
          <p:cNvSpPr txBox="1"/>
          <p:nvPr/>
        </p:nvSpPr>
        <p:spPr>
          <a:xfrm>
            <a:off x="4278501" y="10214669"/>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SIT AMET BLANDIT</a:t>
            </a:r>
          </a:p>
        </p:txBody>
      </p:sp>
      <p:sp>
        <p:nvSpPr>
          <p:cNvPr id="30" name="Freeform 29">
            <a:extLst>
              <a:ext uri="{FF2B5EF4-FFF2-40B4-BE49-F238E27FC236}">
                <a16:creationId xmlns:a16="http://schemas.microsoft.com/office/drawing/2014/main" id="{B974B12B-39AF-B04D-B6D5-67458E86531C}"/>
              </a:ext>
            </a:extLst>
          </p:cNvPr>
          <p:cNvSpPr/>
          <p:nvPr/>
        </p:nvSpPr>
        <p:spPr>
          <a:xfrm>
            <a:off x="3073115" y="5852921"/>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Freeform 30">
            <a:extLst>
              <a:ext uri="{FF2B5EF4-FFF2-40B4-BE49-F238E27FC236}">
                <a16:creationId xmlns:a16="http://schemas.microsoft.com/office/drawing/2014/main" id="{AC0122E5-2ADD-6744-AF17-A363EEB48396}"/>
              </a:ext>
            </a:extLst>
          </p:cNvPr>
          <p:cNvSpPr/>
          <p:nvPr/>
        </p:nvSpPr>
        <p:spPr>
          <a:xfrm>
            <a:off x="3073115" y="8390368"/>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Freeform 31">
            <a:extLst>
              <a:ext uri="{FF2B5EF4-FFF2-40B4-BE49-F238E27FC236}">
                <a16:creationId xmlns:a16="http://schemas.microsoft.com/office/drawing/2014/main" id="{6483A7B4-306D-894A-9ECA-3F4DFACA6FA1}"/>
              </a:ext>
            </a:extLst>
          </p:cNvPr>
          <p:cNvSpPr/>
          <p:nvPr/>
        </p:nvSpPr>
        <p:spPr>
          <a:xfrm>
            <a:off x="3073115" y="10665850"/>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33" name="Group 32">
            <a:extLst>
              <a:ext uri="{FF2B5EF4-FFF2-40B4-BE49-F238E27FC236}">
                <a16:creationId xmlns:a16="http://schemas.microsoft.com/office/drawing/2014/main" id="{9AC44B8C-5EB5-6647-B03D-014AD3744BA6}"/>
              </a:ext>
            </a:extLst>
          </p:cNvPr>
          <p:cNvGrpSpPr/>
          <p:nvPr/>
        </p:nvGrpSpPr>
        <p:grpSpPr>
          <a:xfrm>
            <a:off x="-380727" y="2032862"/>
            <a:ext cx="1127149" cy="964589"/>
            <a:chOff x="9157648" y="5459104"/>
            <a:chExt cx="1851716" cy="1584657"/>
          </a:xfrm>
        </p:grpSpPr>
        <p:grpSp>
          <p:nvGrpSpPr>
            <p:cNvPr id="34" name="Group 33">
              <a:extLst>
                <a:ext uri="{FF2B5EF4-FFF2-40B4-BE49-F238E27FC236}">
                  <a16:creationId xmlns:a16="http://schemas.microsoft.com/office/drawing/2014/main" id="{1187CBF5-0F33-244E-9DA3-90303F5B9814}"/>
                </a:ext>
              </a:extLst>
            </p:cNvPr>
            <p:cNvGrpSpPr/>
            <p:nvPr/>
          </p:nvGrpSpPr>
          <p:grpSpPr>
            <a:xfrm>
              <a:off x="9157648" y="5459104"/>
              <a:ext cx="1851716" cy="150125"/>
              <a:chOff x="9157648" y="5459104"/>
              <a:chExt cx="1851716" cy="150125"/>
            </a:xfrm>
          </p:grpSpPr>
          <p:sp>
            <p:nvSpPr>
              <p:cNvPr id="59" name="Oval 58">
                <a:extLst>
                  <a:ext uri="{FF2B5EF4-FFF2-40B4-BE49-F238E27FC236}">
                    <a16:creationId xmlns:a16="http://schemas.microsoft.com/office/drawing/2014/main" id="{78707E52-719C-144D-8C89-B9D443FC23E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Oval 59">
                <a:extLst>
                  <a:ext uri="{FF2B5EF4-FFF2-40B4-BE49-F238E27FC236}">
                    <a16:creationId xmlns:a16="http://schemas.microsoft.com/office/drawing/2014/main" id="{A185B7D7-881B-364A-BCB4-3E92A4BF364B}"/>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1" name="Oval 60">
                <a:extLst>
                  <a:ext uri="{FF2B5EF4-FFF2-40B4-BE49-F238E27FC236}">
                    <a16:creationId xmlns:a16="http://schemas.microsoft.com/office/drawing/2014/main" id="{87BD28F8-8A05-4D46-BE0D-5558CE5A0833}"/>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2" name="Oval 61">
                <a:extLst>
                  <a:ext uri="{FF2B5EF4-FFF2-40B4-BE49-F238E27FC236}">
                    <a16:creationId xmlns:a16="http://schemas.microsoft.com/office/drawing/2014/main" id="{AB1B0F55-FDC9-1F41-B4E6-A74EB5F0E465}"/>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a:extLst>
                  <a:ext uri="{FF2B5EF4-FFF2-40B4-BE49-F238E27FC236}">
                    <a16:creationId xmlns:a16="http://schemas.microsoft.com/office/drawing/2014/main" id="{5EBDE300-056A-7B46-BC59-B34723C19D3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5" name="Group 34">
              <a:extLst>
                <a:ext uri="{FF2B5EF4-FFF2-40B4-BE49-F238E27FC236}">
                  <a16:creationId xmlns:a16="http://schemas.microsoft.com/office/drawing/2014/main" id="{7F8354B4-21FA-A742-8B67-EE65D77964DD}"/>
                </a:ext>
              </a:extLst>
            </p:cNvPr>
            <p:cNvGrpSpPr/>
            <p:nvPr/>
          </p:nvGrpSpPr>
          <p:grpSpPr>
            <a:xfrm>
              <a:off x="9157648" y="5817737"/>
              <a:ext cx="1851716" cy="150125"/>
              <a:chOff x="9157648" y="5459104"/>
              <a:chExt cx="1851716" cy="150125"/>
            </a:xfrm>
          </p:grpSpPr>
          <p:sp>
            <p:nvSpPr>
              <p:cNvPr id="54" name="Oval 53">
                <a:extLst>
                  <a:ext uri="{FF2B5EF4-FFF2-40B4-BE49-F238E27FC236}">
                    <a16:creationId xmlns:a16="http://schemas.microsoft.com/office/drawing/2014/main" id="{2605E517-2D32-B746-BFA1-32C605FBAB0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82D79DBD-72B9-B84C-9E65-F711D396D47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Oval 55">
                <a:extLst>
                  <a:ext uri="{FF2B5EF4-FFF2-40B4-BE49-F238E27FC236}">
                    <a16:creationId xmlns:a16="http://schemas.microsoft.com/office/drawing/2014/main" id="{1BE7EAD8-DBB6-304F-B304-10AEC7299FCC}"/>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7" name="Oval 56">
                <a:extLst>
                  <a:ext uri="{FF2B5EF4-FFF2-40B4-BE49-F238E27FC236}">
                    <a16:creationId xmlns:a16="http://schemas.microsoft.com/office/drawing/2014/main" id="{8721B98C-8481-254D-8C21-2AE96C4E9173}"/>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6F7F9E07-4913-024D-AD21-4A77C63D4D2D}"/>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6" name="Group 35">
              <a:extLst>
                <a:ext uri="{FF2B5EF4-FFF2-40B4-BE49-F238E27FC236}">
                  <a16:creationId xmlns:a16="http://schemas.microsoft.com/office/drawing/2014/main" id="{F13C9D0B-9534-DA4A-B824-5E1C322F7D40}"/>
                </a:ext>
              </a:extLst>
            </p:cNvPr>
            <p:cNvGrpSpPr/>
            <p:nvPr/>
          </p:nvGrpSpPr>
          <p:grpSpPr>
            <a:xfrm>
              <a:off x="9157648" y="6176370"/>
              <a:ext cx="1851716" cy="150125"/>
              <a:chOff x="9157648" y="5459104"/>
              <a:chExt cx="1851716" cy="150125"/>
            </a:xfrm>
          </p:grpSpPr>
          <p:sp>
            <p:nvSpPr>
              <p:cNvPr id="49" name="Oval 48">
                <a:extLst>
                  <a:ext uri="{FF2B5EF4-FFF2-40B4-BE49-F238E27FC236}">
                    <a16:creationId xmlns:a16="http://schemas.microsoft.com/office/drawing/2014/main" id="{24B9A42F-61BA-9A4D-9E60-5FEBA313979E}"/>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0" name="Oval 49">
                <a:extLst>
                  <a:ext uri="{FF2B5EF4-FFF2-40B4-BE49-F238E27FC236}">
                    <a16:creationId xmlns:a16="http://schemas.microsoft.com/office/drawing/2014/main" id="{E51B5D4B-CDC8-F54D-A2D5-31208EF2F3B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1" name="Oval 50">
                <a:extLst>
                  <a:ext uri="{FF2B5EF4-FFF2-40B4-BE49-F238E27FC236}">
                    <a16:creationId xmlns:a16="http://schemas.microsoft.com/office/drawing/2014/main" id="{101FD985-A45F-A841-8032-081F528F528A}"/>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Oval 51">
                <a:extLst>
                  <a:ext uri="{FF2B5EF4-FFF2-40B4-BE49-F238E27FC236}">
                    <a16:creationId xmlns:a16="http://schemas.microsoft.com/office/drawing/2014/main" id="{BBB14174-99F3-AB4F-BB89-7E15B67EC982}"/>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Oval 52">
                <a:extLst>
                  <a:ext uri="{FF2B5EF4-FFF2-40B4-BE49-F238E27FC236}">
                    <a16:creationId xmlns:a16="http://schemas.microsoft.com/office/drawing/2014/main" id="{335D0A1E-06FC-884B-B858-EDCC34757BB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7" name="Group 36">
              <a:extLst>
                <a:ext uri="{FF2B5EF4-FFF2-40B4-BE49-F238E27FC236}">
                  <a16:creationId xmlns:a16="http://schemas.microsoft.com/office/drawing/2014/main" id="{9884A054-D740-0843-98A4-0416FC9DCE2F}"/>
                </a:ext>
              </a:extLst>
            </p:cNvPr>
            <p:cNvGrpSpPr/>
            <p:nvPr/>
          </p:nvGrpSpPr>
          <p:grpSpPr>
            <a:xfrm>
              <a:off x="9157648" y="6535003"/>
              <a:ext cx="1851716" cy="150125"/>
              <a:chOff x="9157648" y="5459104"/>
              <a:chExt cx="1851716" cy="150125"/>
            </a:xfrm>
          </p:grpSpPr>
          <p:sp>
            <p:nvSpPr>
              <p:cNvPr id="44" name="Oval 43">
                <a:extLst>
                  <a:ext uri="{FF2B5EF4-FFF2-40B4-BE49-F238E27FC236}">
                    <a16:creationId xmlns:a16="http://schemas.microsoft.com/office/drawing/2014/main" id="{D3A27BD5-A45A-0241-8DB2-85C97D8686E3}"/>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a:extLst>
                  <a:ext uri="{FF2B5EF4-FFF2-40B4-BE49-F238E27FC236}">
                    <a16:creationId xmlns:a16="http://schemas.microsoft.com/office/drawing/2014/main" id="{5AFAD293-50C1-7743-9FE2-4AFFFFD399FD}"/>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06D48414-EDB2-484E-98E5-088AD387BA3C}"/>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7" name="Oval 46">
                <a:extLst>
                  <a:ext uri="{FF2B5EF4-FFF2-40B4-BE49-F238E27FC236}">
                    <a16:creationId xmlns:a16="http://schemas.microsoft.com/office/drawing/2014/main" id="{5E73230C-9FEF-8E45-B34B-A014351EB475}"/>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12FD103E-FA56-4B4E-8653-B7158A8984D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8" name="Group 37">
              <a:extLst>
                <a:ext uri="{FF2B5EF4-FFF2-40B4-BE49-F238E27FC236}">
                  <a16:creationId xmlns:a16="http://schemas.microsoft.com/office/drawing/2014/main" id="{4B8F6032-9EB7-BD4F-93C7-592E4C8A9E1B}"/>
                </a:ext>
              </a:extLst>
            </p:cNvPr>
            <p:cNvGrpSpPr/>
            <p:nvPr/>
          </p:nvGrpSpPr>
          <p:grpSpPr>
            <a:xfrm>
              <a:off x="9157648" y="6893636"/>
              <a:ext cx="1851716" cy="150125"/>
              <a:chOff x="9157648" y="5459104"/>
              <a:chExt cx="1851716" cy="150125"/>
            </a:xfrm>
          </p:grpSpPr>
          <p:sp>
            <p:nvSpPr>
              <p:cNvPr id="39" name="Oval 38">
                <a:extLst>
                  <a:ext uri="{FF2B5EF4-FFF2-40B4-BE49-F238E27FC236}">
                    <a16:creationId xmlns:a16="http://schemas.microsoft.com/office/drawing/2014/main" id="{45D8A047-91E7-3648-9B63-8CCB32A256B8}"/>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AF7C958E-5735-4848-8311-2A6AFC0BBFD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F220100F-9B5A-EB44-9645-B2BF32F0A068}"/>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a:extLst>
                  <a:ext uri="{FF2B5EF4-FFF2-40B4-BE49-F238E27FC236}">
                    <a16:creationId xmlns:a16="http://schemas.microsoft.com/office/drawing/2014/main" id="{2F345B09-113E-BB47-8F2A-56DE1FAD091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F71E2E5C-C3DA-C645-97C9-82F2B95B659C}"/>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extLst>
      <p:ext uri="{BB962C8B-B14F-4D97-AF65-F5344CB8AC3E}">
        <p14:creationId xmlns:p14="http://schemas.microsoft.com/office/powerpoint/2010/main" val="26868078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rallelogram 7">
            <a:extLst>
              <a:ext uri="{FF2B5EF4-FFF2-40B4-BE49-F238E27FC236}">
                <a16:creationId xmlns:a16="http://schemas.microsoft.com/office/drawing/2014/main" id="{76FD0BAB-9ACA-2842-9016-A0DA4354D882}"/>
              </a:ext>
            </a:extLst>
          </p:cNvPr>
          <p:cNvSpPr/>
          <p:nvPr/>
        </p:nvSpPr>
        <p:spPr>
          <a:xfrm>
            <a:off x="-215494" y="-412066"/>
            <a:ext cx="6270170" cy="14128066"/>
          </a:xfrm>
          <a:prstGeom prst="parallelogram">
            <a:avLst>
              <a:gd name="adj" fmla="val 35730"/>
            </a:avLst>
          </a:prstGeom>
          <a:gradFill>
            <a:gsLst>
              <a:gs pos="0">
                <a:schemeClr val="accent5">
                  <a:alpha val="0"/>
                </a:schemeClr>
              </a:gs>
              <a:gs pos="99000">
                <a:schemeClr val="accent6">
                  <a:alpha val="6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3" name="Picture Placeholder 2">
            <a:extLst>
              <a:ext uri="{FF2B5EF4-FFF2-40B4-BE49-F238E27FC236}">
                <a16:creationId xmlns:a16="http://schemas.microsoft.com/office/drawing/2014/main" id="{E5351ECC-3F91-0243-856D-A5F1BA6CDE99}"/>
              </a:ext>
            </a:extLst>
          </p:cNvPr>
          <p:cNvPicPr>
            <a:picLocks noGrp="1" noChangeAspect="1"/>
          </p:cNvPicPr>
          <p:nvPr>
            <p:ph type="pic" sz="quarter" idx="12"/>
          </p:nvPr>
        </p:nvPicPr>
        <p:blipFill>
          <a:blip r:embed="rId2"/>
          <a:srcRect l="36481" r="36481"/>
          <a:stretch>
            <a:fillRect/>
          </a:stretch>
        </p:blipFill>
        <p:spPr/>
      </p:pic>
      <p:sp>
        <p:nvSpPr>
          <p:cNvPr id="9" name="Parallelogram 8">
            <a:extLst>
              <a:ext uri="{FF2B5EF4-FFF2-40B4-BE49-F238E27FC236}">
                <a16:creationId xmlns:a16="http://schemas.microsoft.com/office/drawing/2014/main" id="{76AD9BFC-C27D-4344-915C-35DDF7078018}"/>
              </a:ext>
            </a:extLst>
          </p:cNvPr>
          <p:cNvSpPr/>
          <p:nvPr/>
        </p:nvSpPr>
        <p:spPr>
          <a:xfrm rot="10800000">
            <a:off x="1075536" y="0"/>
            <a:ext cx="4572000" cy="10301717"/>
          </a:xfrm>
          <a:prstGeom prst="parallelogram">
            <a:avLst>
              <a:gd name="adj" fmla="val 35730"/>
            </a:avLst>
          </a:prstGeom>
          <a:gradFill>
            <a:gsLst>
              <a:gs pos="0">
                <a:schemeClr val="accent5">
                  <a:alpha val="0"/>
                </a:schemeClr>
              </a:gs>
              <a:gs pos="100000">
                <a:schemeClr val="accent4">
                  <a:alpha val="76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a:extLst>
              <a:ext uri="{FF2B5EF4-FFF2-40B4-BE49-F238E27FC236}">
                <a16:creationId xmlns:a16="http://schemas.microsoft.com/office/drawing/2014/main" id="{85CEC8D0-65A9-924D-BD81-6D5480B28E5F}"/>
              </a:ext>
            </a:extLst>
          </p:cNvPr>
          <p:cNvSpPr txBox="1"/>
          <p:nvPr/>
        </p:nvSpPr>
        <p:spPr>
          <a:xfrm>
            <a:off x="11579266" y="2829658"/>
            <a:ext cx="8392390"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OPPORTUNITY ESPORT GAME ANALYSIS</a:t>
            </a:r>
          </a:p>
        </p:txBody>
      </p:sp>
      <p:sp>
        <p:nvSpPr>
          <p:cNvPr id="11" name="Rounded Rectangle 10">
            <a:extLst>
              <a:ext uri="{FF2B5EF4-FFF2-40B4-BE49-F238E27FC236}">
                <a16:creationId xmlns:a16="http://schemas.microsoft.com/office/drawing/2014/main" id="{9D4D3D84-9CC3-8D4D-8BEF-FE164B0B7E6A}"/>
              </a:ext>
            </a:extLst>
          </p:cNvPr>
          <p:cNvSpPr/>
          <p:nvPr/>
        </p:nvSpPr>
        <p:spPr>
          <a:xfrm>
            <a:off x="11579265" y="1639162"/>
            <a:ext cx="1646878"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12" name="TextBox 11">
            <a:extLst>
              <a:ext uri="{FF2B5EF4-FFF2-40B4-BE49-F238E27FC236}">
                <a16:creationId xmlns:a16="http://schemas.microsoft.com/office/drawing/2014/main" id="{C87CDEA7-D207-C446-84BF-7C40033E6EB6}"/>
              </a:ext>
            </a:extLst>
          </p:cNvPr>
          <p:cNvSpPr txBox="1"/>
          <p:nvPr/>
        </p:nvSpPr>
        <p:spPr>
          <a:xfrm>
            <a:off x="11761744" y="1802030"/>
            <a:ext cx="1464399"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SWOT</a:t>
            </a:r>
          </a:p>
        </p:txBody>
      </p:sp>
      <p:sp>
        <p:nvSpPr>
          <p:cNvPr id="13" name="TextBox 12">
            <a:extLst>
              <a:ext uri="{FF2B5EF4-FFF2-40B4-BE49-F238E27FC236}">
                <a16:creationId xmlns:a16="http://schemas.microsoft.com/office/drawing/2014/main" id="{C624D525-D2BC-8D44-A39A-55071580EAD3}"/>
              </a:ext>
            </a:extLst>
          </p:cNvPr>
          <p:cNvSpPr txBox="1"/>
          <p:nvPr/>
        </p:nvSpPr>
        <p:spPr>
          <a:xfrm>
            <a:off x="13310991" y="5995393"/>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ectangle 22">
            <a:extLst>
              <a:ext uri="{FF2B5EF4-FFF2-40B4-BE49-F238E27FC236}">
                <a16:creationId xmlns:a16="http://schemas.microsoft.com/office/drawing/2014/main" id="{79E9FD53-98BB-0643-8541-5C3A93E6051A}"/>
              </a:ext>
            </a:extLst>
          </p:cNvPr>
          <p:cNvSpPr/>
          <p:nvPr/>
        </p:nvSpPr>
        <p:spPr>
          <a:xfrm>
            <a:off x="11673829" y="5401740"/>
            <a:ext cx="1280172" cy="1318982"/>
          </a:xfrm>
          <a:prstGeom prst="ellipse">
            <a:avLst/>
          </a:prstGeom>
          <a:gradFill>
            <a:gsLst>
              <a:gs pos="0">
                <a:schemeClr val="accent1">
                  <a:alpha val="40000"/>
                </a:schemeClr>
              </a:gs>
              <a:gs pos="99000">
                <a:schemeClr val="accent2">
                  <a:alpha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TextBox 14">
            <a:extLst>
              <a:ext uri="{FF2B5EF4-FFF2-40B4-BE49-F238E27FC236}">
                <a16:creationId xmlns:a16="http://schemas.microsoft.com/office/drawing/2014/main" id="{A736EE6B-F609-D64E-A3EB-0DE80DEC8167}"/>
              </a:ext>
            </a:extLst>
          </p:cNvPr>
          <p:cNvSpPr txBox="1"/>
          <p:nvPr/>
        </p:nvSpPr>
        <p:spPr>
          <a:xfrm>
            <a:off x="13310991" y="5401739"/>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DOLOR SIT AMET FUSCE VEHICULA</a:t>
            </a:r>
          </a:p>
        </p:txBody>
      </p:sp>
      <p:sp>
        <p:nvSpPr>
          <p:cNvPr id="16" name="TextBox 15">
            <a:extLst>
              <a:ext uri="{FF2B5EF4-FFF2-40B4-BE49-F238E27FC236}">
                <a16:creationId xmlns:a16="http://schemas.microsoft.com/office/drawing/2014/main" id="{0A727A84-948C-1F4F-81FD-28482403A700}"/>
              </a:ext>
            </a:extLst>
          </p:cNvPr>
          <p:cNvSpPr txBox="1"/>
          <p:nvPr/>
        </p:nvSpPr>
        <p:spPr>
          <a:xfrm>
            <a:off x="13310991" y="8484447"/>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22">
            <a:extLst>
              <a:ext uri="{FF2B5EF4-FFF2-40B4-BE49-F238E27FC236}">
                <a16:creationId xmlns:a16="http://schemas.microsoft.com/office/drawing/2014/main" id="{20120A1B-429F-8F4B-815E-F514FC581A44}"/>
              </a:ext>
            </a:extLst>
          </p:cNvPr>
          <p:cNvSpPr/>
          <p:nvPr/>
        </p:nvSpPr>
        <p:spPr>
          <a:xfrm>
            <a:off x="11673829" y="7890794"/>
            <a:ext cx="1280172" cy="1318982"/>
          </a:xfrm>
          <a:prstGeom prst="ellipse">
            <a:avLst/>
          </a:prstGeom>
          <a:gradFill>
            <a:gsLst>
              <a:gs pos="0">
                <a:schemeClr val="accent1">
                  <a:alpha val="40000"/>
                </a:schemeClr>
              </a:gs>
              <a:gs pos="99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TextBox 17">
            <a:extLst>
              <a:ext uri="{FF2B5EF4-FFF2-40B4-BE49-F238E27FC236}">
                <a16:creationId xmlns:a16="http://schemas.microsoft.com/office/drawing/2014/main" id="{2B077D39-E19A-7F41-AFE7-8AAB4A692471}"/>
              </a:ext>
            </a:extLst>
          </p:cNvPr>
          <p:cNvSpPr txBox="1"/>
          <p:nvPr/>
        </p:nvSpPr>
        <p:spPr>
          <a:xfrm>
            <a:off x="13310991" y="7890793"/>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FUSCE DOLOR ARCU</a:t>
            </a:r>
          </a:p>
        </p:txBody>
      </p:sp>
      <p:sp>
        <p:nvSpPr>
          <p:cNvPr id="19" name="TextBox 18">
            <a:extLst>
              <a:ext uri="{FF2B5EF4-FFF2-40B4-BE49-F238E27FC236}">
                <a16:creationId xmlns:a16="http://schemas.microsoft.com/office/drawing/2014/main" id="{0FC7FC23-509E-DF45-895A-251680CD6E87}"/>
              </a:ext>
            </a:extLst>
          </p:cNvPr>
          <p:cNvSpPr txBox="1"/>
          <p:nvPr/>
        </p:nvSpPr>
        <p:spPr>
          <a:xfrm>
            <a:off x="13310991" y="10808323"/>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22">
            <a:extLst>
              <a:ext uri="{FF2B5EF4-FFF2-40B4-BE49-F238E27FC236}">
                <a16:creationId xmlns:a16="http://schemas.microsoft.com/office/drawing/2014/main" id="{E323F301-A13E-F042-B58C-9BA6B47B01BD}"/>
              </a:ext>
            </a:extLst>
          </p:cNvPr>
          <p:cNvSpPr/>
          <p:nvPr/>
        </p:nvSpPr>
        <p:spPr>
          <a:xfrm>
            <a:off x="11673829" y="10214670"/>
            <a:ext cx="1280172" cy="1318982"/>
          </a:xfrm>
          <a:prstGeom prst="ellipse">
            <a:avLst/>
          </a:prstGeom>
          <a:gradFill>
            <a:gsLst>
              <a:gs pos="0">
                <a:schemeClr val="accent1">
                  <a:alpha val="40000"/>
                </a:schemeClr>
              </a:gs>
              <a:gs pos="99000">
                <a:schemeClr val="accent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TextBox 20">
            <a:extLst>
              <a:ext uri="{FF2B5EF4-FFF2-40B4-BE49-F238E27FC236}">
                <a16:creationId xmlns:a16="http://schemas.microsoft.com/office/drawing/2014/main" id="{35A7BE91-0DF5-EC48-BE0A-AC5BF6B88B57}"/>
              </a:ext>
            </a:extLst>
          </p:cNvPr>
          <p:cNvSpPr txBox="1"/>
          <p:nvPr/>
        </p:nvSpPr>
        <p:spPr>
          <a:xfrm>
            <a:off x="13310991" y="10214669"/>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SIT AMET BLANDIT</a:t>
            </a:r>
          </a:p>
        </p:txBody>
      </p:sp>
      <p:sp>
        <p:nvSpPr>
          <p:cNvPr id="22" name="Freeform 21">
            <a:extLst>
              <a:ext uri="{FF2B5EF4-FFF2-40B4-BE49-F238E27FC236}">
                <a16:creationId xmlns:a16="http://schemas.microsoft.com/office/drawing/2014/main" id="{44F4408E-EAFB-C745-A68C-6D67B755DC9C}"/>
              </a:ext>
            </a:extLst>
          </p:cNvPr>
          <p:cNvSpPr/>
          <p:nvPr/>
        </p:nvSpPr>
        <p:spPr>
          <a:xfrm>
            <a:off x="12105605" y="5852921"/>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Freeform 22">
            <a:extLst>
              <a:ext uri="{FF2B5EF4-FFF2-40B4-BE49-F238E27FC236}">
                <a16:creationId xmlns:a16="http://schemas.microsoft.com/office/drawing/2014/main" id="{565B8F93-00CE-4645-8B96-F62C7C422AD1}"/>
              </a:ext>
            </a:extLst>
          </p:cNvPr>
          <p:cNvSpPr/>
          <p:nvPr/>
        </p:nvSpPr>
        <p:spPr>
          <a:xfrm>
            <a:off x="12105605" y="8390368"/>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Freeform 23">
            <a:extLst>
              <a:ext uri="{FF2B5EF4-FFF2-40B4-BE49-F238E27FC236}">
                <a16:creationId xmlns:a16="http://schemas.microsoft.com/office/drawing/2014/main" id="{7C776607-8C75-6247-9F92-01251D4A671F}"/>
              </a:ext>
            </a:extLst>
          </p:cNvPr>
          <p:cNvSpPr/>
          <p:nvPr/>
        </p:nvSpPr>
        <p:spPr>
          <a:xfrm>
            <a:off x="12105605" y="10665850"/>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25" name="Group 24">
            <a:extLst>
              <a:ext uri="{FF2B5EF4-FFF2-40B4-BE49-F238E27FC236}">
                <a16:creationId xmlns:a16="http://schemas.microsoft.com/office/drawing/2014/main" id="{DF4DBF87-9BC4-0144-A4BB-DEA76A1EB248}"/>
              </a:ext>
            </a:extLst>
          </p:cNvPr>
          <p:cNvGrpSpPr/>
          <p:nvPr/>
        </p:nvGrpSpPr>
        <p:grpSpPr>
          <a:xfrm>
            <a:off x="22272091" y="653442"/>
            <a:ext cx="457200" cy="457200"/>
            <a:chOff x="13104019" y="8686800"/>
            <a:chExt cx="457200" cy="457200"/>
          </a:xfrm>
          <a:solidFill>
            <a:schemeClr val="accent2"/>
          </a:solidFill>
        </p:grpSpPr>
        <p:sp>
          <p:nvSpPr>
            <p:cNvPr id="26" name="Freeform 25">
              <a:extLst>
                <a:ext uri="{FF2B5EF4-FFF2-40B4-BE49-F238E27FC236}">
                  <a16:creationId xmlns:a16="http://schemas.microsoft.com/office/drawing/2014/main" id="{42439B28-8FC6-534E-BBB0-D431F05A02CB}"/>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7" name="Freeform 26">
              <a:extLst>
                <a:ext uri="{FF2B5EF4-FFF2-40B4-BE49-F238E27FC236}">
                  <a16:creationId xmlns:a16="http://schemas.microsoft.com/office/drawing/2014/main" id="{83CBEC43-92D2-7645-A63F-1463FE5CFAA1}"/>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8" name="Freeform 27">
              <a:extLst>
                <a:ext uri="{FF2B5EF4-FFF2-40B4-BE49-F238E27FC236}">
                  <a16:creationId xmlns:a16="http://schemas.microsoft.com/office/drawing/2014/main" id="{1B9953D0-A0D6-AD4E-9915-921A7184D162}"/>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9" name="Freeform 28">
              <a:extLst>
                <a:ext uri="{FF2B5EF4-FFF2-40B4-BE49-F238E27FC236}">
                  <a16:creationId xmlns:a16="http://schemas.microsoft.com/office/drawing/2014/main" id="{99500502-61A7-7240-B09F-EFCDC9865F3B}"/>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30" name="Oval 29">
            <a:extLst>
              <a:ext uri="{FF2B5EF4-FFF2-40B4-BE49-F238E27FC236}">
                <a16:creationId xmlns:a16="http://schemas.microsoft.com/office/drawing/2014/main" id="{653A7AE5-923B-2948-9EF1-89E55B119973}"/>
              </a:ext>
            </a:extLst>
          </p:cNvPr>
          <p:cNvSpPr/>
          <p:nvPr/>
        </p:nvSpPr>
        <p:spPr>
          <a:xfrm>
            <a:off x="10219537" y="12673525"/>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31" name="Group 30">
            <a:extLst>
              <a:ext uri="{FF2B5EF4-FFF2-40B4-BE49-F238E27FC236}">
                <a16:creationId xmlns:a16="http://schemas.microsoft.com/office/drawing/2014/main" id="{887A9B54-1B31-334D-AC80-CDAFD67F7BF1}"/>
              </a:ext>
            </a:extLst>
          </p:cNvPr>
          <p:cNvGrpSpPr/>
          <p:nvPr/>
        </p:nvGrpSpPr>
        <p:grpSpPr>
          <a:xfrm>
            <a:off x="7491591" y="1298986"/>
            <a:ext cx="1127149" cy="964589"/>
            <a:chOff x="9157648" y="5459104"/>
            <a:chExt cx="1851716" cy="1584657"/>
          </a:xfrm>
        </p:grpSpPr>
        <p:grpSp>
          <p:nvGrpSpPr>
            <p:cNvPr id="32" name="Group 31">
              <a:extLst>
                <a:ext uri="{FF2B5EF4-FFF2-40B4-BE49-F238E27FC236}">
                  <a16:creationId xmlns:a16="http://schemas.microsoft.com/office/drawing/2014/main" id="{04A73113-8A00-0F47-A1F5-E6571154162A}"/>
                </a:ext>
              </a:extLst>
            </p:cNvPr>
            <p:cNvGrpSpPr/>
            <p:nvPr/>
          </p:nvGrpSpPr>
          <p:grpSpPr>
            <a:xfrm>
              <a:off x="9157648" y="5459104"/>
              <a:ext cx="1851716" cy="150125"/>
              <a:chOff x="9157648" y="5459104"/>
              <a:chExt cx="1851716" cy="150125"/>
            </a:xfrm>
          </p:grpSpPr>
          <p:sp>
            <p:nvSpPr>
              <p:cNvPr id="57" name="Oval 56">
                <a:extLst>
                  <a:ext uri="{FF2B5EF4-FFF2-40B4-BE49-F238E27FC236}">
                    <a16:creationId xmlns:a16="http://schemas.microsoft.com/office/drawing/2014/main" id="{B9485585-E721-B343-82E7-A92DDFC201CE}"/>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1D3750C3-78D6-ED41-B074-DB5E4B4570DD}"/>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9" name="Oval 58">
                <a:extLst>
                  <a:ext uri="{FF2B5EF4-FFF2-40B4-BE49-F238E27FC236}">
                    <a16:creationId xmlns:a16="http://schemas.microsoft.com/office/drawing/2014/main" id="{E4FBFC51-FA0E-B84B-8B4D-476BEA7871E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Oval 59">
                <a:extLst>
                  <a:ext uri="{FF2B5EF4-FFF2-40B4-BE49-F238E27FC236}">
                    <a16:creationId xmlns:a16="http://schemas.microsoft.com/office/drawing/2014/main" id="{98C3EE16-F050-9649-BD74-147BA349FB36}"/>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1" name="Oval 60">
                <a:extLst>
                  <a:ext uri="{FF2B5EF4-FFF2-40B4-BE49-F238E27FC236}">
                    <a16:creationId xmlns:a16="http://schemas.microsoft.com/office/drawing/2014/main" id="{53425DD3-4D19-0D40-A364-1F504D9EA0C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3" name="Group 32">
              <a:extLst>
                <a:ext uri="{FF2B5EF4-FFF2-40B4-BE49-F238E27FC236}">
                  <a16:creationId xmlns:a16="http://schemas.microsoft.com/office/drawing/2014/main" id="{C47C5BBF-7159-1749-8AF8-6A151DA535A2}"/>
                </a:ext>
              </a:extLst>
            </p:cNvPr>
            <p:cNvGrpSpPr/>
            <p:nvPr/>
          </p:nvGrpSpPr>
          <p:grpSpPr>
            <a:xfrm>
              <a:off x="9157648" y="5817737"/>
              <a:ext cx="1851716" cy="150125"/>
              <a:chOff x="9157648" y="5459104"/>
              <a:chExt cx="1851716" cy="150125"/>
            </a:xfrm>
          </p:grpSpPr>
          <p:sp>
            <p:nvSpPr>
              <p:cNvPr id="52" name="Oval 51">
                <a:extLst>
                  <a:ext uri="{FF2B5EF4-FFF2-40B4-BE49-F238E27FC236}">
                    <a16:creationId xmlns:a16="http://schemas.microsoft.com/office/drawing/2014/main" id="{977CFD57-4306-6B4A-8819-39AB15828BC9}"/>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Oval 52">
                <a:extLst>
                  <a:ext uri="{FF2B5EF4-FFF2-40B4-BE49-F238E27FC236}">
                    <a16:creationId xmlns:a16="http://schemas.microsoft.com/office/drawing/2014/main" id="{6A76B1E3-8FF0-DE43-A3AF-DE113866EDC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4" name="Oval 53">
                <a:extLst>
                  <a:ext uri="{FF2B5EF4-FFF2-40B4-BE49-F238E27FC236}">
                    <a16:creationId xmlns:a16="http://schemas.microsoft.com/office/drawing/2014/main" id="{B344EE46-F54B-AB48-8FA2-4C5DF07900B8}"/>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BE77883D-B7FB-334B-A8CB-B6ACB42CAE5B}"/>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Oval 55">
                <a:extLst>
                  <a:ext uri="{FF2B5EF4-FFF2-40B4-BE49-F238E27FC236}">
                    <a16:creationId xmlns:a16="http://schemas.microsoft.com/office/drawing/2014/main" id="{B580F47F-25D0-2C45-AAB4-E7E46E89A35D}"/>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4" name="Group 33">
              <a:extLst>
                <a:ext uri="{FF2B5EF4-FFF2-40B4-BE49-F238E27FC236}">
                  <a16:creationId xmlns:a16="http://schemas.microsoft.com/office/drawing/2014/main" id="{DCBAC468-1C29-D644-A3CD-C21C10485BF8}"/>
                </a:ext>
              </a:extLst>
            </p:cNvPr>
            <p:cNvGrpSpPr/>
            <p:nvPr/>
          </p:nvGrpSpPr>
          <p:grpSpPr>
            <a:xfrm>
              <a:off x="9157648" y="6176370"/>
              <a:ext cx="1851716" cy="150125"/>
              <a:chOff x="9157648" y="5459104"/>
              <a:chExt cx="1851716" cy="150125"/>
            </a:xfrm>
          </p:grpSpPr>
          <p:sp>
            <p:nvSpPr>
              <p:cNvPr id="47" name="Oval 46">
                <a:extLst>
                  <a:ext uri="{FF2B5EF4-FFF2-40B4-BE49-F238E27FC236}">
                    <a16:creationId xmlns:a16="http://schemas.microsoft.com/office/drawing/2014/main" id="{C38133BE-0470-874E-BFA5-CD4DEA183CE2}"/>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F3C84712-D7AF-C54E-A976-604C9BDD8BC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9" name="Oval 48">
                <a:extLst>
                  <a:ext uri="{FF2B5EF4-FFF2-40B4-BE49-F238E27FC236}">
                    <a16:creationId xmlns:a16="http://schemas.microsoft.com/office/drawing/2014/main" id="{8307ADA6-2F4A-1A46-91CF-2CA882BD6E8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0" name="Oval 49">
                <a:extLst>
                  <a:ext uri="{FF2B5EF4-FFF2-40B4-BE49-F238E27FC236}">
                    <a16:creationId xmlns:a16="http://schemas.microsoft.com/office/drawing/2014/main" id="{48B26D40-4BE7-FD40-9C6B-00789CF456D8}"/>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1" name="Oval 50">
                <a:extLst>
                  <a:ext uri="{FF2B5EF4-FFF2-40B4-BE49-F238E27FC236}">
                    <a16:creationId xmlns:a16="http://schemas.microsoft.com/office/drawing/2014/main" id="{C610C426-50AF-394D-B808-2D2EACE4B21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5" name="Group 34">
              <a:extLst>
                <a:ext uri="{FF2B5EF4-FFF2-40B4-BE49-F238E27FC236}">
                  <a16:creationId xmlns:a16="http://schemas.microsoft.com/office/drawing/2014/main" id="{0516C60C-5249-944F-93E3-10F7B2255E02}"/>
                </a:ext>
              </a:extLst>
            </p:cNvPr>
            <p:cNvGrpSpPr/>
            <p:nvPr/>
          </p:nvGrpSpPr>
          <p:grpSpPr>
            <a:xfrm>
              <a:off x="9157648" y="6535003"/>
              <a:ext cx="1851716" cy="150125"/>
              <a:chOff x="9157648" y="5459104"/>
              <a:chExt cx="1851716" cy="150125"/>
            </a:xfrm>
          </p:grpSpPr>
          <p:sp>
            <p:nvSpPr>
              <p:cNvPr id="42" name="Oval 41">
                <a:extLst>
                  <a:ext uri="{FF2B5EF4-FFF2-40B4-BE49-F238E27FC236}">
                    <a16:creationId xmlns:a16="http://schemas.microsoft.com/office/drawing/2014/main" id="{A79BE14B-D662-474D-9D74-7232FE6941BB}"/>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0021CF68-03D1-DB4A-8D9C-E4FAA1F297E0}"/>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4" name="Oval 43">
                <a:extLst>
                  <a:ext uri="{FF2B5EF4-FFF2-40B4-BE49-F238E27FC236}">
                    <a16:creationId xmlns:a16="http://schemas.microsoft.com/office/drawing/2014/main" id="{29DA257D-B2C4-9143-81E1-569CE42B355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a:extLst>
                  <a:ext uri="{FF2B5EF4-FFF2-40B4-BE49-F238E27FC236}">
                    <a16:creationId xmlns:a16="http://schemas.microsoft.com/office/drawing/2014/main" id="{BC0B8FFD-605C-554C-8031-B49A09F6A10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6F226C67-BA53-5A41-A17B-75EB350526C9}"/>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6" name="Group 35">
              <a:extLst>
                <a:ext uri="{FF2B5EF4-FFF2-40B4-BE49-F238E27FC236}">
                  <a16:creationId xmlns:a16="http://schemas.microsoft.com/office/drawing/2014/main" id="{F5840ED1-F4AF-3F4C-B95F-12BBC753D21E}"/>
                </a:ext>
              </a:extLst>
            </p:cNvPr>
            <p:cNvGrpSpPr/>
            <p:nvPr/>
          </p:nvGrpSpPr>
          <p:grpSpPr>
            <a:xfrm>
              <a:off x="9157648" y="6893636"/>
              <a:ext cx="1851716" cy="150125"/>
              <a:chOff x="9157648" y="5459104"/>
              <a:chExt cx="1851716" cy="150125"/>
            </a:xfrm>
          </p:grpSpPr>
          <p:sp>
            <p:nvSpPr>
              <p:cNvPr id="37" name="Oval 36">
                <a:extLst>
                  <a:ext uri="{FF2B5EF4-FFF2-40B4-BE49-F238E27FC236}">
                    <a16:creationId xmlns:a16="http://schemas.microsoft.com/office/drawing/2014/main" id="{115E24D3-5A02-D948-B1C1-3C61399AC5E6}"/>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CC191C6D-1A08-5E47-BCE8-876F39D5367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B086163A-69DB-B945-9CA3-99D53912B9B5}"/>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B12400E2-7E9F-0141-9FD2-F108D6577E9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EDA8B329-5646-504D-A053-1DFB860AA24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extLst>
      <p:ext uri="{BB962C8B-B14F-4D97-AF65-F5344CB8AC3E}">
        <p14:creationId xmlns:p14="http://schemas.microsoft.com/office/powerpoint/2010/main" val="2430692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5B9A0D29-D8F5-254B-ABD9-8C98CB68584F}"/>
              </a:ext>
            </a:extLst>
          </p:cNvPr>
          <p:cNvPicPr>
            <a:picLocks noGrp="1" noChangeAspect="1"/>
          </p:cNvPicPr>
          <p:nvPr>
            <p:ph type="pic" sz="quarter" idx="12"/>
          </p:nvPr>
        </p:nvPicPr>
        <p:blipFill>
          <a:blip r:embed="rId2"/>
          <a:srcRect l="36540" r="36540"/>
          <a:stretch>
            <a:fillRect/>
          </a:stretch>
        </p:blipFill>
        <p:spPr/>
      </p:pic>
      <p:sp>
        <p:nvSpPr>
          <p:cNvPr id="4" name="Parallelogram 3">
            <a:extLst>
              <a:ext uri="{FF2B5EF4-FFF2-40B4-BE49-F238E27FC236}">
                <a16:creationId xmlns:a16="http://schemas.microsoft.com/office/drawing/2014/main" id="{4F1916D9-C893-234A-8566-917292127E7A}"/>
              </a:ext>
            </a:extLst>
          </p:cNvPr>
          <p:cNvSpPr/>
          <p:nvPr/>
        </p:nvSpPr>
        <p:spPr>
          <a:xfrm>
            <a:off x="18483943" y="-412066"/>
            <a:ext cx="6270170" cy="14128066"/>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arallelogram 4">
            <a:extLst>
              <a:ext uri="{FF2B5EF4-FFF2-40B4-BE49-F238E27FC236}">
                <a16:creationId xmlns:a16="http://schemas.microsoft.com/office/drawing/2014/main" id="{9BB21F42-1FA4-154D-908C-87F32F150609}"/>
              </a:ext>
            </a:extLst>
          </p:cNvPr>
          <p:cNvSpPr/>
          <p:nvPr/>
        </p:nvSpPr>
        <p:spPr>
          <a:xfrm rot="10800000">
            <a:off x="16080559" y="-2"/>
            <a:ext cx="2782762" cy="6270172"/>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a:extLst>
              <a:ext uri="{FF2B5EF4-FFF2-40B4-BE49-F238E27FC236}">
                <a16:creationId xmlns:a16="http://schemas.microsoft.com/office/drawing/2014/main" id="{57CD5766-5D51-9245-A765-74D4DC0A8838}"/>
              </a:ext>
            </a:extLst>
          </p:cNvPr>
          <p:cNvSpPr txBox="1"/>
          <p:nvPr/>
        </p:nvSpPr>
        <p:spPr>
          <a:xfrm>
            <a:off x="2546776" y="2829658"/>
            <a:ext cx="8392390"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THREAT ESPORT GAME ANALYSIS</a:t>
            </a:r>
          </a:p>
        </p:txBody>
      </p:sp>
      <p:sp>
        <p:nvSpPr>
          <p:cNvPr id="11" name="Rounded Rectangle 10">
            <a:extLst>
              <a:ext uri="{FF2B5EF4-FFF2-40B4-BE49-F238E27FC236}">
                <a16:creationId xmlns:a16="http://schemas.microsoft.com/office/drawing/2014/main" id="{1C04CA23-8015-FB43-BC07-502CA9FB5DA1}"/>
              </a:ext>
            </a:extLst>
          </p:cNvPr>
          <p:cNvSpPr/>
          <p:nvPr/>
        </p:nvSpPr>
        <p:spPr>
          <a:xfrm>
            <a:off x="2546775" y="1639162"/>
            <a:ext cx="1646878"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12" name="TextBox 11">
            <a:extLst>
              <a:ext uri="{FF2B5EF4-FFF2-40B4-BE49-F238E27FC236}">
                <a16:creationId xmlns:a16="http://schemas.microsoft.com/office/drawing/2014/main" id="{4FC49C67-6B76-624B-ABDF-629D695DD1D7}"/>
              </a:ext>
            </a:extLst>
          </p:cNvPr>
          <p:cNvSpPr txBox="1"/>
          <p:nvPr/>
        </p:nvSpPr>
        <p:spPr>
          <a:xfrm>
            <a:off x="2729254" y="1802030"/>
            <a:ext cx="1464399"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SWOT</a:t>
            </a:r>
          </a:p>
        </p:txBody>
      </p:sp>
      <p:sp>
        <p:nvSpPr>
          <p:cNvPr id="13" name="TextBox 12">
            <a:extLst>
              <a:ext uri="{FF2B5EF4-FFF2-40B4-BE49-F238E27FC236}">
                <a16:creationId xmlns:a16="http://schemas.microsoft.com/office/drawing/2014/main" id="{4EBD3361-4928-6C44-8AFB-E4083444670E}"/>
              </a:ext>
            </a:extLst>
          </p:cNvPr>
          <p:cNvSpPr txBox="1"/>
          <p:nvPr/>
        </p:nvSpPr>
        <p:spPr>
          <a:xfrm>
            <a:off x="4278501" y="5995393"/>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4" name="Group 13">
            <a:extLst>
              <a:ext uri="{FF2B5EF4-FFF2-40B4-BE49-F238E27FC236}">
                <a16:creationId xmlns:a16="http://schemas.microsoft.com/office/drawing/2014/main" id="{2E41930E-3620-D146-B3C1-975F98FCDF2D}"/>
              </a:ext>
            </a:extLst>
          </p:cNvPr>
          <p:cNvGrpSpPr/>
          <p:nvPr/>
        </p:nvGrpSpPr>
        <p:grpSpPr>
          <a:xfrm>
            <a:off x="12213691" y="490156"/>
            <a:ext cx="457200" cy="457200"/>
            <a:chOff x="13104019" y="8686800"/>
            <a:chExt cx="457200" cy="457200"/>
          </a:xfrm>
          <a:solidFill>
            <a:schemeClr val="accent2"/>
          </a:solidFill>
        </p:grpSpPr>
        <p:sp>
          <p:nvSpPr>
            <p:cNvPr id="15" name="Freeform 14">
              <a:extLst>
                <a:ext uri="{FF2B5EF4-FFF2-40B4-BE49-F238E27FC236}">
                  <a16:creationId xmlns:a16="http://schemas.microsoft.com/office/drawing/2014/main" id="{E152D0AE-694F-5946-9C92-10CB028B9197}"/>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6" name="Freeform 15">
              <a:extLst>
                <a:ext uri="{FF2B5EF4-FFF2-40B4-BE49-F238E27FC236}">
                  <a16:creationId xmlns:a16="http://schemas.microsoft.com/office/drawing/2014/main" id="{D6E0A8B5-1946-2E4E-A2C7-A5521C18631E}"/>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7" name="Freeform 16">
              <a:extLst>
                <a:ext uri="{FF2B5EF4-FFF2-40B4-BE49-F238E27FC236}">
                  <a16:creationId xmlns:a16="http://schemas.microsoft.com/office/drawing/2014/main" id="{E07D5DAC-A673-A24E-981E-CD739DCF8F26}"/>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F941D915-1706-7F49-B360-20CCA6C19895}"/>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19" name="Oval 18">
            <a:extLst>
              <a:ext uri="{FF2B5EF4-FFF2-40B4-BE49-F238E27FC236}">
                <a16:creationId xmlns:a16="http://schemas.microsoft.com/office/drawing/2014/main" id="{7214F039-C534-8D42-9BE8-5993D6B9C176}"/>
              </a:ext>
            </a:extLst>
          </p:cNvPr>
          <p:cNvSpPr/>
          <p:nvPr/>
        </p:nvSpPr>
        <p:spPr>
          <a:xfrm>
            <a:off x="14181040" y="12477582"/>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22">
            <a:extLst>
              <a:ext uri="{FF2B5EF4-FFF2-40B4-BE49-F238E27FC236}">
                <a16:creationId xmlns:a16="http://schemas.microsoft.com/office/drawing/2014/main" id="{1F32DFA8-B3FB-6540-B9EA-09455E886C1C}"/>
              </a:ext>
            </a:extLst>
          </p:cNvPr>
          <p:cNvSpPr/>
          <p:nvPr/>
        </p:nvSpPr>
        <p:spPr>
          <a:xfrm>
            <a:off x="2641339" y="5401740"/>
            <a:ext cx="1280172" cy="1318982"/>
          </a:xfrm>
          <a:prstGeom prst="ellipse">
            <a:avLst/>
          </a:prstGeom>
          <a:gradFill>
            <a:gsLst>
              <a:gs pos="0">
                <a:schemeClr val="accent1">
                  <a:alpha val="40000"/>
                </a:schemeClr>
              </a:gs>
              <a:gs pos="99000">
                <a:schemeClr val="accent2">
                  <a:alpha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TextBox 20">
            <a:extLst>
              <a:ext uri="{FF2B5EF4-FFF2-40B4-BE49-F238E27FC236}">
                <a16:creationId xmlns:a16="http://schemas.microsoft.com/office/drawing/2014/main" id="{C4BF6C4E-4097-624F-88F1-83B7CE572172}"/>
              </a:ext>
            </a:extLst>
          </p:cNvPr>
          <p:cNvSpPr txBox="1"/>
          <p:nvPr/>
        </p:nvSpPr>
        <p:spPr>
          <a:xfrm>
            <a:off x="4278501" y="5401739"/>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DOLOR SIT AMET FUSCE VEHICULA</a:t>
            </a:r>
          </a:p>
        </p:txBody>
      </p:sp>
      <p:sp>
        <p:nvSpPr>
          <p:cNvPr id="22" name="TextBox 21">
            <a:extLst>
              <a:ext uri="{FF2B5EF4-FFF2-40B4-BE49-F238E27FC236}">
                <a16:creationId xmlns:a16="http://schemas.microsoft.com/office/drawing/2014/main" id="{B53F2085-9C87-8F41-B48E-73F3DD0235EE}"/>
              </a:ext>
            </a:extLst>
          </p:cNvPr>
          <p:cNvSpPr txBox="1"/>
          <p:nvPr/>
        </p:nvSpPr>
        <p:spPr>
          <a:xfrm>
            <a:off x="4278501" y="8484447"/>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a:extLst>
              <a:ext uri="{FF2B5EF4-FFF2-40B4-BE49-F238E27FC236}">
                <a16:creationId xmlns:a16="http://schemas.microsoft.com/office/drawing/2014/main" id="{BB97AAE0-182B-F642-B4A1-B46D1DFC55FC}"/>
              </a:ext>
            </a:extLst>
          </p:cNvPr>
          <p:cNvSpPr/>
          <p:nvPr/>
        </p:nvSpPr>
        <p:spPr>
          <a:xfrm>
            <a:off x="2641339" y="7890794"/>
            <a:ext cx="1280172" cy="1318982"/>
          </a:xfrm>
          <a:prstGeom prst="ellipse">
            <a:avLst/>
          </a:prstGeom>
          <a:gradFill>
            <a:gsLst>
              <a:gs pos="0">
                <a:schemeClr val="accent1">
                  <a:alpha val="40000"/>
                </a:schemeClr>
              </a:gs>
              <a:gs pos="99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TextBox 23">
            <a:extLst>
              <a:ext uri="{FF2B5EF4-FFF2-40B4-BE49-F238E27FC236}">
                <a16:creationId xmlns:a16="http://schemas.microsoft.com/office/drawing/2014/main" id="{254D6B9E-1B89-5145-A347-F43993092840}"/>
              </a:ext>
            </a:extLst>
          </p:cNvPr>
          <p:cNvSpPr txBox="1"/>
          <p:nvPr/>
        </p:nvSpPr>
        <p:spPr>
          <a:xfrm>
            <a:off x="4278501" y="7890793"/>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FUSCE DOLOR ARCU</a:t>
            </a:r>
          </a:p>
        </p:txBody>
      </p:sp>
      <p:sp>
        <p:nvSpPr>
          <p:cNvPr id="25" name="TextBox 24">
            <a:extLst>
              <a:ext uri="{FF2B5EF4-FFF2-40B4-BE49-F238E27FC236}">
                <a16:creationId xmlns:a16="http://schemas.microsoft.com/office/drawing/2014/main" id="{BB57EE42-9982-A34E-A806-63FC49574965}"/>
              </a:ext>
            </a:extLst>
          </p:cNvPr>
          <p:cNvSpPr txBox="1"/>
          <p:nvPr/>
        </p:nvSpPr>
        <p:spPr>
          <a:xfrm>
            <a:off x="4278501" y="10808323"/>
            <a:ext cx="7546935"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2">
            <a:extLst>
              <a:ext uri="{FF2B5EF4-FFF2-40B4-BE49-F238E27FC236}">
                <a16:creationId xmlns:a16="http://schemas.microsoft.com/office/drawing/2014/main" id="{90104BD0-3C86-EE4C-B647-B6A7C62E4BE4}"/>
              </a:ext>
            </a:extLst>
          </p:cNvPr>
          <p:cNvSpPr/>
          <p:nvPr/>
        </p:nvSpPr>
        <p:spPr>
          <a:xfrm>
            <a:off x="2641339" y="10214670"/>
            <a:ext cx="1280172" cy="1318982"/>
          </a:xfrm>
          <a:prstGeom prst="ellipse">
            <a:avLst/>
          </a:prstGeom>
          <a:gradFill>
            <a:gsLst>
              <a:gs pos="0">
                <a:schemeClr val="accent1">
                  <a:alpha val="40000"/>
                </a:schemeClr>
              </a:gs>
              <a:gs pos="99000">
                <a:schemeClr val="accent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TextBox 26">
            <a:extLst>
              <a:ext uri="{FF2B5EF4-FFF2-40B4-BE49-F238E27FC236}">
                <a16:creationId xmlns:a16="http://schemas.microsoft.com/office/drawing/2014/main" id="{74BD58E0-3874-D644-9FF8-FEA76B590471}"/>
              </a:ext>
            </a:extLst>
          </p:cNvPr>
          <p:cNvSpPr txBox="1"/>
          <p:nvPr/>
        </p:nvSpPr>
        <p:spPr>
          <a:xfrm>
            <a:off x="4278501" y="10214669"/>
            <a:ext cx="8392390"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SIT AMET BLANDIT</a:t>
            </a:r>
          </a:p>
        </p:txBody>
      </p:sp>
      <p:sp>
        <p:nvSpPr>
          <p:cNvPr id="28" name="Freeform 27">
            <a:extLst>
              <a:ext uri="{FF2B5EF4-FFF2-40B4-BE49-F238E27FC236}">
                <a16:creationId xmlns:a16="http://schemas.microsoft.com/office/drawing/2014/main" id="{B6BFC61C-76D6-4B49-9DB8-61876857DA81}"/>
              </a:ext>
            </a:extLst>
          </p:cNvPr>
          <p:cNvSpPr/>
          <p:nvPr/>
        </p:nvSpPr>
        <p:spPr>
          <a:xfrm>
            <a:off x="3073115" y="5852921"/>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Freeform 28">
            <a:extLst>
              <a:ext uri="{FF2B5EF4-FFF2-40B4-BE49-F238E27FC236}">
                <a16:creationId xmlns:a16="http://schemas.microsoft.com/office/drawing/2014/main" id="{D20DDE64-A46D-FE49-A8DE-7B90DCCD79D7}"/>
              </a:ext>
            </a:extLst>
          </p:cNvPr>
          <p:cNvSpPr/>
          <p:nvPr/>
        </p:nvSpPr>
        <p:spPr>
          <a:xfrm>
            <a:off x="3073115" y="8390368"/>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Freeform 29">
            <a:extLst>
              <a:ext uri="{FF2B5EF4-FFF2-40B4-BE49-F238E27FC236}">
                <a16:creationId xmlns:a16="http://schemas.microsoft.com/office/drawing/2014/main" id="{AF29DEFE-5067-374C-A40E-101532895B7C}"/>
              </a:ext>
            </a:extLst>
          </p:cNvPr>
          <p:cNvSpPr/>
          <p:nvPr/>
        </p:nvSpPr>
        <p:spPr>
          <a:xfrm>
            <a:off x="3073115" y="10665850"/>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31" name="Group 30">
            <a:extLst>
              <a:ext uri="{FF2B5EF4-FFF2-40B4-BE49-F238E27FC236}">
                <a16:creationId xmlns:a16="http://schemas.microsoft.com/office/drawing/2014/main" id="{67705202-B31B-7349-9E2A-FEBAC47818CE}"/>
              </a:ext>
            </a:extLst>
          </p:cNvPr>
          <p:cNvGrpSpPr/>
          <p:nvPr/>
        </p:nvGrpSpPr>
        <p:grpSpPr>
          <a:xfrm>
            <a:off x="-380727" y="2032862"/>
            <a:ext cx="1127149" cy="964589"/>
            <a:chOff x="9157648" y="5459104"/>
            <a:chExt cx="1851716" cy="1584657"/>
          </a:xfrm>
        </p:grpSpPr>
        <p:grpSp>
          <p:nvGrpSpPr>
            <p:cNvPr id="32" name="Group 31">
              <a:extLst>
                <a:ext uri="{FF2B5EF4-FFF2-40B4-BE49-F238E27FC236}">
                  <a16:creationId xmlns:a16="http://schemas.microsoft.com/office/drawing/2014/main" id="{4884F556-F3F6-4840-BAE8-FEE8FB00AD67}"/>
                </a:ext>
              </a:extLst>
            </p:cNvPr>
            <p:cNvGrpSpPr/>
            <p:nvPr/>
          </p:nvGrpSpPr>
          <p:grpSpPr>
            <a:xfrm>
              <a:off x="9157648" y="5459104"/>
              <a:ext cx="1851716" cy="150125"/>
              <a:chOff x="9157648" y="5459104"/>
              <a:chExt cx="1851716" cy="150125"/>
            </a:xfrm>
          </p:grpSpPr>
          <p:sp>
            <p:nvSpPr>
              <p:cNvPr id="57" name="Oval 56">
                <a:extLst>
                  <a:ext uri="{FF2B5EF4-FFF2-40B4-BE49-F238E27FC236}">
                    <a16:creationId xmlns:a16="http://schemas.microsoft.com/office/drawing/2014/main" id="{8E8A0E37-76C8-A543-A4A1-E4ADE779848E}"/>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D564D2D3-1281-5346-81D5-7C8C2F388C7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9" name="Oval 58">
                <a:extLst>
                  <a:ext uri="{FF2B5EF4-FFF2-40B4-BE49-F238E27FC236}">
                    <a16:creationId xmlns:a16="http://schemas.microsoft.com/office/drawing/2014/main" id="{FAC2E188-B420-934C-B922-48CB83C067A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Oval 59">
                <a:extLst>
                  <a:ext uri="{FF2B5EF4-FFF2-40B4-BE49-F238E27FC236}">
                    <a16:creationId xmlns:a16="http://schemas.microsoft.com/office/drawing/2014/main" id="{6010D8B5-BA50-9E4F-AFAD-67C65A8C6352}"/>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1" name="Oval 60">
                <a:extLst>
                  <a:ext uri="{FF2B5EF4-FFF2-40B4-BE49-F238E27FC236}">
                    <a16:creationId xmlns:a16="http://schemas.microsoft.com/office/drawing/2014/main" id="{B95431A1-B1F1-D54C-B178-C815ABAFCE5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3" name="Group 32">
              <a:extLst>
                <a:ext uri="{FF2B5EF4-FFF2-40B4-BE49-F238E27FC236}">
                  <a16:creationId xmlns:a16="http://schemas.microsoft.com/office/drawing/2014/main" id="{C6BF4A11-1CE0-C24E-938E-F32A00573712}"/>
                </a:ext>
              </a:extLst>
            </p:cNvPr>
            <p:cNvGrpSpPr/>
            <p:nvPr/>
          </p:nvGrpSpPr>
          <p:grpSpPr>
            <a:xfrm>
              <a:off x="9157648" y="5817737"/>
              <a:ext cx="1851716" cy="150125"/>
              <a:chOff x="9157648" y="5459104"/>
              <a:chExt cx="1851716" cy="150125"/>
            </a:xfrm>
          </p:grpSpPr>
          <p:sp>
            <p:nvSpPr>
              <p:cNvPr id="52" name="Oval 51">
                <a:extLst>
                  <a:ext uri="{FF2B5EF4-FFF2-40B4-BE49-F238E27FC236}">
                    <a16:creationId xmlns:a16="http://schemas.microsoft.com/office/drawing/2014/main" id="{14335222-A541-7441-B860-973E5D5A99FC}"/>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Oval 52">
                <a:extLst>
                  <a:ext uri="{FF2B5EF4-FFF2-40B4-BE49-F238E27FC236}">
                    <a16:creationId xmlns:a16="http://schemas.microsoft.com/office/drawing/2014/main" id="{C5194E33-484C-144B-AA92-77E2D1701BC6}"/>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4" name="Oval 53">
                <a:extLst>
                  <a:ext uri="{FF2B5EF4-FFF2-40B4-BE49-F238E27FC236}">
                    <a16:creationId xmlns:a16="http://schemas.microsoft.com/office/drawing/2014/main" id="{94D931CB-395D-074A-A5D8-3D276BC30525}"/>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821180C4-1B10-C14D-ADE6-D1C2BF2FE9D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Oval 55">
                <a:extLst>
                  <a:ext uri="{FF2B5EF4-FFF2-40B4-BE49-F238E27FC236}">
                    <a16:creationId xmlns:a16="http://schemas.microsoft.com/office/drawing/2014/main" id="{9062922A-5B3A-2042-A53A-A2D263B06F5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4" name="Group 33">
              <a:extLst>
                <a:ext uri="{FF2B5EF4-FFF2-40B4-BE49-F238E27FC236}">
                  <a16:creationId xmlns:a16="http://schemas.microsoft.com/office/drawing/2014/main" id="{51C336ED-59DE-414C-A03A-45C6BD658B57}"/>
                </a:ext>
              </a:extLst>
            </p:cNvPr>
            <p:cNvGrpSpPr/>
            <p:nvPr/>
          </p:nvGrpSpPr>
          <p:grpSpPr>
            <a:xfrm>
              <a:off x="9157648" y="6176370"/>
              <a:ext cx="1851716" cy="150125"/>
              <a:chOff x="9157648" y="5459104"/>
              <a:chExt cx="1851716" cy="150125"/>
            </a:xfrm>
          </p:grpSpPr>
          <p:sp>
            <p:nvSpPr>
              <p:cNvPr id="47" name="Oval 46">
                <a:extLst>
                  <a:ext uri="{FF2B5EF4-FFF2-40B4-BE49-F238E27FC236}">
                    <a16:creationId xmlns:a16="http://schemas.microsoft.com/office/drawing/2014/main" id="{238ED7BD-2906-4448-9145-A05FC17A0150}"/>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EE8FAD8F-EBC5-4E47-9208-820E84EF4745}"/>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9" name="Oval 48">
                <a:extLst>
                  <a:ext uri="{FF2B5EF4-FFF2-40B4-BE49-F238E27FC236}">
                    <a16:creationId xmlns:a16="http://schemas.microsoft.com/office/drawing/2014/main" id="{14061EBD-C984-4043-BD32-8D6391F9EBF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0" name="Oval 49">
                <a:extLst>
                  <a:ext uri="{FF2B5EF4-FFF2-40B4-BE49-F238E27FC236}">
                    <a16:creationId xmlns:a16="http://schemas.microsoft.com/office/drawing/2014/main" id="{5BF9B69B-0E48-D849-8F5A-51B607B42DDD}"/>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1" name="Oval 50">
                <a:extLst>
                  <a:ext uri="{FF2B5EF4-FFF2-40B4-BE49-F238E27FC236}">
                    <a16:creationId xmlns:a16="http://schemas.microsoft.com/office/drawing/2014/main" id="{D1A9A90D-303E-CA41-85A2-F5A599FAEE0D}"/>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5" name="Group 34">
              <a:extLst>
                <a:ext uri="{FF2B5EF4-FFF2-40B4-BE49-F238E27FC236}">
                  <a16:creationId xmlns:a16="http://schemas.microsoft.com/office/drawing/2014/main" id="{C7D00AA6-89CA-A84F-9E7C-70550650F391}"/>
                </a:ext>
              </a:extLst>
            </p:cNvPr>
            <p:cNvGrpSpPr/>
            <p:nvPr/>
          </p:nvGrpSpPr>
          <p:grpSpPr>
            <a:xfrm>
              <a:off x="9157648" y="6535003"/>
              <a:ext cx="1851716" cy="150125"/>
              <a:chOff x="9157648" y="5459104"/>
              <a:chExt cx="1851716" cy="150125"/>
            </a:xfrm>
          </p:grpSpPr>
          <p:sp>
            <p:nvSpPr>
              <p:cNvPr id="42" name="Oval 41">
                <a:extLst>
                  <a:ext uri="{FF2B5EF4-FFF2-40B4-BE49-F238E27FC236}">
                    <a16:creationId xmlns:a16="http://schemas.microsoft.com/office/drawing/2014/main" id="{F04A95D2-7055-734B-8919-2AA8BD151019}"/>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6D8869AA-5F96-B64E-A949-23FA032C471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4" name="Oval 43">
                <a:extLst>
                  <a:ext uri="{FF2B5EF4-FFF2-40B4-BE49-F238E27FC236}">
                    <a16:creationId xmlns:a16="http://schemas.microsoft.com/office/drawing/2014/main" id="{4D4E7286-261C-534D-82E3-D8A2ACFA5F4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a:extLst>
                  <a:ext uri="{FF2B5EF4-FFF2-40B4-BE49-F238E27FC236}">
                    <a16:creationId xmlns:a16="http://schemas.microsoft.com/office/drawing/2014/main" id="{886EB436-B8BC-FD46-A7DB-3D3C3E28CAFB}"/>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450036A3-A2BC-6B4D-9353-B67A19813619}"/>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6" name="Group 35">
              <a:extLst>
                <a:ext uri="{FF2B5EF4-FFF2-40B4-BE49-F238E27FC236}">
                  <a16:creationId xmlns:a16="http://schemas.microsoft.com/office/drawing/2014/main" id="{C1AC0857-EA42-E24B-B61B-2CAEA6BC4AEF}"/>
                </a:ext>
              </a:extLst>
            </p:cNvPr>
            <p:cNvGrpSpPr/>
            <p:nvPr/>
          </p:nvGrpSpPr>
          <p:grpSpPr>
            <a:xfrm>
              <a:off x="9157648" y="6893636"/>
              <a:ext cx="1851716" cy="150125"/>
              <a:chOff x="9157648" y="5459104"/>
              <a:chExt cx="1851716" cy="150125"/>
            </a:xfrm>
          </p:grpSpPr>
          <p:sp>
            <p:nvSpPr>
              <p:cNvPr id="37" name="Oval 36">
                <a:extLst>
                  <a:ext uri="{FF2B5EF4-FFF2-40B4-BE49-F238E27FC236}">
                    <a16:creationId xmlns:a16="http://schemas.microsoft.com/office/drawing/2014/main" id="{40517FE5-6848-5246-B9D3-F1CF6C6B296B}"/>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79BEFE62-2BB3-6148-B1D0-EB19FDD215DD}"/>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194C6510-F526-5C4F-B934-2F6C2A096F23}"/>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9B1680D3-1B9A-AE46-B868-B1E8CBDC359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FC13FB02-1223-EF45-B02C-25474753C77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extLst>
      <p:ext uri="{BB962C8B-B14F-4D97-AF65-F5344CB8AC3E}">
        <p14:creationId xmlns:p14="http://schemas.microsoft.com/office/powerpoint/2010/main" val="2482589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F285DE-9CA7-CC4C-800C-70817D56D1D4}"/>
              </a:ext>
            </a:extLst>
          </p:cNvPr>
          <p:cNvSpPr/>
          <p:nvPr/>
        </p:nvSpPr>
        <p:spPr>
          <a:xfrm>
            <a:off x="9359153" y="0"/>
            <a:ext cx="15020085"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TextBox 14">
            <a:extLst>
              <a:ext uri="{FF2B5EF4-FFF2-40B4-BE49-F238E27FC236}">
                <a16:creationId xmlns:a16="http://schemas.microsoft.com/office/drawing/2014/main" id="{FBA95E14-A4EB-CD4D-9AFA-C96416F6A523}"/>
              </a:ext>
            </a:extLst>
          </p:cNvPr>
          <p:cNvSpPr txBox="1"/>
          <p:nvPr/>
        </p:nvSpPr>
        <p:spPr>
          <a:xfrm>
            <a:off x="1646853" y="4902553"/>
            <a:ext cx="6655778" cy="7171194"/>
          </a:xfrm>
          <a:prstGeom prst="rect">
            <a:avLst/>
          </a:prstGeom>
          <a:noFill/>
          <a:ln>
            <a:noFill/>
          </a:ln>
        </p:spPr>
        <p:txBody>
          <a:bodyPr wrap="square" rtlCol="0">
            <a:spAutoFit/>
          </a:bodyPr>
          <a:lstStyle/>
          <a:p>
            <a:r>
              <a:rPr lang="en-ID" sz="11500" b="1">
                <a:ln w="63500" cap="rnd" cmpd="sng">
                  <a:noFill/>
                  <a:prstDash val="solid"/>
                </a:ln>
                <a:solidFill>
                  <a:schemeClr val="bg1"/>
                </a:solidFill>
                <a:latin typeface="Odibee Sans" pitchFamily="2" charset="77"/>
                <a:cs typeface="Poppins SemiBold" pitchFamily="2" charset="77"/>
              </a:rPr>
              <a:t>FALCONS</a:t>
            </a:r>
          </a:p>
          <a:p>
            <a:r>
              <a:rPr lang="en-ID" sz="11500" b="1">
                <a:ln w="63500" cap="rnd" cmpd="sng">
                  <a:noFill/>
                  <a:prstDash val="solid"/>
                </a:ln>
                <a:solidFill>
                  <a:schemeClr val="accent2"/>
                </a:solidFill>
                <a:latin typeface="Odibee Sans" pitchFamily="2" charset="77"/>
                <a:cs typeface="Poppins SemiBold" pitchFamily="2" charset="77"/>
              </a:rPr>
              <a:t>ESPORT</a:t>
            </a:r>
          </a:p>
          <a:p>
            <a:r>
              <a:rPr lang="en-ID" sz="11500" b="1">
                <a:ln w="63500" cap="rnd" cmpd="sng">
                  <a:noFill/>
                  <a:prstDash val="solid"/>
                </a:ln>
                <a:solidFill>
                  <a:schemeClr val="bg1"/>
                </a:solidFill>
                <a:latin typeface="Odibee Sans" pitchFamily="2" charset="77"/>
                <a:cs typeface="Poppins SemiBold" pitchFamily="2" charset="77"/>
              </a:rPr>
              <a:t>PORTFOLIO</a:t>
            </a:r>
          </a:p>
          <a:p>
            <a:r>
              <a:rPr lang="en-ID" sz="11500" b="1">
                <a:ln w="63500" cap="rnd" cmpd="sng">
                  <a:noFill/>
                  <a:prstDash val="solid"/>
                </a:ln>
                <a:solidFill>
                  <a:schemeClr val="accent2"/>
                </a:solidFill>
                <a:latin typeface="Odibee Sans" pitchFamily="2" charset="77"/>
                <a:cs typeface="Poppins SemiBold" pitchFamily="2" charset="77"/>
              </a:rPr>
              <a:t>2020</a:t>
            </a:r>
          </a:p>
        </p:txBody>
      </p:sp>
      <p:grpSp>
        <p:nvGrpSpPr>
          <p:cNvPr id="16" name="Group 15">
            <a:extLst>
              <a:ext uri="{FF2B5EF4-FFF2-40B4-BE49-F238E27FC236}">
                <a16:creationId xmlns:a16="http://schemas.microsoft.com/office/drawing/2014/main" id="{B5A68B50-1B65-AD4C-9F96-7872C9313BD8}"/>
              </a:ext>
            </a:extLst>
          </p:cNvPr>
          <p:cNvGrpSpPr/>
          <p:nvPr/>
        </p:nvGrpSpPr>
        <p:grpSpPr>
          <a:xfrm>
            <a:off x="8720451" y="609885"/>
            <a:ext cx="1127149" cy="964589"/>
            <a:chOff x="9157648" y="5459104"/>
            <a:chExt cx="1851716" cy="1584657"/>
          </a:xfrm>
        </p:grpSpPr>
        <p:grpSp>
          <p:nvGrpSpPr>
            <p:cNvPr id="17" name="Group 16">
              <a:extLst>
                <a:ext uri="{FF2B5EF4-FFF2-40B4-BE49-F238E27FC236}">
                  <a16:creationId xmlns:a16="http://schemas.microsoft.com/office/drawing/2014/main" id="{00F06599-82FC-354E-9611-027F1CCFF4CC}"/>
                </a:ext>
              </a:extLst>
            </p:cNvPr>
            <p:cNvGrpSpPr/>
            <p:nvPr/>
          </p:nvGrpSpPr>
          <p:grpSpPr>
            <a:xfrm>
              <a:off x="9157648" y="5459104"/>
              <a:ext cx="1851716" cy="150125"/>
              <a:chOff x="9157648" y="5459104"/>
              <a:chExt cx="1851716" cy="150125"/>
            </a:xfrm>
          </p:grpSpPr>
          <p:sp>
            <p:nvSpPr>
              <p:cNvPr id="42" name="Oval 41">
                <a:extLst>
                  <a:ext uri="{FF2B5EF4-FFF2-40B4-BE49-F238E27FC236}">
                    <a16:creationId xmlns:a16="http://schemas.microsoft.com/office/drawing/2014/main" id="{99AB3858-025B-1D43-A22C-1451EFCADE1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FF106036-0AD0-9640-BE2D-6FF682CBC935}"/>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4" name="Oval 43">
                <a:extLst>
                  <a:ext uri="{FF2B5EF4-FFF2-40B4-BE49-F238E27FC236}">
                    <a16:creationId xmlns:a16="http://schemas.microsoft.com/office/drawing/2014/main" id="{F56A80FA-D034-E845-AE2E-D1E98589341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a:extLst>
                  <a:ext uri="{FF2B5EF4-FFF2-40B4-BE49-F238E27FC236}">
                    <a16:creationId xmlns:a16="http://schemas.microsoft.com/office/drawing/2014/main" id="{2C3F4701-1C05-3948-92DB-CA347BB6C59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95AFC2E6-09CA-B541-BA7C-EF09F9F372C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8" name="Group 17">
              <a:extLst>
                <a:ext uri="{FF2B5EF4-FFF2-40B4-BE49-F238E27FC236}">
                  <a16:creationId xmlns:a16="http://schemas.microsoft.com/office/drawing/2014/main" id="{4BDF565A-E9AE-434B-8D4C-87C66BAEE8C7}"/>
                </a:ext>
              </a:extLst>
            </p:cNvPr>
            <p:cNvGrpSpPr/>
            <p:nvPr/>
          </p:nvGrpSpPr>
          <p:grpSpPr>
            <a:xfrm>
              <a:off x="9157648" y="5817737"/>
              <a:ext cx="1851716" cy="150125"/>
              <a:chOff x="9157648" y="5459104"/>
              <a:chExt cx="1851716" cy="150125"/>
            </a:xfrm>
          </p:grpSpPr>
          <p:sp>
            <p:nvSpPr>
              <p:cNvPr id="37" name="Oval 36">
                <a:extLst>
                  <a:ext uri="{FF2B5EF4-FFF2-40B4-BE49-F238E27FC236}">
                    <a16:creationId xmlns:a16="http://schemas.microsoft.com/office/drawing/2014/main" id="{B1FA3CDB-C13D-5642-850A-CA2F89269A9C}"/>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E07B1F6D-3DC7-F440-9002-37B9062E4B8B}"/>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3A377A65-14EA-3F4D-98CD-C4F6BFB36AA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AB062893-35FC-1A46-95C2-7BC2B5AF33DC}"/>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0485F292-FF84-7D44-9F45-278308630AB0}"/>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9" name="Group 18">
              <a:extLst>
                <a:ext uri="{FF2B5EF4-FFF2-40B4-BE49-F238E27FC236}">
                  <a16:creationId xmlns:a16="http://schemas.microsoft.com/office/drawing/2014/main" id="{E3279291-F877-E840-AC3A-E34820D4D635}"/>
                </a:ext>
              </a:extLst>
            </p:cNvPr>
            <p:cNvGrpSpPr/>
            <p:nvPr/>
          </p:nvGrpSpPr>
          <p:grpSpPr>
            <a:xfrm>
              <a:off x="9157648" y="6176370"/>
              <a:ext cx="1851716" cy="150125"/>
              <a:chOff x="9157648" y="5459104"/>
              <a:chExt cx="1851716" cy="150125"/>
            </a:xfrm>
          </p:grpSpPr>
          <p:sp>
            <p:nvSpPr>
              <p:cNvPr id="32" name="Oval 31">
                <a:extLst>
                  <a:ext uri="{FF2B5EF4-FFF2-40B4-BE49-F238E27FC236}">
                    <a16:creationId xmlns:a16="http://schemas.microsoft.com/office/drawing/2014/main" id="{145EBE5B-F72E-D44E-BD3C-33C733B0F716}"/>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Oval 32">
                <a:extLst>
                  <a:ext uri="{FF2B5EF4-FFF2-40B4-BE49-F238E27FC236}">
                    <a16:creationId xmlns:a16="http://schemas.microsoft.com/office/drawing/2014/main" id="{0D4A1BD4-AE98-DD45-816D-5411CE10934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a:extLst>
                  <a:ext uri="{FF2B5EF4-FFF2-40B4-BE49-F238E27FC236}">
                    <a16:creationId xmlns:a16="http://schemas.microsoft.com/office/drawing/2014/main" id="{78AF5763-722E-4542-AB45-233A66D7A89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a:extLst>
                  <a:ext uri="{FF2B5EF4-FFF2-40B4-BE49-F238E27FC236}">
                    <a16:creationId xmlns:a16="http://schemas.microsoft.com/office/drawing/2014/main" id="{FCEC4CE3-1167-1B40-82B9-1916ABF6E7A5}"/>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A3984C85-95E9-9742-B7DF-769CC6A00E28}"/>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0" name="Group 19">
              <a:extLst>
                <a:ext uri="{FF2B5EF4-FFF2-40B4-BE49-F238E27FC236}">
                  <a16:creationId xmlns:a16="http://schemas.microsoft.com/office/drawing/2014/main" id="{8EFED886-FA5D-604F-ACF7-F1E45D6DD05A}"/>
                </a:ext>
              </a:extLst>
            </p:cNvPr>
            <p:cNvGrpSpPr/>
            <p:nvPr/>
          </p:nvGrpSpPr>
          <p:grpSpPr>
            <a:xfrm>
              <a:off x="9157648" y="6535003"/>
              <a:ext cx="1851716" cy="150125"/>
              <a:chOff x="9157648" y="5459104"/>
              <a:chExt cx="1851716" cy="150125"/>
            </a:xfrm>
          </p:grpSpPr>
          <p:sp>
            <p:nvSpPr>
              <p:cNvPr id="27" name="Oval 26">
                <a:extLst>
                  <a:ext uri="{FF2B5EF4-FFF2-40B4-BE49-F238E27FC236}">
                    <a16:creationId xmlns:a16="http://schemas.microsoft.com/office/drawing/2014/main" id="{AE6C0758-7FD9-D141-8542-F8FE68ECF75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a:extLst>
                  <a:ext uri="{FF2B5EF4-FFF2-40B4-BE49-F238E27FC236}">
                    <a16:creationId xmlns:a16="http://schemas.microsoft.com/office/drawing/2014/main" id="{4A3FADFD-FDA9-7A47-B7A4-F854DA16B21E}"/>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17587147-215B-324B-BBE3-D8A96C94064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a:extLst>
                  <a:ext uri="{FF2B5EF4-FFF2-40B4-BE49-F238E27FC236}">
                    <a16:creationId xmlns:a16="http://schemas.microsoft.com/office/drawing/2014/main" id="{5A5038CC-94F9-754B-8A60-5D7A7ECEFB0D}"/>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858F1D9D-52FE-174F-ADE8-A04168E909A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1" name="Group 20">
              <a:extLst>
                <a:ext uri="{FF2B5EF4-FFF2-40B4-BE49-F238E27FC236}">
                  <a16:creationId xmlns:a16="http://schemas.microsoft.com/office/drawing/2014/main" id="{C44491D7-23DD-C748-8A54-5723F1E5F249}"/>
                </a:ext>
              </a:extLst>
            </p:cNvPr>
            <p:cNvGrpSpPr/>
            <p:nvPr/>
          </p:nvGrpSpPr>
          <p:grpSpPr>
            <a:xfrm>
              <a:off x="9157648" y="6893636"/>
              <a:ext cx="1851716" cy="150125"/>
              <a:chOff x="9157648" y="5459104"/>
              <a:chExt cx="1851716" cy="150125"/>
            </a:xfrm>
          </p:grpSpPr>
          <p:sp>
            <p:nvSpPr>
              <p:cNvPr id="22" name="Oval 21">
                <a:extLst>
                  <a:ext uri="{FF2B5EF4-FFF2-40B4-BE49-F238E27FC236}">
                    <a16:creationId xmlns:a16="http://schemas.microsoft.com/office/drawing/2014/main" id="{7372A6D2-5EE0-CF4A-8F4B-CBBD710FD46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a:extLst>
                  <a:ext uri="{FF2B5EF4-FFF2-40B4-BE49-F238E27FC236}">
                    <a16:creationId xmlns:a16="http://schemas.microsoft.com/office/drawing/2014/main" id="{6C3394AB-4236-3744-B1D8-AC5125F973C0}"/>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a:extLst>
                  <a:ext uri="{FF2B5EF4-FFF2-40B4-BE49-F238E27FC236}">
                    <a16:creationId xmlns:a16="http://schemas.microsoft.com/office/drawing/2014/main" id="{220FD3BF-4C13-1041-9337-FB9D7BCC79E1}"/>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a:extLst>
                  <a:ext uri="{FF2B5EF4-FFF2-40B4-BE49-F238E27FC236}">
                    <a16:creationId xmlns:a16="http://schemas.microsoft.com/office/drawing/2014/main" id="{BF77A081-E37B-804A-AA8F-E7A99B59D50D}"/>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65CD27B6-C9A4-F84D-B525-E77DDA861739}"/>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47" name="Group 46">
            <a:extLst>
              <a:ext uri="{FF2B5EF4-FFF2-40B4-BE49-F238E27FC236}">
                <a16:creationId xmlns:a16="http://schemas.microsoft.com/office/drawing/2014/main" id="{DD08DA12-27C9-794D-96D0-0E7FC0771E48}"/>
              </a:ext>
            </a:extLst>
          </p:cNvPr>
          <p:cNvGrpSpPr/>
          <p:nvPr/>
        </p:nvGrpSpPr>
        <p:grpSpPr>
          <a:xfrm>
            <a:off x="7120011" y="11995202"/>
            <a:ext cx="457200" cy="457200"/>
            <a:chOff x="13104019" y="8686800"/>
            <a:chExt cx="457200" cy="457200"/>
          </a:xfrm>
          <a:solidFill>
            <a:schemeClr val="accent2"/>
          </a:solidFill>
        </p:grpSpPr>
        <p:sp>
          <p:nvSpPr>
            <p:cNvPr id="48" name="Freeform 47">
              <a:extLst>
                <a:ext uri="{FF2B5EF4-FFF2-40B4-BE49-F238E27FC236}">
                  <a16:creationId xmlns:a16="http://schemas.microsoft.com/office/drawing/2014/main" id="{EA41D019-B3FD-6C43-B675-6D897F38BE45}"/>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9" name="Freeform 48">
              <a:extLst>
                <a:ext uri="{FF2B5EF4-FFF2-40B4-BE49-F238E27FC236}">
                  <a16:creationId xmlns:a16="http://schemas.microsoft.com/office/drawing/2014/main" id="{7D810929-CDAC-A840-8AED-4075AE7C90E3}"/>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0" name="Freeform 49">
              <a:extLst>
                <a:ext uri="{FF2B5EF4-FFF2-40B4-BE49-F238E27FC236}">
                  <a16:creationId xmlns:a16="http://schemas.microsoft.com/office/drawing/2014/main" id="{8FC5716C-FD65-D04A-AB7C-22C6477CDEE7}"/>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1" name="Freeform 50">
              <a:extLst>
                <a:ext uri="{FF2B5EF4-FFF2-40B4-BE49-F238E27FC236}">
                  <a16:creationId xmlns:a16="http://schemas.microsoft.com/office/drawing/2014/main" id="{9AEA2D91-28DA-934B-8E60-D25954D9B99C}"/>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52" name="Oval 51">
            <a:extLst>
              <a:ext uri="{FF2B5EF4-FFF2-40B4-BE49-F238E27FC236}">
                <a16:creationId xmlns:a16="http://schemas.microsoft.com/office/drawing/2014/main" id="{30B6FCF7-B31B-7845-9C1D-90FD7ED35EC3}"/>
              </a:ext>
            </a:extLst>
          </p:cNvPr>
          <p:cNvSpPr/>
          <p:nvPr/>
        </p:nvSpPr>
        <p:spPr>
          <a:xfrm>
            <a:off x="5865089" y="1297031"/>
            <a:ext cx="345222" cy="345222"/>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Rectangle 52">
            <a:extLst>
              <a:ext uri="{FF2B5EF4-FFF2-40B4-BE49-F238E27FC236}">
                <a16:creationId xmlns:a16="http://schemas.microsoft.com/office/drawing/2014/main" id="{5FA57017-FEAC-3248-8A8D-6173D6AC20E7}"/>
              </a:ext>
            </a:extLst>
          </p:cNvPr>
          <p:cNvSpPr/>
          <p:nvPr/>
        </p:nvSpPr>
        <p:spPr>
          <a:xfrm>
            <a:off x="854713" y="608608"/>
            <a:ext cx="7536252" cy="1226297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54" name="Graphic 11">
            <a:extLst>
              <a:ext uri="{FF2B5EF4-FFF2-40B4-BE49-F238E27FC236}">
                <a16:creationId xmlns:a16="http://schemas.microsoft.com/office/drawing/2014/main" id="{8C1D6FB3-939E-3D49-9651-14353C16E217}"/>
              </a:ext>
            </a:extLst>
          </p:cNvPr>
          <p:cNvGrpSpPr/>
          <p:nvPr/>
        </p:nvGrpSpPr>
        <p:grpSpPr>
          <a:xfrm>
            <a:off x="1415696" y="2075022"/>
            <a:ext cx="2360371" cy="2360371"/>
            <a:chOff x="12075319" y="6743700"/>
            <a:chExt cx="228600" cy="228600"/>
          </a:xfrm>
        </p:grpSpPr>
        <p:sp>
          <p:nvSpPr>
            <p:cNvPr id="55" name="Freeform 54">
              <a:extLst>
                <a:ext uri="{FF2B5EF4-FFF2-40B4-BE49-F238E27FC236}">
                  <a16:creationId xmlns:a16="http://schemas.microsoft.com/office/drawing/2014/main" id="{637E8DB8-CA10-974E-9053-5937E9C099F5}"/>
                </a:ext>
              </a:extLst>
            </p:cNvPr>
            <p:cNvSpPr/>
            <p:nvPr/>
          </p:nvSpPr>
          <p:spPr>
            <a:xfrm>
              <a:off x="12111038" y="6807994"/>
              <a:ext cx="152400" cy="152400"/>
            </a:xfrm>
            <a:custGeom>
              <a:avLst/>
              <a:gdLst>
                <a:gd name="connsiteX0" fmla="*/ 157163 w 152400"/>
                <a:gd name="connsiteY0" fmla="*/ 78581 h 152400"/>
                <a:gd name="connsiteX1" fmla="*/ 78581 w 152400"/>
                <a:gd name="connsiteY1" fmla="*/ 157163 h 152400"/>
                <a:gd name="connsiteX2" fmla="*/ 0 w 152400"/>
                <a:gd name="connsiteY2" fmla="*/ 78581 h 152400"/>
                <a:gd name="connsiteX3" fmla="*/ 78581 w 152400"/>
                <a:gd name="connsiteY3" fmla="*/ 0 h 152400"/>
                <a:gd name="connsiteX4" fmla="*/ 157163 w 152400"/>
                <a:gd name="connsiteY4" fmla="*/ 78581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7163" y="78581"/>
                  </a:moveTo>
                  <a:cubicBezTo>
                    <a:pt x="157163" y="121980"/>
                    <a:pt x="121980" y="157163"/>
                    <a:pt x="78581" y="157163"/>
                  </a:cubicBezTo>
                  <a:cubicBezTo>
                    <a:pt x="35182" y="157163"/>
                    <a:pt x="0" y="121980"/>
                    <a:pt x="0" y="78581"/>
                  </a:cubicBezTo>
                  <a:cubicBezTo>
                    <a:pt x="0" y="35182"/>
                    <a:pt x="35182" y="0"/>
                    <a:pt x="78581" y="0"/>
                  </a:cubicBezTo>
                  <a:cubicBezTo>
                    <a:pt x="121980" y="0"/>
                    <a:pt x="157163" y="35182"/>
                    <a:pt x="157163" y="78581"/>
                  </a:cubicBezTo>
                  <a:close/>
                </a:path>
              </a:pathLst>
            </a:custGeom>
            <a:noFill/>
            <a:ln w="127000" cap="rnd">
              <a:solidFill>
                <a:schemeClr val="bg1"/>
              </a:solidFill>
              <a:prstDash val="solid"/>
              <a:round/>
            </a:ln>
          </p:spPr>
          <p:txBody>
            <a:bodyPr rtlCol="0" anchor="ctr"/>
            <a:lstStyle/>
            <a:p>
              <a:endParaRPr/>
            </a:p>
          </p:txBody>
        </p:sp>
        <p:sp>
          <p:nvSpPr>
            <p:cNvPr id="56" name="Freeform 55">
              <a:extLst>
                <a:ext uri="{FF2B5EF4-FFF2-40B4-BE49-F238E27FC236}">
                  <a16:creationId xmlns:a16="http://schemas.microsoft.com/office/drawing/2014/main" id="{34DB59D9-BB63-1D49-9D44-A32EFF4DE215}"/>
                </a:ext>
              </a:extLst>
            </p:cNvPr>
            <p:cNvSpPr/>
            <p:nvPr/>
          </p:nvSpPr>
          <p:spPr>
            <a:xfrm>
              <a:off x="12146735" y="6838666"/>
              <a:ext cx="85725" cy="85725"/>
            </a:xfrm>
            <a:custGeom>
              <a:avLst/>
              <a:gdLst>
                <a:gd name="connsiteX0" fmla="*/ 47941 w 85725"/>
                <a:gd name="connsiteY0" fmla="*/ 3065 h 85725"/>
                <a:gd name="connsiteX1" fmla="*/ 59829 w 85725"/>
                <a:gd name="connsiteY1" fmla="*/ 26478 h 85725"/>
                <a:gd name="connsiteX2" fmla="*/ 80088 w 85725"/>
                <a:gd name="connsiteY2" fmla="*/ 26478 h 85725"/>
                <a:gd name="connsiteX3" fmla="*/ 85765 w 85725"/>
                <a:gd name="connsiteY3" fmla="*/ 31884 h 85725"/>
                <a:gd name="connsiteX4" fmla="*/ 84079 w 85725"/>
                <a:gd name="connsiteY4" fmla="*/ 36003 h 85725"/>
                <a:gd name="connsiteX5" fmla="*/ 65477 w 85725"/>
                <a:gd name="connsiteY5" fmla="*/ 54310 h 85725"/>
                <a:gd name="connsiteX6" fmla="*/ 75783 w 85725"/>
                <a:gd name="connsiteY6" fmla="*/ 77980 h 85725"/>
                <a:gd name="connsiteX7" fmla="*/ 72777 w 85725"/>
                <a:gd name="connsiteY7" fmla="*/ 85322 h 85725"/>
                <a:gd name="connsiteX8" fmla="*/ 67791 w 85725"/>
                <a:gd name="connsiteY8" fmla="*/ 84999 h 85725"/>
                <a:gd name="connsiteX9" fmla="*/ 42884 w 85725"/>
                <a:gd name="connsiteY9" fmla="*/ 70950 h 85725"/>
                <a:gd name="connsiteX10" fmla="*/ 17976 w 85725"/>
                <a:gd name="connsiteY10" fmla="*/ 84961 h 85725"/>
                <a:gd name="connsiteX11" fmla="*/ 10307 w 85725"/>
                <a:gd name="connsiteY11" fmla="*/ 82927 h 85725"/>
                <a:gd name="connsiteX12" fmla="*/ 9984 w 85725"/>
                <a:gd name="connsiteY12" fmla="*/ 77941 h 85725"/>
                <a:gd name="connsiteX13" fmla="*/ 20290 w 85725"/>
                <a:gd name="connsiteY13" fmla="*/ 54272 h 85725"/>
                <a:gd name="connsiteX14" fmla="*/ 1688 w 85725"/>
                <a:gd name="connsiteY14" fmla="*/ 35965 h 85725"/>
                <a:gd name="connsiteX15" fmla="*/ 1560 w 85725"/>
                <a:gd name="connsiteY15" fmla="*/ 28126 h 85725"/>
                <a:gd name="connsiteX16" fmla="*/ 5679 w 85725"/>
                <a:gd name="connsiteY16" fmla="*/ 26440 h 85725"/>
                <a:gd name="connsiteX17" fmla="*/ 25939 w 85725"/>
                <a:gd name="connsiteY17" fmla="*/ 26440 h 85725"/>
                <a:gd name="connsiteX18" fmla="*/ 37835 w 85725"/>
                <a:gd name="connsiteY18" fmla="*/ 3027 h 85725"/>
                <a:gd name="connsiteX19" fmla="*/ 45567 w 85725"/>
                <a:gd name="connsiteY19" fmla="*/ 673 h 85725"/>
                <a:gd name="connsiteX20" fmla="*/ 47941 w 85725"/>
                <a:gd name="connsiteY20" fmla="*/ 306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5725" h="85725">
                  <a:moveTo>
                    <a:pt x="47941" y="3065"/>
                  </a:moveTo>
                  <a:lnTo>
                    <a:pt x="59829" y="26478"/>
                  </a:lnTo>
                  <a:lnTo>
                    <a:pt x="80088" y="26478"/>
                  </a:lnTo>
                  <a:cubicBezTo>
                    <a:pt x="83149" y="26403"/>
                    <a:pt x="85691" y="28824"/>
                    <a:pt x="85765" y="31884"/>
                  </a:cubicBezTo>
                  <a:cubicBezTo>
                    <a:pt x="85803" y="33432"/>
                    <a:pt x="85192" y="34926"/>
                    <a:pt x="84079" y="36003"/>
                  </a:cubicBezTo>
                  <a:lnTo>
                    <a:pt x="65477" y="54310"/>
                  </a:lnTo>
                  <a:lnTo>
                    <a:pt x="75783" y="77980"/>
                  </a:lnTo>
                  <a:cubicBezTo>
                    <a:pt x="76980" y="80837"/>
                    <a:pt x="75635" y="84125"/>
                    <a:pt x="72777" y="85322"/>
                  </a:cubicBezTo>
                  <a:cubicBezTo>
                    <a:pt x="71156" y="86001"/>
                    <a:pt x="69311" y="85882"/>
                    <a:pt x="67791" y="84999"/>
                  </a:cubicBezTo>
                  <a:lnTo>
                    <a:pt x="42884" y="70950"/>
                  </a:lnTo>
                  <a:lnTo>
                    <a:pt x="17976" y="84961"/>
                  </a:lnTo>
                  <a:cubicBezTo>
                    <a:pt x="15296" y="86517"/>
                    <a:pt x="11863" y="85606"/>
                    <a:pt x="10307" y="82927"/>
                  </a:cubicBezTo>
                  <a:cubicBezTo>
                    <a:pt x="9424" y="81407"/>
                    <a:pt x="9305" y="79562"/>
                    <a:pt x="9984" y="77941"/>
                  </a:cubicBezTo>
                  <a:lnTo>
                    <a:pt x="20290" y="54272"/>
                  </a:lnTo>
                  <a:lnTo>
                    <a:pt x="1688" y="35965"/>
                  </a:lnTo>
                  <a:cubicBezTo>
                    <a:pt x="-512" y="33835"/>
                    <a:pt x="-569" y="30326"/>
                    <a:pt x="1560" y="28126"/>
                  </a:cubicBezTo>
                  <a:cubicBezTo>
                    <a:pt x="2637" y="27013"/>
                    <a:pt x="4131" y="26402"/>
                    <a:pt x="5679" y="26440"/>
                  </a:cubicBezTo>
                  <a:lnTo>
                    <a:pt x="25939" y="26440"/>
                  </a:lnTo>
                  <a:lnTo>
                    <a:pt x="37835" y="3027"/>
                  </a:lnTo>
                  <a:cubicBezTo>
                    <a:pt x="39320" y="242"/>
                    <a:pt x="42782" y="-812"/>
                    <a:pt x="45567" y="673"/>
                  </a:cubicBezTo>
                  <a:cubicBezTo>
                    <a:pt x="46581" y="1214"/>
                    <a:pt x="47408" y="2047"/>
                    <a:pt x="47941" y="3065"/>
                  </a:cubicBezTo>
                  <a:close/>
                </a:path>
              </a:pathLst>
            </a:custGeom>
            <a:noFill/>
            <a:ln w="127000" cap="rnd">
              <a:solidFill>
                <a:schemeClr val="bg1"/>
              </a:solidFill>
              <a:prstDash val="solid"/>
              <a:round/>
            </a:ln>
          </p:spPr>
          <p:txBody>
            <a:bodyPr rtlCol="0" anchor="ctr"/>
            <a:lstStyle/>
            <a:p>
              <a:endParaRPr/>
            </a:p>
          </p:txBody>
        </p:sp>
        <p:sp>
          <p:nvSpPr>
            <p:cNvPr id="57" name="Freeform 56">
              <a:extLst>
                <a:ext uri="{FF2B5EF4-FFF2-40B4-BE49-F238E27FC236}">
                  <a16:creationId xmlns:a16="http://schemas.microsoft.com/office/drawing/2014/main" id="{F83DABE8-A55B-8348-9494-49A8331B0E1F}"/>
                </a:ext>
              </a:extLst>
            </p:cNvPr>
            <p:cNvSpPr/>
            <p:nvPr/>
          </p:nvSpPr>
          <p:spPr>
            <a:xfrm>
              <a:off x="12111038" y="6750844"/>
              <a:ext cx="152400" cy="66675"/>
            </a:xfrm>
            <a:custGeom>
              <a:avLst/>
              <a:gdLst>
                <a:gd name="connsiteX0" fmla="*/ 128588 w 152400"/>
                <a:gd name="connsiteY0" fmla="*/ 75114 h 66675"/>
                <a:gd name="connsiteX1" fmla="*/ 157163 w 152400"/>
                <a:gd name="connsiteY1" fmla="*/ 0 h 66675"/>
                <a:gd name="connsiteX2" fmla="*/ 0 w 152400"/>
                <a:gd name="connsiteY2" fmla="*/ 0 h 66675"/>
                <a:gd name="connsiteX3" fmla="*/ 28575 w 152400"/>
                <a:gd name="connsiteY3" fmla="*/ 75114 h 66675"/>
              </a:gdLst>
              <a:ahLst/>
              <a:cxnLst>
                <a:cxn ang="0">
                  <a:pos x="connsiteX0" y="connsiteY0"/>
                </a:cxn>
                <a:cxn ang="0">
                  <a:pos x="connsiteX1" y="connsiteY1"/>
                </a:cxn>
                <a:cxn ang="0">
                  <a:pos x="connsiteX2" y="connsiteY2"/>
                </a:cxn>
                <a:cxn ang="0">
                  <a:pos x="connsiteX3" y="connsiteY3"/>
                </a:cxn>
              </a:cxnLst>
              <a:rect l="l" t="t" r="r" b="b"/>
              <a:pathLst>
                <a:path w="152400" h="66675">
                  <a:moveTo>
                    <a:pt x="128588" y="75114"/>
                  </a:moveTo>
                  <a:lnTo>
                    <a:pt x="157163" y="0"/>
                  </a:lnTo>
                  <a:lnTo>
                    <a:pt x="0" y="0"/>
                  </a:lnTo>
                  <a:lnTo>
                    <a:pt x="28575" y="75114"/>
                  </a:lnTo>
                </a:path>
              </a:pathLst>
            </a:custGeom>
            <a:noFill/>
            <a:ln w="127000" cap="rnd">
              <a:solidFill>
                <a:schemeClr val="bg1"/>
              </a:solidFill>
              <a:prstDash val="solid"/>
              <a:round/>
            </a:ln>
          </p:spPr>
          <p:txBody>
            <a:bodyPr rtlCol="0" anchor="ctr"/>
            <a:lstStyle/>
            <a:p>
              <a:endParaRPr/>
            </a:p>
          </p:txBody>
        </p:sp>
        <p:sp>
          <p:nvSpPr>
            <p:cNvPr id="58" name="Freeform 57">
              <a:extLst>
                <a:ext uri="{FF2B5EF4-FFF2-40B4-BE49-F238E27FC236}">
                  <a16:creationId xmlns:a16="http://schemas.microsoft.com/office/drawing/2014/main" id="{A869826D-75FC-5643-98A4-89E5CC4C7FE9}"/>
                </a:ext>
              </a:extLst>
            </p:cNvPr>
            <p:cNvSpPr/>
            <p:nvPr/>
          </p:nvSpPr>
          <p:spPr>
            <a:xfrm>
              <a:off x="12161044" y="6750844"/>
              <a:ext cx="9525" cy="57150"/>
            </a:xfrm>
            <a:custGeom>
              <a:avLst/>
              <a:gdLst>
                <a:gd name="connsiteX0" fmla="*/ 10763 w 9525"/>
                <a:gd name="connsiteY0" fmla="*/ 59179 h 57150"/>
                <a:gd name="connsiteX1" fmla="*/ 0 w 9525"/>
                <a:gd name="connsiteY1" fmla="*/ 0 h 57150"/>
              </a:gdLst>
              <a:ahLst/>
              <a:cxnLst>
                <a:cxn ang="0">
                  <a:pos x="connsiteX0" y="connsiteY0"/>
                </a:cxn>
                <a:cxn ang="0">
                  <a:pos x="connsiteX1" y="connsiteY1"/>
                </a:cxn>
              </a:cxnLst>
              <a:rect l="l" t="t" r="r" b="b"/>
              <a:pathLst>
                <a:path w="9525" h="57150">
                  <a:moveTo>
                    <a:pt x="10763" y="59179"/>
                  </a:moveTo>
                  <a:lnTo>
                    <a:pt x="0" y="0"/>
                  </a:lnTo>
                </a:path>
              </a:pathLst>
            </a:custGeom>
            <a:ln w="127000" cap="rnd">
              <a:solidFill>
                <a:schemeClr val="bg1"/>
              </a:solidFill>
              <a:prstDash val="solid"/>
              <a:round/>
            </a:ln>
          </p:spPr>
          <p:txBody>
            <a:bodyPr rtlCol="0" anchor="ctr"/>
            <a:lstStyle/>
            <a:p>
              <a:endParaRPr/>
            </a:p>
          </p:txBody>
        </p:sp>
        <p:sp>
          <p:nvSpPr>
            <p:cNvPr id="59" name="Freeform 58">
              <a:extLst>
                <a:ext uri="{FF2B5EF4-FFF2-40B4-BE49-F238E27FC236}">
                  <a16:creationId xmlns:a16="http://schemas.microsoft.com/office/drawing/2014/main" id="{6A672AF5-7201-0941-8BD6-F99D706A8825}"/>
                </a:ext>
              </a:extLst>
            </p:cNvPr>
            <p:cNvSpPr/>
            <p:nvPr/>
          </p:nvSpPr>
          <p:spPr>
            <a:xfrm>
              <a:off x="12207431" y="6750844"/>
              <a:ext cx="9525" cy="57150"/>
            </a:xfrm>
            <a:custGeom>
              <a:avLst/>
              <a:gdLst>
                <a:gd name="connsiteX0" fmla="*/ 0 w 9525"/>
                <a:gd name="connsiteY0" fmla="*/ 59179 h 57150"/>
                <a:gd name="connsiteX1" fmla="*/ 10763 w 9525"/>
                <a:gd name="connsiteY1" fmla="*/ 0 h 57150"/>
              </a:gdLst>
              <a:ahLst/>
              <a:cxnLst>
                <a:cxn ang="0">
                  <a:pos x="connsiteX0" y="connsiteY0"/>
                </a:cxn>
                <a:cxn ang="0">
                  <a:pos x="connsiteX1" y="connsiteY1"/>
                </a:cxn>
              </a:cxnLst>
              <a:rect l="l" t="t" r="r" b="b"/>
              <a:pathLst>
                <a:path w="9525" h="57150">
                  <a:moveTo>
                    <a:pt x="0" y="59179"/>
                  </a:moveTo>
                  <a:lnTo>
                    <a:pt x="10763" y="0"/>
                  </a:lnTo>
                </a:path>
              </a:pathLst>
            </a:custGeom>
            <a:ln w="127000" cap="rnd">
              <a:solidFill>
                <a:schemeClr val="bg1"/>
              </a:solidFill>
              <a:prstDash val="solid"/>
              <a:round/>
            </a:ln>
          </p:spPr>
          <p:txBody>
            <a:bodyPr rtlCol="0" anchor="ctr"/>
            <a:lstStyle/>
            <a:p>
              <a:endParaRPr/>
            </a:p>
          </p:txBody>
        </p:sp>
      </p:grpSp>
      <p:pic>
        <p:nvPicPr>
          <p:cNvPr id="4" name="Picture Placeholder 3">
            <a:extLst>
              <a:ext uri="{FF2B5EF4-FFF2-40B4-BE49-F238E27FC236}">
                <a16:creationId xmlns:a16="http://schemas.microsoft.com/office/drawing/2014/main" id="{E0518C82-0383-E14D-88BE-9D71AF2DC14C}"/>
              </a:ext>
            </a:extLst>
          </p:cNvPr>
          <p:cNvPicPr>
            <a:picLocks noGrp="1" noChangeAspect="1"/>
          </p:cNvPicPr>
          <p:nvPr>
            <p:ph type="pic" sz="quarter" idx="10"/>
          </p:nvPr>
        </p:nvPicPr>
        <p:blipFill>
          <a:blip r:embed="rId2"/>
          <a:srcRect l="19271" r="19271"/>
          <a:stretch>
            <a:fillRect/>
          </a:stretch>
        </p:blipFill>
        <p:spPr/>
      </p:pic>
    </p:spTree>
    <p:extLst>
      <p:ext uri="{BB962C8B-B14F-4D97-AF65-F5344CB8AC3E}">
        <p14:creationId xmlns:p14="http://schemas.microsoft.com/office/powerpoint/2010/main" val="24270782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472711-DD7B-444F-AD94-4572A256B539}"/>
              </a:ext>
            </a:extLst>
          </p:cNvPr>
          <p:cNvSpPr/>
          <p:nvPr/>
        </p:nvSpPr>
        <p:spPr>
          <a:xfrm>
            <a:off x="16338330" y="1290915"/>
            <a:ext cx="6682046" cy="3442449"/>
          </a:xfrm>
          <a:prstGeom prst="rect">
            <a:avLst/>
          </a:prstGeom>
          <a:gradFill flip="none" rotWithShape="1">
            <a:gsLst>
              <a:gs pos="0">
                <a:schemeClr val="accent2"/>
              </a:gs>
              <a:gs pos="90000">
                <a:schemeClr val="accent1">
                  <a:lumMod val="60000"/>
                  <a:lumOff val="40000"/>
                </a:schemeClr>
              </a:gs>
            </a:gsLst>
            <a:lin ang="18900000" scaled="1"/>
            <a:tileRect/>
          </a:gradFill>
          <a:ln>
            <a:no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a:extLst>
              <a:ext uri="{FF2B5EF4-FFF2-40B4-BE49-F238E27FC236}">
                <a16:creationId xmlns:a16="http://schemas.microsoft.com/office/drawing/2014/main" id="{FE6961A8-501C-D94E-ADF8-D11059A39FAE}"/>
              </a:ext>
            </a:extLst>
          </p:cNvPr>
          <p:cNvSpPr txBox="1"/>
          <p:nvPr/>
        </p:nvSpPr>
        <p:spPr>
          <a:xfrm>
            <a:off x="17689841" y="1950310"/>
            <a:ext cx="3979023" cy="2123658"/>
          </a:xfrm>
          <a:prstGeom prst="rect">
            <a:avLst/>
          </a:prstGeom>
          <a:noFill/>
          <a:ln>
            <a:noFill/>
          </a:ln>
        </p:spPr>
        <p:txBody>
          <a:bodyPr wrap="square" rtlCol="0">
            <a:spAutoFit/>
          </a:bodyPr>
          <a:lstStyle/>
          <a:p>
            <a:pPr algn="ctr"/>
            <a:r>
              <a:rPr lang="en-ID" sz="6600" b="1">
                <a:ln w="63500" cap="rnd" cmpd="sng">
                  <a:noFill/>
                  <a:prstDash val="solid"/>
                </a:ln>
                <a:solidFill>
                  <a:schemeClr val="bg1"/>
                </a:solidFill>
                <a:latin typeface="Odibee Sans" pitchFamily="2" charset="77"/>
                <a:cs typeface="Poppins SemiBold" pitchFamily="2" charset="77"/>
              </a:rPr>
              <a:t>OUR GAMING PORTFOLIO</a:t>
            </a:r>
          </a:p>
        </p:txBody>
      </p:sp>
      <p:sp>
        <p:nvSpPr>
          <p:cNvPr id="11" name="Rectangle 10">
            <a:extLst>
              <a:ext uri="{FF2B5EF4-FFF2-40B4-BE49-F238E27FC236}">
                <a16:creationId xmlns:a16="http://schemas.microsoft.com/office/drawing/2014/main" id="{551621E9-D755-DA43-9B6E-56053564355C}"/>
              </a:ext>
            </a:extLst>
          </p:cNvPr>
          <p:cNvSpPr/>
          <p:nvPr/>
        </p:nvSpPr>
        <p:spPr>
          <a:xfrm>
            <a:off x="16519618" y="1465727"/>
            <a:ext cx="6319470" cy="3092825"/>
          </a:xfrm>
          <a:prstGeom prst="rect">
            <a:avLst/>
          </a:prstGeom>
          <a:noFill/>
          <a:ln>
            <a:solidFill>
              <a:schemeClr val="bg1"/>
            </a:solid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4" name="Picture Placeholder 3">
            <a:extLst>
              <a:ext uri="{FF2B5EF4-FFF2-40B4-BE49-F238E27FC236}">
                <a16:creationId xmlns:a16="http://schemas.microsoft.com/office/drawing/2014/main" id="{67A3C2BC-E589-D248-8FFE-F616FE8FFDBD}"/>
              </a:ext>
            </a:extLst>
          </p:cNvPr>
          <p:cNvPicPr>
            <a:picLocks noGrp="1" noChangeAspect="1"/>
          </p:cNvPicPr>
          <p:nvPr>
            <p:ph type="pic" sz="quarter" idx="11"/>
          </p:nvPr>
        </p:nvPicPr>
        <p:blipFill>
          <a:blip r:embed="rId2"/>
          <a:srcRect l="18597" r="18597"/>
          <a:stretch>
            <a:fillRect/>
          </a:stretch>
        </p:blipFill>
        <p:spPr/>
      </p:pic>
      <p:pic>
        <p:nvPicPr>
          <p:cNvPr id="16" name="Picture Placeholder 15">
            <a:extLst>
              <a:ext uri="{FF2B5EF4-FFF2-40B4-BE49-F238E27FC236}">
                <a16:creationId xmlns:a16="http://schemas.microsoft.com/office/drawing/2014/main" id="{823C2237-F415-2245-A893-FE16B8D3C864}"/>
              </a:ext>
            </a:extLst>
          </p:cNvPr>
          <p:cNvPicPr>
            <a:picLocks noGrp="1" noChangeAspect="1"/>
          </p:cNvPicPr>
          <p:nvPr>
            <p:ph type="pic" sz="quarter" idx="14"/>
          </p:nvPr>
        </p:nvPicPr>
        <p:blipFill>
          <a:blip r:embed="rId2"/>
          <a:srcRect l="22705" r="22705"/>
          <a:stretch>
            <a:fillRect/>
          </a:stretch>
        </p:blipFill>
        <p:spPr/>
      </p:pic>
      <p:pic>
        <p:nvPicPr>
          <p:cNvPr id="8" name="Picture Placeholder 7">
            <a:extLst>
              <a:ext uri="{FF2B5EF4-FFF2-40B4-BE49-F238E27FC236}">
                <a16:creationId xmlns:a16="http://schemas.microsoft.com/office/drawing/2014/main" id="{3C65E278-A3C6-7144-8D60-84983633E21D}"/>
              </a:ext>
            </a:extLst>
          </p:cNvPr>
          <p:cNvPicPr>
            <a:picLocks noGrp="1" noChangeAspect="1"/>
          </p:cNvPicPr>
          <p:nvPr>
            <p:ph type="pic" sz="quarter" idx="12"/>
          </p:nvPr>
        </p:nvPicPr>
        <p:blipFill>
          <a:blip r:embed="rId2"/>
          <a:srcRect l="31525" r="31525"/>
          <a:stretch>
            <a:fillRect/>
          </a:stretch>
        </p:blipFill>
        <p:spPr/>
      </p:pic>
      <p:pic>
        <p:nvPicPr>
          <p:cNvPr id="14" name="Picture Placeholder 13">
            <a:extLst>
              <a:ext uri="{FF2B5EF4-FFF2-40B4-BE49-F238E27FC236}">
                <a16:creationId xmlns:a16="http://schemas.microsoft.com/office/drawing/2014/main" id="{535F8460-94E9-9345-888A-71F9E641896B}"/>
              </a:ext>
            </a:extLst>
          </p:cNvPr>
          <p:cNvPicPr>
            <a:picLocks noGrp="1" noChangeAspect="1"/>
          </p:cNvPicPr>
          <p:nvPr>
            <p:ph type="pic" sz="quarter" idx="13"/>
          </p:nvPr>
        </p:nvPicPr>
        <p:blipFill>
          <a:blip r:embed="rId2"/>
          <a:srcRect l="610" r="610"/>
          <a:stretch>
            <a:fillRect/>
          </a:stretch>
        </p:blipFill>
        <p:spPr/>
      </p:pic>
    </p:spTree>
    <p:extLst>
      <p:ext uri="{BB962C8B-B14F-4D97-AF65-F5344CB8AC3E}">
        <p14:creationId xmlns:p14="http://schemas.microsoft.com/office/powerpoint/2010/main" val="2886775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CD5E0CA5-74F0-934B-87AA-DE09A34CD8CC}"/>
              </a:ext>
            </a:extLst>
          </p:cNvPr>
          <p:cNvPicPr>
            <a:picLocks noGrp="1" noChangeAspect="1"/>
          </p:cNvPicPr>
          <p:nvPr>
            <p:ph type="pic" sz="quarter" idx="13"/>
          </p:nvPr>
        </p:nvPicPr>
        <p:blipFill>
          <a:blip r:embed="rId2"/>
          <a:srcRect t="15311" b="15311"/>
          <a:stretch>
            <a:fillRect/>
          </a:stretch>
        </p:blipFill>
        <p:spPr/>
      </p:pic>
      <p:pic>
        <p:nvPicPr>
          <p:cNvPr id="4" name="Picture Placeholder 3">
            <a:extLst>
              <a:ext uri="{FF2B5EF4-FFF2-40B4-BE49-F238E27FC236}">
                <a16:creationId xmlns:a16="http://schemas.microsoft.com/office/drawing/2014/main" id="{2FA9BB8B-7CB0-8547-8AEA-C382041DC174}"/>
              </a:ext>
            </a:extLst>
          </p:cNvPr>
          <p:cNvPicPr>
            <a:picLocks noGrp="1" noChangeAspect="1"/>
          </p:cNvPicPr>
          <p:nvPr>
            <p:ph type="pic" sz="quarter" idx="12"/>
          </p:nvPr>
        </p:nvPicPr>
        <p:blipFill>
          <a:blip r:embed="rId2"/>
          <a:srcRect t="15311" b="15311"/>
          <a:stretch>
            <a:fillRect/>
          </a:stretch>
        </p:blipFill>
        <p:spPr/>
      </p:pic>
      <p:sp>
        <p:nvSpPr>
          <p:cNvPr id="8" name="Rectangle 7">
            <a:extLst>
              <a:ext uri="{FF2B5EF4-FFF2-40B4-BE49-F238E27FC236}">
                <a16:creationId xmlns:a16="http://schemas.microsoft.com/office/drawing/2014/main" id="{EAF74F19-46B9-AF45-A7D7-6AA4A1F487EC}"/>
              </a:ext>
            </a:extLst>
          </p:cNvPr>
          <p:cNvSpPr/>
          <p:nvPr/>
        </p:nvSpPr>
        <p:spPr>
          <a:xfrm>
            <a:off x="1828800" y="1721223"/>
            <a:ext cx="8767482" cy="4585446"/>
          </a:xfrm>
          <a:prstGeom prst="rect">
            <a:avLst/>
          </a:prstGeom>
          <a:gradFill flip="none" rotWithShape="1">
            <a:gsLst>
              <a:gs pos="0">
                <a:schemeClr val="accent2">
                  <a:alpha val="0"/>
                </a:schemeClr>
              </a:gs>
              <a:gs pos="100000">
                <a:schemeClr val="accent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a:extLst>
              <a:ext uri="{FF2B5EF4-FFF2-40B4-BE49-F238E27FC236}">
                <a16:creationId xmlns:a16="http://schemas.microsoft.com/office/drawing/2014/main" id="{271FD018-DBD3-E14F-B87B-7E4FB04586D4}"/>
              </a:ext>
            </a:extLst>
          </p:cNvPr>
          <p:cNvSpPr txBox="1"/>
          <p:nvPr/>
        </p:nvSpPr>
        <p:spPr>
          <a:xfrm>
            <a:off x="2804386" y="2393576"/>
            <a:ext cx="6816310" cy="1015663"/>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ESPORT COMPETITION</a:t>
            </a:r>
          </a:p>
        </p:txBody>
      </p:sp>
      <p:sp>
        <p:nvSpPr>
          <p:cNvPr id="14" name="TextBox 13">
            <a:extLst>
              <a:ext uri="{FF2B5EF4-FFF2-40B4-BE49-F238E27FC236}">
                <a16:creationId xmlns:a16="http://schemas.microsoft.com/office/drawing/2014/main" id="{3924E7FB-8D83-F647-A21E-413B9D328CB0}"/>
              </a:ext>
            </a:extLst>
          </p:cNvPr>
          <p:cNvSpPr txBox="1"/>
          <p:nvPr/>
        </p:nvSpPr>
        <p:spPr>
          <a:xfrm>
            <a:off x="2769934" y="3664264"/>
            <a:ext cx="7073314" cy="1695272"/>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a:extLst>
              <a:ext uri="{FF2B5EF4-FFF2-40B4-BE49-F238E27FC236}">
                <a16:creationId xmlns:a16="http://schemas.microsoft.com/office/drawing/2014/main" id="{720B20F2-D936-064A-8B63-AAA0DE3961E6}"/>
              </a:ext>
            </a:extLst>
          </p:cNvPr>
          <p:cNvSpPr/>
          <p:nvPr/>
        </p:nvSpPr>
        <p:spPr>
          <a:xfrm rot="10800000">
            <a:off x="14065624" y="7409331"/>
            <a:ext cx="8767482" cy="4585446"/>
          </a:xfrm>
          <a:prstGeom prst="rect">
            <a:avLst/>
          </a:prstGeom>
          <a:gradFill flip="none" rotWithShape="1">
            <a:gsLst>
              <a:gs pos="0">
                <a:schemeClr val="accent5">
                  <a:alpha val="0"/>
                </a:schemeClr>
              </a:gs>
              <a:gs pos="100000">
                <a:schemeClr val="accent6">
                  <a:alpha val="62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TextBox 15">
            <a:extLst>
              <a:ext uri="{FF2B5EF4-FFF2-40B4-BE49-F238E27FC236}">
                <a16:creationId xmlns:a16="http://schemas.microsoft.com/office/drawing/2014/main" id="{BB31915A-9655-6F43-A360-3D1D1A765737}"/>
              </a:ext>
            </a:extLst>
          </p:cNvPr>
          <p:cNvSpPr txBox="1"/>
          <p:nvPr/>
        </p:nvSpPr>
        <p:spPr>
          <a:xfrm>
            <a:off x="15041210" y="8081684"/>
            <a:ext cx="6816310" cy="1015663"/>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ESPORT LEAGUE</a:t>
            </a:r>
          </a:p>
        </p:txBody>
      </p:sp>
      <p:sp>
        <p:nvSpPr>
          <p:cNvPr id="17" name="TextBox 16">
            <a:extLst>
              <a:ext uri="{FF2B5EF4-FFF2-40B4-BE49-F238E27FC236}">
                <a16:creationId xmlns:a16="http://schemas.microsoft.com/office/drawing/2014/main" id="{CC1775C8-C064-AF40-97E7-684BCEF0B046}"/>
              </a:ext>
            </a:extLst>
          </p:cNvPr>
          <p:cNvSpPr txBox="1"/>
          <p:nvPr/>
        </p:nvSpPr>
        <p:spPr>
          <a:xfrm>
            <a:off x="15006758" y="9352372"/>
            <a:ext cx="7073314" cy="1695272"/>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8" name="Group 17">
            <a:extLst>
              <a:ext uri="{FF2B5EF4-FFF2-40B4-BE49-F238E27FC236}">
                <a16:creationId xmlns:a16="http://schemas.microsoft.com/office/drawing/2014/main" id="{20A8BBB5-6D4F-BC42-90F9-7A839BC17168}"/>
              </a:ext>
            </a:extLst>
          </p:cNvPr>
          <p:cNvGrpSpPr/>
          <p:nvPr/>
        </p:nvGrpSpPr>
        <p:grpSpPr>
          <a:xfrm>
            <a:off x="11993472" y="5893411"/>
            <a:ext cx="1127149" cy="964589"/>
            <a:chOff x="9157648" y="5459104"/>
            <a:chExt cx="1851716" cy="1584657"/>
          </a:xfrm>
        </p:grpSpPr>
        <p:grpSp>
          <p:nvGrpSpPr>
            <p:cNvPr id="19" name="Group 18">
              <a:extLst>
                <a:ext uri="{FF2B5EF4-FFF2-40B4-BE49-F238E27FC236}">
                  <a16:creationId xmlns:a16="http://schemas.microsoft.com/office/drawing/2014/main" id="{A34910CB-78EF-D34E-81D9-EF7C78178904}"/>
                </a:ext>
              </a:extLst>
            </p:cNvPr>
            <p:cNvGrpSpPr/>
            <p:nvPr/>
          </p:nvGrpSpPr>
          <p:grpSpPr>
            <a:xfrm>
              <a:off x="9157648" y="5459104"/>
              <a:ext cx="1851716" cy="150125"/>
              <a:chOff x="9157648" y="5459104"/>
              <a:chExt cx="1851716" cy="150125"/>
            </a:xfrm>
          </p:grpSpPr>
          <p:sp>
            <p:nvSpPr>
              <p:cNvPr id="44" name="Oval 43">
                <a:extLst>
                  <a:ext uri="{FF2B5EF4-FFF2-40B4-BE49-F238E27FC236}">
                    <a16:creationId xmlns:a16="http://schemas.microsoft.com/office/drawing/2014/main" id="{41266AA1-F25A-9D40-90B1-252C822D3C2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a:extLst>
                  <a:ext uri="{FF2B5EF4-FFF2-40B4-BE49-F238E27FC236}">
                    <a16:creationId xmlns:a16="http://schemas.microsoft.com/office/drawing/2014/main" id="{C9833A96-F50C-2F4A-8088-8384EF261420}"/>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D348C750-2DAE-514F-AA96-8B6D24F8900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7" name="Oval 46">
                <a:extLst>
                  <a:ext uri="{FF2B5EF4-FFF2-40B4-BE49-F238E27FC236}">
                    <a16:creationId xmlns:a16="http://schemas.microsoft.com/office/drawing/2014/main" id="{3C2DC53F-1679-CD4E-AB7F-53E6ED96CDA2}"/>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790F493F-D6A9-5746-B8E3-253657A5F785}"/>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0" name="Group 19">
              <a:extLst>
                <a:ext uri="{FF2B5EF4-FFF2-40B4-BE49-F238E27FC236}">
                  <a16:creationId xmlns:a16="http://schemas.microsoft.com/office/drawing/2014/main" id="{973E204A-4B8C-3644-A2AF-29D8DD213E5C}"/>
                </a:ext>
              </a:extLst>
            </p:cNvPr>
            <p:cNvGrpSpPr/>
            <p:nvPr/>
          </p:nvGrpSpPr>
          <p:grpSpPr>
            <a:xfrm>
              <a:off x="9157648" y="5817737"/>
              <a:ext cx="1851716" cy="150125"/>
              <a:chOff x="9157648" y="5459104"/>
              <a:chExt cx="1851716" cy="150125"/>
            </a:xfrm>
          </p:grpSpPr>
          <p:sp>
            <p:nvSpPr>
              <p:cNvPr id="39" name="Oval 38">
                <a:extLst>
                  <a:ext uri="{FF2B5EF4-FFF2-40B4-BE49-F238E27FC236}">
                    <a16:creationId xmlns:a16="http://schemas.microsoft.com/office/drawing/2014/main" id="{F70CABF6-5A88-8348-BF79-0B068AAF307D}"/>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0770121A-FA62-BC41-BA69-8C87657BF900}"/>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49DD41B1-C2B2-C44B-AF0B-CAF55D05F158}"/>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a:extLst>
                  <a:ext uri="{FF2B5EF4-FFF2-40B4-BE49-F238E27FC236}">
                    <a16:creationId xmlns:a16="http://schemas.microsoft.com/office/drawing/2014/main" id="{00EE533A-55F3-E349-902B-BF4FC6205E3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AAFC122F-6258-F64B-9470-55D151331070}"/>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1" name="Group 20">
              <a:extLst>
                <a:ext uri="{FF2B5EF4-FFF2-40B4-BE49-F238E27FC236}">
                  <a16:creationId xmlns:a16="http://schemas.microsoft.com/office/drawing/2014/main" id="{A8C59410-E868-1246-BFF5-53B1EFE6CD38}"/>
                </a:ext>
              </a:extLst>
            </p:cNvPr>
            <p:cNvGrpSpPr/>
            <p:nvPr/>
          </p:nvGrpSpPr>
          <p:grpSpPr>
            <a:xfrm>
              <a:off x="9157648" y="6176370"/>
              <a:ext cx="1851716" cy="150125"/>
              <a:chOff x="9157648" y="5459104"/>
              <a:chExt cx="1851716" cy="150125"/>
            </a:xfrm>
          </p:grpSpPr>
          <p:sp>
            <p:nvSpPr>
              <p:cNvPr id="34" name="Oval 33">
                <a:extLst>
                  <a:ext uri="{FF2B5EF4-FFF2-40B4-BE49-F238E27FC236}">
                    <a16:creationId xmlns:a16="http://schemas.microsoft.com/office/drawing/2014/main" id="{EE219375-1370-A44E-8A0D-54E21D2C24B5}"/>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a:extLst>
                  <a:ext uri="{FF2B5EF4-FFF2-40B4-BE49-F238E27FC236}">
                    <a16:creationId xmlns:a16="http://schemas.microsoft.com/office/drawing/2014/main" id="{0235CD3C-8819-F64C-90F4-C4138639E23E}"/>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3C383A60-937C-4E44-9F4E-D56049A1291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D016C75F-EA7D-064E-96C7-071540C15DE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0D8A6D91-D298-634E-B43C-4AD3B5DD736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2" name="Group 21">
              <a:extLst>
                <a:ext uri="{FF2B5EF4-FFF2-40B4-BE49-F238E27FC236}">
                  <a16:creationId xmlns:a16="http://schemas.microsoft.com/office/drawing/2014/main" id="{6A6A9016-5253-9642-AD89-948EADC64D71}"/>
                </a:ext>
              </a:extLst>
            </p:cNvPr>
            <p:cNvGrpSpPr/>
            <p:nvPr/>
          </p:nvGrpSpPr>
          <p:grpSpPr>
            <a:xfrm>
              <a:off x="9157648" y="6535003"/>
              <a:ext cx="1851716" cy="150125"/>
              <a:chOff x="9157648" y="5459104"/>
              <a:chExt cx="1851716" cy="150125"/>
            </a:xfrm>
          </p:grpSpPr>
          <p:sp>
            <p:nvSpPr>
              <p:cNvPr id="29" name="Oval 28">
                <a:extLst>
                  <a:ext uri="{FF2B5EF4-FFF2-40B4-BE49-F238E27FC236}">
                    <a16:creationId xmlns:a16="http://schemas.microsoft.com/office/drawing/2014/main" id="{EA5056F7-74C6-F948-A400-85CEF2D537A3}"/>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a:extLst>
                  <a:ext uri="{FF2B5EF4-FFF2-40B4-BE49-F238E27FC236}">
                    <a16:creationId xmlns:a16="http://schemas.microsoft.com/office/drawing/2014/main" id="{2F948B59-18CB-074A-9C24-A0728ABE5B50}"/>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E55BEB8C-AD82-584E-A474-FE03B07CE381}"/>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78690ADE-226D-024B-B408-C9F03E316CC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Oval 32">
                <a:extLst>
                  <a:ext uri="{FF2B5EF4-FFF2-40B4-BE49-F238E27FC236}">
                    <a16:creationId xmlns:a16="http://schemas.microsoft.com/office/drawing/2014/main" id="{9964AB90-3458-5D49-8D7E-9F101F41E736}"/>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3" name="Group 22">
              <a:extLst>
                <a:ext uri="{FF2B5EF4-FFF2-40B4-BE49-F238E27FC236}">
                  <a16:creationId xmlns:a16="http://schemas.microsoft.com/office/drawing/2014/main" id="{EED765EC-3649-424A-BA7A-A66A02430157}"/>
                </a:ext>
              </a:extLst>
            </p:cNvPr>
            <p:cNvGrpSpPr/>
            <p:nvPr/>
          </p:nvGrpSpPr>
          <p:grpSpPr>
            <a:xfrm>
              <a:off x="9157648" y="6893636"/>
              <a:ext cx="1851716" cy="150125"/>
              <a:chOff x="9157648" y="5459104"/>
              <a:chExt cx="1851716" cy="150125"/>
            </a:xfrm>
          </p:grpSpPr>
          <p:sp>
            <p:nvSpPr>
              <p:cNvPr id="24" name="Oval 23">
                <a:extLst>
                  <a:ext uri="{FF2B5EF4-FFF2-40B4-BE49-F238E27FC236}">
                    <a16:creationId xmlns:a16="http://schemas.microsoft.com/office/drawing/2014/main" id="{8B151195-38B2-A24A-89FC-CAB56D35FB7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a:extLst>
                  <a:ext uri="{FF2B5EF4-FFF2-40B4-BE49-F238E27FC236}">
                    <a16:creationId xmlns:a16="http://schemas.microsoft.com/office/drawing/2014/main" id="{2884EB46-046E-AA41-9E13-083A2A3790D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F448522C-F55D-3C40-A3AF-F615481B832B}"/>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a:extLst>
                  <a:ext uri="{FF2B5EF4-FFF2-40B4-BE49-F238E27FC236}">
                    <a16:creationId xmlns:a16="http://schemas.microsoft.com/office/drawing/2014/main" id="{73357731-191E-CE42-8CDC-3C60B0965A82}"/>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a:extLst>
                  <a:ext uri="{FF2B5EF4-FFF2-40B4-BE49-F238E27FC236}">
                    <a16:creationId xmlns:a16="http://schemas.microsoft.com/office/drawing/2014/main" id="{C7BE9EB3-5222-5A45-99E0-5FB5D939AA2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49" name="Group 48">
            <a:extLst>
              <a:ext uri="{FF2B5EF4-FFF2-40B4-BE49-F238E27FC236}">
                <a16:creationId xmlns:a16="http://schemas.microsoft.com/office/drawing/2014/main" id="{DB112B99-AD52-EB4F-8BC0-A79D434821ED}"/>
              </a:ext>
            </a:extLst>
          </p:cNvPr>
          <p:cNvGrpSpPr/>
          <p:nvPr/>
        </p:nvGrpSpPr>
        <p:grpSpPr>
          <a:xfrm>
            <a:off x="1600200" y="161361"/>
            <a:ext cx="457200" cy="457200"/>
            <a:chOff x="13104019" y="8686800"/>
            <a:chExt cx="457200" cy="457200"/>
          </a:xfrm>
          <a:solidFill>
            <a:schemeClr val="accent2"/>
          </a:solidFill>
        </p:grpSpPr>
        <p:sp>
          <p:nvSpPr>
            <p:cNvPr id="50" name="Freeform 49">
              <a:extLst>
                <a:ext uri="{FF2B5EF4-FFF2-40B4-BE49-F238E27FC236}">
                  <a16:creationId xmlns:a16="http://schemas.microsoft.com/office/drawing/2014/main" id="{132A812D-5048-694E-B5DC-14FB29A31838}"/>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1" name="Freeform 50">
              <a:extLst>
                <a:ext uri="{FF2B5EF4-FFF2-40B4-BE49-F238E27FC236}">
                  <a16:creationId xmlns:a16="http://schemas.microsoft.com/office/drawing/2014/main" id="{A28B63C0-8716-6E46-92B6-B01C4646A0FE}"/>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2" name="Freeform 51">
              <a:extLst>
                <a:ext uri="{FF2B5EF4-FFF2-40B4-BE49-F238E27FC236}">
                  <a16:creationId xmlns:a16="http://schemas.microsoft.com/office/drawing/2014/main" id="{319E7271-8219-244C-9829-77FE3963F867}"/>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3" name="Freeform 52">
              <a:extLst>
                <a:ext uri="{FF2B5EF4-FFF2-40B4-BE49-F238E27FC236}">
                  <a16:creationId xmlns:a16="http://schemas.microsoft.com/office/drawing/2014/main" id="{8FAAF1A4-3B85-EE47-B1E2-4D7761E5C9D4}"/>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grpSp>
        <p:nvGrpSpPr>
          <p:cNvPr id="54" name="Group 53">
            <a:extLst>
              <a:ext uri="{FF2B5EF4-FFF2-40B4-BE49-F238E27FC236}">
                <a16:creationId xmlns:a16="http://schemas.microsoft.com/office/drawing/2014/main" id="{C8EF44E3-D4E3-DC4A-A6B1-15CD3FAF395E}"/>
              </a:ext>
            </a:extLst>
          </p:cNvPr>
          <p:cNvGrpSpPr/>
          <p:nvPr/>
        </p:nvGrpSpPr>
        <p:grpSpPr>
          <a:xfrm>
            <a:off x="23125323" y="13258800"/>
            <a:ext cx="457200" cy="457200"/>
            <a:chOff x="13104019" y="8686800"/>
            <a:chExt cx="457200" cy="457200"/>
          </a:xfrm>
          <a:solidFill>
            <a:schemeClr val="accent6"/>
          </a:solidFill>
        </p:grpSpPr>
        <p:sp>
          <p:nvSpPr>
            <p:cNvPr id="55" name="Freeform 54">
              <a:extLst>
                <a:ext uri="{FF2B5EF4-FFF2-40B4-BE49-F238E27FC236}">
                  <a16:creationId xmlns:a16="http://schemas.microsoft.com/office/drawing/2014/main" id="{454BB801-D163-8046-A32A-02D1C0E15A28}"/>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6" name="Freeform 55">
              <a:extLst>
                <a:ext uri="{FF2B5EF4-FFF2-40B4-BE49-F238E27FC236}">
                  <a16:creationId xmlns:a16="http://schemas.microsoft.com/office/drawing/2014/main" id="{7E3EE80A-448C-234E-954F-9054D544C066}"/>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7" name="Freeform 56">
              <a:extLst>
                <a:ext uri="{FF2B5EF4-FFF2-40B4-BE49-F238E27FC236}">
                  <a16:creationId xmlns:a16="http://schemas.microsoft.com/office/drawing/2014/main" id="{1B2AF1E1-0906-0943-A5BB-A0502BEEE98F}"/>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8" name="Freeform 57">
              <a:extLst>
                <a:ext uri="{FF2B5EF4-FFF2-40B4-BE49-F238E27FC236}">
                  <a16:creationId xmlns:a16="http://schemas.microsoft.com/office/drawing/2014/main" id="{49EB0454-EA26-8248-AED8-F544D63EE072}"/>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59" name="Freeform 58">
            <a:extLst>
              <a:ext uri="{FF2B5EF4-FFF2-40B4-BE49-F238E27FC236}">
                <a16:creationId xmlns:a16="http://schemas.microsoft.com/office/drawing/2014/main" id="{718912C0-3D4D-C147-B788-238FF118FBC4}"/>
              </a:ext>
            </a:extLst>
          </p:cNvPr>
          <p:cNvSpPr/>
          <p:nvPr/>
        </p:nvSpPr>
        <p:spPr>
          <a:xfrm>
            <a:off x="21420494" y="2031154"/>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Tree>
    <p:extLst>
      <p:ext uri="{BB962C8B-B14F-4D97-AF65-F5344CB8AC3E}">
        <p14:creationId xmlns:p14="http://schemas.microsoft.com/office/powerpoint/2010/main" val="20278395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Placeholder 51">
            <a:extLst>
              <a:ext uri="{FF2B5EF4-FFF2-40B4-BE49-F238E27FC236}">
                <a16:creationId xmlns:a16="http://schemas.microsoft.com/office/drawing/2014/main" id="{90F39FE6-3ABD-0B4C-A6F5-FC993B7A831A}"/>
              </a:ext>
            </a:extLst>
          </p:cNvPr>
          <p:cNvPicPr>
            <a:picLocks noGrp="1" noChangeAspect="1"/>
          </p:cNvPicPr>
          <p:nvPr>
            <p:ph type="pic" sz="quarter" idx="10"/>
          </p:nvPr>
        </p:nvPicPr>
        <p:blipFill>
          <a:blip r:embed="rId2"/>
          <a:srcRect l="36723" r="36723"/>
          <a:stretch>
            <a:fillRect/>
          </a:stretch>
        </p:blipFill>
        <p:spPr/>
      </p:pic>
      <p:pic>
        <p:nvPicPr>
          <p:cNvPr id="3" name="Picture 9">
            <a:extLst>
              <a:ext uri="{FF2B5EF4-FFF2-40B4-BE49-F238E27FC236}">
                <a16:creationId xmlns:a16="http://schemas.microsoft.com/office/drawing/2014/main" id="{32CCDA9B-AC60-974A-81CA-BF7647DA5DD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7664" y="2045085"/>
            <a:ext cx="6616332" cy="1326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F9DF41FC-F25E-5E42-96BB-5D1F79766C4E}"/>
              </a:ext>
            </a:extLst>
          </p:cNvPr>
          <p:cNvSpPr txBox="1"/>
          <p:nvPr/>
        </p:nvSpPr>
        <p:spPr>
          <a:xfrm>
            <a:off x="10186812" y="3399755"/>
            <a:ext cx="10860624"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FOLLOW US ON OUR SOCIAL MEDIA TO GET NEWEST UPDATE</a:t>
            </a:r>
          </a:p>
        </p:txBody>
      </p:sp>
      <p:sp>
        <p:nvSpPr>
          <p:cNvPr id="6" name="Rounded Rectangle 5">
            <a:extLst>
              <a:ext uri="{FF2B5EF4-FFF2-40B4-BE49-F238E27FC236}">
                <a16:creationId xmlns:a16="http://schemas.microsoft.com/office/drawing/2014/main" id="{378466B1-0E6C-A347-BDD6-B3FDDA739CDF}"/>
              </a:ext>
            </a:extLst>
          </p:cNvPr>
          <p:cNvSpPr/>
          <p:nvPr/>
        </p:nvSpPr>
        <p:spPr>
          <a:xfrm>
            <a:off x="10186812" y="2209259"/>
            <a:ext cx="2040475"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7" name="TextBox 6">
            <a:extLst>
              <a:ext uri="{FF2B5EF4-FFF2-40B4-BE49-F238E27FC236}">
                <a16:creationId xmlns:a16="http://schemas.microsoft.com/office/drawing/2014/main" id="{15423635-968E-2F47-952F-E123F6B20B8A}"/>
              </a:ext>
            </a:extLst>
          </p:cNvPr>
          <p:cNvSpPr txBox="1"/>
          <p:nvPr/>
        </p:nvSpPr>
        <p:spPr>
          <a:xfrm>
            <a:off x="10369291" y="2372127"/>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MOCKUP</a:t>
            </a:r>
          </a:p>
        </p:txBody>
      </p:sp>
      <p:sp>
        <p:nvSpPr>
          <p:cNvPr id="8" name="TextBox 7">
            <a:extLst>
              <a:ext uri="{FF2B5EF4-FFF2-40B4-BE49-F238E27FC236}">
                <a16:creationId xmlns:a16="http://schemas.microsoft.com/office/drawing/2014/main" id="{3F0D1E30-6028-A745-AC3C-0807E5D60E35}"/>
              </a:ext>
            </a:extLst>
          </p:cNvPr>
          <p:cNvSpPr txBox="1"/>
          <p:nvPr/>
        </p:nvSpPr>
        <p:spPr>
          <a:xfrm>
            <a:off x="10186812" y="5618767"/>
            <a:ext cx="11013025" cy="1695272"/>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Sed sollicitudin ipsum quis nunc sollicitudin ultrices. </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9" name="Group 8">
            <a:extLst>
              <a:ext uri="{FF2B5EF4-FFF2-40B4-BE49-F238E27FC236}">
                <a16:creationId xmlns:a16="http://schemas.microsoft.com/office/drawing/2014/main" id="{339F571A-EBAC-224A-ADC4-709F126D4F39}"/>
              </a:ext>
            </a:extLst>
          </p:cNvPr>
          <p:cNvGrpSpPr/>
          <p:nvPr/>
        </p:nvGrpSpPr>
        <p:grpSpPr>
          <a:xfrm>
            <a:off x="52484" y="1462972"/>
            <a:ext cx="1127149" cy="964589"/>
            <a:chOff x="9157648" y="5459104"/>
            <a:chExt cx="1851716" cy="1584657"/>
          </a:xfrm>
        </p:grpSpPr>
        <p:grpSp>
          <p:nvGrpSpPr>
            <p:cNvPr id="10" name="Group 9">
              <a:extLst>
                <a:ext uri="{FF2B5EF4-FFF2-40B4-BE49-F238E27FC236}">
                  <a16:creationId xmlns:a16="http://schemas.microsoft.com/office/drawing/2014/main" id="{F2B42F82-FB06-6944-BB57-9EA8AFD68389}"/>
                </a:ext>
              </a:extLst>
            </p:cNvPr>
            <p:cNvGrpSpPr/>
            <p:nvPr/>
          </p:nvGrpSpPr>
          <p:grpSpPr>
            <a:xfrm>
              <a:off x="9157648" y="5459104"/>
              <a:ext cx="1851716" cy="150125"/>
              <a:chOff x="9157648" y="5459104"/>
              <a:chExt cx="1851716" cy="150125"/>
            </a:xfrm>
          </p:grpSpPr>
          <p:sp>
            <p:nvSpPr>
              <p:cNvPr id="35" name="Oval 34">
                <a:extLst>
                  <a:ext uri="{FF2B5EF4-FFF2-40B4-BE49-F238E27FC236}">
                    <a16:creationId xmlns:a16="http://schemas.microsoft.com/office/drawing/2014/main" id="{931E5627-DC40-884D-A9D0-2F5B8863C0EB}"/>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85F66446-CFE7-704F-B715-4C6AE71EB4E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F33432B8-4E6D-8243-A778-AB627F1D9387}"/>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7D067210-06DA-A642-8E1E-754145243566}"/>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80C0FA70-60CF-9440-94DE-919E166257ED}"/>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1" name="Group 10">
              <a:extLst>
                <a:ext uri="{FF2B5EF4-FFF2-40B4-BE49-F238E27FC236}">
                  <a16:creationId xmlns:a16="http://schemas.microsoft.com/office/drawing/2014/main" id="{0E4DE970-CA40-3E4D-98CB-164D2C828FE6}"/>
                </a:ext>
              </a:extLst>
            </p:cNvPr>
            <p:cNvGrpSpPr/>
            <p:nvPr/>
          </p:nvGrpSpPr>
          <p:grpSpPr>
            <a:xfrm>
              <a:off x="9157648" y="5817737"/>
              <a:ext cx="1851716" cy="150125"/>
              <a:chOff x="9157648" y="5459104"/>
              <a:chExt cx="1851716" cy="150125"/>
            </a:xfrm>
          </p:grpSpPr>
          <p:sp>
            <p:nvSpPr>
              <p:cNvPr id="30" name="Oval 29">
                <a:extLst>
                  <a:ext uri="{FF2B5EF4-FFF2-40B4-BE49-F238E27FC236}">
                    <a16:creationId xmlns:a16="http://schemas.microsoft.com/office/drawing/2014/main" id="{8495CA99-6B0F-BE47-9EF6-D10733E6A95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2501BA1E-2A8F-AC4D-A1D6-C3CCE4006BC2}"/>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9FEBD50E-21D8-E44E-AC18-9DECC115547B}"/>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Oval 32">
                <a:extLst>
                  <a:ext uri="{FF2B5EF4-FFF2-40B4-BE49-F238E27FC236}">
                    <a16:creationId xmlns:a16="http://schemas.microsoft.com/office/drawing/2014/main" id="{6CA3C9BB-7EF3-E148-A647-5012E4B196D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a:extLst>
                  <a:ext uri="{FF2B5EF4-FFF2-40B4-BE49-F238E27FC236}">
                    <a16:creationId xmlns:a16="http://schemas.microsoft.com/office/drawing/2014/main" id="{99FC4FF0-A85A-4143-AD5E-6CB4AEF63D2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2" name="Group 11">
              <a:extLst>
                <a:ext uri="{FF2B5EF4-FFF2-40B4-BE49-F238E27FC236}">
                  <a16:creationId xmlns:a16="http://schemas.microsoft.com/office/drawing/2014/main" id="{7BF943BD-AC83-5740-8C91-4A23C1761330}"/>
                </a:ext>
              </a:extLst>
            </p:cNvPr>
            <p:cNvGrpSpPr/>
            <p:nvPr/>
          </p:nvGrpSpPr>
          <p:grpSpPr>
            <a:xfrm>
              <a:off x="9157648" y="6176370"/>
              <a:ext cx="1851716" cy="150125"/>
              <a:chOff x="9157648" y="5459104"/>
              <a:chExt cx="1851716" cy="150125"/>
            </a:xfrm>
          </p:grpSpPr>
          <p:sp>
            <p:nvSpPr>
              <p:cNvPr id="25" name="Oval 24">
                <a:extLst>
                  <a:ext uri="{FF2B5EF4-FFF2-40B4-BE49-F238E27FC236}">
                    <a16:creationId xmlns:a16="http://schemas.microsoft.com/office/drawing/2014/main" id="{3BBC89F7-B86D-814D-BEAA-3BB0C456E336}"/>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DFB1FE16-8D93-5F42-8B32-AEF1E555260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a:extLst>
                  <a:ext uri="{FF2B5EF4-FFF2-40B4-BE49-F238E27FC236}">
                    <a16:creationId xmlns:a16="http://schemas.microsoft.com/office/drawing/2014/main" id="{7B1057BA-769C-CA4B-9986-A572C3339CE6}"/>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a:extLst>
                  <a:ext uri="{FF2B5EF4-FFF2-40B4-BE49-F238E27FC236}">
                    <a16:creationId xmlns:a16="http://schemas.microsoft.com/office/drawing/2014/main" id="{2DBCBCFC-A1EE-264B-A0E7-055DB404C5BB}"/>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CC9DBB95-8651-0F4B-A04E-FEB23DF87E89}"/>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3" name="Group 12">
              <a:extLst>
                <a:ext uri="{FF2B5EF4-FFF2-40B4-BE49-F238E27FC236}">
                  <a16:creationId xmlns:a16="http://schemas.microsoft.com/office/drawing/2014/main" id="{E24A5E79-FFC0-A14E-B684-80836E64D4DC}"/>
                </a:ext>
              </a:extLst>
            </p:cNvPr>
            <p:cNvGrpSpPr/>
            <p:nvPr/>
          </p:nvGrpSpPr>
          <p:grpSpPr>
            <a:xfrm>
              <a:off x="9157648" y="6535003"/>
              <a:ext cx="1851716" cy="150125"/>
              <a:chOff x="9157648" y="5459104"/>
              <a:chExt cx="1851716" cy="150125"/>
            </a:xfrm>
          </p:grpSpPr>
          <p:sp>
            <p:nvSpPr>
              <p:cNvPr id="20" name="Oval 19">
                <a:extLst>
                  <a:ext uri="{FF2B5EF4-FFF2-40B4-BE49-F238E27FC236}">
                    <a16:creationId xmlns:a16="http://schemas.microsoft.com/office/drawing/2014/main" id="{AC9F55A0-ADA4-D944-9FCC-218CA1CE6B46}"/>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a:extLst>
                  <a:ext uri="{FF2B5EF4-FFF2-40B4-BE49-F238E27FC236}">
                    <a16:creationId xmlns:a16="http://schemas.microsoft.com/office/drawing/2014/main" id="{7DBC706F-92D9-B340-BF49-9FDE7CFE8960}"/>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a:extLst>
                  <a:ext uri="{FF2B5EF4-FFF2-40B4-BE49-F238E27FC236}">
                    <a16:creationId xmlns:a16="http://schemas.microsoft.com/office/drawing/2014/main" id="{C15E868C-B3E1-EF44-A3BA-1287F824611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a:extLst>
                  <a:ext uri="{FF2B5EF4-FFF2-40B4-BE49-F238E27FC236}">
                    <a16:creationId xmlns:a16="http://schemas.microsoft.com/office/drawing/2014/main" id="{47C44DB2-BB0D-3442-A92B-D7A73572A0C3}"/>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a:extLst>
                  <a:ext uri="{FF2B5EF4-FFF2-40B4-BE49-F238E27FC236}">
                    <a16:creationId xmlns:a16="http://schemas.microsoft.com/office/drawing/2014/main" id="{DFB36FE3-0334-2F49-A3B9-69DECF2FEAD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4" name="Group 13">
              <a:extLst>
                <a:ext uri="{FF2B5EF4-FFF2-40B4-BE49-F238E27FC236}">
                  <a16:creationId xmlns:a16="http://schemas.microsoft.com/office/drawing/2014/main" id="{4C822342-2984-214D-9CA9-6C2C76FB2683}"/>
                </a:ext>
              </a:extLst>
            </p:cNvPr>
            <p:cNvGrpSpPr/>
            <p:nvPr/>
          </p:nvGrpSpPr>
          <p:grpSpPr>
            <a:xfrm>
              <a:off x="9157648" y="6893636"/>
              <a:ext cx="1851716" cy="150125"/>
              <a:chOff x="9157648" y="5459104"/>
              <a:chExt cx="1851716" cy="150125"/>
            </a:xfrm>
          </p:grpSpPr>
          <p:sp>
            <p:nvSpPr>
              <p:cNvPr id="15" name="Oval 14">
                <a:extLst>
                  <a:ext uri="{FF2B5EF4-FFF2-40B4-BE49-F238E27FC236}">
                    <a16:creationId xmlns:a16="http://schemas.microsoft.com/office/drawing/2014/main" id="{5171916F-3619-3642-85B9-222CAC19AB26}"/>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a:extLst>
                  <a:ext uri="{FF2B5EF4-FFF2-40B4-BE49-F238E27FC236}">
                    <a16:creationId xmlns:a16="http://schemas.microsoft.com/office/drawing/2014/main" id="{4211FD1D-AE66-E54F-AEBB-48B0A5CC79F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a:extLst>
                  <a:ext uri="{FF2B5EF4-FFF2-40B4-BE49-F238E27FC236}">
                    <a16:creationId xmlns:a16="http://schemas.microsoft.com/office/drawing/2014/main" id="{2DF5324E-1B18-0241-994F-F425938E4F6A}"/>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a:extLst>
                  <a:ext uri="{FF2B5EF4-FFF2-40B4-BE49-F238E27FC236}">
                    <a16:creationId xmlns:a16="http://schemas.microsoft.com/office/drawing/2014/main" id="{68E6B58C-499D-464F-B958-1BD5E4F1FF3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a:extLst>
                  <a:ext uri="{FF2B5EF4-FFF2-40B4-BE49-F238E27FC236}">
                    <a16:creationId xmlns:a16="http://schemas.microsoft.com/office/drawing/2014/main" id="{FF5FA6C7-FA93-A945-A480-35AADDD4C0FD}"/>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40" name="Group 39">
            <a:extLst>
              <a:ext uri="{FF2B5EF4-FFF2-40B4-BE49-F238E27FC236}">
                <a16:creationId xmlns:a16="http://schemas.microsoft.com/office/drawing/2014/main" id="{80E6BDBC-FD26-4F46-AB5F-D5E3292A3065}"/>
              </a:ext>
            </a:extLst>
          </p:cNvPr>
          <p:cNvGrpSpPr/>
          <p:nvPr/>
        </p:nvGrpSpPr>
        <p:grpSpPr>
          <a:xfrm>
            <a:off x="2422995" y="982844"/>
            <a:ext cx="457200" cy="457200"/>
            <a:chOff x="13104019" y="8686800"/>
            <a:chExt cx="457200" cy="457200"/>
          </a:xfrm>
          <a:solidFill>
            <a:schemeClr val="accent2"/>
          </a:solidFill>
        </p:grpSpPr>
        <p:sp>
          <p:nvSpPr>
            <p:cNvPr id="41" name="Freeform 40">
              <a:extLst>
                <a:ext uri="{FF2B5EF4-FFF2-40B4-BE49-F238E27FC236}">
                  <a16:creationId xmlns:a16="http://schemas.microsoft.com/office/drawing/2014/main" id="{8D626B57-CA70-7049-81DF-E9500D8034C3}"/>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2" name="Freeform 41">
              <a:extLst>
                <a:ext uri="{FF2B5EF4-FFF2-40B4-BE49-F238E27FC236}">
                  <a16:creationId xmlns:a16="http://schemas.microsoft.com/office/drawing/2014/main" id="{F23F3AA1-DAF3-594C-8D44-6F5EAB683F21}"/>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3" name="Freeform 42">
              <a:extLst>
                <a:ext uri="{FF2B5EF4-FFF2-40B4-BE49-F238E27FC236}">
                  <a16:creationId xmlns:a16="http://schemas.microsoft.com/office/drawing/2014/main" id="{3631E7F3-0F61-CC43-A98E-811EF35CD3B4}"/>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4" name="Freeform 43">
              <a:extLst>
                <a:ext uri="{FF2B5EF4-FFF2-40B4-BE49-F238E27FC236}">
                  <a16:creationId xmlns:a16="http://schemas.microsoft.com/office/drawing/2014/main" id="{090D6B57-5051-6D4A-B895-4966A461618D}"/>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grpSp>
        <p:nvGrpSpPr>
          <p:cNvPr id="45" name="Group 44">
            <a:extLst>
              <a:ext uri="{FF2B5EF4-FFF2-40B4-BE49-F238E27FC236}">
                <a16:creationId xmlns:a16="http://schemas.microsoft.com/office/drawing/2014/main" id="{5C33D7C1-BC1E-874F-AB53-FA112E15C4BC}"/>
              </a:ext>
            </a:extLst>
          </p:cNvPr>
          <p:cNvGrpSpPr/>
          <p:nvPr/>
        </p:nvGrpSpPr>
        <p:grpSpPr>
          <a:xfrm>
            <a:off x="18902947" y="-54584"/>
            <a:ext cx="457200" cy="457200"/>
            <a:chOff x="13104019" y="8686800"/>
            <a:chExt cx="457200" cy="457200"/>
          </a:xfrm>
          <a:solidFill>
            <a:schemeClr val="accent6"/>
          </a:solidFill>
        </p:grpSpPr>
        <p:sp>
          <p:nvSpPr>
            <p:cNvPr id="46" name="Freeform 45">
              <a:extLst>
                <a:ext uri="{FF2B5EF4-FFF2-40B4-BE49-F238E27FC236}">
                  <a16:creationId xmlns:a16="http://schemas.microsoft.com/office/drawing/2014/main" id="{303743E5-1312-5546-9115-1B6F23E845B6}"/>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7" name="Freeform 46">
              <a:extLst>
                <a:ext uri="{FF2B5EF4-FFF2-40B4-BE49-F238E27FC236}">
                  <a16:creationId xmlns:a16="http://schemas.microsoft.com/office/drawing/2014/main" id="{EF7D009D-63FF-EF44-A0B7-AD6F6C65FF0D}"/>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8" name="Freeform 47">
              <a:extLst>
                <a:ext uri="{FF2B5EF4-FFF2-40B4-BE49-F238E27FC236}">
                  <a16:creationId xmlns:a16="http://schemas.microsoft.com/office/drawing/2014/main" id="{BE7751E8-7D07-5B49-BB7F-5E30F7932DA1}"/>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9" name="Freeform 48">
              <a:extLst>
                <a:ext uri="{FF2B5EF4-FFF2-40B4-BE49-F238E27FC236}">
                  <a16:creationId xmlns:a16="http://schemas.microsoft.com/office/drawing/2014/main" id="{58968556-20FD-8540-A8FD-773DAC4DFEEA}"/>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50" name="Rounded Rectangle 49">
            <a:extLst>
              <a:ext uri="{FF2B5EF4-FFF2-40B4-BE49-F238E27FC236}">
                <a16:creationId xmlns:a16="http://schemas.microsoft.com/office/drawing/2014/main" id="{A0B103E7-9341-8840-8645-ED5FB33A7E44}"/>
              </a:ext>
            </a:extLst>
          </p:cNvPr>
          <p:cNvSpPr/>
          <p:nvPr/>
        </p:nvSpPr>
        <p:spPr>
          <a:xfrm>
            <a:off x="10186812" y="7931888"/>
            <a:ext cx="1800000" cy="1800000"/>
          </a:xfrm>
          <a:prstGeom prst="roundRect">
            <a:avLst>
              <a:gd name="adj" fmla="val 12201"/>
            </a:avLst>
          </a:prstGeom>
          <a:solidFill>
            <a:schemeClr val="accent3"/>
          </a:solidFill>
          <a:ln>
            <a:no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1" name="TextBox 50">
            <a:extLst>
              <a:ext uri="{FF2B5EF4-FFF2-40B4-BE49-F238E27FC236}">
                <a16:creationId xmlns:a16="http://schemas.microsoft.com/office/drawing/2014/main" id="{9423D4F5-66FE-E14D-89B4-4A8C12B888E7}"/>
              </a:ext>
            </a:extLst>
          </p:cNvPr>
          <p:cNvSpPr txBox="1"/>
          <p:nvPr/>
        </p:nvSpPr>
        <p:spPr>
          <a:xfrm>
            <a:off x="12532493" y="8394804"/>
            <a:ext cx="3895796" cy="769441"/>
          </a:xfrm>
          <a:prstGeom prst="rect">
            <a:avLst/>
          </a:prstGeom>
          <a:noFill/>
          <a:ln>
            <a:noFill/>
          </a:ln>
        </p:spPr>
        <p:txBody>
          <a:bodyPr wrap="square" rtlCol="0">
            <a:spAutoFit/>
          </a:bodyPr>
          <a:lstStyle/>
          <a:p>
            <a:r>
              <a:rPr lang="en-ID" sz="4400" b="1">
                <a:ln w="63500" cap="rnd" cmpd="sng">
                  <a:noFill/>
                  <a:prstDash val="solid"/>
                </a:ln>
                <a:solidFill>
                  <a:schemeClr val="bg1"/>
                </a:solidFill>
                <a:latin typeface="Odibee Sans" pitchFamily="2" charset="77"/>
                <a:cs typeface="Poppins SemiBold" pitchFamily="2" charset="77"/>
              </a:rPr>
              <a:t>FALCONS ESPORT</a:t>
            </a:r>
          </a:p>
        </p:txBody>
      </p:sp>
      <p:sp>
        <p:nvSpPr>
          <p:cNvPr id="55" name="Rounded Rectangle 54">
            <a:extLst>
              <a:ext uri="{FF2B5EF4-FFF2-40B4-BE49-F238E27FC236}">
                <a16:creationId xmlns:a16="http://schemas.microsoft.com/office/drawing/2014/main" id="{45C9F71B-4019-3041-8BEB-408B12CE887C}"/>
              </a:ext>
            </a:extLst>
          </p:cNvPr>
          <p:cNvSpPr/>
          <p:nvPr/>
        </p:nvSpPr>
        <p:spPr>
          <a:xfrm>
            <a:off x="17344338" y="7931888"/>
            <a:ext cx="1800000" cy="1695272"/>
          </a:xfrm>
          <a:prstGeom prst="roundRect">
            <a:avLst>
              <a:gd name="adj" fmla="val 12201"/>
            </a:avLst>
          </a:prstGeom>
          <a:solidFill>
            <a:schemeClr val="accent2"/>
          </a:solidFill>
          <a:ln w="76200">
            <a:no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TextBox 55">
            <a:extLst>
              <a:ext uri="{FF2B5EF4-FFF2-40B4-BE49-F238E27FC236}">
                <a16:creationId xmlns:a16="http://schemas.microsoft.com/office/drawing/2014/main" id="{3C52F574-C90B-924F-931D-E067D02E8B57}"/>
              </a:ext>
            </a:extLst>
          </p:cNvPr>
          <p:cNvSpPr txBox="1"/>
          <p:nvPr/>
        </p:nvSpPr>
        <p:spPr>
          <a:xfrm>
            <a:off x="19607444" y="8394804"/>
            <a:ext cx="3265379" cy="769441"/>
          </a:xfrm>
          <a:prstGeom prst="rect">
            <a:avLst/>
          </a:prstGeom>
          <a:noFill/>
          <a:ln>
            <a:noFill/>
          </a:ln>
        </p:spPr>
        <p:txBody>
          <a:bodyPr wrap="square" rtlCol="0">
            <a:spAutoFit/>
          </a:bodyPr>
          <a:lstStyle/>
          <a:p>
            <a:r>
              <a:rPr lang="en-ID" sz="4400" b="1">
                <a:ln w="63500" cap="rnd" cmpd="sng">
                  <a:noFill/>
                  <a:prstDash val="solid"/>
                </a:ln>
                <a:solidFill>
                  <a:schemeClr val="bg1"/>
                </a:solidFill>
                <a:latin typeface="Odibee Sans" pitchFamily="2" charset="77"/>
                <a:cs typeface="Poppins SemiBold" pitchFamily="2" charset="77"/>
              </a:rPr>
              <a:t>@FALCONSUSA</a:t>
            </a:r>
          </a:p>
        </p:txBody>
      </p:sp>
      <p:sp>
        <p:nvSpPr>
          <p:cNvPr id="57" name="Rounded Rectangle 56">
            <a:extLst>
              <a:ext uri="{FF2B5EF4-FFF2-40B4-BE49-F238E27FC236}">
                <a16:creationId xmlns:a16="http://schemas.microsoft.com/office/drawing/2014/main" id="{D766748B-D988-9A48-A926-B562189A8A71}"/>
              </a:ext>
            </a:extLst>
          </p:cNvPr>
          <p:cNvSpPr/>
          <p:nvPr/>
        </p:nvSpPr>
        <p:spPr>
          <a:xfrm>
            <a:off x="10186812" y="10245009"/>
            <a:ext cx="1800000" cy="1695272"/>
          </a:xfrm>
          <a:prstGeom prst="roundRect">
            <a:avLst>
              <a:gd name="adj" fmla="val 12201"/>
            </a:avLst>
          </a:prstGeom>
          <a:solidFill>
            <a:schemeClr val="accent1">
              <a:lumMod val="60000"/>
              <a:lumOff val="40000"/>
            </a:schemeClr>
          </a:solidFill>
          <a:ln w="76200">
            <a:no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TextBox 57">
            <a:extLst>
              <a:ext uri="{FF2B5EF4-FFF2-40B4-BE49-F238E27FC236}">
                <a16:creationId xmlns:a16="http://schemas.microsoft.com/office/drawing/2014/main" id="{C62048E5-752F-5F46-9AF4-20C4B35C64C8}"/>
              </a:ext>
            </a:extLst>
          </p:cNvPr>
          <p:cNvSpPr txBox="1"/>
          <p:nvPr/>
        </p:nvSpPr>
        <p:spPr>
          <a:xfrm>
            <a:off x="12532493" y="10707925"/>
            <a:ext cx="4953071" cy="769441"/>
          </a:xfrm>
          <a:prstGeom prst="rect">
            <a:avLst/>
          </a:prstGeom>
          <a:noFill/>
          <a:ln>
            <a:noFill/>
          </a:ln>
        </p:spPr>
        <p:txBody>
          <a:bodyPr wrap="square" rtlCol="0">
            <a:spAutoFit/>
          </a:bodyPr>
          <a:lstStyle/>
          <a:p>
            <a:r>
              <a:rPr lang="en-ID" sz="4400" b="1">
                <a:ln w="63500" cap="rnd" cmpd="sng">
                  <a:noFill/>
                  <a:prstDash val="solid"/>
                </a:ln>
                <a:solidFill>
                  <a:schemeClr val="bg1"/>
                </a:solidFill>
                <a:latin typeface="Odibee Sans" pitchFamily="2" charset="77"/>
                <a:cs typeface="Poppins SemiBold" pitchFamily="2" charset="77"/>
              </a:rPr>
              <a:t>@FALCONSESPORT</a:t>
            </a:r>
          </a:p>
        </p:txBody>
      </p:sp>
      <p:sp>
        <p:nvSpPr>
          <p:cNvPr id="69" name="Graphic 63">
            <a:extLst>
              <a:ext uri="{FF2B5EF4-FFF2-40B4-BE49-F238E27FC236}">
                <a16:creationId xmlns:a16="http://schemas.microsoft.com/office/drawing/2014/main" id="{B67591B0-1DB2-5C42-8299-717779E55CBC}"/>
              </a:ext>
            </a:extLst>
          </p:cNvPr>
          <p:cNvSpPr/>
          <p:nvPr/>
        </p:nvSpPr>
        <p:spPr>
          <a:xfrm>
            <a:off x="10910482" y="8511288"/>
            <a:ext cx="352660" cy="641201"/>
          </a:xfrm>
          <a:custGeom>
            <a:avLst/>
            <a:gdLst>
              <a:gd name="connsiteX0" fmla="*/ 352660 w 352660"/>
              <a:gd name="connsiteY0" fmla="*/ 0 h 641200"/>
              <a:gd name="connsiteX1" fmla="*/ 256480 w 352660"/>
              <a:gd name="connsiteY1" fmla="*/ 0 h 641200"/>
              <a:gd name="connsiteX2" fmla="*/ 96180 w 352660"/>
              <a:gd name="connsiteY2" fmla="*/ 160300 h 641200"/>
              <a:gd name="connsiteX3" fmla="*/ 96180 w 352660"/>
              <a:gd name="connsiteY3" fmla="*/ 256480 h 641200"/>
              <a:gd name="connsiteX4" fmla="*/ 0 w 352660"/>
              <a:gd name="connsiteY4" fmla="*/ 256480 h 641200"/>
              <a:gd name="connsiteX5" fmla="*/ 0 w 352660"/>
              <a:gd name="connsiteY5" fmla="*/ 384721 h 641200"/>
              <a:gd name="connsiteX6" fmla="*/ 96180 w 352660"/>
              <a:gd name="connsiteY6" fmla="*/ 384721 h 641200"/>
              <a:gd name="connsiteX7" fmla="*/ 96180 w 352660"/>
              <a:gd name="connsiteY7" fmla="*/ 641201 h 641200"/>
              <a:gd name="connsiteX8" fmla="*/ 224420 w 352660"/>
              <a:gd name="connsiteY8" fmla="*/ 641201 h 641200"/>
              <a:gd name="connsiteX9" fmla="*/ 224420 w 352660"/>
              <a:gd name="connsiteY9" fmla="*/ 384721 h 641200"/>
              <a:gd name="connsiteX10" fmla="*/ 320600 w 352660"/>
              <a:gd name="connsiteY10" fmla="*/ 384721 h 641200"/>
              <a:gd name="connsiteX11" fmla="*/ 352660 w 352660"/>
              <a:gd name="connsiteY11" fmla="*/ 256480 h 641200"/>
              <a:gd name="connsiteX12" fmla="*/ 224420 w 352660"/>
              <a:gd name="connsiteY12" fmla="*/ 256480 h 641200"/>
              <a:gd name="connsiteX13" fmla="*/ 224420 w 352660"/>
              <a:gd name="connsiteY13" fmla="*/ 160300 h 641200"/>
              <a:gd name="connsiteX14" fmla="*/ 256480 w 352660"/>
              <a:gd name="connsiteY14" fmla="*/ 128240 h 641200"/>
              <a:gd name="connsiteX15" fmla="*/ 352660 w 352660"/>
              <a:gd name="connsiteY15" fmla="*/ 128240 h 64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2660" h="641200">
                <a:moveTo>
                  <a:pt x="352660" y="0"/>
                </a:moveTo>
                <a:lnTo>
                  <a:pt x="256480" y="0"/>
                </a:lnTo>
                <a:cubicBezTo>
                  <a:pt x="167949" y="0"/>
                  <a:pt x="96180" y="71769"/>
                  <a:pt x="96180" y="160300"/>
                </a:cubicBezTo>
                <a:lnTo>
                  <a:pt x="96180" y="256480"/>
                </a:lnTo>
                <a:lnTo>
                  <a:pt x="0" y="256480"/>
                </a:lnTo>
                <a:lnTo>
                  <a:pt x="0" y="384721"/>
                </a:lnTo>
                <a:lnTo>
                  <a:pt x="96180" y="384721"/>
                </a:lnTo>
                <a:lnTo>
                  <a:pt x="96180" y="641201"/>
                </a:lnTo>
                <a:lnTo>
                  <a:pt x="224420" y="641201"/>
                </a:lnTo>
                <a:lnTo>
                  <a:pt x="224420" y="384721"/>
                </a:lnTo>
                <a:lnTo>
                  <a:pt x="320600" y="384721"/>
                </a:lnTo>
                <a:lnTo>
                  <a:pt x="352660" y="256480"/>
                </a:lnTo>
                <a:lnTo>
                  <a:pt x="224420" y="256480"/>
                </a:lnTo>
                <a:lnTo>
                  <a:pt x="224420" y="160300"/>
                </a:lnTo>
                <a:cubicBezTo>
                  <a:pt x="224420" y="142594"/>
                  <a:pt x="238774" y="128240"/>
                  <a:pt x="256480" y="128240"/>
                </a:cubicBezTo>
                <a:lnTo>
                  <a:pt x="352660" y="128240"/>
                </a:lnTo>
                <a:close/>
              </a:path>
            </a:pathLst>
          </a:custGeom>
          <a:solidFill>
            <a:schemeClr val="bg1"/>
          </a:solidFill>
          <a:ln w="63500" cap="rnd">
            <a:noFill/>
            <a:prstDash val="solid"/>
            <a:round/>
          </a:ln>
        </p:spPr>
        <p:txBody>
          <a:bodyPr rtlCol="0" anchor="ctr"/>
          <a:lstStyle/>
          <a:p>
            <a:endParaRPr/>
          </a:p>
        </p:txBody>
      </p:sp>
      <p:grpSp>
        <p:nvGrpSpPr>
          <p:cNvPr id="70" name="Graphic 67">
            <a:extLst>
              <a:ext uri="{FF2B5EF4-FFF2-40B4-BE49-F238E27FC236}">
                <a16:creationId xmlns:a16="http://schemas.microsoft.com/office/drawing/2014/main" id="{B731D4E6-ACF0-B54E-906B-CCF0B2F0656D}"/>
              </a:ext>
            </a:extLst>
          </p:cNvPr>
          <p:cNvGrpSpPr/>
          <p:nvPr/>
        </p:nvGrpSpPr>
        <p:grpSpPr>
          <a:xfrm>
            <a:off x="10702092" y="10707925"/>
            <a:ext cx="769441" cy="769441"/>
            <a:chOff x="12189619" y="10707925"/>
            <a:chExt cx="769441" cy="769441"/>
          </a:xfrm>
        </p:grpSpPr>
        <p:sp>
          <p:nvSpPr>
            <p:cNvPr id="71" name="Freeform 70">
              <a:extLst>
                <a:ext uri="{FF2B5EF4-FFF2-40B4-BE49-F238E27FC236}">
                  <a16:creationId xmlns:a16="http://schemas.microsoft.com/office/drawing/2014/main" id="{655867FF-55F5-5B4D-AECD-ECE1844D2A9B}"/>
                </a:ext>
              </a:extLst>
            </p:cNvPr>
            <p:cNvSpPr/>
            <p:nvPr/>
          </p:nvSpPr>
          <p:spPr>
            <a:xfrm>
              <a:off x="12253739" y="10772045"/>
              <a:ext cx="641201" cy="641201"/>
            </a:xfrm>
            <a:custGeom>
              <a:avLst/>
              <a:gdLst>
                <a:gd name="connsiteX0" fmla="*/ 480901 w 641200"/>
                <a:gd name="connsiteY0" fmla="*/ 0 h 641200"/>
                <a:gd name="connsiteX1" fmla="*/ 641201 w 641200"/>
                <a:gd name="connsiteY1" fmla="*/ 160300 h 641200"/>
                <a:gd name="connsiteX2" fmla="*/ 641201 w 641200"/>
                <a:gd name="connsiteY2" fmla="*/ 480901 h 641200"/>
                <a:gd name="connsiteX3" fmla="*/ 480901 w 641200"/>
                <a:gd name="connsiteY3" fmla="*/ 641201 h 641200"/>
                <a:gd name="connsiteX4" fmla="*/ 160300 w 641200"/>
                <a:gd name="connsiteY4" fmla="*/ 641201 h 641200"/>
                <a:gd name="connsiteX5" fmla="*/ 0 w 641200"/>
                <a:gd name="connsiteY5" fmla="*/ 480901 h 641200"/>
                <a:gd name="connsiteX6" fmla="*/ 0 w 641200"/>
                <a:gd name="connsiteY6" fmla="*/ 160300 h 641200"/>
                <a:gd name="connsiteX7" fmla="*/ 160300 w 641200"/>
                <a:gd name="connsiteY7" fmla="*/ 0 h 64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1200" h="641200">
                  <a:moveTo>
                    <a:pt x="480901" y="0"/>
                  </a:moveTo>
                  <a:cubicBezTo>
                    <a:pt x="569432" y="0"/>
                    <a:pt x="641201" y="71769"/>
                    <a:pt x="641201" y="160300"/>
                  </a:cubicBezTo>
                  <a:lnTo>
                    <a:pt x="641201" y="480901"/>
                  </a:lnTo>
                  <a:cubicBezTo>
                    <a:pt x="641201" y="569432"/>
                    <a:pt x="569432" y="641201"/>
                    <a:pt x="480901" y="641201"/>
                  </a:cubicBezTo>
                  <a:lnTo>
                    <a:pt x="160300" y="641201"/>
                  </a:lnTo>
                  <a:cubicBezTo>
                    <a:pt x="71769" y="641201"/>
                    <a:pt x="0" y="569432"/>
                    <a:pt x="0" y="480901"/>
                  </a:cubicBezTo>
                  <a:lnTo>
                    <a:pt x="0" y="160300"/>
                  </a:lnTo>
                  <a:cubicBezTo>
                    <a:pt x="0" y="71769"/>
                    <a:pt x="71769" y="0"/>
                    <a:pt x="160300" y="0"/>
                  </a:cubicBezTo>
                  <a:close/>
                </a:path>
              </a:pathLst>
            </a:custGeom>
            <a:noFill/>
            <a:ln w="63500" cap="rnd">
              <a:solidFill>
                <a:schemeClr val="bg1"/>
              </a:solidFill>
              <a:prstDash val="solid"/>
              <a:round/>
            </a:ln>
          </p:spPr>
          <p:txBody>
            <a:bodyPr rtlCol="0" anchor="ctr"/>
            <a:lstStyle/>
            <a:p>
              <a:endParaRPr/>
            </a:p>
          </p:txBody>
        </p:sp>
        <p:sp>
          <p:nvSpPr>
            <p:cNvPr id="72" name="Freeform 71">
              <a:extLst>
                <a:ext uri="{FF2B5EF4-FFF2-40B4-BE49-F238E27FC236}">
                  <a16:creationId xmlns:a16="http://schemas.microsoft.com/office/drawing/2014/main" id="{622FD3F1-89C8-C543-A12D-2B4E94261795}"/>
                </a:ext>
              </a:extLst>
            </p:cNvPr>
            <p:cNvSpPr/>
            <p:nvPr/>
          </p:nvSpPr>
          <p:spPr>
            <a:xfrm>
              <a:off x="12447469" y="10963018"/>
              <a:ext cx="256480" cy="256480"/>
            </a:xfrm>
            <a:custGeom>
              <a:avLst/>
              <a:gdLst>
                <a:gd name="connsiteX0" fmla="*/ 255110 w 256480"/>
                <a:gd name="connsiteY0" fmla="*/ 109429 h 256480"/>
                <a:gd name="connsiteX1" fmla="*/ 147068 w 256480"/>
                <a:gd name="connsiteY1" fmla="*/ 255093 h 256480"/>
                <a:gd name="connsiteX2" fmla="*/ 1404 w 256480"/>
                <a:gd name="connsiteY2" fmla="*/ 147051 h 256480"/>
                <a:gd name="connsiteX3" fmla="*/ 109447 w 256480"/>
                <a:gd name="connsiteY3" fmla="*/ 1387 h 256480"/>
                <a:gd name="connsiteX4" fmla="*/ 147068 w 256480"/>
                <a:gd name="connsiteY4" fmla="*/ 1387 h 256480"/>
                <a:gd name="connsiteX5" fmla="*/ 255110 w 256480"/>
                <a:gd name="connsiteY5" fmla="*/ 109429 h 256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480" h="256480">
                  <a:moveTo>
                    <a:pt x="255110" y="109429"/>
                  </a:moveTo>
                  <a:cubicBezTo>
                    <a:pt x="265499" y="179488"/>
                    <a:pt x="217127" y="244704"/>
                    <a:pt x="147068" y="255093"/>
                  </a:cubicBezTo>
                  <a:cubicBezTo>
                    <a:pt x="77009" y="265482"/>
                    <a:pt x="11793" y="217110"/>
                    <a:pt x="1404" y="147051"/>
                  </a:cubicBezTo>
                  <a:cubicBezTo>
                    <a:pt x="-8985" y="76992"/>
                    <a:pt x="39388" y="11776"/>
                    <a:pt x="109447" y="1387"/>
                  </a:cubicBezTo>
                  <a:cubicBezTo>
                    <a:pt x="121919" y="-462"/>
                    <a:pt x="134596" y="-462"/>
                    <a:pt x="147068" y="1387"/>
                  </a:cubicBezTo>
                  <a:cubicBezTo>
                    <a:pt x="202948" y="9673"/>
                    <a:pt x="246824" y="53550"/>
                    <a:pt x="255110" y="109429"/>
                  </a:cubicBezTo>
                  <a:close/>
                </a:path>
              </a:pathLst>
            </a:custGeom>
            <a:noFill/>
            <a:ln w="63500" cap="rnd">
              <a:solidFill>
                <a:schemeClr val="bg1"/>
              </a:solidFill>
              <a:prstDash val="solid"/>
              <a:round/>
            </a:ln>
          </p:spPr>
          <p:txBody>
            <a:bodyPr rtlCol="0" anchor="ctr"/>
            <a:lstStyle/>
            <a:p>
              <a:endParaRPr/>
            </a:p>
          </p:txBody>
        </p:sp>
        <p:sp>
          <p:nvSpPr>
            <p:cNvPr id="73" name="Freeform 72">
              <a:extLst>
                <a:ext uri="{FF2B5EF4-FFF2-40B4-BE49-F238E27FC236}">
                  <a16:creationId xmlns:a16="http://schemas.microsoft.com/office/drawing/2014/main" id="{EC7D1390-4624-824B-8916-FA64CAF9BF10}"/>
                </a:ext>
              </a:extLst>
            </p:cNvPr>
            <p:cNvSpPr/>
            <p:nvPr/>
          </p:nvSpPr>
          <p:spPr>
            <a:xfrm>
              <a:off x="12750670" y="10916315"/>
              <a:ext cx="32060" cy="3206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a:ln w="63500" cap="rnd">
              <a:solidFill>
                <a:schemeClr val="bg1"/>
              </a:solidFill>
              <a:prstDash val="solid"/>
              <a:round/>
            </a:ln>
          </p:spPr>
          <p:txBody>
            <a:bodyPr rtlCol="0" anchor="ctr"/>
            <a:lstStyle/>
            <a:p>
              <a:endParaRPr/>
            </a:p>
          </p:txBody>
        </p:sp>
      </p:grpSp>
      <p:sp>
        <p:nvSpPr>
          <p:cNvPr id="74" name="Graphic 65">
            <a:extLst>
              <a:ext uri="{FF2B5EF4-FFF2-40B4-BE49-F238E27FC236}">
                <a16:creationId xmlns:a16="http://schemas.microsoft.com/office/drawing/2014/main" id="{3C497416-6EA0-F545-B92E-50D3A731DF10}"/>
              </a:ext>
            </a:extLst>
          </p:cNvPr>
          <p:cNvSpPr/>
          <p:nvPr/>
        </p:nvSpPr>
        <p:spPr>
          <a:xfrm>
            <a:off x="17891678" y="8507014"/>
            <a:ext cx="705321" cy="545021"/>
          </a:xfrm>
          <a:custGeom>
            <a:avLst/>
            <a:gdLst>
              <a:gd name="connsiteX0" fmla="*/ 705321 w 705320"/>
              <a:gd name="connsiteY0" fmla="*/ 324 h 545020"/>
              <a:gd name="connsiteX1" fmla="*/ 604652 w 705320"/>
              <a:gd name="connsiteY1" fmla="*/ 49376 h 545020"/>
              <a:gd name="connsiteX2" fmla="*/ 402022 w 705320"/>
              <a:gd name="connsiteY2" fmla="*/ 35255 h 545020"/>
              <a:gd name="connsiteX3" fmla="*/ 352661 w 705320"/>
              <a:gd name="connsiteY3" fmla="*/ 145556 h 545020"/>
              <a:gd name="connsiteX4" fmla="*/ 352660 w 705320"/>
              <a:gd name="connsiteY4" fmla="*/ 177617 h 545020"/>
              <a:gd name="connsiteX5" fmla="*/ 64120 w 705320"/>
              <a:gd name="connsiteY5" fmla="*/ 32385 h 545020"/>
              <a:gd name="connsiteX6" fmla="*/ 224420 w 705320"/>
              <a:gd name="connsiteY6" fmla="*/ 449165 h 545020"/>
              <a:gd name="connsiteX7" fmla="*/ 0 w 705320"/>
              <a:gd name="connsiteY7" fmla="*/ 513285 h 545020"/>
              <a:gd name="connsiteX8" fmla="*/ 641201 w 705320"/>
              <a:gd name="connsiteY8" fmla="*/ 144595 h 545020"/>
              <a:gd name="connsiteX9" fmla="*/ 638636 w 705320"/>
              <a:gd name="connsiteY9" fmla="*/ 117985 h 545020"/>
              <a:gd name="connsiteX10" fmla="*/ 705321 w 705320"/>
              <a:gd name="connsiteY10" fmla="*/ 324 h 545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5320" h="545020">
                <a:moveTo>
                  <a:pt x="705321" y="324"/>
                </a:moveTo>
                <a:cubicBezTo>
                  <a:pt x="674620" y="21980"/>
                  <a:pt x="640627" y="38544"/>
                  <a:pt x="604652" y="49376"/>
                </a:cubicBezTo>
                <a:cubicBezTo>
                  <a:pt x="552597" y="-10478"/>
                  <a:pt x="461876" y="-16800"/>
                  <a:pt x="402022" y="35255"/>
                </a:cubicBezTo>
                <a:cubicBezTo>
                  <a:pt x="370149" y="62975"/>
                  <a:pt x="352094" y="103320"/>
                  <a:pt x="352661" y="145556"/>
                </a:cubicBezTo>
                <a:lnTo>
                  <a:pt x="352660" y="177617"/>
                </a:lnTo>
                <a:cubicBezTo>
                  <a:pt x="238227" y="180584"/>
                  <a:pt x="129908" y="126063"/>
                  <a:pt x="64120" y="32385"/>
                </a:cubicBezTo>
                <a:cubicBezTo>
                  <a:pt x="64120" y="32385"/>
                  <a:pt x="-64120" y="320925"/>
                  <a:pt x="224420" y="449165"/>
                </a:cubicBezTo>
                <a:cubicBezTo>
                  <a:pt x="158394" y="493984"/>
                  <a:pt x="79738" y="516457"/>
                  <a:pt x="0" y="513285"/>
                </a:cubicBezTo>
                <a:cubicBezTo>
                  <a:pt x="288540" y="673585"/>
                  <a:pt x="641201" y="513285"/>
                  <a:pt x="641201" y="144595"/>
                </a:cubicBezTo>
                <a:cubicBezTo>
                  <a:pt x="641171" y="135664"/>
                  <a:pt x="640313" y="126756"/>
                  <a:pt x="638636" y="117985"/>
                </a:cubicBezTo>
                <a:cubicBezTo>
                  <a:pt x="671357" y="85716"/>
                  <a:pt x="694447" y="44975"/>
                  <a:pt x="705321" y="324"/>
                </a:cubicBezTo>
                <a:close/>
              </a:path>
            </a:pathLst>
          </a:custGeom>
          <a:solidFill>
            <a:schemeClr val="bg1"/>
          </a:solidFill>
          <a:ln w="63500" cap="rnd">
            <a:noFill/>
            <a:prstDash val="solid"/>
            <a:round/>
          </a:ln>
        </p:spPr>
        <p:txBody>
          <a:bodyPr rtlCol="0" anchor="ctr"/>
          <a:lstStyle/>
          <a:p>
            <a:endParaRPr/>
          </a:p>
        </p:txBody>
      </p:sp>
      <p:sp>
        <p:nvSpPr>
          <p:cNvPr id="75" name="Rounded Rectangle 74">
            <a:extLst>
              <a:ext uri="{FF2B5EF4-FFF2-40B4-BE49-F238E27FC236}">
                <a16:creationId xmlns:a16="http://schemas.microsoft.com/office/drawing/2014/main" id="{34BAE3E9-475C-9643-8BEF-5FCBDFED33F9}"/>
              </a:ext>
            </a:extLst>
          </p:cNvPr>
          <p:cNvSpPr/>
          <p:nvPr/>
        </p:nvSpPr>
        <p:spPr>
          <a:xfrm>
            <a:off x="17344338" y="10245009"/>
            <a:ext cx="1800000" cy="1695272"/>
          </a:xfrm>
          <a:prstGeom prst="roundRect">
            <a:avLst>
              <a:gd name="adj" fmla="val 12201"/>
            </a:avLst>
          </a:prstGeom>
          <a:solidFill>
            <a:schemeClr val="accent6"/>
          </a:solidFill>
          <a:ln w="76200">
            <a:no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6" name="TextBox 75">
            <a:extLst>
              <a:ext uri="{FF2B5EF4-FFF2-40B4-BE49-F238E27FC236}">
                <a16:creationId xmlns:a16="http://schemas.microsoft.com/office/drawing/2014/main" id="{BB4B029E-7D07-AB43-A370-0F83CD20005C}"/>
              </a:ext>
            </a:extLst>
          </p:cNvPr>
          <p:cNvSpPr txBox="1"/>
          <p:nvPr/>
        </p:nvSpPr>
        <p:spPr>
          <a:xfrm>
            <a:off x="19607444" y="10707925"/>
            <a:ext cx="3797130" cy="769441"/>
          </a:xfrm>
          <a:prstGeom prst="rect">
            <a:avLst/>
          </a:prstGeom>
          <a:noFill/>
          <a:ln>
            <a:noFill/>
          </a:ln>
        </p:spPr>
        <p:txBody>
          <a:bodyPr wrap="square" rtlCol="0">
            <a:spAutoFit/>
          </a:bodyPr>
          <a:lstStyle/>
          <a:p>
            <a:r>
              <a:rPr lang="en-ID" sz="4400" b="1">
                <a:ln w="63500" cap="rnd" cmpd="sng">
                  <a:noFill/>
                  <a:prstDash val="solid"/>
                </a:ln>
                <a:solidFill>
                  <a:schemeClr val="bg1"/>
                </a:solidFill>
                <a:latin typeface="Odibee Sans" pitchFamily="2" charset="77"/>
                <a:cs typeface="Poppins SemiBold" pitchFamily="2" charset="77"/>
              </a:rPr>
              <a:t>FALCONS ESPORT</a:t>
            </a:r>
          </a:p>
        </p:txBody>
      </p:sp>
      <p:sp>
        <p:nvSpPr>
          <p:cNvPr id="80" name="Graphic 78">
            <a:extLst>
              <a:ext uri="{FF2B5EF4-FFF2-40B4-BE49-F238E27FC236}">
                <a16:creationId xmlns:a16="http://schemas.microsoft.com/office/drawing/2014/main" id="{808168EA-69AC-0543-B810-E8D55CE508E8}"/>
              </a:ext>
            </a:extLst>
          </p:cNvPr>
          <p:cNvSpPr/>
          <p:nvPr/>
        </p:nvSpPr>
        <p:spPr>
          <a:xfrm>
            <a:off x="17854590" y="10809192"/>
            <a:ext cx="779496" cy="566906"/>
          </a:xfrm>
          <a:custGeom>
            <a:avLst/>
            <a:gdLst>
              <a:gd name="connsiteX0" fmla="*/ 797212 w 779495"/>
              <a:gd name="connsiteY0" fmla="*/ 121885 h 566906"/>
              <a:gd name="connsiteX1" fmla="*/ 675327 w 779495"/>
              <a:gd name="connsiteY1" fmla="*/ 0 h 566906"/>
              <a:gd name="connsiteX2" fmla="*/ 121885 w 779495"/>
              <a:gd name="connsiteY2" fmla="*/ 0 h 566906"/>
              <a:gd name="connsiteX3" fmla="*/ 0 w 779495"/>
              <a:gd name="connsiteY3" fmla="*/ 121885 h 566906"/>
              <a:gd name="connsiteX4" fmla="*/ 0 w 779495"/>
              <a:gd name="connsiteY4" fmla="*/ 445021 h 566906"/>
              <a:gd name="connsiteX5" fmla="*/ 121885 w 779495"/>
              <a:gd name="connsiteY5" fmla="*/ 566906 h 566906"/>
              <a:gd name="connsiteX6" fmla="*/ 675327 w 779495"/>
              <a:gd name="connsiteY6" fmla="*/ 566906 h 566906"/>
              <a:gd name="connsiteX7" fmla="*/ 797212 w 779495"/>
              <a:gd name="connsiteY7" fmla="*/ 445021 h 566906"/>
              <a:gd name="connsiteX8" fmla="*/ 310027 w 779495"/>
              <a:gd name="connsiteY8" fmla="*/ 423054 h 566906"/>
              <a:gd name="connsiteX9" fmla="*/ 310027 w 779495"/>
              <a:gd name="connsiteY9" fmla="*/ 116216 h 566906"/>
              <a:gd name="connsiteX10" fmla="*/ 549899 w 779495"/>
              <a:gd name="connsiteY10" fmla="*/ 269635 h 566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9495" h="566906">
                <a:moveTo>
                  <a:pt x="797212" y="121885"/>
                </a:moveTo>
                <a:cubicBezTo>
                  <a:pt x="797212" y="54570"/>
                  <a:pt x="742642" y="0"/>
                  <a:pt x="675327" y="0"/>
                </a:cubicBezTo>
                <a:lnTo>
                  <a:pt x="121885" y="0"/>
                </a:lnTo>
                <a:cubicBezTo>
                  <a:pt x="54570" y="0"/>
                  <a:pt x="0" y="54570"/>
                  <a:pt x="0" y="121885"/>
                </a:cubicBezTo>
                <a:lnTo>
                  <a:pt x="0" y="445021"/>
                </a:lnTo>
                <a:cubicBezTo>
                  <a:pt x="0" y="512336"/>
                  <a:pt x="54570" y="566906"/>
                  <a:pt x="121885" y="566906"/>
                </a:cubicBezTo>
                <a:lnTo>
                  <a:pt x="675327" y="566906"/>
                </a:lnTo>
                <a:cubicBezTo>
                  <a:pt x="742642" y="566906"/>
                  <a:pt x="797212" y="512336"/>
                  <a:pt x="797212" y="445021"/>
                </a:cubicBezTo>
                <a:close/>
                <a:moveTo>
                  <a:pt x="310027" y="423054"/>
                </a:moveTo>
                <a:lnTo>
                  <a:pt x="310027" y="116216"/>
                </a:lnTo>
                <a:lnTo>
                  <a:pt x="549899" y="269635"/>
                </a:lnTo>
                <a:close/>
              </a:path>
            </a:pathLst>
          </a:custGeom>
          <a:noFill/>
          <a:ln w="52983" cap="rnd">
            <a:solidFill>
              <a:schemeClr val="bg1"/>
            </a:solidFill>
            <a:prstDash val="solid"/>
            <a:round/>
          </a:ln>
        </p:spPr>
        <p:txBody>
          <a:bodyPr rtlCol="0" anchor="ctr"/>
          <a:lstStyle/>
          <a:p>
            <a:endParaRPr/>
          </a:p>
        </p:txBody>
      </p:sp>
      <p:sp>
        <p:nvSpPr>
          <p:cNvPr id="81" name="Freeform 80">
            <a:extLst>
              <a:ext uri="{FF2B5EF4-FFF2-40B4-BE49-F238E27FC236}">
                <a16:creationId xmlns:a16="http://schemas.microsoft.com/office/drawing/2014/main" id="{16846406-AAE6-E64F-9F87-7E46A5CE6F43}"/>
              </a:ext>
            </a:extLst>
          </p:cNvPr>
          <p:cNvSpPr/>
          <p:nvPr/>
        </p:nvSpPr>
        <p:spPr>
          <a:xfrm>
            <a:off x="21420494" y="2031154"/>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Tree>
    <p:extLst>
      <p:ext uri="{BB962C8B-B14F-4D97-AF65-F5344CB8AC3E}">
        <p14:creationId xmlns:p14="http://schemas.microsoft.com/office/powerpoint/2010/main" val="4018287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184D5D94-3EC5-C748-8237-AEBA414F8577}"/>
              </a:ext>
            </a:extLst>
          </p:cNvPr>
          <p:cNvPicPr>
            <a:picLocks noGrp="1" noChangeAspect="1"/>
          </p:cNvPicPr>
          <p:nvPr>
            <p:ph type="pic" sz="quarter" idx="10"/>
          </p:nvPr>
        </p:nvPicPr>
        <p:blipFill>
          <a:blip r:embed="rId3"/>
          <a:srcRect l="29775" r="29775"/>
          <a:stretch>
            <a:fillRect/>
          </a:stretch>
        </p:blipFill>
        <p:spPr/>
      </p:pic>
      <p:sp>
        <p:nvSpPr>
          <p:cNvPr id="5" name="TextBox 4">
            <a:extLst>
              <a:ext uri="{FF2B5EF4-FFF2-40B4-BE49-F238E27FC236}">
                <a16:creationId xmlns:a16="http://schemas.microsoft.com/office/drawing/2014/main" id="{5ED679B9-E6DC-FB46-AF92-2228BBE473E2}"/>
              </a:ext>
            </a:extLst>
          </p:cNvPr>
          <p:cNvSpPr txBox="1"/>
          <p:nvPr/>
        </p:nvSpPr>
        <p:spPr>
          <a:xfrm>
            <a:off x="11880127" y="3737981"/>
            <a:ext cx="9402987"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I DON'T NEED TO "GET A LIFE". I'M A GAMER. I HAVE LOTS OF LIVES</a:t>
            </a:r>
          </a:p>
        </p:txBody>
      </p:sp>
      <p:sp>
        <p:nvSpPr>
          <p:cNvPr id="6" name="Rounded Rectangle 5">
            <a:extLst>
              <a:ext uri="{FF2B5EF4-FFF2-40B4-BE49-F238E27FC236}">
                <a16:creationId xmlns:a16="http://schemas.microsoft.com/office/drawing/2014/main" id="{5FD44357-F7CB-D34D-B823-14E773A9BFAB}"/>
              </a:ext>
            </a:extLst>
          </p:cNvPr>
          <p:cNvSpPr/>
          <p:nvPr/>
        </p:nvSpPr>
        <p:spPr>
          <a:xfrm>
            <a:off x="11880127" y="2547485"/>
            <a:ext cx="2442896"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7" name="TextBox 6">
            <a:extLst>
              <a:ext uri="{FF2B5EF4-FFF2-40B4-BE49-F238E27FC236}">
                <a16:creationId xmlns:a16="http://schemas.microsoft.com/office/drawing/2014/main" id="{AF021738-E59F-A345-BEDF-4334548FD833}"/>
              </a:ext>
            </a:extLst>
          </p:cNvPr>
          <p:cNvSpPr txBox="1"/>
          <p:nvPr/>
        </p:nvSpPr>
        <p:spPr>
          <a:xfrm>
            <a:off x="12062606" y="2710353"/>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ABOUT US</a:t>
            </a:r>
          </a:p>
        </p:txBody>
      </p:sp>
      <p:sp>
        <p:nvSpPr>
          <p:cNvPr id="8" name="TextBox 7">
            <a:extLst>
              <a:ext uri="{FF2B5EF4-FFF2-40B4-BE49-F238E27FC236}">
                <a16:creationId xmlns:a16="http://schemas.microsoft.com/office/drawing/2014/main" id="{7E55AD02-8A09-0F48-B017-8B0D7873631F}"/>
              </a:ext>
            </a:extLst>
          </p:cNvPr>
          <p:cNvSpPr txBox="1"/>
          <p:nvPr/>
        </p:nvSpPr>
        <p:spPr>
          <a:xfrm>
            <a:off x="11880127" y="6285171"/>
            <a:ext cx="9555387" cy="4465261"/>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erat volutpat. </a:t>
            </a:r>
          </a:p>
          <a:p>
            <a:pPr algn="just">
              <a:lnSpc>
                <a:spcPct val="150000"/>
              </a:lnSpc>
            </a:pPr>
            <a:endPar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Integer ut tincidunt orci. Etiam tristique, elit ut consectetur iaculis, metus lectus mattis justo, vel mollis eros neque quis augue.</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9" name="Group 38">
            <a:extLst>
              <a:ext uri="{FF2B5EF4-FFF2-40B4-BE49-F238E27FC236}">
                <a16:creationId xmlns:a16="http://schemas.microsoft.com/office/drawing/2014/main" id="{554D51F6-8C21-1C4C-8B03-874AB845BF1E}"/>
              </a:ext>
            </a:extLst>
          </p:cNvPr>
          <p:cNvGrpSpPr/>
          <p:nvPr/>
        </p:nvGrpSpPr>
        <p:grpSpPr>
          <a:xfrm>
            <a:off x="9262425" y="975289"/>
            <a:ext cx="1127149" cy="964589"/>
            <a:chOff x="9157648" y="5459104"/>
            <a:chExt cx="1851716" cy="1584657"/>
          </a:xfrm>
        </p:grpSpPr>
        <p:grpSp>
          <p:nvGrpSpPr>
            <p:cNvPr id="14" name="Group 13">
              <a:extLst>
                <a:ext uri="{FF2B5EF4-FFF2-40B4-BE49-F238E27FC236}">
                  <a16:creationId xmlns:a16="http://schemas.microsoft.com/office/drawing/2014/main" id="{216CA8F6-F71A-9041-8DFD-67ED3233005E}"/>
                </a:ext>
              </a:extLst>
            </p:cNvPr>
            <p:cNvGrpSpPr/>
            <p:nvPr/>
          </p:nvGrpSpPr>
          <p:grpSpPr>
            <a:xfrm>
              <a:off x="9157648" y="5459104"/>
              <a:ext cx="1851716" cy="150125"/>
              <a:chOff x="9157648" y="5459104"/>
              <a:chExt cx="1851716" cy="150125"/>
            </a:xfrm>
          </p:grpSpPr>
          <p:sp>
            <p:nvSpPr>
              <p:cNvPr id="9" name="Oval 8">
                <a:extLst>
                  <a:ext uri="{FF2B5EF4-FFF2-40B4-BE49-F238E27FC236}">
                    <a16:creationId xmlns:a16="http://schemas.microsoft.com/office/drawing/2014/main" id="{ED1A94BC-9F59-9A4A-B6F0-A1FE559A4453}"/>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a:extLst>
                  <a:ext uri="{FF2B5EF4-FFF2-40B4-BE49-F238E27FC236}">
                    <a16:creationId xmlns:a16="http://schemas.microsoft.com/office/drawing/2014/main" id="{F7AA71FE-E491-C349-AF59-C6EF3D4144C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a:extLst>
                  <a:ext uri="{FF2B5EF4-FFF2-40B4-BE49-F238E27FC236}">
                    <a16:creationId xmlns:a16="http://schemas.microsoft.com/office/drawing/2014/main" id="{39519697-75C8-D145-9CB3-688A9F58FE6A}"/>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a:extLst>
                  <a:ext uri="{FF2B5EF4-FFF2-40B4-BE49-F238E27FC236}">
                    <a16:creationId xmlns:a16="http://schemas.microsoft.com/office/drawing/2014/main" id="{5995037F-5D7C-4C42-8033-D83A115FC05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a:extLst>
                  <a:ext uri="{FF2B5EF4-FFF2-40B4-BE49-F238E27FC236}">
                    <a16:creationId xmlns:a16="http://schemas.microsoft.com/office/drawing/2014/main" id="{1E6D436D-6849-5345-9258-14FB5976FC3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Group 14">
              <a:extLst>
                <a:ext uri="{FF2B5EF4-FFF2-40B4-BE49-F238E27FC236}">
                  <a16:creationId xmlns:a16="http://schemas.microsoft.com/office/drawing/2014/main" id="{6C74442C-DFB6-1742-AF61-856F8DCBE7ED}"/>
                </a:ext>
              </a:extLst>
            </p:cNvPr>
            <p:cNvGrpSpPr/>
            <p:nvPr/>
          </p:nvGrpSpPr>
          <p:grpSpPr>
            <a:xfrm>
              <a:off x="9157648" y="5817737"/>
              <a:ext cx="1851716" cy="150125"/>
              <a:chOff x="9157648" y="5459104"/>
              <a:chExt cx="1851716" cy="150125"/>
            </a:xfrm>
          </p:grpSpPr>
          <p:sp>
            <p:nvSpPr>
              <p:cNvPr id="16" name="Oval 15">
                <a:extLst>
                  <a:ext uri="{FF2B5EF4-FFF2-40B4-BE49-F238E27FC236}">
                    <a16:creationId xmlns:a16="http://schemas.microsoft.com/office/drawing/2014/main" id="{F4E2BF22-09EA-4D46-832D-63522870B3C2}"/>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a:extLst>
                  <a:ext uri="{FF2B5EF4-FFF2-40B4-BE49-F238E27FC236}">
                    <a16:creationId xmlns:a16="http://schemas.microsoft.com/office/drawing/2014/main" id="{265D367C-7D78-0E4F-A290-2128A369E31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a:extLst>
                  <a:ext uri="{FF2B5EF4-FFF2-40B4-BE49-F238E27FC236}">
                    <a16:creationId xmlns:a16="http://schemas.microsoft.com/office/drawing/2014/main" id="{0246B74E-8BE6-8942-B6D9-F04ACF3F9553}"/>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a:extLst>
                  <a:ext uri="{FF2B5EF4-FFF2-40B4-BE49-F238E27FC236}">
                    <a16:creationId xmlns:a16="http://schemas.microsoft.com/office/drawing/2014/main" id="{94B7AD0A-0F36-BA4D-B0BC-F0656075CA01}"/>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a:extLst>
                  <a:ext uri="{FF2B5EF4-FFF2-40B4-BE49-F238E27FC236}">
                    <a16:creationId xmlns:a16="http://schemas.microsoft.com/office/drawing/2014/main" id="{6DB94101-F5F6-5D42-A4D2-F2ABF24F2563}"/>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1" name="Group 20">
              <a:extLst>
                <a:ext uri="{FF2B5EF4-FFF2-40B4-BE49-F238E27FC236}">
                  <a16:creationId xmlns:a16="http://schemas.microsoft.com/office/drawing/2014/main" id="{FC2A0AE3-0281-694E-853F-490B90DAB7B9}"/>
                </a:ext>
              </a:extLst>
            </p:cNvPr>
            <p:cNvGrpSpPr/>
            <p:nvPr/>
          </p:nvGrpSpPr>
          <p:grpSpPr>
            <a:xfrm>
              <a:off x="9157648" y="6176370"/>
              <a:ext cx="1851716" cy="150125"/>
              <a:chOff x="9157648" y="5459104"/>
              <a:chExt cx="1851716" cy="150125"/>
            </a:xfrm>
          </p:grpSpPr>
          <p:sp>
            <p:nvSpPr>
              <p:cNvPr id="22" name="Oval 21">
                <a:extLst>
                  <a:ext uri="{FF2B5EF4-FFF2-40B4-BE49-F238E27FC236}">
                    <a16:creationId xmlns:a16="http://schemas.microsoft.com/office/drawing/2014/main" id="{8958A929-61EA-CE46-B103-8625B868F722}"/>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a:extLst>
                  <a:ext uri="{FF2B5EF4-FFF2-40B4-BE49-F238E27FC236}">
                    <a16:creationId xmlns:a16="http://schemas.microsoft.com/office/drawing/2014/main" id="{69F09C00-0508-DF40-B5CC-229EA640730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a:extLst>
                  <a:ext uri="{FF2B5EF4-FFF2-40B4-BE49-F238E27FC236}">
                    <a16:creationId xmlns:a16="http://schemas.microsoft.com/office/drawing/2014/main" id="{969AE6BE-0872-2D43-81DC-D1A926D6D6C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a:extLst>
                  <a:ext uri="{FF2B5EF4-FFF2-40B4-BE49-F238E27FC236}">
                    <a16:creationId xmlns:a16="http://schemas.microsoft.com/office/drawing/2014/main" id="{48262B91-6C7B-B149-B0E0-4F146FCB5BB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3B6A4791-E8B5-D149-9E59-F206E1E9BB2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27" name="Group 26">
              <a:extLst>
                <a:ext uri="{FF2B5EF4-FFF2-40B4-BE49-F238E27FC236}">
                  <a16:creationId xmlns:a16="http://schemas.microsoft.com/office/drawing/2014/main" id="{15A58B70-25AB-1941-B3A2-E85423277A62}"/>
                </a:ext>
              </a:extLst>
            </p:cNvPr>
            <p:cNvGrpSpPr/>
            <p:nvPr/>
          </p:nvGrpSpPr>
          <p:grpSpPr>
            <a:xfrm>
              <a:off x="9157648" y="6535003"/>
              <a:ext cx="1851716" cy="150125"/>
              <a:chOff x="9157648" y="5459104"/>
              <a:chExt cx="1851716" cy="150125"/>
            </a:xfrm>
          </p:grpSpPr>
          <p:sp>
            <p:nvSpPr>
              <p:cNvPr id="28" name="Oval 27">
                <a:extLst>
                  <a:ext uri="{FF2B5EF4-FFF2-40B4-BE49-F238E27FC236}">
                    <a16:creationId xmlns:a16="http://schemas.microsoft.com/office/drawing/2014/main" id="{D05C7C42-2E6A-654A-9AB7-27F153DCA49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0A90949E-9D6A-624D-863A-1DDCAAB86B25}"/>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a:extLst>
                  <a:ext uri="{FF2B5EF4-FFF2-40B4-BE49-F238E27FC236}">
                    <a16:creationId xmlns:a16="http://schemas.microsoft.com/office/drawing/2014/main" id="{2D6F54C4-5DAA-6848-864E-50AEABE70271}"/>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7EB686C6-E703-534E-A2B5-6FE05DED48B1}"/>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0867CC3D-EB7C-0E48-B57A-95D1ABF3F166}"/>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33" name="Group 32">
              <a:extLst>
                <a:ext uri="{FF2B5EF4-FFF2-40B4-BE49-F238E27FC236}">
                  <a16:creationId xmlns:a16="http://schemas.microsoft.com/office/drawing/2014/main" id="{E8B2DE6D-A40E-944D-B38D-41E79FC37B83}"/>
                </a:ext>
              </a:extLst>
            </p:cNvPr>
            <p:cNvGrpSpPr/>
            <p:nvPr/>
          </p:nvGrpSpPr>
          <p:grpSpPr>
            <a:xfrm>
              <a:off x="9157648" y="6893636"/>
              <a:ext cx="1851716" cy="150125"/>
              <a:chOff x="9157648" y="5459104"/>
              <a:chExt cx="1851716" cy="150125"/>
            </a:xfrm>
          </p:grpSpPr>
          <p:sp>
            <p:nvSpPr>
              <p:cNvPr id="34" name="Oval 33">
                <a:extLst>
                  <a:ext uri="{FF2B5EF4-FFF2-40B4-BE49-F238E27FC236}">
                    <a16:creationId xmlns:a16="http://schemas.microsoft.com/office/drawing/2014/main" id="{1FBBAF86-3186-B248-AF71-63ED51CD8C08}"/>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a:extLst>
                  <a:ext uri="{FF2B5EF4-FFF2-40B4-BE49-F238E27FC236}">
                    <a16:creationId xmlns:a16="http://schemas.microsoft.com/office/drawing/2014/main" id="{C02F2CAC-39EF-AE40-AB9A-6A27D7550207}"/>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6D6BA311-A838-7D47-8EE0-22E25D4305C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C27C71B0-BCCC-DB46-9764-37556B0784A1}"/>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BABB32D1-8493-D345-8365-86D96E03C0C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40" name="Group 39">
            <a:extLst>
              <a:ext uri="{FF2B5EF4-FFF2-40B4-BE49-F238E27FC236}">
                <a16:creationId xmlns:a16="http://schemas.microsoft.com/office/drawing/2014/main" id="{566619EF-4F29-C844-9B92-383B1069857C}"/>
              </a:ext>
            </a:extLst>
          </p:cNvPr>
          <p:cNvGrpSpPr/>
          <p:nvPr/>
        </p:nvGrpSpPr>
        <p:grpSpPr>
          <a:xfrm>
            <a:off x="-487375" y="12127562"/>
            <a:ext cx="1127149" cy="964589"/>
            <a:chOff x="9157648" y="5459104"/>
            <a:chExt cx="1851716" cy="1584657"/>
          </a:xfrm>
        </p:grpSpPr>
        <p:grpSp>
          <p:nvGrpSpPr>
            <p:cNvPr id="41" name="Group 40">
              <a:extLst>
                <a:ext uri="{FF2B5EF4-FFF2-40B4-BE49-F238E27FC236}">
                  <a16:creationId xmlns:a16="http://schemas.microsoft.com/office/drawing/2014/main" id="{3418CD35-2389-C544-B36C-14D1EDF0892C}"/>
                </a:ext>
              </a:extLst>
            </p:cNvPr>
            <p:cNvGrpSpPr/>
            <p:nvPr/>
          </p:nvGrpSpPr>
          <p:grpSpPr>
            <a:xfrm>
              <a:off x="9157648" y="5459104"/>
              <a:ext cx="1851716" cy="150125"/>
              <a:chOff x="9157648" y="5459104"/>
              <a:chExt cx="1851716" cy="150125"/>
            </a:xfrm>
          </p:grpSpPr>
          <p:sp>
            <p:nvSpPr>
              <p:cNvPr id="66" name="Oval 65">
                <a:extLst>
                  <a:ext uri="{FF2B5EF4-FFF2-40B4-BE49-F238E27FC236}">
                    <a16:creationId xmlns:a16="http://schemas.microsoft.com/office/drawing/2014/main" id="{EC697669-F0D0-3546-85B2-EBDC22E42B1C}"/>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7" name="Oval 66">
                <a:extLst>
                  <a:ext uri="{FF2B5EF4-FFF2-40B4-BE49-F238E27FC236}">
                    <a16:creationId xmlns:a16="http://schemas.microsoft.com/office/drawing/2014/main" id="{0E0D38A9-AFD7-BE4B-A549-8F412AA29018}"/>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8" name="Oval 67">
                <a:extLst>
                  <a:ext uri="{FF2B5EF4-FFF2-40B4-BE49-F238E27FC236}">
                    <a16:creationId xmlns:a16="http://schemas.microsoft.com/office/drawing/2014/main" id="{772F4178-61D2-CD47-B9A1-2405CB58BFE3}"/>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9" name="Oval 68">
                <a:extLst>
                  <a:ext uri="{FF2B5EF4-FFF2-40B4-BE49-F238E27FC236}">
                    <a16:creationId xmlns:a16="http://schemas.microsoft.com/office/drawing/2014/main" id="{6C09BCAB-97F4-8842-AA6E-70FFB436D9C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Oval 69">
                <a:extLst>
                  <a:ext uri="{FF2B5EF4-FFF2-40B4-BE49-F238E27FC236}">
                    <a16:creationId xmlns:a16="http://schemas.microsoft.com/office/drawing/2014/main" id="{401B40AB-172F-5346-BC66-66811505455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2" name="Group 41">
              <a:extLst>
                <a:ext uri="{FF2B5EF4-FFF2-40B4-BE49-F238E27FC236}">
                  <a16:creationId xmlns:a16="http://schemas.microsoft.com/office/drawing/2014/main" id="{1943EE7C-5C9C-E34C-97CA-C6376E557D7D}"/>
                </a:ext>
              </a:extLst>
            </p:cNvPr>
            <p:cNvGrpSpPr/>
            <p:nvPr/>
          </p:nvGrpSpPr>
          <p:grpSpPr>
            <a:xfrm>
              <a:off x="9157648" y="5817737"/>
              <a:ext cx="1851716" cy="150125"/>
              <a:chOff x="9157648" y="5459104"/>
              <a:chExt cx="1851716" cy="150125"/>
            </a:xfrm>
          </p:grpSpPr>
          <p:sp>
            <p:nvSpPr>
              <p:cNvPr id="61" name="Oval 60">
                <a:extLst>
                  <a:ext uri="{FF2B5EF4-FFF2-40B4-BE49-F238E27FC236}">
                    <a16:creationId xmlns:a16="http://schemas.microsoft.com/office/drawing/2014/main" id="{263FF126-933B-DA45-A352-BB58E182C2EC}"/>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2" name="Oval 61">
                <a:extLst>
                  <a:ext uri="{FF2B5EF4-FFF2-40B4-BE49-F238E27FC236}">
                    <a16:creationId xmlns:a16="http://schemas.microsoft.com/office/drawing/2014/main" id="{5394C0FF-EF19-4D4C-A3C0-4A7E8A03C74F}"/>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a:extLst>
                  <a:ext uri="{FF2B5EF4-FFF2-40B4-BE49-F238E27FC236}">
                    <a16:creationId xmlns:a16="http://schemas.microsoft.com/office/drawing/2014/main" id="{DAF73622-4867-6B46-8A98-891502D171C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4" name="Oval 63">
                <a:extLst>
                  <a:ext uri="{FF2B5EF4-FFF2-40B4-BE49-F238E27FC236}">
                    <a16:creationId xmlns:a16="http://schemas.microsoft.com/office/drawing/2014/main" id="{B509FFFF-79CF-5742-93C1-28288E14703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5" name="Oval 64">
                <a:extLst>
                  <a:ext uri="{FF2B5EF4-FFF2-40B4-BE49-F238E27FC236}">
                    <a16:creationId xmlns:a16="http://schemas.microsoft.com/office/drawing/2014/main" id="{00F59F63-D628-984D-96A1-99690EFC7F9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3" name="Group 42">
              <a:extLst>
                <a:ext uri="{FF2B5EF4-FFF2-40B4-BE49-F238E27FC236}">
                  <a16:creationId xmlns:a16="http://schemas.microsoft.com/office/drawing/2014/main" id="{17A45836-C231-9B44-8D2C-CA8326FAB329}"/>
                </a:ext>
              </a:extLst>
            </p:cNvPr>
            <p:cNvGrpSpPr/>
            <p:nvPr/>
          </p:nvGrpSpPr>
          <p:grpSpPr>
            <a:xfrm>
              <a:off x="9157648" y="6176370"/>
              <a:ext cx="1851716" cy="150125"/>
              <a:chOff x="9157648" y="5459104"/>
              <a:chExt cx="1851716" cy="150125"/>
            </a:xfrm>
          </p:grpSpPr>
          <p:sp>
            <p:nvSpPr>
              <p:cNvPr id="56" name="Oval 55">
                <a:extLst>
                  <a:ext uri="{FF2B5EF4-FFF2-40B4-BE49-F238E27FC236}">
                    <a16:creationId xmlns:a16="http://schemas.microsoft.com/office/drawing/2014/main" id="{61AA15BA-881D-9B4A-9938-E06D9D11C80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7" name="Oval 56">
                <a:extLst>
                  <a:ext uri="{FF2B5EF4-FFF2-40B4-BE49-F238E27FC236}">
                    <a16:creationId xmlns:a16="http://schemas.microsoft.com/office/drawing/2014/main" id="{405C5EA9-9BD6-A448-9EE3-65AC6BDDC016}"/>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C38DB62D-F599-9C40-8E79-F7A01202411A}"/>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9" name="Oval 58">
                <a:extLst>
                  <a:ext uri="{FF2B5EF4-FFF2-40B4-BE49-F238E27FC236}">
                    <a16:creationId xmlns:a16="http://schemas.microsoft.com/office/drawing/2014/main" id="{142AD3CF-617D-8445-B073-7D4003E42B9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Oval 59">
                <a:extLst>
                  <a:ext uri="{FF2B5EF4-FFF2-40B4-BE49-F238E27FC236}">
                    <a16:creationId xmlns:a16="http://schemas.microsoft.com/office/drawing/2014/main" id="{3D9D7DBD-37FB-2A45-8380-89D789B14A8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4" name="Group 43">
              <a:extLst>
                <a:ext uri="{FF2B5EF4-FFF2-40B4-BE49-F238E27FC236}">
                  <a16:creationId xmlns:a16="http://schemas.microsoft.com/office/drawing/2014/main" id="{54BB2C49-71A0-254D-9C0F-84C3E993035E}"/>
                </a:ext>
              </a:extLst>
            </p:cNvPr>
            <p:cNvGrpSpPr/>
            <p:nvPr/>
          </p:nvGrpSpPr>
          <p:grpSpPr>
            <a:xfrm>
              <a:off x="9157648" y="6535003"/>
              <a:ext cx="1851716" cy="150125"/>
              <a:chOff x="9157648" y="5459104"/>
              <a:chExt cx="1851716" cy="150125"/>
            </a:xfrm>
          </p:grpSpPr>
          <p:sp>
            <p:nvSpPr>
              <p:cNvPr id="51" name="Oval 50">
                <a:extLst>
                  <a:ext uri="{FF2B5EF4-FFF2-40B4-BE49-F238E27FC236}">
                    <a16:creationId xmlns:a16="http://schemas.microsoft.com/office/drawing/2014/main" id="{96B9AC6D-36D8-B442-B597-378DCFDEA3EB}"/>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Oval 51">
                <a:extLst>
                  <a:ext uri="{FF2B5EF4-FFF2-40B4-BE49-F238E27FC236}">
                    <a16:creationId xmlns:a16="http://schemas.microsoft.com/office/drawing/2014/main" id="{8EFBE743-F46F-0C43-B9F9-050EF9EF80A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Oval 52">
                <a:extLst>
                  <a:ext uri="{FF2B5EF4-FFF2-40B4-BE49-F238E27FC236}">
                    <a16:creationId xmlns:a16="http://schemas.microsoft.com/office/drawing/2014/main" id="{BB283679-00F6-8542-A9B3-4A3DD6BAB77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4" name="Oval 53">
                <a:extLst>
                  <a:ext uri="{FF2B5EF4-FFF2-40B4-BE49-F238E27FC236}">
                    <a16:creationId xmlns:a16="http://schemas.microsoft.com/office/drawing/2014/main" id="{35EFD760-A1B1-5C45-8696-E6A7648F512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5D3DC179-1AB3-3C4B-A7A7-21DCC8546C2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5" name="Group 44">
              <a:extLst>
                <a:ext uri="{FF2B5EF4-FFF2-40B4-BE49-F238E27FC236}">
                  <a16:creationId xmlns:a16="http://schemas.microsoft.com/office/drawing/2014/main" id="{A44927A4-60BE-444E-97B8-9BC4463B5848}"/>
                </a:ext>
              </a:extLst>
            </p:cNvPr>
            <p:cNvGrpSpPr/>
            <p:nvPr/>
          </p:nvGrpSpPr>
          <p:grpSpPr>
            <a:xfrm>
              <a:off x="9157648" y="6893636"/>
              <a:ext cx="1851716" cy="150125"/>
              <a:chOff x="9157648" y="5459104"/>
              <a:chExt cx="1851716" cy="150125"/>
            </a:xfrm>
          </p:grpSpPr>
          <p:sp>
            <p:nvSpPr>
              <p:cNvPr id="46" name="Oval 45">
                <a:extLst>
                  <a:ext uri="{FF2B5EF4-FFF2-40B4-BE49-F238E27FC236}">
                    <a16:creationId xmlns:a16="http://schemas.microsoft.com/office/drawing/2014/main" id="{96A13EC8-7E10-E642-83BC-F5B80552B50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7" name="Oval 46">
                <a:extLst>
                  <a:ext uri="{FF2B5EF4-FFF2-40B4-BE49-F238E27FC236}">
                    <a16:creationId xmlns:a16="http://schemas.microsoft.com/office/drawing/2014/main" id="{7F1291A1-2543-9649-8BB8-B9CF5713CBA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3F3BE3C6-48D2-5949-B8E7-10557488D52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9" name="Oval 48">
                <a:extLst>
                  <a:ext uri="{FF2B5EF4-FFF2-40B4-BE49-F238E27FC236}">
                    <a16:creationId xmlns:a16="http://schemas.microsoft.com/office/drawing/2014/main" id="{88DEB34E-C6E6-2449-8828-EAFDAFE6D8E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0" name="Oval 49">
                <a:extLst>
                  <a:ext uri="{FF2B5EF4-FFF2-40B4-BE49-F238E27FC236}">
                    <a16:creationId xmlns:a16="http://schemas.microsoft.com/office/drawing/2014/main" id="{B6FD3F4B-9EC1-B549-B02C-C71977CE5594}"/>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71" name="Oval 70">
            <a:extLst>
              <a:ext uri="{FF2B5EF4-FFF2-40B4-BE49-F238E27FC236}">
                <a16:creationId xmlns:a16="http://schemas.microsoft.com/office/drawing/2014/main" id="{35474201-DFA6-2944-A7F0-16A3DCCC36B9}"/>
              </a:ext>
            </a:extLst>
          </p:cNvPr>
          <p:cNvSpPr/>
          <p:nvPr/>
        </p:nvSpPr>
        <p:spPr>
          <a:xfrm>
            <a:off x="22127410" y="12092024"/>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2" name="Group 71">
            <a:extLst>
              <a:ext uri="{FF2B5EF4-FFF2-40B4-BE49-F238E27FC236}">
                <a16:creationId xmlns:a16="http://schemas.microsoft.com/office/drawing/2014/main" id="{8E39349A-303B-BF4F-AC90-4116D195D75E}"/>
              </a:ext>
            </a:extLst>
          </p:cNvPr>
          <p:cNvGrpSpPr/>
          <p:nvPr/>
        </p:nvGrpSpPr>
        <p:grpSpPr>
          <a:xfrm>
            <a:off x="22656800" y="5045892"/>
            <a:ext cx="457200" cy="457200"/>
            <a:chOff x="13104019" y="8686800"/>
            <a:chExt cx="457200" cy="457200"/>
          </a:xfrm>
          <a:solidFill>
            <a:schemeClr val="accent2"/>
          </a:solidFill>
        </p:grpSpPr>
        <p:sp>
          <p:nvSpPr>
            <p:cNvPr id="73" name="Freeform 72">
              <a:extLst>
                <a:ext uri="{FF2B5EF4-FFF2-40B4-BE49-F238E27FC236}">
                  <a16:creationId xmlns:a16="http://schemas.microsoft.com/office/drawing/2014/main" id="{B418EBD8-A062-B34E-91B2-818E92857C25}"/>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4" name="Freeform 73">
              <a:extLst>
                <a:ext uri="{FF2B5EF4-FFF2-40B4-BE49-F238E27FC236}">
                  <a16:creationId xmlns:a16="http://schemas.microsoft.com/office/drawing/2014/main" id="{85F5EDCC-15DE-5D4E-8703-4E057E116854}"/>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5" name="Freeform 74">
              <a:extLst>
                <a:ext uri="{FF2B5EF4-FFF2-40B4-BE49-F238E27FC236}">
                  <a16:creationId xmlns:a16="http://schemas.microsoft.com/office/drawing/2014/main" id="{CEABA30E-F60B-5947-B11E-7A5FB57525FF}"/>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6" name="Freeform 75">
              <a:extLst>
                <a:ext uri="{FF2B5EF4-FFF2-40B4-BE49-F238E27FC236}">
                  <a16:creationId xmlns:a16="http://schemas.microsoft.com/office/drawing/2014/main" id="{053E3B25-988D-6247-B619-EE219394621F}"/>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77" name="Freeform 76">
            <a:extLst>
              <a:ext uri="{FF2B5EF4-FFF2-40B4-BE49-F238E27FC236}">
                <a16:creationId xmlns:a16="http://schemas.microsoft.com/office/drawing/2014/main" id="{6CBFC346-CA4F-8C45-93CF-052055767CF8}"/>
              </a:ext>
            </a:extLst>
          </p:cNvPr>
          <p:cNvSpPr/>
          <p:nvPr/>
        </p:nvSpPr>
        <p:spPr>
          <a:xfrm>
            <a:off x="23459222" y="10750432"/>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78" name="Freeform 77">
            <a:extLst>
              <a:ext uri="{FF2B5EF4-FFF2-40B4-BE49-F238E27FC236}">
                <a16:creationId xmlns:a16="http://schemas.microsoft.com/office/drawing/2014/main" id="{A6CA607A-DEB3-294A-A54C-5ADAA7ED8EA0}"/>
              </a:ext>
            </a:extLst>
          </p:cNvPr>
          <p:cNvSpPr/>
          <p:nvPr/>
        </p:nvSpPr>
        <p:spPr>
          <a:xfrm>
            <a:off x="10385277" y="2287421"/>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grpSp>
        <p:nvGrpSpPr>
          <p:cNvPr id="79" name="Group 78">
            <a:extLst>
              <a:ext uri="{FF2B5EF4-FFF2-40B4-BE49-F238E27FC236}">
                <a16:creationId xmlns:a16="http://schemas.microsoft.com/office/drawing/2014/main" id="{55896CAA-1349-744E-A3C9-8E4A3F3DDC7C}"/>
              </a:ext>
            </a:extLst>
          </p:cNvPr>
          <p:cNvGrpSpPr/>
          <p:nvPr/>
        </p:nvGrpSpPr>
        <p:grpSpPr>
          <a:xfrm>
            <a:off x="18902947" y="-101837"/>
            <a:ext cx="457200" cy="457200"/>
            <a:chOff x="13104019" y="8686800"/>
            <a:chExt cx="457200" cy="457200"/>
          </a:xfrm>
          <a:solidFill>
            <a:schemeClr val="accent6"/>
          </a:solidFill>
        </p:grpSpPr>
        <p:sp>
          <p:nvSpPr>
            <p:cNvPr id="80" name="Freeform 79">
              <a:extLst>
                <a:ext uri="{FF2B5EF4-FFF2-40B4-BE49-F238E27FC236}">
                  <a16:creationId xmlns:a16="http://schemas.microsoft.com/office/drawing/2014/main" id="{626DB0D9-D22D-2348-A471-326674161B8C}"/>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1" name="Freeform 80">
              <a:extLst>
                <a:ext uri="{FF2B5EF4-FFF2-40B4-BE49-F238E27FC236}">
                  <a16:creationId xmlns:a16="http://schemas.microsoft.com/office/drawing/2014/main" id="{253C93AF-F579-5C49-81E4-0B168FD63502}"/>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2" name="Freeform 81">
              <a:extLst>
                <a:ext uri="{FF2B5EF4-FFF2-40B4-BE49-F238E27FC236}">
                  <a16:creationId xmlns:a16="http://schemas.microsoft.com/office/drawing/2014/main" id="{2F0AF853-E544-7E40-9372-538BC61D33BF}"/>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3" name="Freeform 82">
              <a:extLst>
                <a:ext uri="{FF2B5EF4-FFF2-40B4-BE49-F238E27FC236}">
                  <a16:creationId xmlns:a16="http://schemas.microsoft.com/office/drawing/2014/main" id="{0B042648-1014-8E47-B35A-4CA5F6B397C2}"/>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84" name="Oval 83">
            <a:extLst>
              <a:ext uri="{FF2B5EF4-FFF2-40B4-BE49-F238E27FC236}">
                <a16:creationId xmlns:a16="http://schemas.microsoft.com/office/drawing/2014/main" id="{E4B7FE95-7717-5042-BAB9-5D87D2A084D7}"/>
              </a:ext>
            </a:extLst>
          </p:cNvPr>
          <p:cNvSpPr/>
          <p:nvPr/>
        </p:nvSpPr>
        <p:spPr>
          <a:xfrm>
            <a:off x="23114000" y="367731"/>
            <a:ext cx="345222" cy="345222"/>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5" name="Group 84">
            <a:extLst>
              <a:ext uri="{FF2B5EF4-FFF2-40B4-BE49-F238E27FC236}">
                <a16:creationId xmlns:a16="http://schemas.microsoft.com/office/drawing/2014/main" id="{5778953C-4339-5847-AF00-93A72E6DB0F1}"/>
              </a:ext>
            </a:extLst>
          </p:cNvPr>
          <p:cNvGrpSpPr/>
          <p:nvPr/>
        </p:nvGrpSpPr>
        <p:grpSpPr>
          <a:xfrm>
            <a:off x="9751417" y="9665887"/>
            <a:ext cx="457200" cy="457200"/>
            <a:chOff x="13104019" y="8686800"/>
            <a:chExt cx="457200" cy="457200"/>
          </a:xfrm>
          <a:solidFill>
            <a:schemeClr val="accent2"/>
          </a:solidFill>
        </p:grpSpPr>
        <p:sp>
          <p:nvSpPr>
            <p:cNvPr id="86" name="Freeform 85">
              <a:extLst>
                <a:ext uri="{FF2B5EF4-FFF2-40B4-BE49-F238E27FC236}">
                  <a16:creationId xmlns:a16="http://schemas.microsoft.com/office/drawing/2014/main" id="{538743B4-4D36-0241-9B20-47A7523DC340}"/>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7" name="Freeform 86">
              <a:extLst>
                <a:ext uri="{FF2B5EF4-FFF2-40B4-BE49-F238E27FC236}">
                  <a16:creationId xmlns:a16="http://schemas.microsoft.com/office/drawing/2014/main" id="{94852E1C-C864-8D4B-9061-26D00873C9F1}"/>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8" name="Freeform 87">
              <a:extLst>
                <a:ext uri="{FF2B5EF4-FFF2-40B4-BE49-F238E27FC236}">
                  <a16:creationId xmlns:a16="http://schemas.microsoft.com/office/drawing/2014/main" id="{B544F56A-DD07-3F41-9D06-1D3649D899D9}"/>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9" name="Freeform 88">
              <a:extLst>
                <a:ext uri="{FF2B5EF4-FFF2-40B4-BE49-F238E27FC236}">
                  <a16:creationId xmlns:a16="http://schemas.microsoft.com/office/drawing/2014/main" id="{FCE59117-4A65-BA4E-8589-0384EF1E284F}"/>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Tree>
    <p:extLst>
      <p:ext uri="{BB962C8B-B14F-4D97-AF65-F5344CB8AC3E}">
        <p14:creationId xmlns:p14="http://schemas.microsoft.com/office/powerpoint/2010/main" val="39597917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215C69CA-7AFA-F94E-926A-0E14D1A0C5A9}"/>
              </a:ext>
            </a:extLst>
          </p:cNvPr>
          <p:cNvPicPr>
            <a:picLocks noGrp="1" noChangeAspect="1"/>
          </p:cNvPicPr>
          <p:nvPr>
            <p:ph type="pic" sz="quarter" idx="11"/>
          </p:nvPr>
        </p:nvPicPr>
        <p:blipFill>
          <a:blip r:embed="rId2"/>
          <a:srcRect t="8045" b="8045"/>
          <a:stretch>
            <a:fillRect/>
          </a:stretch>
        </p:blipFill>
        <p:spPr/>
      </p:pic>
      <p:pic>
        <p:nvPicPr>
          <p:cNvPr id="4" name="Picture 9">
            <a:extLst>
              <a:ext uri="{FF2B5EF4-FFF2-40B4-BE49-F238E27FC236}">
                <a16:creationId xmlns:a16="http://schemas.microsoft.com/office/drawing/2014/main" id="{F8743DD9-FA89-2547-9E4F-6F68E125FD4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16853878" y="2147538"/>
            <a:ext cx="6616332" cy="1326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730480A0-F065-7442-87E6-70FB6E21EE38}"/>
              </a:ext>
            </a:extLst>
          </p:cNvPr>
          <p:cNvSpPr/>
          <p:nvPr/>
        </p:nvSpPr>
        <p:spPr>
          <a:xfrm>
            <a:off x="19438144" y="7574272"/>
            <a:ext cx="2133600" cy="2133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Graphic 44">
            <a:extLst>
              <a:ext uri="{FF2B5EF4-FFF2-40B4-BE49-F238E27FC236}">
                <a16:creationId xmlns:a16="http://schemas.microsoft.com/office/drawing/2014/main" id="{2CE63FDA-4C6D-E14A-A59A-2FD5635FBB63}"/>
              </a:ext>
            </a:extLst>
          </p:cNvPr>
          <p:cNvSpPr/>
          <p:nvPr/>
        </p:nvSpPr>
        <p:spPr>
          <a:xfrm>
            <a:off x="20165509" y="8253692"/>
            <a:ext cx="736021" cy="774759"/>
          </a:xfrm>
          <a:custGeom>
            <a:avLst/>
            <a:gdLst>
              <a:gd name="connsiteX0" fmla="*/ 0 w 1055687"/>
              <a:gd name="connsiteY0" fmla="*/ 83368 h 1111250"/>
              <a:gd name="connsiteX1" fmla="*/ 0 w 1055687"/>
              <a:gd name="connsiteY1" fmla="*/ 1055156 h 1111250"/>
              <a:gd name="connsiteX2" fmla="*/ 83336 w 1055687"/>
              <a:gd name="connsiteY2" fmla="*/ 1138507 h 1111250"/>
              <a:gd name="connsiteX3" fmla="*/ 122738 w 1055687"/>
              <a:gd name="connsiteY3" fmla="*/ 1128609 h 1111250"/>
              <a:gd name="connsiteX4" fmla="*/ 1029684 w 1055687"/>
              <a:gd name="connsiteY4" fmla="*/ 642715 h 1111250"/>
              <a:gd name="connsiteX5" fmla="*/ 1063759 w 1055687"/>
              <a:gd name="connsiteY5" fmla="*/ 529882 h 1111250"/>
              <a:gd name="connsiteX6" fmla="*/ 1029684 w 1055687"/>
              <a:gd name="connsiteY6" fmla="*/ 495808 h 1111250"/>
              <a:gd name="connsiteX7" fmla="*/ 122738 w 1055687"/>
              <a:gd name="connsiteY7" fmla="*/ 9914 h 1111250"/>
              <a:gd name="connsiteX8" fmla="*/ 9898 w 1055687"/>
              <a:gd name="connsiteY8" fmla="*/ 43966 h 1111250"/>
              <a:gd name="connsiteX9" fmla="*/ 0 w 1055687"/>
              <a:gd name="connsiteY9" fmla="*/ 83368 h 111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687" h="1111250">
                <a:moveTo>
                  <a:pt x="0" y="83368"/>
                </a:moveTo>
                <a:lnTo>
                  <a:pt x="0" y="1055156"/>
                </a:lnTo>
                <a:cubicBezTo>
                  <a:pt x="-4" y="1101185"/>
                  <a:pt x="37307" y="1138503"/>
                  <a:pt x="83336" y="1138507"/>
                </a:cubicBezTo>
                <a:cubicBezTo>
                  <a:pt x="97085" y="1138509"/>
                  <a:pt x="110621" y="1135108"/>
                  <a:pt x="122738" y="1128609"/>
                </a:cubicBezTo>
                <a:lnTo>
                  <a:pt x="1029684" y="642715"/>
                </a:lnTo>
                <a:cubicBezTo>
                  <a:pt x="1070252" y="620967"/>
                  <a:pt x="1085507" y="570450"/>
                  <a:pt x="1063759" y="529882"/>
                </a:cubicBezTo>
                <a:cubicBezTo>
                  <a:pt x="1056003" y="515417"/>
                  <a:pt x="1044150" y="503563"/>
                  <a:pt x="1029684" y="495808"/>
                </a:cubicBezTo>
                <a:lnTo>
                  <a:pt x="122738" y="9914"/>
                </a:lnTo>
                <a:cubicBezTo>
                  <a:pt x="82174" y="-11843"/>
                  <a:pt x="31654" y="3403"/>
                  <a:pt x="9898" y="43966"/>
                </a:cubicBezTo>
                <a:cubicBezTo>
                  <a:pt x="3399" y="56083"/>
                  <a:pt x="-1" y="69619"/>
                  <a:pt x="0" y="83368"/>
                </a:cubicBezTo>
                <a:close/>
              </a:path>
            </a:pathLst>
          </a:custGeom>
          <a:solidFill>
            <a:schemeClr val="accent5"/>
          </a:solidFill>
          <a:ln w="83344" cap="rnd">
            <a:noFill/>
            <a:prstDash val="solid"/>
            <a:round/>
          </a:ln>
        </p:spPr>
        <p:txBody>
          <a:bodyPr rtlCol="0" anchor="ctr"/>
          <a:lstStyle/>
          <a:p>
            <a:endParaRPr/>
          </a:p>
        </p:txBody>
      </p:sp>
      <p:sp>
        <p:nvSpPr>
          <p:cNvPr id="12" name="Rectangle 11">
            <a:extLst>
              <a:ext uri="{FF2B5EF4-FFF2-40B4-BE49-F238E27FC236}">
                <a16:creationId xmlns:a16="http://schemas.microsoft.com/office/drawing/2014/main" id="{79171C52-7EC8-8A40-A0BF-750A40ACFA2A}"/>
              </a:ext>
            </a:extLst>
          </p:cNvPr>
          <p:cNvSpPr/>
          <p:nvPr/>
        </p:nvSpPr>
        <p:spPr>
          <a:xfrm>
            <a:off x="1632857" y="5296963"/>
            <a:ext cx="10123714" cy="1735632"/>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xtBox 12">
            <a:extLst>
              <a:ext uri="{FF2B5EF4-FFF2-40B4-BE49-F238E27FC236}">
                <a16:creationId xmlns:a16="http://schemas.microsoft.com/office/drawing/2014/main" id="{28E249C1-906C-D944-A585-CA343F0A12D2}"/>
              </a:ext>
            </a:extLst>
          </p:cNvPr>
          <p:cNvSpPr txBox="1"/>
          <p:nvPr/>
        </p:nvSpPr>
        <p:spPr>
          <a:xfrm>
            <a:off x="4843938" y="5799113"/>
            <a:ext cx="6061342"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DOWNLOAD FALCONS APPS</a:t>
            </a:r>
          </a:p>
        </p:txBody>
      </p:sp>
      <p:sp>
        <p:nvSpPr>
          <p:cNvPr id="15" name="Rectangle 22">
            <a:extLst>
              <a:ext uri="{FF2B5EF4-FFF2-40B4-BE49-F238E27FC236}">
                <a16:creationId xmlns:a16="http://schemas.microsoft.com/office/drawing/2014/main" id="{0FDC653E-2984-B647-B11C-46327B142B41}"/>
              </a:ext>
            </a:extLst>
          </p:cNvPr>
          <p:cNvSpPr/>
          <p:nvPr/>
        </p:nvSpPr>
        <p:spPr>
          <a:xfrm>
            <a:off x="1632857" y="5296962"/>
            <a:ext cx="3211081" cy="1716701"/>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2">
                  <a:alpha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Rectangle 21">
            <a:extLst>
              <a:ext uri="{FF2B5EF4-FFF2-40B4-BE49-F238E27FC236}">
                <a16:creationId xmlns:a16="http://schemas.microsoft.com/office/drawing/2014/main" id="{FA8D5E16-B474-4345-9D38-3B8160DD0A84}"/>
              </a:ext>
            </a:extLst>
          </p:cNvPr>
          <p:cNvSpPr/>
          <p:nvPr/>
        </p:nvSpPr>
        <p:spPr>
          <a:xfrm>
            <a:off x="1578421" y="7925093"/>
            <a:ext cx="10123714" cy="1735632"/>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TextBox 22">
            <a:extLst>
              <a:ext uri="{FF2B5EF4-FFF2-40B4-BE49-F238E27FC236}">
                <a16:creationId xmlns:a16="http://schemas.microsoft.com/office/drawing/2014/main" id="{2843A024-BF60-F140-B7A4-AAD384CB2547}"/>
              </a:ext>
            </a:extLst>
          </p:cNvPr>
          <p:cNvSpPr txBox="1"/>
          <p:nvPr/>
        </p:nvSpPr>
        <p:spPr>
          <a:xfrm>
            <a:off x="4789502" y="8427243"/>
            <a:ext cx="6061342"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SEARCH COMPETITION</a:t>
            </a:r>
          </a:p>
        </p:txBody>
      </p:sp>
      <p:sp>
        <p:nvSpPr>
          <p:cNvPr id="25" name="Rectangle 22">
            <a:extLst>
              <a:ext uri="{FF2B5EF4-FFF2-40B4-BE49-F238E27FC236}">
                <a16:creationId xmlns:a16="http://schemas.microsoft.com/office/drawing/2014/main" id="{E1218765-A8AD-D14A-891B-F979E4D1EDD9}"/>
              </a:ext>
            </a:extLst>
          </p:cNvPr>
          <p:cNvSpPr/>
          <p:nvPr/>
        </p:nvSpPr>
        <p:spPr>
          <a:xfrm>
            <a:off x="1578421" y="7925092"/>
            <a:ext cx="3211081" cy="1716701"/>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6">
                  <a:alpha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Rectangle 25">
            <a:extLst>
              <a:ext uri="{FF2B5EF4-FFF2-40B4-BE49-F238E27FC236}">
                <a16:creationId xmlns:a16="http://schemas.microsoft.com/office/drawing/2014/main" id="{43352284-39B8-0341-B399-CCD13A9C62F6}"/>
              </a:ext>
            </a:extLst>
          </p:cNvPr>
          <p:cNvSpPr/>
          <p:nvPr/>
        </p:nvSpPr>
        <p:spPr>
          <a:xfrm>
            <a:off x="1578421" y="10527948"/>
            <a:ext cx="10123714" cy="1735632"/>
          </a:xfrm>
          <a:prstGeom prst="rect">
            <a:avLst/>
          </a:prstGeom>
          <a:solidFill>
            <a:schemeClr val="accent1">
              <a:lumMod val="75000"/>
            </a:schemeClr>
          </a:solidFill>
          <a:ln>
            <a:noFill/>
          </a:ln>
          <a:effectLst>
            <a:outerShdw blurRad="901700" dist="317500" dir="17580000" sx="107000" sy="107000" algn="tl" rotWithShape="0">
              <a:schemeClr val="accent1">
                <a:lumMod val="50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TextBox 26">
            <a:extLst>
              <a:ext uri="{FF2B5EF4-FFF2-40B4-BE49-F238E27FC236}">
                <a16:creationId xmlns:a16="http://schemas.microsoft.com/office/drawing/2014/main" id="{CA3729A0-BE0E-3A46-8FC1-A876F5C2EAA2}"/>
              </a:ext>
            </a:extLst>
          </p:cNvPr>
          <p:cNvSpPr txBox="1"/>
          <p:nvPr/>
        </p:nvSpPr>
        <p:spPr>
          <a:xfrm>
            <a:off x="4789502" y="11030098"/>
            <a:ext cx="6061342"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SEE THE VIDEO</a:t>
            </a:r>
          </a:p>
        </p:txBody>
      </p:sp>
      <p:sp>
        <p:nvSpPr>
          <p:cNvPr id="29" name="Rectangle 22">
            <a:extLst>
              <a:ext uri="{FF2B5EF4-FFF2-40B4-BE49-F238E27FC236}">
                <a16:creationId xmlns:a16="http://schemas.microsoft.com/office/drawing/2014/main" id="{F92DB779-C007-C44D-975E-8C36BEC9D9A7}"/>
              </a:ext>
            </a:extLst>
          </p:cNvPr>
          <p:cNvSpPr/>
          <p:nvPr/>
        </p:nvSpPr>
        <p:spPr>
          <a:xfrm>
            <a:off x="1578421" y="10527947"/>
            <a:ext cx="3211081" cy="1716701"/>
          </a:xfrm>
          <a:custGeom>
            <a:avLst/>
            <a:gdLst>
              <a:gd name="connsiteX0" fmla="*/ 0 w 3559629"/>
              <a:gd name="connsiteY0" fmla="*/ 0 h 3036288"/>
              <a:gd name="connsiteX1" fmla="*/ 3559629 w 3559629"/>
              <a:gd name="connsiteY1" fmla="*/ 0 h 3036288"/>
              <a:gd name="connsiteX2" fmla="*/ 3559629 w 3559629"/>
              <a:gd name="connsiteY2" fmla="*/ 3036288 h 3036288"/>
              <a:gd name="connsiteX3" fmla="*/ 0 w 3559629"/>
              <a:gd name="connsiteY3" fmla="*/ 3036288 h 3036288"/>
              <a:gd name="connsiteX4" fmla="*/ 0 w 3559629"/>
              <a:gd name="connsiteY4" fmla="*/ 0 h 3036288"/>
              <a:gd name="connsiteX0" fmla="*/ 0 w 3559629"/>
              <a:gd name="connsiteY0" fmla="*/ 0 h 3036288"/>
              <a:gd name="connsiteX1" fmla="*/ 3559629 w 3559629"/>
              <a:gd name="connsiteY1" fmla="*/ 0 h 3036288"/>
              <a:gd name="connsiteX2" fmla="*/ 1796143 w 3559629"/>
              <a:gd name="connsiteY2" fmla="*/ 3036288 h 3036288"/>
              <a:gd name="connsiteX3" fmla="*/ 0 w 3559629"/>
              <a:gd name="connsiteY3" fmla="*/ 3036288 h 3036288"/>
              <a:gd name="connsiteX4" fmla="*/ 0 w 3559629"/>
              <a:gd name="connsiteY4" fmla="*/ 0 h 303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9" h="3036288">
                <a:moveTo>
                  <a:pt x="0" y="0"/>
                </a:moveTo>
                <a:lnTo>
                  <a:pt x="3559629" y="0"/>
                </a:lnTo>
                <a:lnTo>
                  <a:pt x="1796143" y="3036288"/>
                </a:lnTo>
                <a:lnTo>
                  <a:pt x="0" y="3036288"/>
                </a:lnTo>
                <a:lnTo>
                  <a:pt x="0" y="0"/>
                </a:lnTo>
                <a:close/>
              </a:path>
            </a:pathLst>
          </a:custGeom>
          <a:gradFill>
            <a:gsLst>
              <a:gs pos="0">
                <a:schemeClr val="accent1">
                  <a:alpha val="40000"/>
                </a:schemeClr>
              </a:gs>
              <a:gs pos="99000">
                <a:schemeClr val="accent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TextBox 31">
            <a:extLst>
              <a:ext uri="{FF2B5EF4-FFF2-40B4-BE49-F238E27FC236}">
                <a16:creationId xmlns:a16="http://schemas.microsoft.com/office/drawing/2014/main" id="{A1957C58-90B0-C442-95D6-98BD20D31B28}"/>
              </a:ext>
            </a:extLst>
          </p:cNvPr>
          <p:cNvSpPr txBox="1"/>
          <p:nvPr/>
        </p:nvSpPr>
        <p:spPr>
          <a:xfrm>
            <a:off x="5609793" y="1452420"/>
            <a:ext cx="13159653" cy="1323439"/>
          </a:xfrm>
          <a:prstGeom prst="rect">
            <a:avLst/>
          </a:prstGeom>
          <a:noFill/>
          <a:ln>
            <a:noFill/>
          </a:ln>
        </p:spPr>
        <p:txBody>
          <a:bodyPr wrap="square" rtlCol="0">
            <a:spAutoFit/>
          </a:bodyPr>
          <a:lstStyle/>
          <a:p>
            <a:pPr algn="ctr"/>
            <a:r>
              <a:rPr lang="en-US" sz="8000" b="1" spc="-300">
                <a:ln w="63500" cap="rnd" cmpd="sng">
                  <a:noFill/>
                  <a:prstDash val="solid"/>
                </a:ln>
                <a:solidFill>
                  <a:schemeClr val="bg1"/>
                </a:solidFill>
                <a:latin typeface="Odibee Sans" pitchFamily="2" charset="77"/>
              </a:rPr>
              <a:t>EASY STREAMING IN OUR APPS</a:t>
            </a:r>
            <a:endParaRPr sz="8000" b="1" spc="-300">
              <a:ln w="63500" cap="rnd" cmpd="sng">
                <a:noFill/>
                <a:prstDash val="solid"/>
              </a:ln>
              <a:solidFill>
                <a:schemeClr val="bg1"/>
              </a:solidFill>
              <a:latin typeface="Odibee Sans" pitchFamily="2" charset="77"/>
            </a:endParaRPr>
          </a:p>
        </p:txBody>
      </p:sp>
      <p:sp>
        <p:nvSpPr>
          <p:cNvPr id="33" name="TextBox 32">
            <a:extLst>
              <a:ext uri="{FF2B5EF4-FFF2-40B4-BE49-F238E27FC236}">
                <a16:creationId xmlns:a16="http://schemas.microsoft.com/office/drawing/2014/main" id="{AE9DE798-6046-2D4C-BD9B-78AE78FAB428}"/>
              </a:ext>
            </a:extLst>
          </p:cNvPr>
          <p:cNvSpPr txBox="1"/>
          <p:nvPr/>
        </p:nvSpPr>
        <p:spPr>
          <a:xfrm>
            <a:off x="10261168" y="806089"/>
            <a:ext cx="3856902" cy="646331"/>
          </a:xfrm>
          <a:prstGeom prst="rect">
            <a:avLst/>
          </a:prstGeom>
          <a:noFill/>
          <a:ln>
            <a:noFill/>
          </a:ln>
        </p:spPr>
        <p:txBody>
          <a:bodyPr wrap="square" rtlCol="0">
            <a:spAutoFit/>
          </a:bodyPr>
          <a:lstStyle/>
          <a:p>
            <a:pPr algn="ctr"/>
            <a:r>
              <a:rPr lang="en-US" sz="3600" b="1">
                <a:ln w="63500" cap="rnd" cmpd="sng">
                  <a:noFill/>
                  <a:prstDash val="solid"/>
                </a:ln>
                <a:solidFill>
                  <a:schemeClr val="accent4"/>
                </a:solidFill>
                <a:latin typeface="Odibee Sans" pitchFamily="2" charset="77"/>
                <a:ea typeface="Open Sans" panose="020B0606030504020204" pitchFamily="34" charset="0"/>
                <a:cs typeface="Poppins" pitchFamily="2" charset="77"/>
              </a:rPr>
              <a:t>FALCONS APPS</a:t>
            </a:r>
            <a:endParaRPr sz="3600" b="1">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34" name="Parallelogram 33">
            <a:extLst>
              <a:ext uri="{FF2B5EF4-FFF2-40B4-BE49-F238E27FC236}">
                <a16:creationId xmlns:a16="http://schemas.microsoft.com/office/drawing/2014/main" id="{8FC6EC13-42B6-3848-8195-CB4DFFA1F187}"/>
              </a:ext>
            </a:extLst>
          </p:cNvPr>
          <p:cNvSpPr/>
          <p:nvPr/>
        </p:nvSpPr>
        <p:spPr>
          <a:xfrm rot="10800000">
            <a:off x="22093238" y="-1"/>
            <a:ext cx="4572000" cy="10301717"/>
          </a:xfrm>
          <a:prstGeom prst="parallelogram">
            <a:avLst>
              <a:gd name="adj" fmla="val 35730"/>
            </a:avLst>
          </a:prstGeom>
          <a:gradFill>
            <a:gsLst>
              <a:gs pos="0">
                <a:schemeClr val="accent5">
                  <a:alpha val="0"/>
                </a:schemeClr>
              </a:gs>
              <a:gs pos="100000">
                <a:schemeClr val="accent4">
                  <a:alpha val="76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41" name="Graphic 37">
            <a:extLst>
              <a:ext uri="{FF2B5EF4-FFF2-40B4-BE49-F238E27FC236}">
                <a16:creationId xmlns:a16="http://schemas.microsoft.com/office/drawing/2014/main" id="{BA80F482-0AD1-474C-9117-97D16021F5AE}"/>
              </a:ext>
            </a:extLst>
          </p:cNvPr>
          <p:cNvGrpSpPr/>
          <p:nvPr/>
        </p:nvGrpSpPr>
        <p:grpSpPr>
          <a:xfrm>
            <a:off x="2145774" y="7401671"/>
            <a:ext cx="1323439" cy="1323439"/>
            <a:chOff x="2145774" y="6407014"/>
            <a:chExt cx="1323439" cy="1323439"/>
          </a:xfrm>
        </p:grpSpPr>
        <p:sp>
          <p:nvSpPr>
            <p:cNvPr id="42" name="Freeform 41">
              <a:extLst>
                <a:ext uri="{FF2B5EF4-FFF2-40B4-BE49-F238E27FC236}">
                  <a16:creationId xmlns:a16="http://schemas.microsoft.com/office/drawing/2014/main" id="{40BBE36A-6D74-2041-AA1E-334465B07F0C}"/>
                </a:ext>
              </a:extLst>
            </p:cNvPr>
            <p:cNvSpPr/>
            <p:nvPr/>
          </p:nvSpPr>
          <p:spPr>
            <a:xfrm>
              <a:off x="2280710" y="7440951"/>
              <a:ext cx="275716" cy="55143"/>
            </a:xfrm>
            <a:custGeom>
              <a:avLst/>
              <a:gdLst>
                <a:gd name="connsiteX0" fmla="*/ 319997 w 275716"/>
                <a:gd name="connsiteY0" fmla="*/ 0 h 0"/>
                <a:gd name="connsiteX1" fmla="*/ 0 w 275716"/>
                <a:gd name="connsiteY1" fmla="*/ 0 h 0"/>
              </a:gdLst>
              <a:ahLst/>
              <a:cxnLst>
                <a:cxn ang="0">
                  <a:pos x="connsiteX0" y="connsiteY0"/>
                </a:cxn>
                <a:cxn ang="0">
                  <a:pos x="connsiteX1" y="connsiteY1"/>
                </a:cxn>
              </a:cxnLst>
              <a:rect l="l" t="t" r="r" b="b"/>
              <a:pathLst>
                <a:path w="275716">
                  <a:moveTo>
                    <a:pt x="319997" y="0"/>
                  </a:moveTo>
                  <a:lnTo>
                    <a:pt x="0" y="0"/>
                  </a:lnTo>
                </a:path>
              </a:pathLst>
            </a:custGeom>
            <a:ln w="101600" cap="rnd">
              <a:solidFill>
                <a:schemeClr val="accent6"/>
              </a:solidFill>
              <a:prstDash val="solid"/>
              <a:round/>
            </a:ln>
          </p:spPr>
          <p:txBody>
            <a:bodyPr rtlCol="0" anchor="ctr"/>
            <a:lstStyle/>
            <a:p>
              <a:endParaRPr/>
            </a:p>
          </p:txBody>
        </p:sp>
        <p:sp>
          <p:nvSpPr>
            <p:cNvPr id="43" name="Freeform 42">
              <a:extLst>
                <a:ext uri="{FF2B5EF4-FFF2-40B4-BE49-F238E27FC236}">
                  <a16:creationId xmlns:a16="http://schemas.microsoft.com/office/drawing/2014/main" id="{10217B24-0CB6-A94F-82A2-8C6E4A23EBF4}"/>
                </a:ext>
              </a:extLst>
            </p:cNvPr>
            <p:cNvSpPr/>
            <p:nvPr/>
          </p:nvSpPr>
          <p:spPr>
            <a:xfrm>
              <a:off x="2187131" y="6448371"/>
              <a:ext cx="1213152" cy="937436"/>
            </a:xfrm>
            <a:custGeom>
              <a:avLst/>
              <a:gdLst>
                <a:gd name="connsiteX0" fmla="*/ 1075294 w 1213152"/>
                <a:gd name="connsiteY0" fmla="*/ 413575 h 937435"/>
                <a:gd name="connsiteX1" fmla="*/ 1075294 w 1213152"/>
                <a:gd name="connsiteY1" fmla="*/ 248145 h 937435"/>
                <a:gd name="connsiteX2" fmla="*/ 992579 w 1213152"/>
                <a:gd name="connsiteY2" fmla="*/ 165430 h 937435"/>
                <a:gd name="connsiteX3" fmla="*/ 413575 w 1213152"/>
                <a:gd name="connsiteY3" fmla="*/ 165430 h 937435"/>
                <a:gd name="connsiteX4" fmla="*/ 413575 w 1213152"/>
                <a:gd name="connsiteY4" fmla="*/ 82715 h 937435"/>
                <a:gd name="connsiteX5" fmla="*/ 330860 w 1213152"/>
                <a:gd name="connsiteY5" fmla="*/ 0 h 937435"/>
                <a:gd name="connsiteX6" fmla="*/ 82715 w 1213152"/>
                <a:gd name="connsiteY6" fmla="*/ 0 h 937435"/>
                <a:gd name="connsiteX7" fmla="*/ 0 w 1213152"/>
                <a:gd name="connsiteY7" fmla="*/ 82715 h 937435"/>
                <a:gd name="connsiteX8" fmla="*/ 0 w 1213152"/>
                <a:gd name="connsiteY8" fmla="*/ 898836 h 937435"/>
                <a:gd name="connsiteX9" fmla="*/ 95030 w 1213152"/>
                <a:gd name="connsiteY9" fmla="*/ 991275 h 937435"/>
                <a:gd name="connsiteX10" fmla="*/ 183958 w 1213152"/>
                <a:gd name="connsiteY10" fmla="*/ 922988 h 937435"/>
                <a:gd name="connsiteX11" fmla="*/ 313600 w 1213152"/>
                <a:gd name="connsiteY11" fmla="*/ 473350 h 937435"/>
                <a:gd name="connsiteX12" fmla="*/ 393117 w 1213152"/>
                <a:gd name="connsiteY12" fmla="*/ 413575 h 937435"/>
                <a:gd name="connsiteX13" fmla="*/ 1158009 w 1213152"/>
                <a:gd name="connsiteY13" fmla="*/ 413575 h 937435"/>
                <a:gd name="connsiteX14" fmla="*/ 1240753 w 1213152"/>
                <a:gd name="connsiteY14" fmla="*/ 496261 h 937435"/>
                <a:gd name="connsiteX15" fmla="*/ 1237967 w 1213152"/>
                <a:gd name="connsiteY15" fmla="*/ 517575 h 93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3152" h="937435">
                  <a:moveTo>
                    <a:pt x="1075294" y="413575"/>
                  </a:moveTo>
                  <a:lnTo>
                    <a:pt x="1075294" y="248145"/>
                  </a:lnTo>
                  <a:cubicBezTo>
                    <a:pt x="1075294" y="202463"/>
                    <a:pt x="1038261" y="165430"/>
                    <a:pt x="992579" y="165430"/>
                  </a:cubicBezTo>
                  <a:lnTo>
                    <a:pt x="413575" y="165430"/>
                  </a:lnTo>
                  <a:lnTo>
                    <a:pt x="413575" y="82715"/>
                  </a:lnTo>
                  <a:cubicBezTo>
                    <a:pt x="413575" y="37033"/>
                    <a:pt x="376542" y="0"/>
                    <a:pt x="330860" y="0"/>
                  </a:cubicBezTo>
                  <a:lnTo>
                    <a:pt x="82715" y="0"/>
                  </a:lnTo>
                  <a:cubicBezTo>
                    <a:pt x="37033" y="0"/>
                    <a:pt x="0" y="37033"/>
                    <a:pt x="0" y="82715"/>
                  </a:cubicBezTo>
                  <a:lnTo>
                    <a:pt x="0" y="898836"/>
                  </a:lnTo>
                  <a:cubicBezTo>
                    <a:pt x="715" y="950604"/>
                    <a:pt x="43262" y="991990"/>
                    <a:pt x="95030" y="991275"/>
                  </a:cubicBezTo>
                  <a:cubicBezTo>
                    <a:pt x="136518" y="990702"/>
                    <a:pt x="172694" y="962923"/>
                    <a:pt x="183958" y="922988"/>
                  </a:cubicBezTo>
                  <a:lnTo>
                    <a:pt x="313600" y="473350"/>
                  </a:lnTo>
                  <a:cubicBezTo>
                    <a:pt x="323824" y="437932"/>
                    <a:pt x="356252" y="413554"/>
                    <a:pt x="393117" y="413575"/>
                  </a:cubicBezTo>
                  <a:lnTo>
                    <a:pt x="1158009" y="413575"/>
                  </a:lnTo>
                  <a:cubicBezTo>
                    <a:pt x="1203691" y="413559"/>
                    <a:pt x="1240737" y="450579"/>
                    <a:pt x="1240753" y="496261"/>
                  </a:cubicBezTo>
                  <a:cubicBezTo>
                    <a:pt x="1240755" y="503457"/>
                    <a:pt x="1239819" y="510622"/>
                    <a:pt x="1237967" y="517575"/>
                  </a:cubicBezTo>
                </a:path>
              </a:pathLst>
            </a:custGeom>
            <a:noFill/>
            <a:ln w="101600" cap="rnd">
              <a:solidFill>
                <a:schemeClr val="accent6"/>
              </a:solidFill>
              <a:prstDash val="solid"/>
              <a:round/>
            </a:ln>
          </p:spPr>
          <p:txBody>
            <a:bodyPr rtlCol="0" anchor="ctr"/>
            <a:lstStyle/>
            <a:p>
              <a:endParaRPr/>
            </a:p>
          </p:txBody>
        </p:sp>
        <p:sp>
          <p:nvSpPr>
            <p:cNvPr id="44" name="Freeform 43">
              <a:extLst>
                <a:ext uri="{FF2B5EF4-FFF2-40B4-BE49-F238E27FC236}">
                  <a16:creationId xmlns:a16="http://schemas.microsoft.com/office/drawing/2014/main" id="{792D8EF6-EEC8-8E4F-B93B-768351D79DCB}"/>
                </a:ext>
              </a:extLst>
            </p:cNvPr>
            <p:cNvSpPr/>
            <p:nvPr/>
          </p:nvSpPr>
          <p:spPr>
            <a:xfrm>
              <a:off x="2725551" y="6986791"/>
              <a:ext cx="551433" cy="551433"/>
            </a:xfrm>
            <a:custGeom>
              <a:avLst/>
              <a:gdLst>
                <a:gd name="connsiteX0" fmla="*/ 579005 w 551432"/>
                <a:gd name="connsiteY0" fmla="*/ 289502 h 551432"/>
                <a:gd name="connsiteX1" fmla="*/ 289502 w 551432"/>
                <a:gd name="connsiteY1" fmla="*/ 579005 h 551432"/>
                <a:gd name="connsiteX2" fmla="*/ 0 w 551432"/>
                <a:gd name="connsiteY2" fmla="*/ 289502 h 551432"/>
                <a:gd name="connsiteX3" fmla="*/ 289502 w 551432"/>
                <a:gd name="connsiteY3" fmla="*/ 0 h 551432"/>
                <a:gd name="connsiteX4" fmla="*/ 579005 w 551432"/>
                <a:gd name="connsiteY4" fmla="*/ 289502 h 551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432" h="551432">
                  <a:moveTo>
                    <a:pt x="579005" y="289502"/>
                  </a:moveTo>
                  <a:cubicBezTo>
                    <a:pt x="579005" y="449390"/>
                    <a:pt x="449390" y="579005"/>
                    <a:pt x="289502" y="579005"/>
                  </a:cubicBezTo>
                  <a:cubicBezTo>
                    <a:pt x="129615" y="579005"/>
                    <a:pt x="0" y="449390"/>
                    <a:pt x="0" y="289502"/>
                  </a:cubicBezTo>
                  <a:cubicBezTo>
                    <a:pt x="0" y="129615"/>
                    <a:pt x="129615" y="0"/>
                    <a:pt x="289502" y="0"/>
                  </a:cubicBezTo>
                  <a:cubicBezTo>
                    <a:pt x="449390" y="0"/>
                    <a:pt x="579005" y="129615"/>
                    <a:pt x="579005" y="289502"/>
                  </a:cubicBezTo>
                  <a:close/>
                </a:path>
              </a:pathLst>
            </a:custGeom>
            <a:noFill/>
            <a:ln w="101600" cap="rnd">
              <a:solidFill>
                <a:schemeClr val="accent6"/>
              </a:solidFill>
              <a:prstDash val="solid"/>
              <a:round/>
            </a:ln>
          </p:spPr>
          <p:txBody>
            <a:bodyPr rtlCol="0" anchor="ctr"/>
            <a:lstStyle/>
            <a:p>
              <a:endParaRPr/>
            </a:p>
          </p:txBody>
        </p:sp>
        <p:sp>
          <p:nvSpPr>
            <p:cNvPr id="45" name="Freeform 44">
              <a:extLst>
                <a:ext uri="{FF2B5EF4-FFF2-40B4-BE49-F238E27FC236}">
                  <a16:creationId xmlns:a16="http://schemas.microsoft.com/office/drawing/2014/main" id="{A76C06DA-2737-3E4E-8A2D-88523277FA32}"/>
                </a:ext>
              </a:extLst>
            </p:cNvPr>
            <p:cNvSpPr/>
            <p:nvPr/>
          </p:nvSpPr>
          <p:spPr>
            <a:xfrm>
              <a:off x="3219745" y="7480985"/>
              <a:ext cx="165430" cy="165430"/>
            </a:xfrm>
            <a:custGeom>
              <a:avLst/>
              <a:gdLst>
                <a:gd name="connsiteX0" fmla="*/ 208111 w 165429"/>
                <a:gd name="connsiteY0" fmla="*/ 208111 h 165429"/>
                <a:gd name="connsiteX1" fmla="*/ 0 w 165429"/>
                <a:gd name="connsiteY1" fmla="*/ 0 h 165429"/>
              </a:gdLst>
              <a:ahLst/>
              <a:cxnLst>
                <a:cxn ang="0">
                  <a:pos x="connsiteX0" y="connsiteY0"/>
                </a:cxn>
                <a:cxn ang="0">
                  <a:pos x="connsiteX1" y="connsiteY1"/>
                </a:cxn>
              </a:cxnLst>
              <a:rect l="l" t="t" r="r" b="b"/>
              <a:pathLst>
                <a:path w="165429" h="165429">
                  <a:moveTo>
                    <a:pt x="208111" y="208111"/>
                  </a:moveTo>
                  <a:lnTo>
                    <a:pt x="0" y="0"/>
                  </a:lnTo>
                </a:path>
              </a:pathLst>
            </a:custGeom>
            <a:ln w="101600" cap="rnd">
              <a:solidFill>
                <a:schemeClr val="accent6"/>
              </a:solidFill>
              <a:prstDash val="solid"/>
              <a:round/>
            </a:ln>
          </p:spPr>
          <p:txBody>
            <a:bodyPr rtlCol="0" anchor="ctr"/>
            <a:lstStyle/>
            <a:p>
              <a:endParaRPr/>
            </a:p>
          </p:txBody>
        </p:sp>
      </p:grpSp>
      <p:grpSp>
        <p:nvGrpSpPr>
          <p:cNvPr id="46" name="Graphic 35">
            <a:extLst>
              <a:ext uri="{FF2B5EF4-FFF2-40B4-BE49-F238E27FC236}">
                <a16:creationId xmlns:a16="http://schemas.microsoft.com/office/drawing/2014/main" id="{5DAFB7EE-565E-B14F-A6D9-428D8ECF4263}"/>
              </a:ext>
            </a:extLst>
          </p:cNvPr>
          <p:cNvGrpSpPr/>
          <p:nvPr/>
        </p:nvGrpSpPr>
        <p:grpSpPr>
          <a:xfrm>
            <a:off x="2145774" y="4871966"/>
            <a:ext cx="1323439" cy="1323439"/>
            <a:chOff x="2145774" y="3585972"/>
            <a:chExt cx="1323439" cy="1323439"/>
          </a:xfrm>
        </p:grpSpPr>
        <p:sp>
          <p:nvSpPr>
            <p:cNvPr id="47" name="Freeform 46">
              <a:extLst>
                <a:ext uri="{FF2B5EF4-FFF2-40B4-BE49-F238E27FC236}">
                  <a16:creationId xmlns:a16="http://schemas.microsoft.com/office/drawing/2014/main" id="{90590F9C-0B34-BA4F-92CA-E3EAED9E6296}"/>
                </a:ext>
              </a:extLst>
            </p:cNvPr>
            <p:cNvSpPr/>
            <p:nvPr/>
          </p:nvSpPr>
          <p:spPr>
            <a:xfrm>
              <a:off x="2807549" y="4164977"/>
              <a:ext cx="55143" cy="496290"/>
            </a:xfrm>
            <a:custGeom>
              <a:avLst/>
              <a:gdLst>
                <a:gd name="connsiteX0" fmla="*/ 0 w 0"/>
                <a:gd name="connsiteY0" fmla="*/ 0 h 496289"/>
                <a:gd name="connsiteX1" fmla="*/ 0 w 0"/>
                <a:gd name="connsiteY1" fmla="*/ 496290 h 496289"/>
              </a:gdLst>
              <a:ahLst/>
              <a:cxnLst>
                <a:cxn ang="0">
                  <a:pos x="connsiteX0" y="connsiteY0"/>
                </a:cxn>
                <a:cxn ang="0">
                  <a:pos x="connsiteX1" y="connsiteY1"/>
                </a:cxn>
              </a:cxnLst>
              <a:rect l="l" t="t" r="r" b="b"/>
              <a:pathLst>
                <a:path h="496289">
                  <a:moveTo>
                    <a:pt x="0" y="0"/>
                  </a:moveTo>
                  <a:lnTo>
                    <a:pt x="0" y="496290"/>
                  </a:lnTo>
                </a:path>
              </a:pathLst>
            </a:custGeom>
            <a:ln w="101600" cap="rnd">
              <a:solidFill>
                <a:schemeClr val="accent2"/>
              </a:solidFill>
              <a:prstDash val="solid"/>
              <a:round/>
            </a:ln>
          </p:spPr>
          <p:txBody>
            <a:bodyPr rtlCol="0" anchor="ctr"/>
            <a:lstStyle/>
            <a:p>
              <a:endParaRPr/>
            </a:p>
          </p:txBody>
        </p:sp>
        <p:sp>
          <p:nvSpPr>
            <p:cNvPr id="48" name="Freeform 47">
              <a:extLst>
                <a:ext uri="{FF2B5EF4-FFF2-40B4-BE49-F238E27FC236}">
                  <a16:creationId xmlns:a16="http://schemas.microsoft.com/office/drawing/2014/main" id="{5399F04E-E2A5-FE42-8822-7FAD81F49BEE}"/>
                </a:ext>
              </a:extLst>
            </p:cNvPr>
            <p:cNvSpPr/>
            <p:nvPr/>
          </p:nvSpPr>
          <p:spPr>
            <a:xfrm>
              <a:off x="2642119" y="4495836"/>
              <a:ext cx="330860" cy="165430"/>
            </a:xfrm>
            <a:custGeom>
              <a:avLst/>
              <a:gdLst>
                <a:gd name="connsiteX0" fmla="*/ 330860 w 330859"/>
                <a:gd name="connsiteY0" fmla="*/ 0 h 165429"/>
                <a:gd name="connsiteX1" fmla="*/ 165430 w 330859"/>
                <a:gd name="connsiteY1" fmla="*/ 165430 h 165429"/>
                <a:gd name="connsiteX2" fmla="*/ 0 w 330859"/>
                <a:gd name="connsiteY2" fmla="*/ 0 h 165429"/>
              </a:gdLst>
              <a:ahLst/>
              <a:cxnLst>
                <a:cxn ang="0">
                  <a:pos x="connsiteX0" y="connsiteY0"/>
                </a:cxn>
                <a:cxn ang="0">
                  <a:pos x="connsiteX1" y="connsiteY1"/>
                </a:cxn>
                <a:cxn ang="0">
                  <a:pos x="connsiteX2" y="connsiteY2"/>
                </a:cxn>
              </a:cxnLst>
              <a:rect l="l" t="t" r="r" b="b"/>
              <a:pathLst>
                <a:path w="330859" h="165429">
                  <a:moveTo>
                    <a:pt x="330860" y="0"/>
                  </a:moveTo>
                  <a:lnTo>
                    <a:pt x="165430" y="165430"/>
                  </a:lnTo>
                  <a:lnTo>
                    <a:pt x="0" y="0"/>
                  </a:lnTo>
                </a:path>
              </a:pathLst>
            </a:custGeom>
            <a:noFill/>
            <a:ln w="101600" cap="rnd">
              <a:solidFill>
                <a:schemeClr val="accent2"/>
              </a:solidFill>
              <a:prstDash val="solid"/>
              <a:round/>
            </a:ln>
          </p:spPr>
          <p:txBody>
            <a:bodyPr rtlCol="0" anchor="ctr"/>
            <a:lstStyle/>
            <a:p>
              <a:endParaRPr/>
            </a:p>
          </p:txBody>
        </p:sp>
        <p:sp>
          <p:nvSpPr>
            <p:cNvPr id="49" name="Freeform 48">
              <a:extLst>
                <a:ext uri="{FF2B5EF4-FFF2-40B4-BE49-F238E27FC236}">
                  <a16:creationId xmlns:a16="http://schemas.microsoft.com/office/drawing/2014/main" id="{C6F3693A-1DE4-B745-9C09-1C269F023842}"/>
                </a:ext>
              </a:extLst>
            </p:cNvPr>
            <p:cNvSpPr/>
            <p:nvPr/>
          </p:nvSpPr>
          <p:spPr>
            <a:xfrm>
              <a:off x="2187187" y="3958189"/>
              <a:ext cx="1213152" cy="882293"/>
            </a:xfrm>
            <a:custGeom>
              <a:avLst/>
              <a:gdLst>
                <a:gd name="connsiteX0" fmla="*/ 1158009 w 1213152"/>
                <a:gd name="connsiteY0" fmla="*/ 0 h 882292"/>
                <a:gd name="connsiteX1" fmla="*/ 1240724 w 1213152"/>
                <a:gd name="connsiteY1" fmla="*/ 82715 h 882292"/>
                <a:gd name="connsiteX2" fmla="*/ 1240724 w 1213152"/>
                <a:gd name="connsiteY2" fmla="*/ 827149 h 882292"/>
                <a:gd name="connsiteX3" fmla="*/ 1158009 w 1213152"/>
                <a:gd name="connsiteY3" fmla="*/ 909864 h 882292"/>
                <a:gd name="connsiteX4" fmla="*/ 82715 w 1213152"/>
                <a:gd name="connsiteY4" fmla="*/ 909864 h 882292"/>
                <a:gd name="connsiteX5" fmla="*/ 0 w 1213152"/>
                <a:gd name="connsiteY5" fmla="*/ 827149 h 882292"/>
                <a:gd name="connsiteX6" fmla="*/ 0 w 1213152"/>
                <a:gd name="connsiteY6" fmla="*/ 82715 h 882292"/>
                <a:gd name="connsiteX7" fmla="*/ 82715 w 1213152"/>
                <a:gd name="connsiteY7" fmla="*/ 0 h 882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3152" h="882292">
                  <a:moveTo>
                    <a:pt x="1158009" y="0"/>
                  </a:moveTo>
                  <a:cubicBezTo>
                    <a:pt x="1203691" y="0"/>
                    <a:pt x="1240724" y="37033"/>
                    <a:pt x="1240724" y="82715"/>
                  </a:cubicBezTo>
                  <a:lnTo>
                    <a:pt x="1240724" y="827149"/>
                  </a:lnTo>
                  <a:cubicBezTo>
                    <a:pt x="1240724" y="872832"/>
                    <a:pt x="1203691" y="909864"/>
                    <a:pt x="1158009" y="909864"/>
                  </a:cubicBezTo>
                  <a:lnTo>
                    <a:pt x="82715" y="909864"/>
                  </a:lnTo>
                  <a:cubicBezTo>
                    <a:pt x="37033" y="909864"/>
                    <a:pt x="0" y="872832"/>
                    <a:pt x="0" y="827149"/>
                  </a:cubicBezTo>
                  <a:lnTo>
                    <a:pt x="0" y="82715"/>
                  </a:lnTo>
                  <a:cubicBezTo>
                    <a:pt x="0" y="37033"/>
                    <a:pt x="37033" y="0"/>
                    <a:pt x="82715" y="0"/>
                  </a:cubicBezTo>
                  <a:close/>
                </a:path>
              </a:pathLst>
            </a:custGeom>
            <a:noFill/>
            <a:ln w="101600" cap="rnd">
              <a:solidFill>
                <a:schemeClr val="accent2"/>
              </a:solidFill>
              <a:prstDash val="solid"/>
              <a:round/>
            </a:ln>
          </p:spPr>
          <p:txBody>
            <a:bodyPr rtlCol="0" anchor="ctr"/>
            <a:lstStyle/>
            <a:p>
              <a:endParaRPr/>
            </a:p>
          </p:txBody>
        </p:sp>
        <p:sp>
          <p:nvSpPr>
            <p:cNvPr id="50" name="Freeform 49">
              <a:extLst>
                <a:ext uri="{FF2B5EF4-FFF2-40B4-BE49-F238E27FC236}">
                  <a16:creationId xmlns:a16="http://schemas.microsoft.com/office/drawing/2014/main" id="{6010F2EE-AEA8-C140-8CB4-91C72208C716}"/>
                </a:ext>
              </a:extLst>
            </p:cNvPr>
            <p:cNvSpPr/>
            <p:nvPr/>
          </p:nvSpPr>
          <p:spPr>
            <a:xfrm>
              <a:off x="2198381" y="3627329"/>
              <a:ext cx="1213152" cy="330860"/>
            </a:xfrm>
            <a:custGeom>
              <a:avLst/>
              <a:gdLst>
                <a:gd name="connsiteX0" fmla="*/ 0 w 1213152"/>
                <a:gd name="connsiteY0" fmla="*/ 372217 h 330859"/>
                <a:gd name="connsiteX1" fmla="*/ 132344 w 1213152"/>
                <a:gd name="connsiteY1" fmla="*/ 49133 h 330859"/>
                <a:gd name="connsiteX2" fmla="*/ 208001 w 1213152"/>
                <a:gd name="connsiteY2" fmla="*/ 0 h 330859"/>
                <a:gd name="connsiteX3" fmla="*/ 1010335 w 1213152"/>
                <a:gd name="connsiteY3" fmla="*/ 0 h 330859"/>
                <a:gd name="connsiteX4" fmla="*/ 1085937 w 1213152"/>
                <a:gd name="connsiteY4" fmla="*/ 49133 h 330859"/>
                <a:gd name="connsiteX5" fmla="*/ 1215193 w 1213152"/>
                <a:gd name="connsiteY5" fmla="*/ 367034 h 330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3152" h="330859">
                  <a:moveTo>
                    <a:pt x="0" y="372217"/>
                  </a:moveTo>
                  <a:lnTo>
                    <a:pt x="132344" y="49133"/>
                  </a:lnTo>
                  <a:cubicBezTo>
                    <a:pt x="145627" y="19234"/>
                    <a:pt x="175284" y="-26"/>
                    <a:pt x="208001" y="0"/>
                  </a:cubicBezTo>
                  <a:lnTo>
                    <a:pt x="1010335" y="0"/>
                  </a:lnTo>
                  <a:cubicBezTo>
                    <a:pt x="1043032" y="-4"/>
                    <a:pt x="1072662" y="19252"/>
                    <a:pt x="1085937" y="49133"/>
                  </a:cubicBezTo>
                  <a:lnTo>
                    <a:pt x="1215193" y="367034"/>
                  </a:lnTo>
                </a:path>
              </a:pathLst>
            </a:custGeom>
            <a:noFill/>
            <a:ln w="101600" cap="rnd">
              <a:solidFill>
                <a:schemeClr val="accent2"/>
              </a:solidFill>
              <a:prstDash val="solid"/>
              <a:round/>
            </a:ln>
          </p:spPr>
          <p:txBody>
            <a:bodyPr rtlCol="0" anchor="ctr"/>
            <a:lstStyle/>
            <a:p>
              <a:endParaRPr/>
            </a:p>
          </p:txBody>
        </p:sp>
        <p:sp>
          <p:nvSpPr>
            <p:cNvPr id="51" name="Freeform 50">
              <a:extLst>
                <a:ext uri="{FF2B5EF4-FFF2-40B4-BE49-F238E27FC236}">
                  <a16:creationId xmlns:a16="http://schemas.microsoft.com/office/drawing/2014/main" id="{8C362A12-04CE-1E42-BC7C-8D85AEA9167B}"/>
                </a:ext>
              </a:extLst>
            </p:cNvPr>
            <p:cNvSpPr/>
            <p:nvPr/>
          </p:nvSpPr>
          <p:spPr>
            <a:xfrm>
              <a:off x="2807549" y="3627329"/>
              <a:ext cx="55143" cy="330860"/>
            </a:xfrm>
            <a:custGeom>
              <a:avLst/>
              <a:gdLst>
                <a:gd name="connsiteX0" fmla="*/ 0 w 0"/>
                <a:gd name="connsiteY0" fmla="*/ 330860 h 330859"/>
                <a:gd name="connsiteX1" fmla="*/ 0 w 0"/>
                <a:gd name="connsiteY1" fmla="*/ 0 h 330859"/>
              </a:gdLst>
              <a:ahLst/>
              <a:cxnLst>
                <a:cxn ang="0">
                  <a:pos x="connsiteX0" y="connsiteY0"/>
                </a:cxn>
                <a:cxn ang="0">
                  <a:pos x="connsiteX1" y="connsiteY1"/>
                </a:cxn>
              </a:cxnLst>
              <a:rect l="l" t="t" r="r" b="b"/>
              <a:pathLst>
                <a:path h="330859">
                  <a:moveTo>
                    <a:pt x="0" y="330860"/>
                  </a:moveTo>
                  <a:lnTo>
                    <a:pt x="0" y="0"/>
                  </a:lnTo>
                </a:path>
              </a:pathLst>
            </a:custGeom>
            <a:ln w="101600" cap="rnd">
              <a:solidFill>
                <a:schemeClr val="accent2"/>
              </a:solidFill>
              <a:prstDash val="solid"/>
              <a:round/>
            </a:ln>
          </p:spPr>
          <p:txBody>
            <a:bodyPr rtlCol="0" anchor="ctr"/>
            <a:lstStyle/>
            <a:p>
              <a:endParaRPr/>
            </a:p>
          </p:txBody>
        </p:sp>
      </p:grpSp>
      <p:grpSp>
        <p:nvGrpSpPr>
          <p:cNvPr id="52" name="Graphic 39">
            <a:extLst>
              <a:ext uri="{FF2B5EF4-FFF2-40B4-BE49-F238E27FC236}">
                <a16:creationId xmlns:a16="http://schemas.microsoft.com/office/drawing/2014/main" id="{D94D5E2F-E7CB-F24B-B633-735F0D90E0A6}"/>
              </a:ext>
            </a:extLst>
          </p:cNvPr>
          <p:cNvGrpSpPr/>
          <p:nvPr/>
        </p:nvGrpSpPr>
        <p:grpSpPr>
          <a:xfrm>
            <a:off x="2145774" y="10171027"/>
            <a:ext cx="1323439" cy="1323439"/>
            <a:chOff x="2145774" y="9504446"/>
            <a:chExt cx="1323439" cy="1323439"/>
          </a:xfrm>
        </p:grpSpPr>
        <p:sp>
          <p:nvSpPr>
            <p:cNvPr id="53" name="Freeform 52">
              <a:extLst>
                <a:ext uri="{FF2B5EF4-FFF2-40B4-BE49-F238E27FC236}">
                  <a16:creationId xmlns:a16="http://schemas.microsoft.com/office/drawing/2014/main" id="{E3CBDA8F-C70B-4D40-8301-ABE4568723D5}"/>
                </a:ext>
              </a:extLst>
            </p:cNvPr>
            <p:cNvSpPr/>
            <p:nvPr/>
          </p:nvSpPr>
          <p:spPr>
            <a:xfrm>
              <a:off x="2352561" y="9545583"/>
              <a:ext cx="1047723" cy="1047723"/>
            </a:xfrm>
            <a:custGeom>
              <a:avLst/>
              <a:gdLst>
                <a:gd name="connsiteX0" fmla="*/ 992579 w 1047722"/>
                <a:gd name="connsiteY0" fmla="*/ 0 h 1047722"/>
                <a:gd name="connsiteX1" fmla="*/ 1075294 w 1047722"/>
                <a:gd name="connsiteY1" fmla="*/ 82715 h 1047722"/>
                <a:gd name="connsiteX2" fmla="*/ 1075294 w 1047722"/>
                <a:gd name="connsiteY2" fmla="*/ 992579 h 1047722"/>
                <a:gd name="connsiteX3" fmla="*/ 992579 w 1047722"/>
                <a:gd name="connsiteY3" fmla="*/ 1075294 h 1047722"/>
                <a:gd name="connsiteX4" fmla="*/ 82715 w 1047722"/>
                <a:gd name="connsiteY4" fmla="*/ 1075294 h 1047722"/>
                <a:gd name="connsiteX5" fmla="*/ 0 w 1047722"/>
                <a:gd name="connsiteY5" fmla="*/ 992579 h 1047722"/>
                <a:gd name="connsiteX6" fmla="*/ 0 w 1047722"/>
                <a:gd name="connsiteY6" fmla="*/ 82715 h 1047722"/>
                <a:gd name="connsiteX7" fmla="*/ 82715 w 1047722"/>
                <a:gd name="connsiteY7" fmla="*/ 0 h 1047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7722" h="1047722">
                  <a:moveTo>
                    <a:pt x="992579" y="0"/>
                  </a:moveTo>
                  <a:cubicBezTo>
                    <a:pt x="1038261" y="0"/>
                    <a:pt x="1075294" y="37033"/>
                    <a:pt x="1075294" y="82715"/>
                  </a:cubicBezTo>
                  <a:lnTo>
                    <a:pt x="1075294" y="992579"/>
                  </a:lnTo>
                  <a:cubicBezTo>
                    <a:pt x="1075294" y="1038261"/>
                    <a:pt x="1038261" y="1075294"/>
                    <a:pt x="992579" y="1075294"/>
                  </a:cubicBezTo>
                  <a:lnTo>
                    <a:pt x="82715" y="1075294"/>
                  </a:lnTo>
                  <a:cubicBezTo>
                    <a:pt x="37033" y="1075294"/>
                    <a:pt x="0" y="1038261"/>
                    <a:pt x="0" y="992579"/>
                  </a:cubicBezTo>
                  <a:lnTo>
                    <a:pt x="0" y="82715"/>
                  </a:lnTo>
                  <a:cubicBezTo>
                    <a:pt x="0" y="37033"/>
                    <a:pt x="37033" y="0"/>
                    <a:pt x="82715" y="0"/>
                  </a:cubicBezTo>
                  <a:close/>
                </a:path>
              </a:pathLst>
            </a:custGeom>
            <a:noFill/>
            <a:ln w="101600" cap="rnd">
              <a:solidFill>
                <a:schemeClr val="accent4"/>
              </a:solidFill>
              <a:prstDash val="solid"/>
              <a:round/>
            </a:ln>
          </p:spPr>
          <p:txBody>
            <a:bodyPr rtlCol="0" anchor="ctr"/>
            <a:lstStyle/>
            <a:p>
              <a:endParaRPr/>
            </a:p>
          </p:txBody>
        </p:sp>
        <p:sp>
          <p:nvSpPr>
            <p:cNvPr id="54" name="Freeform 53">
              <a:extLst>
                <a:ext uri="{FF2B5EF4-FFF2-40B4-BE49-F238E27FC236}">
                  <a16:creationId xmlns:a16="http://schemas.microsoft.com/office/drawing/2014/main" id="{464BA683-50E9-1E46-BFEA-EBE4FAD76B01}"/>
                </a:ext>
              </a:extLst>
            </p:cNvPr>
            <p:cNvSpPr/>
            <p:nvPr/>
          </p:nvSpPr>
          <p:spPr>
            <a:xfrm>
              <a:off x="2187131" y="9711013"/>
              <a:ext cx="1047723" cy="1047723"/>
            </a:xfrm>
            <a:custGeom>
              <a:avLst/>
              <a:gdLst>
                <a:gd name="connsiteX0" fmla="*/ 1075294 w 1047722"/>
                <a:gd name="connsiteY0" fmla="*/ 1075294 h 1047722"/>
                <a:gd name="connsiteX1" fmla="*/ 82715 w 1047722"/>
                <a:gd name="connsiteY1" fmla="*/ 1075294 h 1047722"/>
                <a:gd name="connsiteX2" fmla="*/ 0 w 1047722"/>
                <a:gd name="connsiteY2" fmla="*/ 992579 h 1047722"/>
                <a:gd name="connsiteX3" fmla="*/ 0 w 1047722"/>
                <a:gd name="connsiteY3" fmla="*/ 0 h 1047722"/>
              </a:gdLst>
              <a:ahLst/>
              <a:cxnLst>
                <a:cxn ang="0">
                  <a:pos x="connsiteX0" y="connsiteY0"/>
                </a:cxn>
                <a:cxn ang="0">
                  <a:pos x="connsiteX1" y="connsiteY1"/>
                </a:cxn>
                <a:cxn ang="0">
                  <a:pos x="connsiteX2" y="connsiteY2"/>
                </a:cxn>
                <a:cxn ang="0">
                  <a:pos x="connsiteX3" y="connsiteY3"/>
                </a:cxn>
              </a:cxnLst>
              <a:rect l="l" t="t" r="r" b="b"/>
              <a:pathLst>
                <a:path w="1047722" h="1047722">
                  <a:moveTo>
                    <a:pt x="1075294" y="1075294"/>
                  </a:moveTo>
                  <a:lnTo>
                    <a:pt x="82715" y="1075294"/>
                  </a:lnTo>
                  <a:cubicBezTo>
                    <a:pt x="37033" y="1075294"/>
                    <a:pt x="0" y="1038261"/>
                    <a:pt x="0" y="992579"/>
                  </a:cubicBezTo>
                  <a:lnTo>
                    <a:pt x="0" y="0"/>
                  </a:lnTo>
                </a:path>
              </a:pathLst>
            </a:custGeom>
            <a:noFill/>
            <a:ln w="101600" cap="rnd">
              <a:solidFill>
                <a:schemeClr val="accent4"/>
              </a:solidFill>
              <a:prstDash val="solid"/>
              <a:round/>
            </a:ln>
          </p:spPr>
          <p:txBody>
            <a:bodyPr rtlCol="0" anchor="ctr"/>
            <a:lstStyle/>
            <a:p>
              <a:endParaRPr/>
            </a:p>
          </p:txBody>
        </p:sp>
        <p:sp>
          <p:nvSpPr>
            <p:cNvPr id="55" name="Freeform 54">
              <a:extLst>
                <a:ext uri="{FF2B5EF4-FFF2-40B4-BE49-F238E27FC236}">
                  <a16:creationId xmlns:a16="http://schemas.microsoft.com/office/drawing/2014/main" id="{ADB4E676-3A35-BE41-96E9-05EEC6604405}"/>
                </a:ext>
              </a:extLst>
            </p:cNvPr>
            <p:cNvSpPr/>
            <p:nvPr/>
          </p:nvSpPr>
          <p:spPr>
            <a:xfrm>
              <a:off x="2683421" y="9835344"/>
              <a:ext cx="386003" cy="441146"/>
            </a:xfrm>
            <a:custGeom>
              <a:avLst/>
              <a:gdLst>
                <a:gd name="connsiteX0" fmla="*/ 0 w 386003"/>
                <a:gd name="connsiteY0" fmla="*/ 41209 h 441146"/>
                <a:gd name="connsiteX1" fmla="*/ 0 w 386003"/>
                <a:gd name="connsiteY1" fmla="*/ 454784 h 441146"/>
                <a:gd name="connsiteX2" fmla="*/ 41360 w 386003"/>
                <a:gd name="connsiteY2" fmla="*/ 496139 h 441146"/>
                <a:gd name="connsiteX3" fmla="*/ 62643 w 386003"/>
                <a:gd name="connsiteY3" fmla="*/ 490241 h 441146"/>
                <a:gd name="connsiteX4" fmla="*/ 393503 w 386003"/>
                <a:gd name="connsiteY4" fmla="*/ 283509 h 441146"/>
                <a:gd name="connsiteX5" fmla="*/ 407670 w 386003"/>
                <a:gd name="connsiteY5" fmla="*/ 226763 h 441146"/>
                <a:gd name="connsiteX6" fmla="*/ 393503 w 386003"/>
                <a:gd name="connsiteY6" fmla="*/ 212595 h 441146"/>
                <a:gd name="connsiteX7" fmla="*/ 62643 w 386003"/>
                <a:gd name="connsiteY7" fmla="*/ 5862 h 441146"/>
                <a:gd name="connsiteX8" fmla="*/ 5856 w 386003"/>
                <a:gd name="connsiteY8" fmla="*/ 20188 h 441146"/>
                <a:gd name="connsiteX9" fmla="*/ 0 w 386003"/>
                <a:gd name="connsiteY9" fmla="*/ 41209 h 441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6003" h="441146">
                  <a:moveTo>
                    <a:pt x="0" y="41209"/>
                  </a:moveTo>
                  <a:lnTo>
                    <a:pt x="0" y="454784"/>
                  </a:lnTo>
                  <a:cubicBezTo>
                    <a:pt x="1" y="477625"/>
                    <a:pt x="18519" y="496140"/>
                    <a:pt x="41360" y="496139"/>
                  </a:cubicBezTo>
                  <a:cubicBezTo>
                    <a:pt x="48858" y="496139"/>
                    <a:pt x="56214" y="494100"/>
                    <a:pt x="62643" y="490241"/>
                  </a:cubicBezTo>
                  <a:lnTo>
                    <a:pt x="393503" y="283509"/>
                  </a:lnTo>
                  <a:cubicBezTo>
                    <a:pt x="413085" y="271751"/>
                    <a:pt x="419428" y="246345"/>
                    <a:pt x="407670" y="226763"/>
                  </a:cubicBezTo>
                  <a:cubicBezTo>
                    <a:pt x="404180" y="220950"/>
                    <a:pt x="399315" y="216085"/>
                    <a:pt x="393503" y="212595"/>
                  </a:cubicBezTo>
                  <a:lnTo>
                    <a:pt x="62643" y="5862"/>
                  </a:lnTo>
                  <a:cubicBezTo>
                    <a:pt x="43005" y="-5863"/>
                    <a:pt x="17581" y="551"/>
                    <a:pt x="5856" y="20188"/>
                  </a:cubicBezTo>
                  <a:cubicBezTo>
                    <a:pt x="2060" y="26546"/>
                    <a:pt x="37" y="33805"/>
                    <a:pt x="0" y="41209"/>
                  </a:cubicBezTo>
                  <a:close/>
                </a:path>
              </a:pathLst>
            </a:custGeom>
            <a:noFill/>
            <a:ln w="101600" cap="rnd">
              <a:solidFill>
                <a:schemeClr val="accent4"/>
              </a:solidFill>
              <a:prstDash val="solid"/>
              <a:round/>
            </a:ln>
          </p:spPr>
          <p:txBody>
            <a:bodyPr rtlCol="0" anchor="ctr"/>
            <a:lstStyle/>
            <a:p>
              <a:endParaRPr/>
            </a:p>
          </p:txBody>
        </p:sp>
      </p:grpSp>
      <p:sp>
        <p:nvSpPr>
          <p:cNvPr id="56" name="TextBox 55">
            <a:extLst>
              <a:ext uri="{FF2B5EF4-FFF2-40B4-BE49-F238E27FC236}">
                <a16:creationId xmlns:a16="http://schemas.microsoft.com/office/drawing/2014/main" id="{00B28328-F6F5-3941-A5E5-010C5AE06D6D}"/>
              </a:ext>
            </a:extLst>
          </p:cNvPr>
          <p:cNvSpPr txBox="1"/>
          <p:nvPr/>
        </p:nvSpPr>
        <p:spPr>
          <a:xfrm>
            <a:off x="4759960" y="2811624"/>
            <a:ext cx="14852962" cy="1141274"/>
          </a:xfrm>
          <a:prstGeom prst="rect">
            <a:avLst/>
          </a:prstGeom>
          <a:noFill/>
        </p:spPr>
        <p:txBody>
          <a:bodyPr wrap="square" rtlCol="0">
            <a:spAutoFit/>
          </a:bodyPr>
          <a:lstStyle/>
          <a:p>
            <a:pPr algn="ctr">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856497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C08C03C-8E0D-2C44-BDAC-55F9CFE6C4D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381" b="10616"/>
          <a:stretch/>
        </p:blipFill>
        <p:spPr>
          <a:xfrm>
            <a:off x="11069502" y="1399940"/>
            <a:ext cx="12759266" cy="10916120"/>
          </a:xfrm>
          <a:prstGeom prst="rect">
            <a:avLst/>
          </a:prstGeom>
        </p:spPr>
      </p:pic>
      <p:pic>
        <p:nvPicPr>
          <p:cNvPr id="3" name="Picture Placeholder 2">
            <a:extLst>
              <a:ext uri="{FF2B5EF4-FFF2-40B4-BE49-F238E27FC236}">
                <a16:creationId xmlns:a16="http://schemas.microsoft.com/office/drawing/2014/main" id="{94C751A8-320B-4941-BCDC-9821068B88BF}"/>
              </a:ext>
            </a:extLst>
          </p:cNvPr>
          <p:cNvPicPr>
            <a:picLocks noGrp="1" noChangeAspect="1"/>
          </p:cNvPicPr>
          <p:nvPr>
            <p:ph type="pic" sz="quarter" idx="11"/>
          </p:nvPr>
        </p:nvPicPr>
        <p:blipFill>
          <a:blip r:embed="rId3"/>
          <a:srcRect l="15157" r="15157"/>
          <a:stretch>
            <a:fillRect/>
          </a:stretch>
        </p:blipFill>
        <p:spPr/>
      </p:pic>
      <p:sp>
        <p:nvSpPr>
          <p:cNvPr id="5" name="Rectangle 4">
            <a:extLst>
              <a:ext uri="{FF2B5EF4-FFF2-40B4-BE49-F238E27FC236}">
                <a16:creationId xmlns:a16="http://schemas.microsoft.com/office/drawing/2014/main" id="{112168DC-F088-0D49-9C01-6AA35A78275C}"/>
              </a:ext>
            </a:extLst>
          </p:cNvPr>
          <p:cNvSpPr/>
          <p:nvPr/>
        </p:nvSpPr>
        <p:spPr>
          <a:xfrm>
            <a:off x="2294747" y="10362567"/>
            <a:ext cx="4617042" cy="1304409"/>
          </a:xfrm>
          <a:prstGeom prst="rect">
            <a:avLst/>
          </a:prstGeom>
          <a:solidFill>
            <a:schemeClr val="accent5">
              <a:lumMod val="60000"/>
              <a:lumOff val="4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TextBox 5">
            <a:extLst>
              <a:ext uri="{FF2B5EF4-FFF2-40B4-BE49-F238E27FC236}">
                <a16:creationId xmlns:a16="http://schemas.microsoft.com/office/drawing/2014/main" id="{9222993C-FFF4-AC44-A026-00559659D99C}"/>
              </a:ext>
            </a:extLst>
          </p:cNvPr>
          <p:cNvSpPr txBox="1"/>
          <p:nvPr/>
        </p:nvSpPr>
        <p:spPr>
          <a:xfrm>
            <a:off x="3249320" y="10722384"/>
            <a:ext cx="3387520" cy="584775"/>
          </a:xfrm>
          <a:prstGeom prst="rect">
            <a:avLst/>
          </a:prstGeom>
          <a:noFill/>
          <a:ln>
            <a:noFill/>
          </a:ln>
        </p:spPr>
        <p:txBody>
          <a:bodyPr wrap="square" rtlCol="0">
            <a:spAutoFit/>
          </a:bodyPr>
          <a:lstStyle/>
          <a:p>
            <a:pPr algn="ctr"/>
            <a:r>
              <a:rPr lang="en-US" sz="3200" b="1" spc="300">
                <a:ln w="63500" cap="rnd" cmpd="sng">
                  <a:noFill/>
                  <a:prstDash val="solid"/>
                </a:ln>
                <a:solidFill>
                  <a:schemeClr val="bg1"/>
                </a:solidFill>
                <a:latin typeface="Odibee Sans" pitchFamily="2" charset="77"/>
              </a:rPr>
              <a:t>LIVE STREAMING</a:t>
            </a:r>
            <a:endParaRPr sz="3200" b="1" spc="300">
              <a:ln w="63500" cap="rnd" cmpd="sng">
                <a:noFill/>
                <a:prstDash val="solid"/>
              </a:ln>
              <a:solidFill>
                <a:schemeClr val="bg1"/>
              </a:solidFill>
              <a:latin typeface="Odibee Sans" pitchFamily="2" charset="77"/>
            </a:endParaRPr>
          </a:p>
        </p:txBody>
      </p:sp>
      <p:sp>
        <p:nvSpPr>
          <p:cNvPr id="7" name="Graphic 44">
            <a:extLst>
              <a:ext uri="{FF2B5EF4-FFF2-40B4-BE49-F238E27FC236}">
                <a16:creationId xmlns:a16="http://schemas.microsoft.com/office/drawing/2014/main" id="{E52C6DEC-7534-3945-B3A9-BFFEC6F9945B}"/>
              </a:ext>
            </a:extLst>
          </p:cNvPr>
          <p:cNvSpPr/>
          <p:nvPr/>
        </p:nvSpPr>
        <p:spPr>
          <a:xfrm>
            <a:off x="2922718" y="10838707"/>
            <a:ext cx="223894" cy="352128"/>
          </a:xfrm>
          <a:custGeom>
            <a:avLst/>
            <a:gdLst>
              <a:gd name="connsiteX0" fmla="*/ 0 w 1055687"/>
              <a:gd name="connsiteY0" fmla="*/ 83368 h 1111250"/>
              <a:gd name="connsiteX1" fmla="*/ 0 w 1055687"/>
              <a:gd name="connsiteY1" fmla="*/ 1055156 h 1111250"/>
              <a:gd name="connsiteX2" fmla="*/ 83336 w 1055687"/>
              <a:gd name="connsiteY2" fmla="*/ 1138507 h 1111250"/>
              <a:gd name="connsiteX3" fmla="*/ 122738 w 1055687"/>
              <a:gd name="connsiteY3" fmla="*/ 1128609 h 1111250"/>
              <a:gd name="connsiteX4" fmla="*/ 1029684 w 1055687"/>
              <a:gd name="connsiteY4" fmla="*/ 642715 h 1111250"/>
              <a:gd name="connsiteX5" fmla="*/ 1063759 w 1055687"/>
              <a:gd name="connsiteY5" fmla="*/ 529882 h 1111250"/>
              <a:gd name="connsiteX6" fmla="*/ 1029684 w 1055687"/>
              <a:gd name="connsiteY6" fmla="*/ 495808 h 1111250"/>
              <a:gd name="connsiteX7" fmla="*/ 122738 w 1055687"/>
              <a:gd name="connsiteY7" fmla="*/ 9914 h 1111250"/>
              <a:gd name="connsiteX8" fmla="*/ 9898 w 1055687"/>
              <a:gd name="connsiteY8" fmla="*/ 43966 h 1111250"/>
              <a:gd name="connsiteX9" fmla="*/ 0 w 1055687"/>
              <a:gd name="connsiteY9" fmla="*/ 83368 h 111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5687" h="1111250">
                <a:moveTo>
                  <a:pt x="0" y="83368"/>
                </a:moveTo>
                <a:lnTo>
                  <a:pt x="0" y="1055156"/>
                </a:lnTo>
                <a:cubicBezTo>
                  <a:pt x="-4" y="1101185"/>
                  <a:pt x="37307" y="1138503"/>
                  <a:pt x="83336" y="1138507"/>
                </a:cubicBezTo>
                <a:cubicBezTo>
                  <a:pt x="97085" y="1138509"/>
                  <a:pt x="110621" y="1135108"/>
                  <a:pt x="122738" y="1128609"/>
                </a:cubicBezTo>
                <a:lnTo>
                  <a:pt x="1029684" y="642715"/>
                </a:lnTo>
                <a:cubicBezTo>
                  <a:pt x="1070252" y="620967"/>
                  <a:pt x="1085507" y="570450"/>
                  <a:pt x="1063759" y="529882"/>
                </a:cubicBezTo>
                <a:cubicBezTo>
                  <a:pt x="1056003" y="515417"/>
                  <a:pt x="1044150" y="503563"/>
                  <a:pt x="1029684" y="495808"/>
                </a:cubicBezTo>
                <a:lnTo>
                  <a:pt x="122738" y="9914"/>
                </a:lnTo>
                <a:cubicBezTo>
                  <a:pt x="82174" y="-11843"/>
                  <a:pt x="31654" y="3403"/>
                  <a:pt x="9898" y="43966"/>
                </a:cubicBezTo>
                <a:cubicBezTo>
                  <a:pt x="3399" y="56083"/>
                  <a:pt x="-1" y="69619"/>
                  <a:pt x="0" y="83368"/>
                </a:cubicBezTo>
                <a:close/>
              </a:path>
            </a:pathLst>
          </a:custGeom>
          <a:solidFill>
            <a:schemeClr val="bg1"/>
          </a:solidFill>
          <a:ln w="83344" cap="rnd">
            <a:noFill/>
            <a:prstDash val="solid"/>
            <a:round/>
          </a:ln>
        </p:spPr>
        <p:txBody>
          <a:bodyPr rtlCol="0" anchor="ctr"/>
          <a:lstStyle/>
          <a:p>
            <a:endParaRPr/>
          </a:p>
        </p:txBody>
      </p:sp>
      <p:sp>
        <p:nvSpPr>
          <p:cNvPr id="8" name="TextBox 7">
            <a:extLst>
              <a:ext uri="{FF2B5EF4-FFF2-40B4-BE49-F238E27FC236}">
                <a16:creationId xmlns:a16="http://schemas.microsoft.com/office/drawing/2014/main" id="{0B0A8D91-0E6F-6445-8AB4-67E8F4AFC0B9}"/>
              </a:ext>
            </a:extLst>
          </p:cNvPr>
          <p:cNvSpPr txBox="1"/>
          <p:nvPr/>
        </p:nvSpPr>
        <p:spPr>
          <a:xfrm>
            <a:off x="2055468" y="3832043"/>
            <a:ext cx="9075513"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WE ARE PROFESSIONAL PLAYER GAME &amp; SEE THE GAMEPLAY</a:t>
            </a:r>
          </a:p>
        </p:txBody>
      </p:sp>
      <p:sp>
        <p:nvSpPr>
          <p:cNvPr id="9" name="Rounded Rectangle 8">
            <a:extLst>
              <a:ext uri="{FF2B5EF4-FFF2-40B4-BE49-F238E27FC236}">
                <a16:creationId xmlns:a16="http://schemas.microsoft.com/office/drawing/2014/main" id="{2E86A0D7-C318-B14A-818E-37F04B44796F}"/>
              </a:ext>
            </a:extLst>
          </p:cNvPr>
          <p:cNvSpPr/>
          <p:nvPr/>
        </p:nvSpPr>
        <p:spPr>
          <a:xfrm>
            <a:off x="2055468" y="2641547"/>
            <a:ext cx="2442896"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10" name="TextBox 9">
            <a:extLst>
              <a:ext uri="{FF2B5EF4-FFF2-40B4-BE49-F238E27FC236}">
                <a16:creationId xmlns:a16="http://schemas.microsoft.com/office/drawing/2014/main" id="{160F3331-2DDB-0C42-A5D7-D9D4D5FFB594}"/>
              </a:ext>
            </a:extLst>
          </p:cNvPr>
          <p:cNvSpPr txBox="1"/>
          <p:nvPr/>
        </p:nvSpPr>
        <p:spPr>
          <a:xfrm>
            <a:off x="2237947" y="2804415"/>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MOCKUP</a:t>
            </a:r>
          </a:p>
        </p:txBody>
      </p:sp>
      <p:sp>
        <p:nvSpPr>
          <p:cNvPr id="11" name="TextBox 10">
            <a:extLst>
              <a:ext uri="{FF2B5EF4-FFF2-40B4-BE49-F238E27FC236}">
                <a16:creationId xmlns:a16="http://schemas.microsoft.com/office/drawing/2014/main" id="{D999E4BE-D212-8C46-B9D6-80A232BD54F3}"/>
              </a:ext>
            </a:extLst>
          </p:cNvPr>
          <p:cNvSpPr txBox="1"/>
          <p:nvPr/>
        </p:nvSpPr>
        <p:spPr>
          <a:xfrm>
            <a:off x="2055469" y="6174131"/>
            <a:ext cx="7875726" cy="3357266"/>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erat volutpat. </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3" name="Group 42">
            <a:extLst>
              <a:ext uri="{FF2B5EF4-FFF2-40B4-BE49-F238E27FC236}">
                <a16:creationId xmlns:a16="http://schemas.microsoft.com/office/drawing/2014/main" id="{03252EE4-87CD-484A-9612-39BA41237611}"/>
              </a:ext>
            </a:extLst>
          </p:cNvPr>
          <p:cNvGrpSpPr/>
          <p:nvPr/>
        </p:nvGrpSpPr>
        <p:grpSpPr>
          <a:xfrm>
            <a:off x="7193747" y="2070658"/>
            <a:ext cx="457200" cy="457200"/>
            <a:chOff x="13104019" y="8686800"/>
            <a:chExt cx="457200" cy="457200"/>
          </a:xfrm>
          <a:solidFill>
            <a:schemeClr val="accent2"/>
          </a:solidFill>
        </p:grpSpPr>
        <p:sp>
          <p:nvSpPr>
            <p:cNvPr id="44" name="Freeform 43">
              <a:extLst>
                <a:ext uri="{FF2B5EF4-FFF2-40B4-BE49-F238E27FC236}">
                  <a16:creationId xmlns:a16="http://schemas.microsoft.com/office/drawing/2014/main" id="{C002DBED-FD04-8B4C-BCAD-A0A62629C73A}"/>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5" name="Freeform 44">
              <a:extLst>
                <a:ext uri="{FF2B5EF4-FFF2-40B4-BE49-F238E27FC236}">
                  <a16:creationId xmlns:a16="http://schemas.microsoft.com/office/drawing/2014/main" id="{26C648F7-6D76-9043-B5B6-DFA08A687A89}"/>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6" name="Freeform 45">
              <a:extLst>
                <a:ext uri="{FF2B5EF4-FFF2-40B4-BE49-F238E27FC236}">
                  <a16:creationId xmlns:a16="http://schemas.microsoft.com/office/drawing/2014/main" id="{772FC1F3-696D-A74E-9AA2-AE2E63D0B6D2}"/>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7" name="Freeform 46">
              <a:extLst>
                <a:ext uri="{FF2B5EF4-FFF2-40B4-BE49-F238E27FC236}">
                  <a16:creationId xmlns:a16="http://schemas.microsoft.com/office/drawing/2014/main" id="{970D4206-5BA3-0946-9207-6F78B32CF761}"/>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48" name="Freeform 47">
            <a:extLst>
              <a:ext uri="{FF2B5EF4-FFF2-40B4-BE49-F238E27FC236}">
                <a16:creationId xmlns:a16="http://schemas.microsoft.com/office/drawing/2014/main" id="{23F37B59-D0AB-0E4C-B05A-6A187A47F920}"/>
              </a:ext>
            </a:extLst>
          </p:cNvPr>
          <p:cNvSpPr/>
          <p:nvPr/>
        </p:nvSpPr>
        <p:spPr>
          <a:xfrm>
            <a:off x="345039" y="7371032"/>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49" name="Freeform 48">
            <a:extLst>
              <a:ext uri="{FF2B5EF4-FFF2-40B4-BE49-F238E27FC236}">
                <a16:creationId xmlns:a16="http://schemas.microsoft.com/office/drawing/2014/main" id="{F0C357E4-7793-8142-B6D2-2548FF8AC869}"/>
              </a:ext>
            </a:extLst>
          </p:cNvPr>
          <p:cNvSpPr/>
          <p:nvPr/>
        </p:nvSpPr>
        <p:spPr>
          <a:xfrm>
            <a:off x="10756103" y="13146865"/>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60" name="Parallelogram 59">
            <a:extLst>
              <a:ext uri="{FF2B5EF4-FFF2-40B4-BE49-F238E27FC236}">
                <a16:creationId xmlns:a16="http://schemas.microsoft.com/office/drawing/2014/main" id="{F073E465-4520-3143-A6BF-ABCF78423E48}"/>
              </a:ext>
            </a:extLst>
          </p:cNvPr>
          <p:cNvSpPr/>
          <p:nvPr/>
        </p:nvSpPr>
        <p:spPr>
          <a:xfrm>
            <a:off x="18109068" y="-412066"/>
            <a:ext cx="6270170" cy="14128066"/>
          </a:xfrm>
          <a:prstGeom prst="parallelogram">
            <a:avLst>
              <a:gd name="adj" fmla="val 35730"/>
            </a:avLst>
          </a:prstGeom>
          <a:gradFill>
            <a:gsLst>
              <a:gs pos="0">
                <a:schemeClr val="accent5">
                  <a:alpha val="0"/>
                </a:schemeClr>
              </a:gs>
              <a:gs pos="99000">
                <a:schemeClr val="accent6">
                  <a:alpha val="6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2" name="Group 11">
            <a:extLst>
              <a:ext uri="{FF2B5EF4-FFF2-40B4-BE49-F238E27FC236}">
                <a16:creationId xmlns:a16="http://schemas.microsoft.com/office/drawing/2014/main" id="{50A74AE0-E8D5-EB49-8B17-9DF80895A973}"/>
              </a:ext>
            </a:extLst>
          </p:cNvPr>
          <p:cNvGrpSpPr/>
          <p:nvPr/>
        </p:nvGrpSpPr>
        <p:grpSpPr>
          <a:xfrm>
            <a:off x="13852975" y="2987382"/>
            <a:ext cx="1127149" cy="964589"/>
            <a:chOff x="9157648" y="5459104"/>
            <a:chExt cx="1851716" cy="1584657"/>
          </a:xfrm>
        </p:grpSpPr>
        <p:grpSp>
          <p:nvGrpSpPr>
            <p:cNvPr id="13" name="Group 12">
              <a:extLst>
                <a:ext uri="{FF2B5EF4-FFF2-40B4-BE49-F238E27FC236}">
                  <a16:creationId xmlns:a16="http://schemas.microsoft.com/office/drawing/2014/main" id="{4616B5A6-8477-FF43-B65F-958709F40B37}"/>
                </a:ext>
              </a:extLst>
            </p:cNvPr>
            <p:cNvGrpSpPr/>
            <p:nvPr/>
          </p:nvGrpSpPr>
          <p:grpSpPr>
            <a:xfrm>
              <a:off x="9157648" y="5459104"/>
              <a:ext cx="1851716" cy="150125"/>
              <a:chOff x="9157648" y="5459104"/>
              <a:chExt cx="1851716" cy="150125"/>
            </a:xfrm>
          </p:grpSpPr>
          <p:sp>
            <p:nvSpPr>
              <p:cNvPr id="38" name="Oval 37">
                <a:extLst>
                  <a:ext uri="{FF2B5EF4-FFF2-40B4-BE49-F238E27FC236}">
                    <a16:creationId xmlns:a16="http://schemas.microsoft.com/office/drawing/2014/main" id="{AD0E4121-5DB7-BD4D-8D38-001009977A6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DC6E192F-8997-FF46-8759-96DBA0BE9D08}"/>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7BB33860-3EA1-4845-8392-F1950D4D015A}"/>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C6265841-80BA-214D-96D2-F174E34E6F6C}"/>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a:extLst>
                  <a:ext uri="{FF2B5EF4-FFF2-40B4-BE49-F238E27FC236}">
                    <a16:creationId xmlns:a16="http://schemas.microsoft.com/office/drawing/2014/main" id="{F36B487A-3875-1B47-BBA5-54E46D5F17F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4" name="Group 13">
              <a:extLst>
                <a:ext uri="{FF2B5EF4-FFF2-40B4-BE49-F238E27FC236}">
                  <a16:creationId xmlns:a16="http://schemas.microsoft.com/office/drawing/2014/main" id="{CE1E22C8-E275-A640-91F2-CB5ABBC4AC9D}"/>
                </a:ext>
              </a:extLst>
            </p:cNvPr>
            <p:cNvGrpSpPr/>
            <p:nvPr/>
          </p:nvGrpSpPr>
          <p:grpSpPr>
            <a:xfrm>
              <a:off x="9157648" y="5817737"/>
              <a:ext cx="1851716" cy="150125"/>
              <a:chOff x="9157648" y="5459104"/>
              <a:chExt cx="1851716" cy="150125"/>
            </a:xfrm>
          </p:grpSpPr>
          <p:sp>
            <p:nvSpPr>
              <p:cNvPr id="33" name="Oval 32">
                <a:extLst>
                  <a:ext uri="{FF2B5EF4-FFF2-40B4-BE49-F238E27FC236}">
                    <a16:creationId xmlns:a16="http://schemas.microsoft.com/office/drawing/2014/main" id="{AF33EAFC-5BC8-3245-AFBF-CC8D3F434D1F}"/>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a:extLst>
                  <a:ext uri="{FF2B5EF4-FFF2-40B4-BE49-F238E27FC236}">
                    <a16:creationId xmlns:a16="http://schemas.microsoft.com/office/drawing/2014/main" id="{1FA9C3CD-61B9-1348-A974-16D18881B2C0}"/>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a:extLst>
                  <a:ext uri="{FF2B5EF4-FFF2-40B4-BE49-F238E27FC236}">
                    <a16:creationId xmlns:a16="http://schemas.microsoft.com/office/drawing/2014/main" id="{EDB7B11B-75E9-0E40-A617-3839B606E00A}"/>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F45C205E-909B-0948-952B-9C0915D0B7D6}"/>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688551F7-FE16-EB4D-B2F5-F328759C44A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Group 14">
              <a:extLst>
                <a:ext uri="{FF2B5EF4-FFF2-40B4-BE49-F238E27FC236}">
                  <a16:creationId xmlns:a16="http://schemas.microsoft.com/office/drawing/2014/main" id="{06B546D5-8772-5945-B597-DC07CD941454}"/>
                </a:ext>
              </a:extLst>
            </p:cNvPr>
            <p:cNvGrpSpPr/>
            <p:nvPr/>
          </p:nvGrpSpPr>
          <p:grpSpPr>
            <a:xfrm>
              <a:off x="9157648" y="6176370"/>
              <a:ext cx="1851716" cy="150125"/>
              <a:chOff x="9157648" y="5459104"/>
              <a:chExt cx="1851716" cy="150125"/>
            </a:xfrm>
          </p:grpSpPr>
          <p:sp>
            <p:nvSpPr>
              <p:cNvPr id="28" name="Oval 27">
                <a:extLst>
                  <a:ext uri="{FF2B5EF4-FFF2-40B4-BE49-F238E27FC236}">
                    <a16:creationId xmlns:a16="http://schemas.microsoft.com/office/drawing/2014/main" id="{9D3A378B-162B-3841-B215-12BA5A00AD9C}"/>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6D434830-961C-D94B-A099-53F01A603546}"/>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a:extLst>
                  <a:ext uri="{FF2B5EF4-FFF2-40B4-BE49-F238E27FC236}">
                    <a16:creationId xmlns:a16="http://schemas.microsoft.com/office/drawing/2014/main" id="{2D1938F5-95F0-0046-BB51-BFC95341353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03164447-B785-5149-A74E-F08C8A43171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EF12E6ED-1B75-9D42-A12B-E99C1EF5A24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6" name="Group 15">
              <a:extLst>
                <a:ext uri="{FF2B5EF4-FFF2-40B4-BE49-F238E27FC236}">
                  <a16:creationId xmlns:a16="http://schemas.microsoft.com/office/drawing/2014/main" id="{8999F036-9169-9348-B4A7-374DA31F23BD}"/>
                </a:ext>
              </a:extLst>
            </p:cNvPr>
            <p:cNvGrpSpPr/>
            <p:nvPr/>
          </p:nvGrpSpPr>
          <p:grpSpPr>
            <a:xfrm>
              <a:off x="9157648" y="6535003"/>
              <a:ext cx="1851716" cy="150125"/>
              <a:chOff x="9157648" y="5459104"/>
              <a:chExt cx="1851716" cy="150125"/>
            </a:xfrm>
          </p:grpSpPr>
          <p:sp>
            <p:nvSpPr>
              <p:cNvPr id="23" name="Oval 22">
                <a:extLst>
                  <a:ext uri="{FF2B5EF4-FFF2-40B4-BE49-F238E27FC236}">
                    <a16:creationId xmlns:a16="http://schemas.microsoft.com/office/drawing/2014/main" id="{179308D5-6E9C-E34F-93F2-2510A38EB91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a:extLst>
                  <a:ext uri="{FF2B5EF4-FFF2-40B4-BE49-F238E27FC236}">
                    <a16:creationId xmlns:a16="http://schemas.microsoft.com/office/drawing/2014/main" id="{ED0A44EA-3B1C-3444-B3CE-707FF83E5AFD}"/>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a:extLst>
                  <a:ext uri="{FF2B5EF4-FFF2-40B4-BE49-F238E27FC236}">
                    <a16:creationId xmlns:a16="http://schemas.microsoft.com/office/drawing/2014/main" id="{A718E0A2-F8BF-374A-80DB-F9036F3D706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070A48CF-68E8-2641-9D90-F874BD11A2E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a:extLst>
                  <a:ext uri="{FF2B5EF4-FFF2-40B4-BE49-F238E27FC236}">
                    <a16:creationId xmlns:a16="http://schemas.microsoft.com/office/drawing/2014/main" id="{87B8004A-662C-EE4A-A794-CC3E84FA5DB0}"/>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7" name="Group 16">
              <a:extLst>
                <a:ext uri="{FF2B5EF4-FFF2-40B4-BE49-F238E27FC236}">
                  <a16:creationId xmlns:a16="http://schemas.microsoft.com/office/drawing/2014/main" id="{89F6E107-3480-0A48-96F3-17CAA56E9117}"/>
                </a:ext>
              </a:extLst>
            </p:cNvPr>
            <p:cNvGrpSpPr/>
            <p:nvPr/>
          </p:nvGrpSpPr>
          <p:grpSpPr>
            <a:xfrm>
              <a:off x="9157648" y="6893636"/>
              <a:ext cx="1851716" cy="150125"/>
              <a:chOff x="9157648" y="5459104"/>
              <a:chExt cx="1851716" cy="150125"/>
            </a:xfrm>
          </p:grpSpPr>
          <p:sp>
            <p:nvSpPr>
              <p:cNvPr id="18" name="Oval 17">
                <a:extLst>
                  <a:ext uri="{FF2B5EF4-FFF2-40B4-BE49-F238E27FC236}">
                    <a16:creationId xmlns:a16="http://schemas.microsoft.com/office/drawing/2014/main" id="{98E8072D-54A6-6D4A-94F3-511A81F3295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a:extLst>
                  <a:ext uri="{FF2B5EF4-FFF2-40B4-BE49-F238E27FC236}">
                    <a16:creationId xmlns:a16="http://schemas.microsoft.com/office/drawing/2014/main" id="{22E96590-F04E-AC43-B772-15D6FBE499E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a:extLst>
                  <a:ext uri="{FF2B5EF4-FFF2-40B4-BE49-F238E27FC236}">
                    <a16:creationId xmlns:a16="http://schemas.microsoft.com/office/drawing/2014/main" id="{3EF86F19-F2D2-D34F-8766-076A3A8C9D9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a:extLst>
                  <a:ext uri="{FF2B5EF4-FFF2-40B4-BE49-F238E27FC236}">
                    <a16:creationId xmlns:a16="http://schemas.microsoft.com/office/drawing/2014/main" id="{23A5474A-B796-1C4A-9DC3-CCB1BAB8F102}"/>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a:extLst>
                  <a:ext uri="{FF2B5EF4-FFF2-40B4-BE49-F238E27FC236}">
                    <a16:creationId xmlns:a16="http://schemas.microsoft.com/office/drawing/2014/main" id="{5628DEB8-1307-554B-AF94-55977AAC3F7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extLst>
      <p:ext uri="{BB962C8B-B14F-4D97-AF65-F5344CB8AC3E}">
        <p14:creationId xmlns:p14="http://schemas.microsoft.com/office/powerpoint/2010/main" val="18977040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F61C3C3E-A725-B946-A888-B772896F6C29}"/>
              </a:ext>
            </a:extLst>
          </p:cNvPr>
          <p:cNvGraphicFramePr/>
          <p:nvPr>
            <p:extLst>
              <p:ext uri="{D42A27DB-BD31-4B8C-83A1-F6EECF244321}">
                <p14:modId xmlns:p14="http://schemas.microsoft.com/office/powerpoint/2010/main" val="629839389"/>
              </p:ext>
            </p:extLst>
          </p:nvPr>
        </p:nvGraphicFramePr>
        <p:xfrm>
          <a:off x="1619717" y="1948070"/>
          <a:ext cx="11251095" cy="10327538"/>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01A4B6A0-8543-6546-A672-390E32B43B04}"/>
              </a:ext>
            </a:extLst>
          </p:cNvPr>
          <p:cNvGrpSpPr/>
          <p:nvPr/>
        </p:nvGrpSpPr>
        <p:grpSpPr>
          <a:xfrm>
            <a:off x="22351683" y="512373"/>
            <a:ext cx="457200" cy="457200"/>
            <a:chOff x="13104019" y="8686800"/>
            <a:chExt cx="457200" cy="457200"/>
          </a:xfrm>
          <a:solidFill>
            <a:schemeClr val="accent2"/>
          </a:solidFill>
        </p:grpSpPr>
        <p:sp>
          <p:nvSpPr>
            <p:cNvPr id="5" name="Freeform 4">
              <a:extLst>
                <a:ext uri="{FF2B5EF4-FFF2-40B4-BE49-F238E27FC236}">
                  <a16:creationId xmlns:a16="http://schemas.microsoft.com/office/drawing/2014/main" id="{479BADA9-9DD2-A942-83FC-1D9D22B90024}"/>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 name="Freeform 5">
              <a:extLst>
                <a:ext uri="{FF2B5EF4-FFF2-40B4-BE49-F238E27FC236}">
                  <a16:creationId xmlns:a16="http://schemas.microsoft.com/office/drawing/2014/main" id="{F5BF33E0-31D0-284C-B170-71FC7804940E}"/>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 name="Freeform 6">
              <a:extLst>
                <a:ext uri="{FF2B5EF4-FFF2-40B4-BE49-F238E27FC236}">
                  <a16:creationId xmlns:a16="http://schemas.microsoft.com/office/drawing/2014/main" id="{25D3C46D-1E57-1C4B-A843-77E5E0524DB5}"/>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 name="Freeform 7">
              <a:extLst>
                <a:ext uri="{FF2B5EF4-FFF2-40B4-BE49-F238E27FC236}">
                  <a16:creationId xmlns:a16="http://schemas.microsoft.com/office/drawing/2014/main" id="{F382F9A8-3727-9D47-A737-C9832BDB3A67}"/>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grpSp>
        <p:nvGrpSpPr>
          <p:cNvPr id="9" name="Group 8">
            <a:extLst>
              <a:ext uri="{FF2B5EF4-FFF2-40B4-BE49-F238E27FC236}">
                <a16:creationId xmlns:a16="http://schemas.microsoft.com/office/drawing/2014/main" id="{2F5893AF-A572-0241-B516-41BFE63B8A30}"/>
              </a:ext>
            </a:extLst>
          </p:cNvPr>
          <p:cNvGrpSpPr/>
          <p:nvPr/>
        </p:nvGrpSpPr>
        <p:grpSpPr>
          <a:xfrm>
            <a:off x="-639942" y="334878"/>
            <a:ext cx="1127149" cy="964589"/>
            <a:chOff x="9157648" y="5459104"/>
            <a:chExt cx="1851716" cy="1584657"/>
          </a:xfrm>
        </p:grpSpPr>
        <p:grpSp>
          <p:nvGrpSpPr>
            <p:cNvPr id="10" name="Group 9">
              <a:extLst>
                <a:ext uri="{FF2B5EF4-FFF2-40B4-BE49-F238E27FC236}">
                  <a16:creationId xmlns:a16="http://schemas.microsoft.com/office/drawing/2014/main" id="{3B07C0D1-708D-8C43-8171-A03EC8663941}"/>
                </a:ext>
              </a:extLst>
            </p:cNvPr>
            <p:cNvGrpSpPr/>
            <p:nvPr/>
          </p:nvGrpSpPr>
          <p:grpSpPr>
            <a:xfrm>
              <a:off x="9157648" y="5459104"/>
              <a:ext cx="1851716" cy="150125"/>
              <a:chOff x="9157648" y="5459104"/>
              <a:chExt cx="1851716" cy="150125"/>
            </a:xfrm>
          </p:grpSpPr>
          <p:sp>
            <p:nvSpPr>
              <p:cNvPr id="35" name="Oval 34">
                <a:extLst>
                  <a:ext uri="{FF2B5EF4-FFF2-40B4-BE49-F238E27FC236}">
                    <a16:creationId xmlns:a16="http://schemas.microsoft.com/office/drawing/2014/main" id="{54EE7333-3A57-FA44-8381-A350FB2EC60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BC985BF8-89C6-6544-8D93-E5DE1DDE3D3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B9A5DCDD-0223-A940-9049-0BFC4F320536}"/>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02BB7D8D-5813-5A4F-87F9-FB822DF35276}"/>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23C0B56D-E995-9741-93CE-4F33227BEFD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1" name="Group 10">
              <a:extLst>
                <a:ext uri="{FF2B5EF4-FFF2-40B4-BE49-F238E27FC236}">
                  <a16:creationId xmlns:a16="http://schemas.microsoft.com/office/drawing/2014/main" id="{84873866-2146-DB40-9A51-E409AA680EBC}"/>
                </a:ext>
              </a:extLst>
            </p:cNvPr>
            <p:cNvGrpSpPr/>
            <p:nvPr/>
          </p:nvGrpSpPr>
          <p:grpSpPr>
            <a:xfrm>
              <a:off x="9157648" y="5817737"/>
              <a:ext cx="1851716" cy="150125"/>
              <a:chOff x="9157648" y="5459104"/>
              <a:chExt cx="1851716" cy="150125"/>
            </a:xfrm>
          </p:grpSpPr>
          <p:sp>
            <p:nvSpPr>
              <p:cNvPr id="30" name="Oval 29">
                <a:extLst>
                  <a:ext uri="{FF2B5EF4-FFF2-40B4-BE49-F238E27FC236}">
                    <a16:creationId xmlns:a16="http://schemas.microsoft.com/office/drawing/2014/main" id="{CD80740E-467C-0746-9656-498104206D6F}"/>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0C0B5839-89DF-3D46-B55E-3C7CCB711DB8}"/>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7DCB55C5-267B-6A47-BED2-CECDF5978EA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Oval 32">
                <a:extLst>
                  <a:ext uri="{FF2B5EF4-FFF2-40B4-BE49-F238E27FC236}">
                    <a16:creationId xmlns:a16="http://schemas.microsoft.com/office/drawing/2014/main" id="{73CE6DEE-BD0C-0D41-B7BE-DD918197643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a:extLst>
                  <a:ext uri="{FF2B5EF4-FFF2-40B4-BE49-F238E27FC236}">
                    <a16:creationId xmlns:a16="http://schemas.microsoft.com/office/drawing/2014/main" id="{E82F769A-EB3F-6948-B345-11EA6519599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2" name="Group 11">
              <a:extLst>
                <a:ext uri="{FF2B5EF4-FFF2-40B4-BE49-F238E27FC236}">
                  <a16:creationId xmlns:a16="http://schemas.microsoft.com/office/drawing/2014/main" id="{0B06152B-000C-784D-B2F5-3C8302B81D71}"/>
                </a:ext>
              </a:extLst>
            </p:cNvPr>
            <p:cNvGrpSpPr/>
            <p:nvPr/>
          </p:nvGrpSpPr>
          <p:grpSpPr>
            <a:xfrm>
              <a:off x="9157648" y="6176370"/>
              <a:ext cx="1851716" cy="150125"/>
              <a:chOff x="9157648" y="5459104"/>
              <a:chExt cx="1851716" cy="150125"/>
            </a:xfrm>
          </p:grpSpPr>
          <p:sp>
            <p:nvSpPr>
              <p:cNvPr id="25" name="Oval 24">
                <a:extLst>
                  <a:ext uri="{FF2B5EF4-FFF2-40B4-BE49-F238E27FC236}">
                    <a16:creationId xmlns:a16="http://schemas.microsoft.com/office/drawing/2014/main" id="{78E23583-12CA-5C48-8486-9D1426A1409B}"/>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331DF37B-D128-7042-9BDD-A09BA6CBA82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a:extLst>
                  <a:ext uri="{FF2B5EF4-FFF2-40B4-BE49-F238E27FC236}">
                    <a16:creationId xmlns:a16="http://schemas.microsoft.com/office/drawing/2014/main" id="{2C3D8B89-831E-2C4E-849F-E7061725E3B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a:extLst>
                  <a:ext uri="{FF2B5EF4-FFF2-40B4-BE49-F238E27FC236}">
                    <a16:creationId xmlns:a16="http://schemas.microsoft.com/office/drawing/2014/main" id="{81968F9F-1A5B-4B4D-BE4A-715F40FF38B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CB1A2FDA-E526-3C4C-BDEC-AC4F29903DA9}"/>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3" name="Group 12">
              <a:extLst>
                <a:ext uri="{FF2B5EF4-FFF2-40B4-BE49-F238E27FC236}">
                  <a16:creationId xmlns:a16="http://schemas.microsoft.com/office/drawing/2014/main" id="{D702FC8E-1F76-5D4E-949B-621F7E6FA287}"/>
                </a:ext>
              </a:extLst>
            </p:cNvPr>
            <p:cNvGrpSpPr/>
            <p:nvPr/>
          </p:nvGrpSpPr>
          <p:grpSpPr>
            <a:xfrm>
              <a:off x="9157648" y="6535003"/>
              <a:ext cx="1851716" cy="150125"/>
              <a:chOff x="9157648" y="5459104"/>
              <a:chExt cx="1851716" cy="150125"/>
            </a:xfrm>
          </p:grpSpPr>
          <p:sp>
            <p:nvSpPr>
              <p:cNvPr id="20" name="Oval 19">
                <a:extLst>
                  <a:ext uri="{FF2B5EF4-FFF2-40B4-BE49-F238E27FC236}">
                    <a16:creationId xmlns:a16="http://schemas.microsoft.com/office/drawing/2014/main" id="{6AE9392D-EE69-3A4C-A935-8D3EF7CD46D5}"/>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a:extLst>
                  <a:ext uri="{FF2B5EF4-FFF2-40B4-BE49-F238E27FC236}">
                    <a16:creationId xmlns:a16="http://schemas.microsoft.com/office/drawing/2014/main" id="{B2C17040-517B-D640-AC59-A1D89312703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a:extLst>
                  <a:ext uri="{FF2B5EF4-FFF2-40B4-BE49-F238E27FC236}">
                    <a16:creationId xmlns:a16="http://schemas.microsoft.com/office/drawing/2014/main" id="{007E3DAA-2209-974F-BB22-47ADC2097C6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a:extLst>
                  <a:ext uri="{FF2B5EF4-FFF2-40B4-BE49-F238E27FC236}">
                    <a16:creationId xmlns:a16="http://schemas.microsoft.com/office/drawing/2014/main" id="{3F23362E-D9D9-2D40-9AED-22593309AE7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a:extLst>
                  <a:ext uri="{FF2B5EF4-FFF2-40B4-BE49-F238E27FC236}">
                    <a16:creationId xmlns:a16="http://schemas.microsoft.com/office/drawing/2014/main" id="{F3752EE5-4FE4-F44C-8377-006A6556DDC0}"/>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4" name="Group 13">
              <a:extLst>
                <a:ext uri="{FF2B5EF4-FFF2-40B4-BE49-F238E27FC236}">
                  <a16:creationId xmlns:a16="http://schemas.microsoft.com/office/drawing/2014/main" id="{D9020E71-DB87-E54D-A20B-B165289B8285}"/>
                </a:ext>
              </a:extLst>
            </p:cNvPr>
            <p:cNvGrpSpPr/>
            <p:nvPr/>
          </p:nvGrpSpPr>
          <p:grpSpPr>
            <a:xfrm>
              <a:off x="9157648" y="6893636"/>
              <a:ext cx="1851716" cy="150125"/>
              <a:chOff x="9157648" y="5459104"/>
              <a:chExt cx="1851716" cy="150125"/>
            </a:xfrm>
          </p:grpSpPr>
          <p:sp>
            <p:nvSpPr>
              <p:cNvPr id="15" name="Oval 14">
                <a:extLst>
                  <a:ext uri="{FF2B5EF4-FFF2-40B4-BE49-F238E27FC236}">
                    <a16:creationId xmlns:a16="http://schemas.microsoft.com/office/drawing/2014/main" id="{A3BC397E-111E-E44A-9CF9-D93AB54B442F}"/>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a:extLst>
                  <a:ext uri="{FF2B5EF4-FFF2-40B4-BE49-F238E27FC236}">
                    <a16:creationId xmlns:a16="http://schemas.microsoft.com/office/drawing/2014/main" id="{A9EACE19-D63C-CF4D-A433-A14985F7B66F}"/>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a:extLst>
                  <a:ext uri="{FF2B5EF4-FFF2-40B4-BE49-F238E27FC236}">
                    <a16:creationId xmlns:a16="http://schemas.microsoft.com/office/drawing/2014/main" id="{E662A9A4-6BA1-A84E-8B3F-92DFCA36C5B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a:extLst>
                  <a:ext uri="{FF2B5EF4-FFF2-40B4-BE49-F238E27FC236}">
                    <a16:creationId xmlns:a16="http://schemas.microsoft.com/office/drawing/2014/main" id="{D480D8AC-3014-114F-9BE0-9F0B28E2D7C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a:extLst>
                  <a:ext uri="{FF2B5EF4-FFF2-40B4-BE49-F238E27FC236}">
                    <a16:creationId xmlns:a16="http://schemas.microsoft.com/office/drawing/2014/main" id="{2DC01CF8-BAB5-984A-B589-CDCAB9D6581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40" name="Oval 39">
            <a:extLst>
              <a:ext uri="{FF2B5EF4-FFF2-40B4-BE49-F238E27FC236}">
                <a16:creationId xmlns:a16="http://schemas.microsoft.com/office/drawing/2014/main" id="{6FA7C3C9-4090-5642-BFF6-8D2F5DFFAC19}"/>
              </a:ext>
            </a:extLst>
          </p:cNvPr>
          <p:cNvSpPr/>
          <p:nvPr/>
        </p:nvSpPr>
        <p:spPr>
          <a:xfrm>
            <a:off x="22825275" y="12477582"/>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Freeform 40">
            <a:extLst>
              <a:ext uri="{FF2B5EF4-FFF2-40B4-BE49-F238E27FC236}">
                <a16:creationId xmlns:a16="http://schemas.microsoft.com/office/drawing/2014/main" id="{465264BE-A45D-ED45-98F6-6949CC431643}"/>
              </a:ext>
            </a:extLst>
          </p:cNvPr>
          <p:cNvSpPr/>
          <p:nvPr/>
        </p:nvSpPr>
        <p:spPr>
          <a:xfrm>
            <a:off x="399199" y="12275608"/>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42" name="TextBox 41">
            <a:extLst>
              <a:ext uri="{FF2B5EF4-FFF2-40B4-BE49-F238E27FC236}">
                <a16:creationId xmlns:a16="http://schemas.microsoft.com/office/drawing/2014/main" id="{CED50C69-97B9-8D40-88D0-528976A4DCB3}"/>
              </a:ext>
            </a:extLst>
          </p:cNvPr>
          <p:cNvSpPr txBox="1"/>
          <p:nvPr/>
        </p:nvSpPr>
        <p:spPr>
          <a:xfrm>
            <a:off x="14440771" y="3141009"/>
            <a:ext cx="8392390"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FALCONS COMPETITION ANALYSIS CHART</a:t>
            </a:r>
          </a:p>
        </p:txBody>
      </p:sp>
      <p:sp>
        <p:nvSpPr>
          <p:cNvPr id="43" name="Rounded Rectangle 42">
            <a:extLst>
              <a:ext uri="{FF2B5EF4-FFF2-40B4-BE49-F238E27FC236}">
                <a16:creationId xmlns:a16="http://schemas.microsoft.com/office/drawing/2014/main" id="{5481F0EF-4B50-DA49-8887-D22CE21D48F7}"/>
              </a:ext>
            </a:extLst>
          </p:cNvPr>
          <p:cNvSpPr/>
          <p:nvPr/>
        </p:nvSpPr>
        <p:spPr>
          <a:xfrm>
            <a:off x="14440770" y="1950513"/>
            <a:ext cx="1799049"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44" name="TextBox 43">
            <a:extLst>
              <a:ext uri="{FF2B5EF4-FFF2-40B4-BE49-F238E27FC236}">
                <a16:creationId xmlns:a16="http://schemas.microsoft.com/office/drawing/2014/main" id="{92696784-5D68-9C49-8451-86E77803EB73}"/>
              </a:ext>
            </a:extLst>
          </p:cNvPr>
          <p:cNvSpPr txBox="1"/>
          <p:nvPr/>
        </p:nvSpPr>
        <p:spPr>
          <a:xfrm>
            <a:off x="14623249" y="2113381"/>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CHART</a:t>
            </a:r>
          </a:p>
        </p:txBody>
      </p:sp>
      <p:sp>
        <p:nvSpPr>
          <p:cNvPr id="45" name="TextBox 44">
            <a:extLst>
              <a:ext uri="{FF2B5EF4-FFF2-40B4-BE49-F238E27FC236}">
                <a16:creationId xmlns:a16="http://schemas.microsoft.com/office/drawing/2014/main" id="{EFA7BFA6-6ABA-D64B-AA10-E1E9A640B4E2}"/>
              </a:ext>
            </a:extLst>
          </p:cNvPr>
          <p:cNvSpPr txBox="1"/>
          <p:nvPr/>
        </p:nvSpPr>
        <p:spPr>
          <a:xfrm>
            <a:off x="14440770" y="5857524"/>
            <a:ext cx="8528411" cy="5019259"/>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erat volutpat. </a:t>
            </a:r>
          </a:p>
          <a:p>
            <a:pPr algn="just">
              <a:lnSpc>
                <a:spcPct val="150000"/>
              </a:lnSpc>
            </a:pPr>
            <a:endPar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Integer ut tincidunt orci. Etiam tristique, elit ut consectetur iaculis</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9267308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F61C3C3E-A725-B946-A888-B772896F6C29}"/>
              </a:ext>
            </a:extLst>
          </p:cNvPr>
          <p:cNvGraphicFramePr/>
          <p:nvPr>
            <p:extLst>
              <p:ext uri="{D42A27DB-BD31-4B8C-83A1-F6EECF244321}">
                <p14:modId xmlns:p14="http://schemas.microsoft.com/office/powerpoint/2010/main" val="568169189"/>
              </p:ext>
            </p:extLst>
          </p:nvPr>
        </p:nvGraphicFramePr>
        <p:xfrm>
          <a:off x="11651736" y="1948070"/>
          <a:ext cx="11251095" cy="10327538"/>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01A4B6A0-8543-6546-A672-390E32B43B04}"/>
              </a:ext>
            </a:extLst>
          </p:cNvPr>
          <p:cNvGrpSpPr/>
          <p:nvPr/>
        </p:nvGrpSpPr>
        <p:grpSpPr>
          <a:xfrm>
            <a:off x="16408083" y="1061471"/>
            <a:ext cx="457200" cy="457200"/>
            <a:chOff x="13104019" y="8686800"/>
            <a:chExt cx="457200" cy="457200"/>
          </a:xfrm>
          <a:solidFill>
            <a:schemeClr val="accent2"/>
          </a:solidFill>
        </p:grpSpPr>
        <p:sp>
          <p:nvSpPr>
            <p:cNvPr id="5" name="Freeform 4">
              <a:extLst>
                <a:ext uri="{FF2B5EF4-FFF2-40B4-BE49-F238E27FC236}">
                  <a16:creationId xmlns:a16="http://schemas.microsoft.com/office/drawing/2014/main" id="{479BADA9-9DD2-A942-83FC-1D9D22B90024}"/>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6" name="Freeform 5">
              <a:extLst>
                <a:ext uri="{FF2B5EF4-FFF2-40B4-BE49-F238E27FC236}">
                  <a16:creationId xmlns:a16="http://schemas.microsoft.com/office/drawing/2014/main" id="{F5BF33E0-31D0-284C-B170-71FC7804940E}"/>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7" name="Freeform 6">
              <a:extLst>
                <a:ext uri="{FF2B5EF4-FFF2-40B4-BE49-F238E27FC236}">
                  <a16:creationId xmlns:a16="http://schemas.microsoft.com/office/drawing/2014/main" id="{25D3C46D-1E57-1C4B-A843-77E5E0524DB5}"/>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8" name="Freeform 7">
              <a:extLst>
                <a:ext uri="{FF2B5EF4-FFF2-40B4-BE49-F238E27FC236}">
                  <a16:creationId xmlns:a16="http://schemas.microsoft.com/office/drawing/2014/main" id="{F382F9A8-3727-9D47-A737-C9832BDB3A67}"/>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grpSp>
        <p:nvGrpSpPr>
          <p:cNvPr id="9" name="Group 8">
            <a:extLst>
              <a:ext uri="{FF2B5EF4-FFF2-40B4-BE49-F238E27FC236}">
                <a16:creationId xmlns:a16="http://schemas.microsoft.com/office/drawing/2014/main" id="{2F5893AF-A572-0241-B516-41BFE63B8A30}"/>
              </a:ext>
            </a:extLst>
          </p:cNvPr>
          <p:cNvGrpSpPr/>
          <p:nvPr/>
        </p:nvGrpSpPr>
        <p:grpSpPr>
          <a:xfrm>
            <a:off x="23252089" y="1610457"/>
            <a:ext cx="1127149" cy="964589"/>
            <a:chOff x="9157648" y="5459104"/>
            <a:chExt cx="1851716" cy="1584657"/>
          </a:xfrm>
        </p:grpSpPr>
        <p:grpSp>
          <p:nvGrpSpPr>
            <p:cNvPr id="10" name="Group 9">
              <a:extLst>
                <a:ext uri="{FF2B5EF4-FFF2-40B4-BE49-F238E27FC236}">
                  <a16:creationId xmlns:a16="http://schemas.microsoft.com/office/drawing/2014/main" id="{3B07C0D1-708D-8C43-8171-A03EC8663941}"/>
                </a:ext>
              </a:extLst>
            </p:cNvPr>
            <p:cNvGrpSpPr/>
            <p:nvPr/>
          </p:nvGrpSpPr>
          <p:grpSpPr>
            <a:xfrm>
              <a:off x="9157648" y="5459104"/>
              <a:ext cx="1851716" cy="150125"/>
              <a:chOff x="9157648" y="5459104"/>
              <a:chExt cx="1851716" cy="150125"/>
            </a:xfrm>
          </p:grpSpPr>
          <p:sp>
            <p:nvSpPr>
              <p:cNvPr id="35" name="Oval 34">
                <a:extLst>
                  <a:ext uri="{FF2B5EF4-FFF2-40B4-BE49-F238E27FC236}">
                    <a16:creationId xmlns:a16="http://schemas.microsoft.com/office/drawing/2014/main" id="{54EE7333-3A57-FA44-8381-A350FB2EC60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BC985BF8-89C6-6544-8D93-E5DE1DDE3D3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B9A5DCDD-0223-A940-9049-0BFC4F320536}"/>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02BB7D8D-5813-5A4F-87F9-FB822DF35276}"/>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23C0B56D-E995-9741-93CE-4F33227BEFD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1" name="Group 10">
              <a:extLst>
                <a:ext uri="{FF2B5EF4-FFF2-40B4-BE49-F238E27FC236}">
                  <a16:creationId xmlns:a16="http://schemas.microsoft.com/office/drawing/2014/main" id="{84873866-2146-DB40-9A51-E409AA680EBC}"/>
                </a:ext>
              </a:extLst>
            </p:cNvPr>
            <p:cNvGrpSpPr/>
            <p:nvPr/>
          </p:nvGrpSpPr>
          <p:grpSpPr>
            <a:xfrm>
              <a:off x="9157648" y="5817737"/>
              <a:ext cx="1851716" cy="150125"/>
              <a:chOff x="9157648" y="5459104"/>
              <a:chExt cx="1851716" cy="150125"/>
            </a:xfrm>
          </p:grpSpPr>
          <p:sp>
            <p:nvSpPr>
              <p:cNvPr id="30" name="Oval 29">
                <a:extLst>
                  <a:ext uri="{FF2B5EF4-FFF2-40B4-BE49-F238E27FC236}">
                    <a16:creationId xmlns:a16="http://schemas.microsoft.com/office/drawing/2014/main" id="{CD80740E-467C-0746-9656-498104206D6F}"/>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0C0B5839-89DF-3D46-B55E-3C7CCB711DB8}"/>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7DCB55C5-267B-6A47-BED2-CECDF5978EA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Oval 32">
                <a:extLst>
                  <a:ext uri="{FF2B5EF4-FFF2-40B4-BE49-F238E27FC236}">
                    <a16:creationId xmlns:a16="http://schemas.microsoft.com/office/drawing/2014/main" id="{73CE6DEE-BD0C-0D41-B7BE-DD918197643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a:extLst>
                  <a:ext uri="{FF2B5EF4-FFF2-40B4-BE49-F238E27FC236}">
                    <a16:creationId xmlns:a16="http://schemas.microsoft.com/office/drawing/2014/main" id="{E82F769A-EB3F-6948-B345-11EA6519599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2" name="Group 11">
              <a:extLst>
                <a:ext uri="{FF2B5EF4-FFF2-40B4-BE49-F238E27FC236}">
                  <a16:creationId xmlns:a16="http://schemas.microsoft.com/office/drawing/2014/main" id="{0B06152B-000C-784D-B2F5-3C8302B81D71}"/>
                </a:ext>
              </a:extLst>
            </p:cNvPr>
            <p:cNvGrpSpPr/>
            <p:nvPr/>
          </p:nvGrpSpPr>
          <p:grpSpPr>
            <a:xfrm>
              <a:off x="9157648" y="6176370"/>
              <a:ext cx="1851716" cy="150125"/>
              <a:chOff x="9157648" y="5459104"/>
              <a:chExt cx="1851716" cy="150125"/>
            </a:xfrm>
          </p:grpSpPr>
          <p:sp>
            <p:nvSpPr>
              <p:cNvPr id="25" name="Oval 24">
                <a:extLst>
                  <a:ext uri="{FF2B5EF4-FFF2-40B4-BE49-F238E27FC236}">
                    <a16:creationId xmlns:a16="http://schemas.microsoft.com/office/drawing/2014/main" id="{78E23583-12CA-5C48-8486-9D1426A1409B}"/>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331DF37B-D128-7042-9BDD-A09BA6CBA82A}"/>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a:extLst>
                  <a:ext uri="{FF2B5EF4-FFF2-40B4-BE49-F238E27FC236}">
                    <a16:creationId xmlns:a16="http://schemas.microsoft.com/office/drawing/2014/main" id="{2C3D8B89-831E-2C4E-849F-E7061725E3B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a:extLst>
                  <a:ext uri="{FF2B5EF4-FFF2-40B4-BE49-F238E27FC236}">
                    <a16:creationId xmlns:a16="http://schemas.microsoft.com/office/drawing/2014/main" id="{81968F9F-1A5B-4B4D-BE4A-715F40FF38B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CB1A2FDA-E526-3C4C-BDEC-AC4F29903DA9}"/>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3" name="Group 12">
              <a:extLst>
                <a:ext uri="{FF2B5EF4-FFF2-40B4-BE49-F238E27FC236}">
                  <a16:creationId xmlns:a16="http://schemas.microsoft.com/office/drawing/2014/main" id="{D702FC8E-1F76-5D4E-949B-621F7E6FA287}"/>
                </a:ext>
              </a:extLst>
            </p:cNvPr>
            <p:cNvGrpSpPr/>
            <p:nvPr/>
          </p:nvGrpSpPr>
          <p:grpSpPr>
            <a:xfrm>
              <a:off x="9157648" y="6535003"/>
              <a:ext cx="1851716" cy="150125"/>
              <a:chOff x="9157648" y="5459104"/>
              <a:chExt cx="1851716" cy="150125"/>
            </a:xfrm>
          </p:grpSpPr>
          <p:sp>
            <p:nvSpPr>
              <p:cNvPr id="20" name="Oval 19">
                <a:extLst>
                  <a:ext uri="{FF2B5EF4-FFF2-40B4-BE49-F238E27FC236}">
                    <a16:creationId xmlns:a16="http://schemas.microsoft.com/office/drawing/2014/main" id="{6AE9392D-EE69-3A4C-A935-8D3EF7CD46D5}"/>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a:extLst>
                  <a:ext uri="{FF2B5EF4-FFF2-40B4-BE49-F238E27FC236}">
                    <a16:creationId xmlns:a16="http://schemas.microsoft.com/office/drawing/2014/main" id="{B2C17040-517B-D640-AC59-A1D89312703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a:extLst>
                  <a:ext uri="{FF2B5EF4-FFF2-40B4-BE49-F238E27FC236}">
                    <a16:creationId xmlns:a16="http://schemas.microsoft.com/office/drawing/2014/main" id="{007E3DAA-2209-974F-BB22-47ADC2097C6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a:extLst>
                  <a:ext uri="{FF2B5EF4-FFF2-40B4-BE49-F238E27FC236}">
                    <a16:creationId xmlns:a16="http://schemas.microsoft.com/office/drawing/2014/main" id="{3F23362E-D9D9-2D40-9AED-22593309AE7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a:extLst>
                  <a:ext uri="{FF2B5EF4-FFF2-40B4-BE49-F238E27FC236}">
                    <a16:creationId xmlns:a16="http://schemas.microsoft.com/office/drawing/2014/main" id="{F3752EE5-4FE4-F44C-8377-006A6556DDC0}"/>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4" name="Group 13">
              <a:extLst>
                <a:ext uri="{FF2B5EF4-FFF2-40B4-BE49-F238E27FC236}">
                  <a16:creationId xmlns:a16="http://schemas.microsoft.com/office/drawing/2014/main" id="{D9020E71-DB87-E54D-A20B-B165289B8285}"/>
                </a:ext>
              </a:extLst>
            </p:cNvPr>
            <p:cNvGrpSpPr/>
            <p:nvPr/>
          </p:nvGrpSpPr>
          <p:grpSpPr>
            <a:xfrm>
              <a:off x="9157648" y="6893636"/>
              <a:ext cx="1851716" cy="150125"/>
              <a:chOff x="9157648" y="5459104"/>
              <a:chExt cx="1851716" cy="150125"/>
            </a:xfrm>
          </p:grpSpPr>
          <p:sp>
            <p:nvSpPr>
              <p:cNvPr id="15" name="Oval 14">
                <a:extLst>
                  <a:ext uri="{FF2B5EF4-FFF2-40B4-BE49-F238E27FC236}">
                    <a16:creationId xmlns:a16="http://schemas.microsoft.com/office/drawing/2014/main" id="{A3BC397E-111E-E44A-9CF9-D93AB54B442F}"/>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a:extLst>
                  <a:ext uri="{FF2B5EF4-FFF2-40B4-BE49-F238E27FC236}">
                    <a16:creationId xmlns:a16="http://schemas.microsoft.com/office/drawing/2014/main" id="{A9EACE19-D63C-CF4D-A433-A14985F7B66F}"/>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a:extLst>
                  <a:ext uri="{FF2B5EF4-FFF2-40B4-BE49-F238E27FC236}">
                    <a16:creationId xmlns:a16="http://schemas.microsoft.com/office/drawing/2014/main" id="{E662A9A4-6BA1-A84E-8B3F-92DFCA36C5B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a:extLst>
                  <a:ext uri="{FF2B5EF4-FFF2-40B4-BE49-F238E27FC236}">
                    <a16:creationId xmlns:a16="http://schemas.microsoft.com/office/drawing/2014/main" id="{D480D8AC-3014-114F-9BE0-9F0B28E2D7C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a:extLst>
                  <a:ext uri="{FF2B5EF4-FFF2-40B4-BE49-F238E27FC236}">
                    <a16:creationId xmlns:a16="http://schemas.microsoft.com/office/drawing/2014/main" id="{2DC01CF8-BAB5-984A-B589-CDCAB9D6581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40" name="Oval 39">
            <a:extLst>
              <a:ext uri="{FF2B5EF4-FFF2-40B4-BE49-F238E27FC236}">
                <a16:creationId xmlns:a16="http://schemas.microsoft.com/office/drawing/2014/main" id="{6FA7C3C9-4090-5642-BFF6-8D2F5DFFAC19}"/>
              </a:ext>
            </a:extLst>
          </p:cNvPr>
          <p:cNvSpPr/>
          <p:nvPr/>
        </p:nvSpPr>
        <p:spPr>
          <a:xfrm>
            <a:off x="10669134" y="12477582"/>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Freeform 40">
            <a:extLst>
              <a:ext uri="{FF2B5EF4-FFF2-40B4-BE49-F238E27FC236}">
                <a16:creationId xmlns:a16="http://schemas.microsoft.com/office/drawing/2014/main" id="{465264BE-A45D-ED45-98F6-6949CC431643}"/>
              </a:ext>
            </a:extLst>
          </p:cNvPr>
          <p:cNvSpPr/>
          <p:nvPr/>
        </p:nvSpPr>
        <p:spPr>
          <a:xfrm>
            <a:off x="399199" y="12275608"/>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42" name="TextBox 41">
            <a:extLst>
              <a:ext uri="{FF2B5EF4-FFF2-40B4-BE49-F238E27FC236}">
                <a16:creationId xmlns:a16="http://schemas.microsoft.com/office/drawing/2014/main" id="{CED50C69-97B9-8D40-88D0-528976A4DCB3}"/>
              </a:ext>
            </a:extLst>
          </p:cNvPr>
          <p:cNvSpPr txBox="1"/>
          <p:nvPr/>
        </p:nvSpPr>
        <p:spPr>
          <a:xfrm>
            <a:off x="2284630" y="3141009"/>
            <a:ext cx="8392390"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FALCONS COMPETITION ANALYSIS CHART</a:t>
            </a:r>
          </a:p>
        </p:txBody>
      </p:sp>
      <p:sp>
        <p:nvSpPr>
          <p:cNvPr id="43" name="Rounded Rectangle 42">
            <a:extLst>
              <a:ext uri="{FF2B5EF4-FFF2-40B4-BE49-F238E27FC236}">
                <a16:creationId xmlns:a16="http://schemas.microsoft.com/office/drawing/2014/main" id="{5481F0EF-4B50-DA49-8887-D22CE21D48F7}"/>
              </a:ext>
            </a:extLst>
          </p:cNvPr>
          <p:cNvSpPr/>
          <p:nvPr/>
        </p:nvSpPr>
        <p:spPr>
          <a:xfrm>
            <a:off x="2284629" y="1950513"/>
            <a:ext cx="1799049"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44" name="TextBox 43">
            <a:extLst>
              <a:ext uri="{FF2B5EF4-FFF2-40B4-BE49-F238E27FC236}">
                <a16:creationId xmlns:a16="http://schemas.microsoft.com/office/drawing/2014/main" id="{92696784-5D68-9C49-8451-86E77803EB73}"/>
              </a:ext>
            </a:extLst>
          </p:cNvPr>
          <p:cNvSpPr txBox="1"/>
          <p:nvPr/>
        </p:nvSpPr>
        <p:spPr>
          <a:xfrm>
            <a:off x="2467108" y="2113381"/>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CHART</a:t>
            </a:r>
          </a:p>
        </p:txBody>
      </p:sp>
      <p:sp>
        <p:nvSpPr>
          <p:cNvPr id="45" name="TextBox 44">
            <a:extLst>
              <a:ext uri="{FF2B5EF4-FFF2-40B4-BE49-F238E27FC236}">
                <a16:creationId xmlns:a16="http://schemas.microsoft.com/office/drawing/2014/main" id="{EFA7BFA6-6ABA-D64B-AA10-E1E9A640B4E2}"/>
              </a:ext>
            </a:extLst>
          </p:cNvPr>
          <p:cNvSpPr txBox="1"/>
          <p:nvPr/>
        </p:nvSpPr>
        <p:spPr>
          <a:xfrm>
            <a:off x="2284629" y="5857524"/>
            <a:ext cx="8528411" cy="5019259"/>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erat volutpat. </a:t>
            </a:r>
          </a:p>
          <a:p>
            <a:pPr algn="just">
              <a:lnSpc>
                <a:spcPct val="150000"/>
              </a:lnSpc>
            </a:pPr>
            <a:endPar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Integer ut tincidunt orci. Etiam tristique, elit ut consectetur iaculis</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149775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BC92513-701A-C54E-93BA-6810314D4F34}"/>
              </a:ext>
            </a:extLst>
          </p:cNvPr>
          <p:cNvGrpSpPr/>
          <p:nvPr/>
        </p:nvGrpSpPr>
        <p:grpSpPr>
          <a:xfrm flipH="1">
            <a:off x="0" y="7684"/>
            <a:ext cx="15006918" cy="12713232"/>
            <a:chOff x="5694527" y="656822"/>
            <a:chExt cx="6445838" cy="5460644"/>
          </a:xfrm>
        </p:grpSpPr>
        <p:grpSp>
          <p:nvGrpSpPr>
            <p:cNvPr id="8" name="Group 7">
              <a:extLst>
                <a:ext uri="{FF2B5EF4-FFF2-40B4-BE49-F238E27FC236}">
                  <a16:creationId xmlns:a16="http://schemas.microsoft.com/office/drawing/2014/main" id="{2B933079-44A7-854F-920D-3ECB931A8245}"/>
                </a:ext>
              </a:extLst>
            </p:cNvPr>
            <p:cNvGrpSpPr/>
            <p:nvPr/>
          </p:nvGrpSpPr>
          <p:grpSpPr>
            <a:xfrm>
              <a:off x="7494113" y="1666769"/>
              <a:ext cx="1198900" cy="1042127"/>
              <a:chOff x="7494113" y="1666769"/>
              <a:chExt cx="1198900" cy="1042127"/>
            </a:xfrm>
          </p:grpSpPr>
          <p:sp>
            <p:nvSpPr>
              <p:cNvPr id="25" name="Freeform 5">
                <a:extLst>
                  <a:ext uri="{FF2B5EF4-FFF2-40B4-BE49-F238E27FC236}">
                    <a16:creationId xmlns:a16="http://schemas.microsoft.com/office/drawing/2014/main" id="{90D1EFAE-FF03-834F-85F0-168A516F9CBD}"/>
                  </a:ext>
                </a:extLst>
              </p:cNvPr>
              <p:cNvSpPr>
                <a:spLocks/>
              </p:cNvSpPr>
              <p:nvPr/>
            </p:nvSpPr>
            <p:spPr bwMode="auto">
              <a:xfrm>
                <a:off x="8024666" y="1666769"/>
                <a:ext cx="668347" cy="1042127"/>
              </a:xfrm>
              <a:custGeom>
                <a:avLst/>
                <a:gdLst>
                  <a:gd name="T0" fmla="*/ 0 w 270"/>
                  <a:gd name="T1" fmla="*/ 421 h 421"/>
                  <a:gd name="T2" fmla="*/ 2 w 270"/>
                  <a:gd name="T3" fmla="*/ 0 h 421"/>
                  <a:gd name="T4" fmla="*/ 270 w 270"/>
                  <a:gd name="T5" fmla="*/ 278 h 421"/>
                  <a:gd name="T6" fmla="*/ 0 w 270"/>
                  <a:gd name="T7" fmla="*/ 421 h 421"/>
                  <a:gd name="T8" fmla="*/ 0 w 270"/>
                  <a:gd name="T9" fmla="*/ 421 h 421"/>
                  <a:gd name="T10" fmla="*/ 0 w 270"/>
                  <a:gd name="T11" fmla="*/ 421 h 421"/>
                </a:gdLst>
                <a:ahLst/>
                <a:cxnLst>
                  <a:cxn ang="0">
                    <a:pos x="T0" y="T1"/>
                  </a:cxn>
                  <a:cxn ang="0">
                    <a:pos x="T2" y="T3"/>
                  </a:cxn>
                  <a:cxn ang="0">
                    <a:pos x="T4" y="T5"/>
                  </a:cxn>
                  <a:cxn ang="0">
                    <a:pos x="T6" y="T7"/>
                  </a:cxn>
                  <a:cxn ang="0">
                    <a:pos x="T8" y="T9"/>
                  </a:cxn>
                  <a:cxn ang="0">
                    <a:pos x="T10" y="T11"/>
                  </a:cxn>
                </a:cxnLst>
                <a:rect l="0" t="0" r="r" b="b"/>
                <a:pathLst>
                  <a:path w="270" h="421">
                    <a:moveTo>
                      <a:pt x="0" y="421"/>
                    </a:moveTo>
                    <a:lnTo>
                      <a:pt x="2" y="0"/>
                    </a:lnTo>
                    <a:lnTo>
                      <a:pt x="270" y="278"/>
                    </a:lnTo>
                    <a:lnTo>
                      <a:pt x="0" y="421"/>
                    </a:lnTo>
                    <a:lnTo>
                      <a:pt x="0" y="421"/>
                    </a:lnTo>
                    <a:lnTo>
                      <a:pt x="0" y="42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6">
                <a:extLst>
                  <a:ext uri="{FF2B5EF4-FFF2-40B4-BE49-F238E27FC236}">
                    <a16:creationId xmlns:a16="http://schemas.microsoft.com/office/drawing/2014/main" id="{D311D125-3841-D841-A4C0-A096CFDCF6B8}"/>
                  </a:ext>
                </a:extLst>
              </p:cNvPr>
              <p:cNvSpPr>
                <a:spLocks/>
              </p:cNvSpPr>
              <p:nvPr/>
            </p:nvSpPr>
            <p:spPr bwMode="auto">
              <a:xfrm>
                <a:off x="7494113" y="1666769"/>
                <a:ext cx="547054" cy="1042127"/>
              </a:xfrm>
              <a:custGeom>
                <a:avLst/>
                <a:gdLst>
                  <a:gd name="T0" fmla="*/ 221 w 221"/>
                  <a:gd name="T1" fmla="*/ 0 h 421"/>
                  <a:gd name="T2" fmla="*/ 0 w 221"/>
                  <a:gd name="T3" fmla="*/ 283 h 421"/>
                  <a:gd name="T4" fmla="*/ 219 w 221"/>
                  <a:gd name="T5" fmla="*/ 421 h 421"/>
                  <a:gd name="T6" fmla="*/ 221 w 221"/>
                  <a:gd name="T7" fmla="*/ 0 h 421"/>
                  <a:gd name="T8" fmla="*/ 221 w 221"/>
                  <a:gd name="T9" fmla="*/ 0 h 421"/>
                  <a:gd name="T10" fmla="*/ 221 w 221"/>
                  <a:gd name="T11" fmla="*/ 0 h 421"/>
                </a:gdLst>
                <a:ahLst/>
                <a:cxnLst>
                  <a:cxn ang="0">
                    <a:pos x="T0" y="T1"/>
                  </a:cxn>
                  <a:cxn ang="0">
                    <a:pos x="T2" y="T3"/>
                  </a:cxn>
                  <a:cxn ang="0">
                    <a:pos x="T4" y="T5"/>
                  </a:cxn>
                  <a:cxn ang="0">
                    <a:pos x="T6" y="T7"/>
                  </a:cxn>
                  <a:cxn ang="0">
                    <a:pos x="T8" y="T9"/>
                  </a:cxn>
                  <a:cxn ang="0">
                    <a:pos x="T10" y="T11"/>
                  </a:cxn>
                </a:cxnLst>
                <a:rect l="0" t="0" r="r" b="b"/>
                <a:pathLst>
                  <a:path w="221" h="421">
                    <a:moveTo>
                      <a:pt x="221" y="0"/>
                    </a:moveTo>
                    <a:lnTo>
                      <a:pt x="0" y="283"/>
                    </a:lnTo>
                    <a:lnTo>
                      <a:pt x="219" y="421"/>
                    </a:lnTo>
                    <a:lnTo>
                      <a:pt x="221" y="0"/>
                    </a:lnTo>
                    <a:lnTo>
                      <a:pt x="221" y="0"/>
                    </a:lnTo>
                    <a:lnTo>
                      <a:pt x="221" y="0"/>
                    </a:ln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 name="Group 8">
              <a:extLst>
                <a:ext uri="{FF2B5EF4-FFF2-40B4-BE49-F238E27FC236}">
                  <a16:creationId xmlns:a16="http://schemas.microsoft.com/office/drawing/2014/main" id="{F8EA06EA-1FE6-1C43-89B1-F726ED625320}"/>
                </a:ext>
              </a:extLst>
            </p:cNvPr>
            <p:cNvGrpSpPr/>
            <p:nvPr/>
          </p:nvGrpSpPr>
          <p:grpSpPr>
            <a:xfrm>
              <a:off x="5694527" y="3030692"/>
              <a:ext cx="6445838" cy="3086774"/>
              <a:chOff x="5694527" y="3030692"/>
              <a:chExt cx="6445838" cy="3086774"/>
            </a:xfrm>
          </p:grpSpPr>
          <p:sp>
            <p:nvSpPr>
              <p:cNvPr id="22" name="Freeform 7">
                <a:extLst>
                  <a:ext uri="{FF2B5EF4-FFF2-40B4-BE49-F238E27FC236}">
                    <a16:creationId xmlns:a16="http://schemas.microsoft.com/office/drawing/2014/main" id="{D8E26232-9D0B-5A4A-9E7F-2FDC346731F9}"/>
                  </a:ext>
                </a:extLst>
              </p:cNvPr>
              <p:cNvSpPr>
                <a:spLocks/>
              </p:cNvSpPr>
              <p:nvPr/>
            </p:nvSpPr>
            <p:spPr bwMode="auto">
              <a:xfrm>
                <a:off x="5694527" y="4050541"/>
                <a:ext cx="2346642" cy="2066925"/>
              </a:xfrm>
              <a:custGeom>
                <a:avLst/>
                <a:gdLst>
                  <a:gd name="T0" fmla="*/ 196 w 948"/>
                  <a:gd name="T1" fmla="*/ 0 h 835"/>
                  <a:gd name="T2" fmla="*/ 0 w 948"/>
                  <a:gd name="T3" fmla="*/ 250 h 835"/>
                  <a:gd name="T4" fmla="*/ 948 w 948"/>
                  <a:gd name="T5" fmla="*/ 835 h 835"/>
                  <a:gd name="T6" fmla="*/ 948 w 948"/>
                  <a:gd name="T7" fmla="*/ 466 h 835"/>
                  <a:gd name="T8" fmla="*/ 196 w 948"/>
                  <a:gd name="T9" fmla="*/ 0 h 835"/>
                  <a:gd name="T10" fmla="*/ 196 w 948"/>
                  <a:gd name="T11" fmla="*/ 0 h 835"/>
                  <a:gd name="T12" fmla="*/ 196 w 948"/>
                  <a:gd name="T13" fmla="*/ 0 h 835"/>
                </a:gdLst>
                <a:ahLst/>
                <a:cxnLst>
                  <a:cxn ang="0">
                    <a:pos x="T0" y="T1"/>
                  </a:cxn>
                  <a:cxn ang="0">
                    <a:pos x="T2" y="T3"/>
                  </a:cxn>
                  <a:cxn ang="0">
                    <a:pos x="T4" y="T5"/>
                  </a:cxn>
                  <a:cxn ang="0">
                    <a:pos x="T6" y="T7"/>
                  </a:cxn>
                  <a:cxn ang="0">
                    <a:pos x="T8" y="T9"/>
                  </a:cxn>
                  <a:cxn ang="0">
                    <a:pos x="T10" y="T11"/>
                  </a:cxn>
                  <a:cxn ang="0">
                    <a:pos x="T12" y="T13"/>
                  </a:cxn>
                </a:cxnLst>
                <a:rect l="0" t="0" r="r" b="b"/>
                <a:pathLst>
                  <a:path w="948" h="835">
                    <a:moveTo>
                      <a:pt x="196" y="0"/>
                    </a:moveTo>
                    <a:lnTo>
                      <a:pt x="0" y="250"/>
                    </a:lnTo>
                    <a:lnTo>
                      <a:pt x="948" y="835"/>
                    </a:lnTo>
                    <a:lnTo>
                      <a:pt x="948" y="466"/>
                    </a:lnTo>
                    <a:lnTo>
                      <a:pt x="196" y="0"/>
                    </a:lnTo>
                    <a:lnTo>
                      <a:pt x="196" y="0"/>
                    </a:lnTo>
                    <a:lnTo>
                      <a:pt x="196"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1">
                <a:extLst>
                  <a:ext uri="{FF2B5EF4-FFF2-40B4-BE49-F238E27FC236}">
                    <a16:creationId xmlns:a16="http://schemas.microsoft.com/office/drawing/2014/main" id="{5D12BE4F-48C0-6C49-A40E-8A12DF143477}"/>
                  </a:ext>
                </a:extLst>
              </p:cNvPr>
              <p:cNvSpPr>
                <a:spLocks/>
              </p:cNvSpPr>
              <p:nvPr/>
            </p:nvSpPr>
            <p:spPr bwMode="auto">
              <a:xfrm>
                <a:off x="8041169" y="3030692"/>
                <a:ext cx="4099196" cy="3086774"/>
              </a:xfrm>
              <a:custGeom>
                <a:avLst/>
                <a:gdLst>
                  <a:gd name="T0" fmla="*/ 0 w 1656"/>
                  <a:gd name="T1" fmla="*/ 878 h 1247"/>
                  <a:gd name="T2" fmla="*/ 0 w 1656"/>
                  <a:gd name="T3" fmla="*/ 1247 h 1247"/>
                  <a:gd name="T4" fmla="*/ 1656 w 1656"/>
                  <a:gd name="T5" fmla="*/ 382 h 1247"/>
                  <a:gd name="T6" fmla="*/ 1656 w 1656"/>
                  <a:gd name="T7" fmla="*/ 0 h 1247"/>
                  <a:gd name="T8" fmla="*/ 0 w 1656"/>
                  <a:gd name="T9" fmla="*/ 878 h 1247"/>
                  <a:gd name="T10" fmla="*/ 0 w 1656"/>
                  <a:gd name="T11" fmla="*/ 878 h 1247"/>
                  <a:gd name="T12" fmla="*/ 0 w 1656"/>
                  <a:gd name="T13" fmla="*/ 878 h 1247"/>
                </a:gdLst>
                <a:ahLst/>
                <a:cxnLst>
                  <a:cxn ang="0">
                    <a:pos x="T0" y="T1"/>
                  </a:cxn>
                  <a:cxn ang="0">
                    <a:pos x="T2" y="T3"/>
                  </a:cxn>
                  <a:cxn ang="0">
                    <a:pos x="T4" y="T5"/>
                  </a:cxn>
                  <a:cxn ang="0">
                    <a:pos x="T6" y="T7"/>
                  </a:cxn>
                  <a:cxn ang="0">
                    <a:pos x="T8" y="T9"/>
                  </a:cxn>
                  <a:cxn ang="0">
                    <a:pos x="T10" y="T11"/>
                  </a:cxn>
                  <a:cxn ang="0">
                    <a:pos x="T12" y="T13"/>
                  </a:cxn>
                </a:cxnLst>
                <a:rect l="0" t="0" r="r" b="b"/>
                <a:pathLst>
                  <a:path w="1656" h="1247">
                    <a:moveTo>
                      <a:pt x="0" y="878"/>
                    </a:moveTo>
                    <a:lnTo>
                      <a:pt x="0" y="1247"/>
                    </a:lnTo>
                    <a:lnTo>
                      <a:pt x="1656" y="382"/>
                    </a:lnTo>
                    <a:lnTo>
                      <a:pt x="1656" y="0"/>
                    </a:lnTo>
                    <a:lnTo>
                      <a:pt x="0" y="878"/>
                    </a:lnTo>
                    <a:lnTo>
                      <a:pt x="0" y="878"/>
                    </a:lnTo>
                    <a:lnTo>
                      <a:pt x="0" y="878"/>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266CDB6B-0BA5-F14B-810E-E89E39CCE059}"/>
                </a:ext>
              </a:extLst>
            </p:cNvPr>
            <p:cNvGrpSpPr/>
            <p:nvPr/>
          </p:nvGrpSpPr>
          <p:grpSpPr>
            <a:xfrm>
              <a:off x="6288614" y="2092531"/>
              <a:ext cx="5851751" cy="2913499"/>
              <a:chOff x="6288614" y="2092531"/>
              <a:chExt cx="5851751" cy="2913499"/>
            </a:xfrm>
          </p:grpSpPr>
          <p:sp>
            <p:nvSpPr>
              <p:cNvPr id="19" name="Freeform 8">
                <a:extLst>
                  <a:ext uri="{FF2B5EF4-FFF2-40B4-BE49-F238E27FC236}">
                    <a16:creationId xmlns:a16="http://schemas.microsoft.com/office/drawing/2014/main" id="{B2321DC0-BABD-E940-9CE7-78CDE8149346}"/>
                  </a:ext>
                </a:extLst>
              </p:cNvPr>
              <p:cNvSpPr>
                <a:spLocks/>
              </p:cNvSpPr>
              <p:nvPr/>
            </p:nvSpPr>
            <p:spPr bwMode="auto">
              <a:xfrm>
                <a:off x="6288614" y="3421799"/>
                <a:ext cx="1752554" cy="1584229"/>
              </a:xfrm>
              <a:custGeom>
                <a:avLst/>
                <a:gdLst>
                  <a:gd name="T0" fmla="*/ 153 w 708"/>
                  <a:gd name="T1" fmla="*/ 0 h 640"/>
                  <a:gd name="T2" fmla="*/ 0 w 708"/>
                  <a:gd name="T3" fmla="*/ 196 h 640"/>
                  <a:gd name="T4" fmla="*/ 708 w 708"/>
                  <a:gd name="T5" fmla="*/ 640 h 640"/>
                  <a:gd name="T6" fmla="*/ 708 w 708"/>
                  <a:gd name="T7" fmla="*/ 352 h 640"/>
                  <a:gd name="T8" fmla="*/ 153 w 708"/>
                  <a:gd name="T9" fmla="*/ 0 h 640"/>
                  <a:gd name="T10" fmla="*/ 153 w 708"/>
                  <a:gd name="T11" fmla="*/ 0 h 640"/>
                  <a:gd name="T12" fmla="*/ 153 w 708"/>
                  <a:gd name="T13" fmla="*/ 0 h 640"/>
                </a:gdLst>
                <a:ahLst/>
                <a:cxnLst>
                  <a:cxn ang="0">
                    <a:pos x="T0" y="T1"/>
                  </a:cxn>
                  <a:cxn ang="0">
                    <a:pos x="T2" y="T3"/>
                  </a:cxn>
                  <a:cxn ang="0">
                    <a:pos x="T4" y="T5"/>
                  </a:cxn>
                  <a:cxn ang="0">
                    <a:pos x="T6" y="T7"/>
                  </a:cxn>
                  <a:cxn ang="0">
                    <a:pos x="T8" y="T9"/>
                  </a:cxn>
                  <a:cxn ang="0">
                    <a:pos x="T10" y="T11"/>
                  </a:cxn>
                  <a:cxn ang="0">
                    <a:pos x="T12" y="T13"/>
                  </a:cxn>
                </a:cxnLst>
                <a:rect l="0" t="0" r="r" b="b"/>
                <a:pathLst>
                  <a:path w="708" h="640">
                    <a:moveTo>
                      <a:pt x="153" y="0"/>
                    </a:moveTo>
                    <a:lnTo>
                      <a:pt x="0" y="196"/>
                    </a:lnTo>
                    <a:lnTo>
                      <a:pt x="708" y="640"/>
                    </a:lnTo>
                    <a:lnTo>
                      <a:pt x="708" y="352"/>
                    </a:lnTo>
                    <a:lnTo>
                      <a:pt x="153" y="0"/>
                    </a:lnTo>
                    <a:lnTo>
                      <a:pt x="153" y="0"/>
                    </a:lnTo>
                    <a:lnTo>
                      <a:pt x="15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2">
                <a:extLst>
                  <a:ext uri="{FF2B5EF4-FFF2-40B4-BE49-F238E27FC236}">
                    <a16:creationId xmlns:a16="http://schemas.microsoft.com/office/drawing/2014/main" id="{95B536AF-A5D4-9349-8574-0B5E59892070}"/>
                  </a:ext>
                </a:extLst>
              </p:cNvPr>
              <p:cNvSpPr>
                <a:spLocks/>
              </p:cNvSpPr>
              <p:nvPr/>
            </p:nvSpPr>
            <p:spPr bwMode="auto">
              <a:xfrm>
                <a:off x="8041169" y="2092531"/>
                <a:ext cx="4099196" cy="2913499"/>
              </a:xfrm>
              <a:custGeom>
                <a:avLst/>
                <a:gdLst>
                  <a:gd name="T0" fmla="*/ 0 w 1656"/>
                  <a:gd name="T1" fmla="*/ 889 h 1177"/>
                  <a:gd name="T2" fmla="*/ 0 w 1656"/>
                  <a:gd name="T3" fmla="*/ 1177 h 1177"/>
                  <a:gd name="T4" fmla="*/ 1656 w 1656"/>
                  <a:gd name="T5" fmla="*/ 300 h 1177"/>
                  <a:gd name="T6" fmla="*/ 1656 w 1656"/>
                  <a:gd name="T7" fmla="*/ 0 h 1177"/>
                  <a:gd name="T8" fmla="*/ 0 w 1656"/>
                  <a:gd name="T9" fmla="*/ 889 h 1177"/>
                  <a:gd name="T10" fmla="*/ 0 w 1656"/>
                  <a:gd name="T11" fmla="*/ 889 h 1177"/>
                  <a:gd name="T12" fmla="*/ 0 w 1656"/>
                  <a:gd name="T13" fmla="*/ 889 h 1177"/>
                </a:gdLst>
                <a:ahLst/>
                <a:cxnLst>
                  <a:cxn ang="0">
                    <a:pos x="T0" y="T1"/>
                  </a:cxn>
                  <a:cxn ang="0">
                    <a:pos x="T2" y="T3"/>
                  </a:cxn>
                  <a:cxn ang="0">
                    <a:pos x="T4" y="T5"/>
                  </a:cxn>
                  <a:cxn ang="0">
                    <a:pos x="T6" y="T7"/>
                  </a:cxn>
                  <a:cxn ang="0">
                    <a:pos x="T8" y="T9"/>
                  </a:cxn>
                  <a:cxn ang="0">
                    <a:pos x="T10" y="T11"/>
                  </a:cxn>
                  <a:cxn ang="0">
                    <a:pos x="T12" y="T13"/>
                  </a:cxn>
                </a:cxnLst>
                <a:rect l="0" t="0" r="r" b="b"/>
                <a:pathLst>
                  <a:path w="1656" h="1177">
                    <a:moveTo>
                      <a:pt x="0" y="889"/>
                    </a:moveTo>
                    <a:lnTo>
                      <a:pt x="0" y="1177"/>
                    </a:lnTo>
                    <a:lnTo>
                      <a:pt x="1656" y="300"/>
                    </a:lnTo>
                    <a:lnTo>
                      <a:pt x="1656" y="0"/>
                    </a:lnTo>
                    <a:lnTo>
                      <a:pt x="0" y="889"/>
                    </a:lnTo>
                    <a:lnTo>
                      <a:pt x="0" y="889"/>
                    </a:lnTo>
                    <a:lnTo>
                      <a:pt x="0" y="889"/>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1" name="Group 10">
              <a:extLst>
                <a:ext uri="{FF2B5EF4-FFF2-40B4-BE49-F238E27FC236}">
                  <a16:creationId xmlns:a16="http://schemas.microsoft.com/office/drawing/2014/main" id="{A6DC247B-546B-4343-AE1B-A241E0EB803C}"/>
                </a:ext>
              </a:extLst>
            </p:cNvPr>
            <p:cNvGrpSpPr/>
            <p:nvPr/>
          </p:nvGrpSpPr>
          <p:grpSpPr>
            <a:xfrm>
              <a:off x="6746554" y="1369725"/>
              <a:ext cx="5393811" cy="2752601"/>
              <a:chOff x="6746554" y="1369725"/>
              <a:chExt cx="5393811" cy="2752601"/>
            </a:xfrm>
          </p:grpSpPr>
          <p:sp>
            <p:nvSpPr>
              <p:cNvPr id="16" name="Freeform 9">
                <a:extLst>
                  <a:ext uri="{FF2B5EF4-FFF2-40B4-BE49-F238E27FC236}">
                    <a16:creationId xmlns:a16="http://schemas.microsoft.com/office/drawing/2014/main" id="{CFF5FDEA-0DEE-F74D-B07A-5020BC573992}"/>
                  </a:ext>
                </a:extLst>
              </p:cNvPr>
              <p:cNvSpPr>
                <a:spLocks/>
              </p:cNvSpPr>
              <p:nvPr/>
            </p:nvSpPr>
            <p:spPr bwMode="auto">
              <a:xfrm>
                <a:off x="6746554" y="2966332"/>
                <a:ext cx="1294613" cy="1155993"/>
              </a:xfrm>
              <a:custGeom>
                <a:avLst/>
                <a:gdLst>
                  <a:gd name="T0" fmla="*/ 111 w 523"/>
                  <a:gd name="T1" fmla="*/ 0 h 467"/>
                  <a:gd name="T2" fmla="*/ 0 w 523"/>
                  <a:gd name="T3" fmla="*/ 145 h 467"/>
                  <a:gd name="T4" fmla="*/ 523 w 523"/>
                  <a:gd name="T5" fmla="*/ 467 h 467"/>
                  <a:gd name="T6" fmla="*/ 521 w 523"/>
                  <a:gd name="T7" fmla="*/ 252 h 467"/>
                  <a:gd name="T8" fmla="*/ 111 w 523"/>
                  <a:gd name="T9" fmla="*/ 0 h 467"/>
                  <a:gd name="T10" fmla="*/ 111 w 523"/>
                  <a:gd name="T11" fmla="*/ 0 h 467"/>
                  <a:gd name="T12" fmla="*/ 111 w 523"/>
                  <a:gd name="T13" fmla="*/ 0 h 467"/>
                </a:gdLst>
                <a:ahLst/>
                <a:cxnLst>
                  <a:cxn ang="0">
                    <a:pos x="T0" y="T1"/>
                  </a:cxn>
                  <a:cxn ang="0">
                    <a:pos x="T2" y="T3"/>
                  </a:cxn>
                  <a:cxn ang="0">
                    <a:pos x="T4" y="T5"/>
                  </a:cxn>
                  <a:cxn ang="0">
                    <a:pos x="T6" y="T7"/>
                  </a:cxn>
                  <a:cxn ang="0">
                    <a:pos x="T8" y="T9"/>
                  </a:cxn>
                  <a:cxn ang="0">
                    <a:pos x="T10" y="T11"/>
                  </a:cxn>
                  <a:cxn ang="0">
                    <a:pos x="T12" y="T13"/>
                  </a:cxn>
                </a:cxnLst>
                <a:rect l="0" t="0" r="r" b="b"/>
                <a:pathLst>
                  <a:path w="523" h="467">
                    <a:moveTo>
                      <a:pt x="111" y="0"/>
                    </a:moveTo>
                    <a:lnTo>
                      <a:pt x="0" y="145"/>
                    </a:lnTo>
                    <a:lnTo>
                      <a:pt x="523" y="467"/>
                    </a:lnTo>
                    <a:lnTo>
                      <a:pt x="521" y="252"/>
                    </a:lnTo>
                    <a:lnTo>
                      <a:pt x="111" y="0"/>
                    </a:lnTo>
                    <a:lnTo>
                      <a:pt x="111" y="0"/>
                    </a:lnTo>
                    <a:lnTo>
                      <a:pt x="111" y="0"/>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3">
                <a:extLst>
                  <a:ext uri="{FF2B5EF4-FFF2-40B4-BE49-F238E27FC236}">
                    <a16:creationId xmlns:a16="http://schemas.microsoft.com/office/drawing/2014/main" id="{62756912-82F8-8D42-A381-9C61071532A1}"/>
                  </a:ext>
                </a:extLst>
              </p:cNvPr>
              <p:cNvSpPr>
                <a:spLocks/>
              </p:cNvSpPr>
              <p:nvPr/>
            </p:nvSpPr>
            <p:spPr bwMode="auto">
              <a:xfrm>
                <a:off x="8036218" y="1369725"/>
                <a:ext cx="4104147" cy="2752601"/>
              </a:xfrm>
              <a:custGeom>
                <a:avLst/>
                <a:gdLst>
                  <a:gd name="T0" fmla="*/ 0 w 1658"/>
                  <a:gd name="T1" fmla="*/ 897 h 1112"/>
                  <a:gd name="T2" fmla="*/ 0 w 1658"/>
                  <a:gd name="T3" fmla="*/ 897 h 1112"/>
                  <a:gd name="T4" fmla="*/ 2 w 1658"/>
                  <a:gd name="T5" fmla="*/ 1112 h 1112"/>
                  <a:gd name="T6" fmla="*/ 1658 w 1658"/>
                  <a:gd name="T7" fmla="*/ 224 h 1112"/>
                  <a:gd name="T8" fmla="*/ 1658 w 1658"/>
                  <a:gd name="T9" fmla="*/ 0 h 1112"/>
                  <a:gd name="T10" fmla="*/ 0 w 1658"/>
                  <a:gd name="T11" fmla="*/ 897 h 1112"/>
                  <a:gd name="T12" fmla="*/ 0 w 1658"/>
                  <a:gd name="T13" fmla="*/ 897 h 1112"/>
                  <a:gd name="T14" fmla="*/ 0 w 1658"/>
                  <a:gd name="T15" fmla="*/ 897 h 1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8" h="1112">
                    <a:moveTo>
                      <a:pt x="0" y="897"/>
                    </a:moveTo>
                    <a:lnTo>
                      <a:pt x="0" y="897"/>
                    </a:lnTo>
                    <a:lnTo>
                      <a:pt x="2" y="1112"/>
                    </a:lnTo>
                    <a:lnTo>
                      <a:pt x="1658" y="224"/>
                    </a:lnTo>
                    <a:lnTo>
                      <a:pt x="1658" y="0"/>
                    </a:lnTo>
                    <a:lnTo>
                      <a:pt x="0" y="897"/>
                    </a:lnTo>
                    <a:lnTo>
                      <a:pt x="0" y="897"/>
                    </a:lnTo>
                    <a:lnTo>
                      <a:pt x="0" y="897"/>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2" name="Group 11">
              <a:extLst>
                <a:ext uri="{FF2B5EF4-FFF2-40B4-BE49-F238E27FC236}">
                  <a16:creationId xmlns:a16="http://schemas.microsoft.com/office/drawing/2014/main" id="{47230D00-4C98-D348-8C7C-20A48AA87864}"/>
                </a:ext>
              </a:extLst>
            </p:cNvPr>
            <p:cNvGrpSpPr/>
            <p:nvPr/>
          </p:nvGrpSpPr>
          <p:grpSpPr>
            <a:xfrm>
              <a:off x="7110433" y="656822"/>
              <a:ext cx="5029932" cy="2774881"/>
              <a:chOff x="7110433" y="656822"/>
              <a:chExt cx="5029932" cy="2774881"/>
            </a:xfrm>
          </p:grpSpPr>
          <p:sp>
            <p:nvSpPr>
              <p:cNvPr id="13" name="Freeform 10">
                <a:extLst>
                  <a:ext uri="{FF2B5EF4-FFF2-40B4-BE49-F238E27FC236}">
                    <a16:creationId xmlns:a16="http://schemas.microsoft.com/office/drawing/2014/main" id="{DC4B0EB1-9386-B846-B174-87BE9C9334C0}"/>
                  </a:ext>
                </a:extLst>
              </p:cNvPr>
              <p:cNvSpPr>
                <a:spLocks/>
              </p:cNvSpPr>
              <p:nvPr/>
            </p:nvSpPr>
            <p:spPr bwMode="auto">
              <a:xfrm>
                <a:off x="7110433" y="2481163"/>
                <a:ext cx="925785" cy="950539"/>
              </a:xfrm>
              <a:custGeom>
                <a:avLst/>
                <a:gdLst>
                  <a:gd name="T0" fmla="*/ 374 w 374"/>
                  <a:gd name="T1" fmla="*/ 162 h 384"/>
                  <a:gd name="T2" fmla="*/ 117 w 374"/>
                  <a:gd name="T3" fmla="*/ 0 h 384"/>
                  <a:gd name="T4" fmla="*/ 0 w 374"/>
                  <a:gd name="T5" fmla="*/ 150 h 384"/>
                  <a:gd name="T6" fmla="*/ 374 w 374"/>
                  <a:gd name="T7" fmla="*/ 384 h 384"/>
                  <a:gd name="T8" fmla="*/ 374 w 374"/>
                  <a:gd name="T9" fmla="*/ 165 h 384"/>
                  <a:gd name="T10" fmla="*/ 374 w 374"/>
                  <a:gd name="T11" fmla="*/ 162 h 384"/>
                  <a:gd name="T12" fmla="*/ 374 w 374"/>
                  <a:gd name="T13" fmla="*/ 162 h 384"/>
                  <a:gd name="T14" fmla="*/ 374 w 374"/>
                  <a:gd name="T15" fmla="*/ 162 h 3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384">
                    <a:moveTo>
                      <a:pt x="374" y="162"/>
                    </a:moveTo>
                    <a:lnTo>
                      <a:pt x="117" y="0"/>
                    </a:lnTo>
                    <a:lnTo>
                      <a:pt x="0" y="150"/>
                    </a:lnTo>
                    <a:lnTo>
                      <a:pt x="374" y="384"/>
                    </a:lnTo>
                    <a:lnTo>
                      <a:pt x="374" y="165"/>
                    </a:lnTo>
                    <a:lnTo>
                      <a:pt x="374" y="162"/>
                    </a:lnTo>
                    <a:lnTo>
                      <a:pt x="374" y="162"/>
                    </a:lnTo>
                    <a:lnTo>
                      <a:pt x="374" y="162"/>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7AD57961-1744-1549-9DE8-9EAFBC562826}"/>
                  </a:ext>
                </a:extLst>
              </p:cNvPr>
              <p:cNvSpPr>
                <a:spLocks/>
              </p:cNvSpPr>
              <p:nvPr/>
            </p:nvSpPr>
            <p:spPr bwMode="auto">
              <a:xfrm>
                <a:off x="8036218" y="656822"/>
                <a:ext cx="4104147" cy="2774881"/>
              </a:xfrm>
              <a:custGeom>
                <a:avLst/>
                <a:gdLst>
                  <a:gd name="T0" fmla="*/ 0 w 1658"/>
                  <a:gd name="T1" fmla="*/ 902 h 1121"/>
                  <a:gd name="T2" fmla="*/ 0 w 1658"/>
                  <a:gd name="T3" fmla="*/ 1121 h 1121"/>
                  <a:gd name="T4" fmla="*/ 1658 w 1658"/>
                  <a:gd name="T5" fmla="*/ 225 h 1121"/>
                  <a:gd name="T6" fmla="*/ 1658 w 1658"/>
                  <a:gd name="T7" fmla="*/ 0 h 1121"/>
                  <a:gd name="T8" fmla="*/ 0 w 1658"/>
                  <a:gd name="T9" fmla="*/ 902 h 1121"/>
                  <a:gd name="T10" fmla="*/ 0 w 1658"/>
                  <a:gd name="T11" fmla="*/ 902 h 1121"/>
                  <a:gd name="T12" fmla="*/ 0 w 1658"/>
                  <a:gd name="T13" fmla="*/ 902 h 1121"/>
                </a:gdLst>
                <a:ahLst/>
                <a:cxnLst>
                  <a:cxn ang="0">
                    <a:pos x="T0" y="T1"/>
                  </a:cxn>
                  <a:cxn ang="0">
                    <a:pos x="T2" y="T3"/>
                  </a:cxn>
                  <a:cxn ang="0">
                    <a:pos x="T4" y="T5"/>
                  </a:cxn>
                  <a:cxn ang="0">
                    <a:pos x="T6" y="T7"/>
                  </a:cxn>
                  <a:cxn ang="0">
                    <a:pos x="T8" y="T9"/>
                  </a:cxn>
                  <a:cxn ang="0">
                    <a:pos x="T10" y="T11"/>
                  </a:cxn>
                  <a:cxn ang="0">
                    <a:pos x="T12" y="T13"/>
                  </a:cxn>
                </a:cxnLst>
                <a:rect l="0" t="0" r="r" b="b"/>
                <a:pathLst>
                  <a:path w="1658" h="1121">
                    <a:moveTo>
                      <a:pt x="0" y="902"/>
                    </a:moveTo>
                    <a:lnTo>
                      <a:pt x="0" y="1121"/>
                    </a:lnTo>
                    <a:lnTo>
                      <a:pt x="1658" y="225"/>
                    </a:lnTo>
                    <a:lnTo>
                      <a:pt x="1658" y="0"/>
                    </a:lnTo>
                    <a:lnTo>
                      <a:pt x="0" y="902"/>
                    </a:lnTo>
                    <a:lnTo>
                      <a:pt x="0" y="902"/>
                    </a:lnTo>
                    <a:lnTo>
                      <a:pt x="0" y="90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7" name="TextBox 26">
            <a:extLst>
              <a:ext uri="{FF2B5EF4-FFF2-40B4-BE49-F238E27FC236}">
                <a16:creationId xmlns:a16="http://schemas.microsoft.com/office/drawing/2014/main" id="{EC12711E-32E5-9C44-A4FD-8A424C98C96C}"/>
              </a:ext>
            </a:extLst>
          </p:cNvPr>
          <p:cNvSpPr txBox="1"/>
          <p:nvPr/>
        </p:nvSpPr>
        <p:spPr>
          <a:xfrm>
            <a:off x="16130596" y="2917252"/>
            <a:ext cx="8392390" cy="1015663"/>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PYRAMID INFOGRAPHICS</a:t>
            </a:r>
          </a:p>
        </p:txBody>
      </p:sp>
      <p:sp>
        <p:nvSpPr>
          <p:cNvPr id="28" name="Rounded Rectangle 27">
            <a:extLst>
              <a:ext uri="{FF2B5EF4-FFF2-40B4-BE49-F238E27FC236}">
                <a16:creationId xmlns:a16="http://schemas.microsoft.com/office/drawing/2014/main" id="{41A7980E-B863-5147-A8D1-92D63B46404B}"/>
              </a:ext>
            </a:extLst>
          </p:cNvPr>
          <p:cNvSpPr/>
          <p:nvPr/>
        </p:nvSpPr>
        <p:spPr>
          <a:xfrm>
            <a:off x="16130594" y="1726756"/>
            <a:ext cx="3352863"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29" name="TextBox 28">
            <a:extLst>
              <a:ext uri="{FF2B5EF4-FFF2-40B4-BE49-F238E27FC236}">
                <a16:creationId xmlns:a16="http://schemas.microsoft.com/office/drawing/2014/main" id="{14FA50DB-644C-7F40-A1C2-EC4D5EC51646}"/>
              </a:ext>
            </a:extLst>
          </p:cNvPr>
          <p:cNvSpPr txBox="1"/>
          <p:nvPr/>
        </p:nvSpPr>
        <p:spPr>
          <a:xfrm>
            <a:off x="16313074" y="1889624"/>
            <a:ext cx="3170384"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INFOGRAPHICS</a:t>
            </a:r>
          </a:p>
        </p:txBody>
      </p:sp>
      <p:sp>
        <p:nvSpPr>
          <p:cNvPr id="30" name="TextBox 29">
            <a:extLst>
              <a:ext uri="{FF2B5EF4-FFF2-40B4-BE49-F238E27FC236}">
                <a16:creationId xmlns:a16="http://schemas.microsoft.com/office/drawing/2014/main" id="{710F6262-CD61-D748-B880-281D6A5BA861}"/>
              </a:ext>
            </a:extLst>
          </p:cNvPr>
          <p:cNvSpPr txBox="1"/>
          <p:nvPr/>
        </p:nvSpPr>
        <p:spPr>
          <a:xfrm>
            <a:off x="17862322" y="5206154"/>
            <a:ext cx="5463350"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1" name="Group 30">
            <a:extLst>
              <a:ext uri="{FF2B5EF4-FFF2-40B4-BE49-F238E27FC236}">
                <a16:creationId xmlns:a16="http://schemas.microsoft.com/office/drawing/2014/main" id="{719BF49B-49E5-4C42-896F-984514CA34BF}"/>
              </a:ext>
            </a:extLst>
          </p:cNvPr>
          <p:cNvGrpSpPr/>
          <p:nvPr/>
        </p:nvGrpSpPr>
        <p:grpSpPr>
          <a:xfrm>
            <a:off x="6084124" y="-169045"/>
            <a:ext cx="457200" cy="457200"/>
            <a:chOff x="13104019" y="8686800"/>
            <a:chExt cx="457200" cy="457200"/>
          </a:xfrm>
          <a:solidFill>
            <a:schemeClr val="accent2"/>
          </a:solidFill>
        </p:grpSpPr>
        <p:sp>
          <p:nvSpPr>
            <p:cNvPr id="32" name="Freeform 31">
              <a:extLst>
                <a:ext uri="{FF2B5EF4-FFF2-40B4-BE49-F238E27FC236}">
                  <a16:creationId xmlns:a16="http://schemas.microsoft.com/office/drawing/2014/main" id="{25DA8C20-6CDF-6C4D-817B-4ED8449398DF}"/>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33" name="Freeform 32">
              <a:extLst>
                <a:ext uri="{FF2B5EF4-FFF2-40B4-BE49-F238E27FC236}">
                  <a16:creationId xmlns:a16="http://schemas.microsoft.com/office/drawing/2014/main" id="{03EF250B-3C4C-854C-86C8-F86246D4ECEA}"/>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34" name="Freeform 33">
              <a:extLst>
                <a:ext uri="{FF2B5EF4-FFF2-40B4-BE49-F238E27FC236}">
                  <a16:creationId xmlns:a16="http://schemas.microsoft.com/office/drawing/2014/main" id="{296477C0-662B-BF44-88BB-C47BA3C2D7D5}"/>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35" name="Freeform 34">
              <a:extLst>
                <a:ext uri="{FF2B5EF4-FFF2-40B4-BE49-F238E27FC236}">
                  <a16:creationId xmlns:a16="http://schemas.microsoft.com/office/drawing/2014/main" id="{BF965708-0BA2-FA44-A425-C35BBDB344D3}"/>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36" name="Oval 35">
            <a:extLst>
              <a:ext uri="{FF2B5EF4-FFF2-40B4-BE49-F238E27FC236}">
                <a16:creationId xmlns:a16="http://schemas.microsoft.com/office/drawing/2014/main" id="{71A6614E-2D0B-BD42-97E1-4101586811D2}"/>
              </a:ext>
            </a:extLst>
          </p:cNvPr>
          <p:cNvSpPr/>
          <p:nvPr/>
        </p:nvSpPr>
        <p:spPr>
          <a:xfrm>
            <a:off x="21885905" y="762679"/>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Rectangle 22">
            <a:extLst>
              <a:ext uri="{FF2B5EF4-FFF2-40B4-BE49-F238E27FC236}">
                <a16:creationId xmlns:a16="http://schemas.microsoft.com/office/drawing/2014/main" id="{43CC7357-6F08-484E-B078-945FA4882D95}"/>
              </a:ext>
            </a:extLst>
          </p:cNvPr>
          <p:cNvSpPr/>
          <p:nvPr/>
        </p:nvSpPr>
        <p:spPr>
          <a:xfrm>
            <a:off x="16225159" y="4612501"/>
            <a:ext cx="1280172" cy="1318982"/>
          </a:xfrm>
          <a:prstGeom prst="ellipse">
            <a:avLst/>
          </a:prstGeom>
          <a:gradFill>
            <a:gsLst>
              <a:gs pos="0">
                <a:schemeClr val="accent1">
                  <a:alpha val="40000"/>
                </a:schemeClr>
              </a:gs>
              <a:gs pos="99000">
                <a:schemeClr val="accent2">
                  <a:alpha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TextBox 37">
            <a:extLst>
              <a:ext uri="{FF2B5EF4-FFF2-40B4-BE49-F238E27FC236}">
                <a16:creationId xmlns:a16="http://schemas.microsoft.com/office/drawing/2014/main" id="{3CCF90EE-EDF0-844F-BC4A-88856CDCBF61}"/>
              </a:ext>
            </a:extLst>
          </p:cNvPr>
          <p:cNvSpPr txBox="1"/>
          <p:nvPr/>
        </p:nvSpPr>
        <p:spPr>
          <a:xfrm>
            <a:off x="17862321" y="4612500"/>
            <a:ext cx="5463349"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DOLOR SIT AMET FUSCE</a:t>
            </a:r>
          </a:p>
        </p:txBody>
      </p:sp>
      <p:sp>
        <p:nvSpPr>
          <p:cNvPr id="39" name="TextBox 38">
            <a:extLst>
              <a:ext uri="{FF2B5EF4-FFF2-40B4-BE49-F238E27FC236}">
                <a16:creationId xmlns:a16="http://schemas.microsoft.com/office/drawing/2014/main" id="{3B553FA9-0E16-F64F-A0CA-E447C07E7F8C}"/>
              </a:ext>
            </a:extLst>
          </p:cNvPr>
          <p:cNvSpPr txBox="1"/>
          <p:nvPr/>
        </p:nvSpPr>
        <p:spPr>
          <a:xfrm>
            <a:off x="17862322" y="7695208"/>
            <a:ext cx="5463350"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22">
            <a:extLst>
              <a:ext uri="{FF2B5EF4-FFF2-40B4-BE49-F238E27FC236}">
                <a16:creationId xmlns:a16="http://schemas.microsoft.com/office/drawing/2014/main" id="{86F001E6-6A3C-A54F-B906-908C172C185C}"/>
              </a:ext>
            </a:extLst>
          </p:cNvPr>
          <p:cNvSpPr/>
          <p:nvPr/>
        </p:nvSpPr>
        <p:spPr>
          <a:xfrm>
            <a:off x="16225159" y="7101555"/>
            <a:ext cx="1280172" cy="1318982"/>
          </a:xfrm>
          <a:prstGeom prst="ellipse">
            <a:avLst/>
          </a:prstGeom>
          <a:gradFill>
            <a:gsLst>
              <a:gs pos="0">
                <a:schemeClr val="accent1">
                  <a:alpha val="40000"/>
                </a:schemeClr>
              </a:gs>
              <a:gs pos="99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TextBox 40">
            <a:extLst>
              <a:ext uri="{FF2B5EF4-FFF2-40B4-BE49-F238E27FC236}">
                <a16:creationId xmlns:a16="http://schemas.microsoft.com/office/drawing/2014/main" id="{10846FF8-8D92-3443-AB2B-1F5FC325D57B}"/>
              </a:ext>
            </a:extLst>
          </p:cNvPr>
          <p:cNvSpPr txBox="1"/>
          <p:nvPr/>
        </p:nvSpPr>
        <p:spPr>
          <a:xfrm>
            <a:off x="17862321" y="7101554"/>
            <a:ext cx="5463349"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FUSCE DOLOR ARCU</a:t>
            </a:r>
          </a:p>
        </p:txBody>
      </p:sp>
      <p:sp>
        <p:nvSpPr>
          <p:cNvPr id="42" name="TextBox 41">
            <a:extLst>
              <a:ext uri="{FF2B5EF4-FFF2-40B4-BE49-F238E27FC236}">
                <a16:creationId xmlns:a16="http://schemas.microsoft.com/office/drawing/2014/main" id="{7423FBE5-7808-D844-A348-F63C93C636EF}"/>
              </a:ext>
            </a:extLst>
          </p:cNvPr>
          <p:cNvSpPr txBox="1"/>
          <p:nvPr/>
        </p:nvSpPr>
        <p:spPr>
          <a:xfrm>
            <a:off x="17862322" y="10019084"/>
            <a:ext cx="5463350"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22">
            <a:extLst>
              <a:ext uri="{FF2B5EF4-FFF2-40B4-BE49-F238E27FC236}">
                <a16:creationId xmlns:a16="http://schemas.microsoft.com/office/drawing/2014/main" id="{43A40AE2-2D1D-FF4B-9ADE-6D87D3117ACC}"/>
              </a:ext>
            </a:extLst>
          </p:cNvPr>
          <p:cNvSpPr/>
          <p:nvPr/>
        </p:nvSpPr>
        <p:spPr>
          <a:xfrm>
            <a:off x="16225159" y="9425431"/>
            <a:ext cx="1280172" cy="1318982"/>
          </a:xfrm>
          <a:prstGeom prst="ellipse">
            <a:avLst/>
          </a:prstGeom>
          <a:gradFill>
            <a:gsLst>
              <a:gs pos="0">
                <a:schemeClr val="accent1">
                  <a:alpha val="40000"/>
                </a:schemeClr>
              </a:gs>
              <a:gs pos="99000">
                <a:schemeClr val="accent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4" name="TextBox 43">
            <a:extLst>
              <a:ext uri="{FF2B5EF4-FFF2-40B4-BE49-F238E27FC236}">
                <a16:creationId xmlns:a16="http://schemas.microsoft.com/office/drawing/2014/main" id="{74161ACC-AAB2-1743-9C96-1E319F63E8CB}"/>
              </a:ext>
            </a:extLst>
          </p:cNvPr>
          <p:cNvSpPr txBox="1"/>
          <p:nvPr/>
        </p:nvSpPr>
        <p:spPr>
          <a:xfrm>
            <a:off x="17862321" y="9425430"/>
            <a:ext cx="5463349" cy="707886"/>
          </a:xfrm>
          <a:prstGeom prst="rect">
            <a:avLst/>
          </a:prstGeom>
          <a:noFill/>
          <a:ln>
            <a:noFill/>
          </a:ln>
        </p:spPr>
        <p:txBody>
          <a:bodyPr wrap="square" rtlCol="0">
            <a:spAutoFit/>
          </a:bodyPr>
          <a:lstStyle/>
          <a:p>
            <a:r>
              <a:rPr lang="en-ID" sz="4000" b="1">
                <a:ln w="63500" cap="rnd" cmpd="sng">
                  <a:noFill/>
                  <a:prstDash val="solid"/>
                </a:ln>
                <a:solidFill>
                  <a:schemeClr val="bg1"/>
                </a:solidFill>
                <a:latin typeface="Odibee Sans" pitchFamily="2" charset="77"/>
                <a:cs typeface="Poppins SemiBold" pitchFamily="2" charset="77"/>
              </a:rPr>
              <a:t>SIT AMET BLANDIT</a:t>
            </a:r>
          </a:p>
        </p:txBody>
      </p:sp>
      <p:sp>
        <p:nvSpPr>
          <p:cNvPr id="45" name="Freeform 44">
            <a:extLst>
              <a:ext uri="{FF2B5EF4-FFF2-40B4-BE49-F238E27FC236}">
                <a16:creationId xmlns:a16="http://schemas.microsoft.com/office/drawing/2014/main" id="{B740024D-AC5C-3541-96E7-BF00DFE7CD2E}"/>
              </a:ext>
            </a:extLst>
          </p:cNvPr>
          <p:cNvSpPr/>
          <p:nvPr/>
        </p:nvSpPr>
        <p:spPr>
          <a:xfrm>
            <a:off x="16656935" y="5063682"/>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Freeform 45">
            <a:extLst>
              <a:ext uri="{FF2B5EF4-FFF2-40B4-BE49-F238E27FC236}">
                <a16:creationId xmlns:a16="http://schemas.microsoft.com/office/drawing/2014/main" id="{D93EA4DB-5CEA-8347-BEC8-45A8F76E27CB}"/>
              </a:ext>
            </a:extLst>
          </p:cNvPr>
          <p:cNvSpPr/>
          <p:nvPr/>
        </p:nvSpPr>
        <p:spPr>
          <a:xfrm>
            <a:off x="16656935" y="7601129"/>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7" name="Freeform 46">
            <a:extLst>
              <a:ext uri="{FF2B5EF4-FFF2-40B4-BE49-F238E27FC236}">
                <a16:creationId xmlns:a16="http://schemas.microsoft.com/office/drawing/2014/main" id="{69ECE009-E03A-8141-A552-26E946AD2A19}"/>
              </a:ext>
            </a:extLst>
          </p:cNvPr>
          <p:cNvSpPr/>
          <p:nvPr/>
        </p:nvSpPr>
        <p:spPr>
          <a:xfrm>
            <a:off x="16656935" y="9876611"/>
            <a:ext cx="416621" cy="416621"/>
          </a:xfrm>
          <a:custGeom>
            <a:avLst/>
            <a:gdLst/>
            <a:ahLst/>
            <a:cxnLst/>
            <a:rect l="l" t="t" r="r" b="b"/>
            <a:pathLst>
              <a:path w="199406" h="199406">
                <a:moveTo>
                  <a:pt x="71180" y="0"/>
                </a:moveTo>
                <a:lnTo>
                  <a:pt x="128730" y="0"/>
                </a:lnTo>
                <a:lnTo>
                  <a:pt x="128730" y="71181"/>
                </a:lnTo>
                <a:lnTo>
                  <a:pt x="199406" y="71181"/>
                </a:lnTo>
                <a:lnTo>
                  <a:pt x="199406" y="128226"/>
                </a:lnTo>
                <a:lnTo>
                  <a:pt x="128730" y="128226"/>
                </a:lnTo>
                <a:lnTo>
                  <a:pt x="128730" y="199406"/>
                </a:lnTo>
                <a:lnTo>
                  <a:pt x="71180" y="199406"/>
                </a:lnTo>
                <a:lnTo>
                  <a:pt x="71180" y="128226"/>
                </a:lnTo>
                <a:lnTo>
                  <a:pt x="0" y="128226"/>
                </a:lnTo>
                <a:lnTo>
                  <a:pt x="0" y="71181"/>
                </a:lnTo>
                <a:lnTo>
                  <a:pt x="71180" y="7118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48" name="Group 47">
            <a:extLst>
              <a:ext uri="{FF2B5EF4-FFF2-40B4-BE49-F238E27FC236}">
                <a16:creationId xmlns:a16="http://schemas.microsoft.com/office/drawing/2014/main" id="{0FCF2C61-90BE-1547-907B-486A9048BECA}"/>
              </a:ext>
            </a:extLst>
          </p:cNvPr>
          <p:cNvGrpSpPr/>
          <p:nvPr/>
        </p:nvGrpSpPr>
        <p:grpSpPr>
          <a:xfrm>
            <a:off x="23423338" y="12238621"/>
            <a:ext cx="1127149" cy="964589"/>
            <a:chOff x="9157648" y="5459104"/>
            <a:chExt cx="1851716" cy="1584657"/>
          </a:xfrm>
        </p:grpSpPr>
        <p:grpSp>
          <p:nvGrpSpPr>
            <p:cNvPr id="49" name="Group 48">
              <a:extLst>
                <a:ext uri="{FF2B5EF4-FFF2-40B4-BE49-F238E27FC236}">
                  <a16:creationId xmlns:a16="http://schemas.microsoft.com/office/drawing/2014/main" id="{EF471C3A-62E4-9644-8FFF-1D10855D18A4}"/>
                </a:ext>
              </a:extLst>
            </p:cNvPr>
            <p:cNvGrpSpPr/>
            <p:nvPr/>
          </p:nvGrpSpPr>
          <p:grpSpPr>
            <a:xfrm>
              <a:off x="9157648" y="5459104"/>
              <a:ext cx="1851716" cy="150125"/>
              <a:chOff x="9157648" y="5459104"/>
              <a:chExt cx="1851716" cy="150125"/>
            </a:xfrm>
          </p:grpSpPr>
          <p:sp>
            <p:nvSpPr>
              <p:cNvPr id="74" name="Oval 73">
                <a:extLst>
                  <a:ext uri="{FF2B5EF4-FFF2-40B4-BE49-F238E27FC236}">
                    <a16:creationId xmlns:a16="http://schemas.microsoft.com/office/drawing/2014/main" id="{A91A2020-F29D-1743-BAEB-361D6BCFE65F}"/>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5" name="Oval 74">
                <a:extLst>
                  <a:ext uri="{FF2B5EF4-FFF2-40B4-BE49-F238E27FC236}">
                    <a16:creationId xmlns:a16="http://schemas.microsoft.com/office/drawing/2014/main" id="{ADC852AF-0B58-B144-B8E3-5507187D401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6" name="Oval 75">
                <a:extLst>
                  <a:ext uri="{FF2B5EF4-FFF2-40B4-BE49-F238E27FC236}">
                    <a16:creationId xmlns:a16="http://schemas.microsoft.com/office/drawing/2014/main" id="{F4111820-D672-224C-B4E0-1AEB30EF6C1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7" name="Oval 76">
                <a:extLst>
                  <a:ext uri="{FF2B5EF4-FFF2-40B4-BE49-F238E27FC236}">
                    <a16:creationId xmlns:a16="http://schemas.microsoft.com/office/drawing/2014/main" id="{E54742FA-055A-3F4B-82E8-D30ECDE9892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8" name="Oval 77">
                <a:extLst>
                  <a:ext uri="{FF2B5EF4-FFF2-40B4-BE49-F238E27FC236}">
                    <a16:creationId xmlns:a16="http://schemas.microsoft.com/office/drawing/2014/main" id="{0572505D-F8C5-3D40-8832-BEAC3C3EC98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0" name="Group 49">
              <a:extLst>
                <a:ext uri="{FF2B5EF4-FFF2-40B4-BE49-F238E27FC236}">
                  <a16:creationId xmlns:a16="http://schemas.microsoft.com/office/drawing/2014/main" id="{8EFFB9B7-32A4-E14F-A063-3CBDB3BF0BC9}"/>
                </a:ext>
              </a:extLst>
            </p:cNvPr>
            <p:cNvGrpSpPr/>
            <p:nvPr/>
          </p:nvGrpSpPr>
          <p:grpSpPr>
            <a:xfrm>
              <a:off x="9157648" y="5817737"/>
              <a:ext cx="1851716" cy="150125"/>
              <a:chOff x="9157648" y="5459104"/>
              <a:chExt cx="1851716" cy="150125"/>
            </a:xfrm>
          </p:grpSpPr>
          <p:sp>
            <p:nvSpPr>
              <p:cNvPr id="69" name="Oval 68">
                <a:extLst>
                  <a:ext uri="{FF2B5EF4-FFF2-40B4-BE49-F238E27FC236}">
                    <a16:creationId xmlns:a16="http://schemas.microsoft.com/office/drawing/2014/main" id="{BD8E161F-2C0E-8046-A153-805F62D3FE9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Oval 69">
                <a:extLst>
                  <a:ext uri="{FF2B5EF4-FFF2-40B4-BE49-F238E27FC236}">
                    <a16:creationId xmlns:a16="http://schemas.microsoft.com/office/drawing/2014/main" id="{22EDA11C-0D84-3544-94EC-16FC2771D20D}"/>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1" name="Oval 70">
                <a:extLst>
                  <a:ext uri="{FF2B5EF4-FFF2-40B4-BE49-F238E27FC236}">
                    <a16:creationId xmlns:a16="http://schemas.microsoft.com/office/drawing/2014/main" id="{39DFCD0F-80DE-2C4E-B81D-EAC8EC80E60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2" name="Oval 71">
                <a:extLst>
                  <a:ext uri="{FF2B5EF4-FFF2-40B4-BE49-F238E27FC236}">
                    <a16:creationId xmlns:a16="http://schemas.microsoft.com/office/drawing/2014/main" id="{8AA2C746-87E6-154C-BB96-95B3CDB03C7B}"/>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3" name="Oval 72">
                <a:extLst>
                  <a:ext uri="{FF2B5EF4-FFF2-40B4-BE49-F238E27FC236}">
                    <a16:creationId xmlns:a16="http://schemas.microsoft.com/office/drawing/2014/main" id="{56317B3C-E4CD-8141-BEE9-2C851138A23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1" name="Group 50">
              <a:extLst>
                <a:ext uri="{FF2B5EF4-FFF2-40B4-BE49-F238E27FC236}">
                  <a16:creationId xmlns:a16="http://schemas.microsoft.com/office/drawing/2014/main" id="{3C79DC46-3CC2-9541-B903-4E8055A07CF5}"/>
                </a:ext>
              </a:extLst>
            </p:cNvPr>
            <p:cNvGrpSpPr/>
            <p:nvPr/>
          </p:nvGrpSpPr>
          <p:grpSpPr>
            <a:xfrm>
              <a:off x="9157648" y="6176370"/>
              <a:ext cx="1851716" cy="150125"/>
              <a:chOff x="9157648" y="5459104"/>
              <a:chExt cx="1851716" cy="150125"/>
            </a:xfrm>
          </p:grpSpPr>
          <p:sp>
            <p:nvSpPr>
              <p:cNvPr id="64" name="Oval 63">
                <a:extLst>
                  <a:ext uri="{FF2B5EF4-FFF2-40B4-BE49-F238E27FC236}">
                    <a16:creationId xmlns:a16="http://schemas.microsoft.com/office/drawing/2014/main" id="{D429394C-7B3D-1C43-B99B-EC50EF164FA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5" name="Oval 64">
                <a:extLst>
                  <a:ext uri="{FF2B5EF4-FFF2-40B4-BE49-F238E27FC236}">
                    <a16:creationId xmlns:a16="http://schemas.microsoft.com/office/drawing/2014/main" id="{141F482A-70C1-AD4F-8D61-DFFEE00CCE5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6" name="Oval 65">
                <a:extLst>
                  <a:ext uri="{FF2B5EF4-FFF2-40B4-BE49-F238E27FC236}">
                    <a16:creationId xmlns:a16="http://schemas.microsoft.com/office/drawing/2014/main" id="{CC0AAE70-58BB-194D-AF20-9EFCD8B1466B}"/>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7" name="Oval 66">
                <a:extLst>
                  <a:ext uri="{FF2B5EF4-FFF2-40B4-BE49-F238E27FC236}">
                    <a16:creationId xmlns:a16="http://schemas.microsoft.com/office/drawing/2014/main" id="{F0770653-A724-EC4F-8A69-A2C2764E76BB}"/>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8" name="Oval 67">
                <a:extLst>
                  <a:ext uri="{FF2B5EF4-FFF2-40B4-BE49-F238E27FC236}">
                    <a16:creationId xmlns:a16="http://schemas.microsoft.com/office/drawing/2014/main" id="{30303251-1418-1D4E-9F00-1FB42B886C4C}"/>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2" name="Group 51">
              <a:extLst>
                <a:ext uri="{FF2B5EF4-FFF2-40B4-BE49-F238E27FC236}">
                  <a16:creationId xmlns:a16="http://schemas.microsoft.com/office/drawing/2014/main" id="{68CD8BE1-6312-3E48-8392-7D5F93E72BA9}"/>
                </a:ext>
              </a:extLst>
            </p:cNvPr>
            <p:cNvGrpSpPr/>
            <p:nvPr/>
          </p:nvGrpSpPr>
          <p:grpSpPr>
            <a:xfrm>
              <a:off x="9157648" y="6535003"/>
              <a:ext cx="1851716" cy="150125"/>
              <a:chOff x="9157648" y="5459104"/>
              <a:chExt cx="1851716" cy="150125"/>
            </a:xfrm>
          </p:grpSpPr>
          <p:sp>
            <p:nvSpPr>
              <p:cNvPr id="59" name="Oval 58">
                <a:extLst>
                  <a:ext uri="{FF2B5EF4-FFF2-40B4-BE49-F238E27FC236}">
                    <a16:creationId xmlns:a16="http://schemas.microsoft.com/office/drawing/2014/main" id="{6471DA98-06B8-5C45-9267-75FDA375866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0" name="Oval 59">
                <a:extLst>
                  <a:ext uri="{FF2B5EF4-FFF2-40B4-BE49-F238E27FC236}">
                    <a16:creationId xmlns:a16="http://schemas.microsoft.com/office/drawing/2014/main" id="{0C1BCEC6-89C3-D84D-8E70-17A5C21BB2A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1" name="Oval 60">
                <a:extLst>
                  <a:ext uri="{FF2B5EF4-FFF2-40B4-BE49-F238E27FC236}">
                    <a16:creationId xmlns:a16="http://schemas.microsoft.com/office/drawing/2014/main" id="{A7C85C55-CA1A-2142-9356-B14A324EEF16}"/>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2" name="Oval 61">
                <a:extLst>
                  <a:ext uri="{FF2B5EF4-FFF2-40B4-BE49-F238E27FC236}">
                    <a16:creationId xmlns:a16="http://schemas.microsoft.com/office/drawing/2014/main" id="{8BD98CC8-F65C-4246-A970-CCFB8E9F866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a:extLst>
                  <a:ext uri="{FF2B5EF4-FFF2-40B4-BE49-F238E27FC236}">
                    <a16:creationId xmlns:a16="http://schemas.microsoft.com/office/drawing/2014/main" id="{A435854F-B386-C54F-A75E-BEBF81EE190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53" name="Group 52">
              <a:extLst>
                <a:ext uri="{FF2B5EF4-FFF2-40B4-BE49-F238E27FC236}">
                  <a16:creationId xmlns:a16="http://schemas.microsoft.com/office/drawing/2014/main" id="{FE77A19A-4567-7C46-A8D5-1A587489FC74}"/>
                </a:ext>
              </a:extLst>
            </p:cNvPr>
            <p:cNvGrpSpPr/>
            <p:nvPr/>
          </p:nvGrpSpPr>
          <p:grpSpPr>
            <a:xfrm>
              <a:off x="9157648" y="6893636"/>
              <a:ext cx="1851716" cy="150125"/>
              <a:chOff x="9157648" y="5459104"/>
              <a:chExt cx="1851716" cy="150125"/>
            </a:xfrm>
          </p:grpSpPr>
          <p:sp>
            <p:nvSpPr>
              <p:cNvPr id="54" name="Oval 53">
                <a:extLst>
                  <a:ext uri="{FF2B5EF4-FFF2-40B4-BE49-F238E27FC236}">
                    <a16:creationId xmlns:a16="http://schemas.microsoft.com/office/drawing/2014/main" id="{6D7E2144-6CFA-554E-B1C8-2A5CEB3602D5}"/>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5" name="Oval 54">
                <a:extLst>
                  <a:ext uri="{FF2B5EF4-FFF2-40B4-BE49-F238E27FC236}">
                    <a16:creationId xmlns:a16="http://schemas.microsoft.com/office/drawing/2014/main" id="{314EE04C-2E63-7143-99EA-56CD6C98AC32}"/>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Oval 55">
                <a:extLst>
                  <a:ext uri="{FF2B5EF4-FFF2-40B4-BE49-F238E27FC236}">
                    <a16:creationId xmlns:a16="http://schemas.microsoft.com/office/drawing/2014/main" id="{3E6FA8B3-95C3-1742-B04F-598EA0D17397}"/>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7" name="Oval 56">
                <a:extLst>
                  <a:ext uri="{FF2B5EF4-FFF2-40B4-BE49-F238E27FC236}">
                    <a16:creationId xmlns:a16="http://schemas.microsoft.com/office/drawing/2014/main" id="{BFD293D7-386D-4A44-9EF6-7434271E3D3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039C5894-B1DB-7E41-A6C9-9872CBDB6E8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79" name="Oval 78">
            <a:extLst>
              <a:ext uri="{FF2B5EF4-FFF2-40B4-BE49-F238E27FC236}">
                <a16:creationId xmlns:a16="http://schemas.microsoft.com/office/drawing/2014/main" id="{8F8862CA-A102-C24C-B28B-0CD4E32155B5}"/>
              </a:ext>
            </a:extLst>
          </p:cNvPr>
          <p:cNvSpPr/>
          <p:nvPr/>
        </p:nvSpPr>
        <p:spPr>
          <a:xfrm>
            <a:off x="1957364" y="11197597"/>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4589777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A687FDA-368A-394A-8FC4-3C7F339756E4}"/>
              </a:ext>
            </a:extLst>
          </p:cNvPr>
          <p:cNvPicPr>
            <a:picLocks noGrp="1" noChangeAspect="1"/>
          </p:cNvPicPr>
          <p:nvPr>
            <p:ph type="pic" sz="quarter" idx="10"/>
          </p:nvPr>
        </p:nvPicPr>
        <p:blipFill>
          <a:blip r:embed="rId2"/>
          <a:srcRect l="10" r="10"/>
          <a:stretch>
            <a:fillRect/>
          </a:stretch>
        </p:blipFill>
        <p:spPr/>
      </p:pic>
      <p:sp>
        <p:nvSpPr>
          <p:cNvPr id="7" name="Oval 6">
            <a:extLst>
              <a:ext uri="{FF2B5EF4-FFF2-40B4-BE49-F238E27FC236}">
                <a16:creationId xmlns:a16="http://schemas.microsoft.com/office/drawing/2014/main" id="{5242EC67-7FBA-8945-9496-EE9D079B0F9E}"/>
              </a:ext>
            </a:extLst>
          </p:cNvPr>
          <p:cNvSpPr/>
          <p:nvPr/>
        </p:nvSpPr>
        <p:spPr>
          <a:xfrm>
            <a:off x="19579373" y="3354876"/>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a:extLst>
              <a:ext uri="{FF2B5EF4-FFF2-40B4-BE49-F238E27FC236}">
                <a16:creationId xmlns:a16="http://schemas.microsoft.com/office/drawing/2014/main" id="{ACC7D86A-5843-8645-9DB8-B21C9B992757}"/>
              </a:ext>
            </a:extLst>
          </p:cNvPr>
          <p:cNvGrpSpPr/>
          <p:nvPr/>
        </p:nvGrpSpPr>
        <p:grpSpPr>
          <a:xfrm>
            <a:off x="2294190" y="10917928"/>
            <a:ext cx="457200" cy="457200"/>
            <a:chOff x="13104019" y="8686800"/>
            <a:chExt cx="457200" cy="457200"/>
          </a:xfrm>
          <a:solidFill>
            <a:schemeClr val="accent2"/>
          </a:solidFill>
        </p:grpSpPr>
        <p:sp>
          <p:nvSpPr>
            <p:cNvPr id="9" name="Freeform 8">
              <a:extLst>
                <a:ext uri="{FF2B5EF4-FFF2-40B4-BE49-F238E27FC236}">
                  <a16:creationId xmlns:a16="http://schemas.microsoft.com/office/drawing/2014/main" id="{8E19E160-902D-A04C-944C-FF1A855F3DB3}"/>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0" name="Freeform 9">
              <a:extLst>
                <a:ext uri="{FF2B5EF4-FFF2-40B4-BE49-F238E27FC236}">
                  <a16:creationId xmlns:a16="http://schemas.microsoft.com/office/drawing/2014/main" id="{DBE3B37C-01D2-1545-8E41-2246EE6785B1}"/>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1" name="Freeform 10">
              <a:extLst>
                <a:ext uri="{FF2B5EF4-FFF2-40B4-BE49-F238E27FC236}">
                  <a16:creationId xmlns:a16="http://schemas.microsoft.com/office/drawing/2014/main" id="{618A2FCF-1EF8-8D4B-B61E-CFCF91E2D57C}"/>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2" name="Freeform 11">
              <a:extLst>
                <a:ext uri="{FF2B5EF4-FFF2-40B4-BE49-F238E27FC236}">
                  <a16:creationId xmlns:a16="http://schemas.microsoft.com/office/drawing/2014/main" id="{5A3C33F5-6FE6-2747-AF4C-035F615E484A}"/>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16" name="Freeform 15">
            <a:extLst>
              <a:ext uri="{FF2B5EF4-FFF2-40B4-BE49-F238E27FC236}">
                <a16:creationId xmlns:a16="http://schemas.microsoft.com/office/drawing/2014/main" id="{4E1657BF-EFAD-BE45-AC06-FA1FFE67CA8D}"/>
              </a:ext>
            </a:extLst>
          </p:cNvPr>
          <p:cNvSpPr/>
          <p:nvPr/>
        </p:nvSpPr>
        <p:spPr>
          <a:xfrm>
            <a:off x="4685934" y="4407410"/>
            <a:ext cx="9063716" cy="4901183"/>
          </a:xfrm>
          <a:custGeom>
            <a:avLst/>
            <a:gdLst>
              <a:gd name="connsiteX0" fmla="*/ 0 w 9063716"/>
              <a:gd name="connsiteY0" fmla="*/ 0 h 4901183"/>
              <a:gd name="connsiteX1" fmla="*/ 9063716 w 9063716"/>
              <a:gd name="connsiteY1" fmla="*/ 0 h 4901183"/>
              <a:gd name="connsiteX2" fmla="*/ 7312523 w 9063716"/>
              <a:gd name="connsiteY2" fmla="*/ 4901183 h 4901183"/>
              <a:gd name="connsiteX3" fmla="*/ 0 w 9063716"/>
              <a:gd name="connsiteY3" fmla="*/ 4901183 h 4901183"/>
            </a:gdLst>
            <a:ahLst/>
            <a:cxnLst>
              <a:cxn ang="0">
                <a:pos x="connsiteX0" y="connsiteY0"/>
              </a:cxn>
              <a:cxn ang="0">
                <a:pos x="connsiteX1" y="connsiteY1"/>
              </a:cxn>
              <a:cxn ang="0">
                <a:pos x="connsiteX2" y="connsiteY2"/>
              </a:cxn>
              <a:cxn ang="0">
                <a:pos x="connsiteX3" y="connsiteY3"/>
              </a:cxn>
            </a:cxnLst>
            <a:rect l="l" t="t" r="r" b="b"/>
            <a:pathLst>
              <a:path w="9063716" h="4901183">
                <a:moveTo>
                  <a:pt x="0" y="0"/>
                </a:moveTo>
                <a:lnTo>
                  <a:pt x="9063716" y="0"/>
                </a:lnTo>
                <a:lnTo>
                  <a:pt x="7312523" y="4901183"/>
                </a:lnTo>
                <a:lnTo>
                  <a:pt x="0" y="4901183"/>
                </a:lnTo>
                <a:close/>
              </a:path>
            </a:pathLst>
          </a:cu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p>
        </p:txBody>
      </p:sp>
      <p:sp>
        <p:nvSpPr>
          <p:cNvPr id="6" name="TextBox 5">
            <a:extLst>
              <a:ext uri="{FF2B5EF4-FFF2-40B4-BE49-F238E27FC236}">
                <a16:creationId xmlns:a16="http://schemas.microsoft.com/office/drawing/2014/main" id="{91B90012-AC59-1A45-A50C-DE1E21E86F0B}"/>
              </a:ext>
            </a:extLst>
          </p:cNvPr>
          <p:cNvSpPr txBox="1"/>
          <p:nvPr/>
        </p:nvSpPr>
        <p:spPr>
          <a:xfrm>
            <a:off x="6026880" y="5280645"/>
            <a:ext cx="12325477" cy="3154710"/>
          </a:xfrm>
          <a:prstGeom prst="rect">
            <a:avLst/>
          </a:prstGeom>
          <a:noFill/>
          <a:ln>
            <a:noFill/>
          </a:ln>
        </p:spPr>
        <p:txBody>
          <a:bodyPr wrap="square" rtlCol="0">
            <a:spAutoFit/>
          </a:bodyPr>
          <a:lstStyle/>
          <a:p>
            <a:pPr algn="ctr"/>
            <a:r>
              <a:rPr lang="en-ID" sz="19900" b="1">
                <a:ln w="63500" cap="rnd" cmpd="sng">
                  <a:noFill/>
                  <a:prstDash val="solid"/>
                </a:ln>
                <a:solidFill>
                  <a:schemeClr val="bg1"/>
                </a:solidFill>
                <a:latin typeface="Odibee Sans" pitchFamily="2" charset="77"/>
                <a:cs typeface="Poppins SemiBold" pitchFamily="2" charset="77"/>
              </a:rPr>
              <a:t>ICON </a:t>
            </a:r>
            <a:r>
              <a:rPr lang="en-ID" sz="19900" b="1">
                <a:ln w="63500" cap="rnd" cmpd="sng">
                  <a:noFill/>
                  <a:prstDash val="solid"/>
                </a:ln>
                <a:solidFill>
                  <a:schemeClr val="accent4"/>
                </a:solidFill>
                <a:latin typeface="Odibee Sans" pitchFamily="2" charset="77"/>
                <a:cs typeface="Poppins SemiBold" pitchFamily="2" charset="77"/>
              </a:rPr>
              <a:t>SLIDE</a:t>
            </a:r>
          </a:p>
        </p:txBody>
      </p:sp>
    </p:spTree>
    <p:extLst>
      <p:ext uri="{BB962C8B-B14F-4D97-AF65-F5344CB8AC3E}">
        <p14:creationId xmlns:p14="http://schemas.microsoft.com/office/powerpoint/2010/main" val="13045711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95006E11-B894-774F-9BF8-8639E7E115C0}"/>
              </a:ext>
            </a:extLst>
          </p:cNvPr>
          <p:cNvSpPr>
            <a:spLocks noChangeArrowheads="1"/>
          </p:cNvSpPr>
          <p:nvPr/>
        </p:nvSpPr>
        <p:spPr bwMode="auto">
          <a:xfrm>
            <a:off x="9706772" y="3294452"/>
            <a:ext cx="473089" cy="768763"/>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p:spPr>
        <p:txBody>
          <a:bodyPr wrap="none" anchor="ctr"/>
          <a:lstStyle/>
          <a:p>
            <a:endParaRPr lang="en-US" sz="1350"/>
          </a:p>
        </p:txBody>
      </p:sp>
      <p:sp>
        <p:nvSpPr>
          <p:cNvPr id="4" name="Freeform 3">
            <a:extLst>
              <a:ext uri="{FF2B5EF4-FFF2-40B4-BE49-F238E27FC236}">
                <a16:creationId xmlns:a16="http://schemas.microsoft.com/office/drawing/2014/main" id="{65AAE3AF-D08D-1D46-865C-036CE7BDEDE6}"/>
              </a:ext>
            </a:extLst>
          </p:cNvPr>
          <p:cNvSpPr>
            <a:spLocks noChangeArrowheads="1"/>
          </p:cNvSpPr>
          <p:nvPr/>
        </p:nvSpPr>
        <p:spPr bwMode="auto">
          <a:xfrm>
            <a:off x="11554876" y="3294452"/>
            <a:ext cx="954618" cy="768763"/>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ffectLst/>
          <a:extLst/>
        </p:spPr>
        <p:txBody>
          <a:bodyPr wrap="none" anchor="ctr"/>
          <a:lstStyle/>
          <a:p>
            <a:endParaRPr lang="en-US" sz="1350"/>
          </a:p>
        </p:txBody>
      </p:sp>
      <p:sp>
        <p:nvSpPr>
          <p:cNvPr id="5" name="Freeform 4">
            <a:extLst>
              <a:ext uri="{FF2B5EF4-FFF2-40B4-BE49-F238E27FC236}">
                <a16:creationId xmlns:a16="http://schemas.microsoft.com/office/drawing/2014/main" id="{F9CEE481-C71C-2D49-9C89-5E0B2E708AE8}"/>
              </a:ext>
            </a:extLst>
          </p:cNvPr>
          <p:cNvSpPr>
            <a:spLocks noChangeArrowheads="1"/>
          </p:cNvSpPr>
          <p:nvPr/>
        </p:nvSpPr>
        <p:spPr bwMode="auto">
          <a:xfrm>
            <a:off x="5300948" y="3294452"/>
            <a:ext cx="954625" cy="75186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solidFill>
            <a:schemeClr val="bg1"/>
          </a:solidFill>
          <a:ln>
            <a:noFill/>
          </a:ln>
          <a:effectLst/>
          <a:extLst/>
        </p:spPr>
        <p:txBody>
          <a:bodyPr wrap="none" anchor="ctr"/>
          <a:lstStyle/>
          <a:p>
            <a:endParaRPr lang="en-US" sz="1350"/>
          </a:p>
        </p:txBody>
      </p:sp>
      <p:sp>
        <p:nvSpPr>
          <p:cNvPr id="6" name="Freeform 5">
            <a:extLst>
              <a:ext uri="{FF2B5EF4-FFF2-40B4-BE49-F238E27FC236}">
                <a16:creationId xmlns:a16="http://schemas.microsoft.com/office/drawing/2014/main" id="{FB582862-C855-3442-88D6-260A3F2DB9F7}"/>
              </a:ext>
            </a:extLst>
          </p:cNvPr>
          <p:cNvSpPr>
            <a:spLocks noChangeArrowheads="1"/>
          </p:cNvSpPr>
          <p:nvPr/>
        </p:nvSpPr>
        <p:spPr bwMode="auto">
          <a:xfrm>
            <a:off x="13656409" y="3209971"/>
            <a:ext cx="920831" cy="920828"/>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solidFill>
            <a:schemeClr val="bg1"/>
          </a:solidFill>
          <a:ln>
            <a:noFill/>
          </a:ln>
          <a:effectLst/>
          <a:extLst/>
        </p:spPr>
        <p:txBody>
          <a:bodyPr wrap="none" anchor="ctr"/>
          <a:lstStyle/>
          <a:p>
            <a:endParaRPr lang="en-US" sz="1350"/>
          </a:p>
        </p:txBody>
      </p:sp>
      <p:sp>
        <p:nvSpPr>
          <p:cNvPr id="7" name="Freeform 6">
            <a:extLst>
              <a:ext uri="{FF2B5EF4-FFF2-40B4-BE49-F238E27FC236}">
                <a16:creationId xmlns:a16="http://schemas.microsoft.com/office/drawing/2014/main" id="{68B47EBC-BD28-6141-866F-D8251BA58A9D}"/>
              </a:ext>
            </a:extLst>
          </p:cNvPr>
          <p:cNvSpPr>
            <a:spLocks noChangeArrowheads="1"/>
          </p:cNvSpPr>
          <p:nvPr/>
        </p:nvSpPr>
        <p:spPr bwMode="auto">
          <a:xfrm>
            <a:off x="15791740" y="3243761"/>
            <a:ext cx="853242" cy="836347"/>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solidFill>
            <a:schemeClr val="bg1"/>
          </a:solidFill>
          <a:ln>
            <a:noFill/>
          </a:ln>
          <a:effectLst/>
          <a:extLst/>
        </p:spPr>
        <p:txBody>
          <a:bodyPr wrap="none" anchor="ctr"/>
          <a:lstStyle/>
          <a:p>
            <a:endParaRPr lang="en-US" sz="1350"/>
          </a:p>
        </p:txBody>
      </p:sp>
      <p:sp>
        <p:nvSpPr>
          <p:cNvPr id="8" name="Freeform 7">
            <a:extLst>
              <a:ext uri="{FF2B5EF4-FFF2-40B4-BE49-F238E27FC236}">
                <a16:creationId xmlns:a16="http://schemas.microsoft.com/office/drawing/2014/main" id="{06A63CC1-A395-7D4D-9A12-8EB05769D6E2}"/>
              </a:ext>
            </a:extLst>
          </p:cNvPr>
          <p:cNvSpPr>
            <a:spLocks noChangeArrowheads="1"/>
          </p:cNvSpPr>
          <p:nvPr/>
        </p:nvSpPr>
        <p:spPr bwMode="auto">
          <a:xfrm>
            <a:off x="22079454" y="3243761"/>
            <a:ext cx="743420" cy="853242"/>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solidFill>
            <a:schemeClr val="bg1"/>
          </a:solidFill>
          <a:ln>
            <a:noFill/>
          </a:ln>
          <a:effectLst/>
          <a:extLst/>
        </p:spPr>
        <p:txBody>
          <a:bodyPr wrap="none" anchor="ctr"/>
          <a:lstStyle/>
          <a:p>
            <a:endParaRPr lang="en-US" sz="1350"/>
          </a:p>
        </p:txBody>
      </p:sp>
      <p:sp>
        <p:nvSpPr>
          <p:cNvPr id="9" name="Freeform 8">
            <a:extLst>
              <a:ext uri="{FF2B5EF4-FFF2-40B4-BE49-F238E27FC236}">
                <a16:creationId xmlns:a16="http://schemas.microsoft.com/office/drawing/2014/main" id="{1B1E7D55-C1B8-D44E-A8F6-4FE47D900700}"/>
              </a:ext>
            </a:extLst>
          </p:cNvPr>
          <p:cNvSpPr>
            <a:spLocks noChangeArrowheads="1"/>
          </p:cNvSpPr>
          <p:nvPr/>
        </p:nvSpPr>
        <p:spPr bwMode="auto">
          <a:xfrm>
            <a:off x="1131667" y="3243761"/>
            <a:ext cx="954625" cy="853242"/>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bg1"/>
          </a:solidFill>
          <a:ln>
            <a:noFill/>
          </a:ln>
          <a:effectLst/>
          <a:extLst/>
        </p:spPr>
        <p:txBody>
          <a:bodyPr wrap="none" anchor="ctr"/>
          <a:lstStyle/>
          <a:p>
            <a:endParaRPr lang="en-US" sz="1350"/>
          </a:p>
        </p:txBody>
      </p:sp>
      <p:sp>
        <p:nvSpPr>
          <p:cNvPr id="10" name="Freeform 9">
            <a:extLst>
              <a:ext uri="{FF2B5EF4-FFF2-40B4-BE49-F238E27FC236}">
                <a16:creationId xmlns:a16="http://schemas.microsoft.com/office/drawing/2014/main" id="{30F0511B-63F9-F14E-AA8D-0AE86EFA86D8}"/>
              </a:ext>
            </a:extLst>
          </p:cNvPr>
          <p:cNvSpPr>
            <a:spLocks noChangeArrowheads="1"/>
          </p:cNvSpPr>
          <p:nvPr/>
        </p:nvSpPr>
        <p:spPr bwMode="auto">
          <a:xfrm>
            <a:off x="17876380" y="3260660"/>
            <a:ext cx="819457" cy="819450"/>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endParaRPr lang="en-US" sz="1350"/>
          </a:p>
        </p:txBody>
      </p:sp>
      <p:sp>
        <p:nvSpPr>
          <p:cNvPr id="11" name="Freeform 12">
            <a:extLst>
              <a:ext uri="{FF2B5EF4-FFF2-40B4-BE49-F238E27FC236}">
                <a16:creationId xmlns:a16="http://schemas.microsoft.com/office/drawing/2014/main" id="{EFD03A13-911E-D44A-9B1D-B188BD864508}"/>
              </a:ext>
            </a:extLst>
          </p:cNvPr>
          <p:cNvSpPr>
            <a:spLocks noChangeArrowheads="1"/>
          </p:cNvSpPr>
          <p:nvPr/>
        </p:nvSpPr>
        <p:spPr bwMode="auto">
          <a:xfrm>
            <a:off x="7368695" y="5223526"/>
            <a:ext cx="887034" cy="887034"/>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solidFill>
            <a:schemeClr val="bg1"/>
          </a:solidFill>
          <a:ln>
            <a:noFill/>
          </a:ln>
          <a:effectLst/>
          <a:extLst/>
        </p:spPr>
        <p:txBody>
          <a:bodyPr wrap="none" anchor="ctr"/>
          <a:lstStyle/>
          <a:p>
            <a:endParaRPr lang="en-US" sz="1350"/>
          </a:p>
        </p:txBody>
      </p:sp>
      <p:sp>
        <p:nvSpPr>
          <p:cNvPr id="12" name="Freeform 13">
            <a:extLst>
              <a:ext uri="{FF2B5EF4-FFF2-40B4-BE49-F238E27FC236}">
                <a16:creationId xmlns:a16="http://schemas.microsoft.com/office/drawing/2014/main" id="{F0E6DB82-C509-1C4E-AF61-F59CCBEDBC69}"/>
              </a:ext>
            </a:extLst>
          </p:cNvPr>
          <p:cNvSpPr>
            <a:spLocks noChangeArrowheads="1"/>
          </p:cNvSpPr>
          <p:nvPr/>
        </p:nvSpPr>
        <p:spPr bwMode="auto">
          <a:xfrm>
            <a:off x="7495193" y="3081969"/>
            <a:ext cx="447744" cy="954618"/>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solidFill>
            <a:schemeClr val="bg1"/>
          </a:solidFill>
          <a:ln>
            <a:noFill/>
          </a:ln>
          <a:effectLst/>
          <a:extLst/>
        </p:spPr>
        <p:txBody>
          <a:bodyPr wrap="none" anchor="ctr"/>
          <a:lstStyle/>
          <a:p>
            <a:endParaRPr lang="en-US" sz="1350"/>
          </a:p>
        </p:txBody>
      </p:sp>
      <p:sp>
        <p:nvSpPr>
          <p:cNvPr id="13" name="Freeform 17">
            <a:extLst>
              <a:ext uri="{FF2B5EF4-FFF2-40B4-BE49-F238E27FC236}">
                <a16:creationId xmlns:a16="http://schemas.microsoft.com/office/drawing/2014/main" id="{7D2A38A0-E7C7-5742-BCF6-005AB9053C75}"/>
              </a:ext>
            </a:extLst>
          </p:cNvPr>
          <p:cNvSpPr>
            <a:spLocks noChangeArrowheads="1"/>
          </p:cNvSpPr>
          <p:nvPr/>
        </p:nvSpPr>
        <p:spPr bwMode="auto">
          <a:xfrm>
            <a:off x="15774843" y="5127839"/>
            <a:ext cx="887034" cy="887034"/>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solidFill>
            <a:schemeClr val="bg1"/>
          </a:solidFill>
          <a:ln>
            <a:noFill/>
          </a:ln>
          <a:effectLst/>
          <a:extLst/>
        </p:spPr>
        <p:txBody>
          <a:bodyPr wrap="none" anchor="ctr"/>
          <a:lstStyle/>
          <a:p>
            <a:endParaRPr lang="en-US" sz="1350"/>
          </a:p>
        </p:txBody>
      </p:sp>
      <p:sp>
        <p:nvSpPr>
          <p:cNvPr id="14" name="Freeform 20">
            <a:extLst>
              <a:ext uri="{FF2B5EF4-FFF2-40B4-BE49-F238E27FC236}">
                <a16:creationId xmlns:a16="http://schemas.microsoft.com/office/drawing/2014/main" id="{CA88F2E3-2EFB-8649-8442-D2FC235FFDFB}"/>
              </a:ext>
            </a:extLst>
          </p:cNvPr>
          <p:cNvSpPr>
            <a:spLocks noChangeArrowheads="1"/>
          </p:cNvSpPr>
          <p:nvPr/>
        </p:nvSpPr>
        <p:spPr bwMode="auto">
          <a:xfrm>
            <a:off x="9487129" y="6961229"/>
            <a:ext cx="954625" cy="971513"/>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solidFill>
            <a:schemeClr val="bg1"/>
          </a:solidFill>
          <a:ln>
            <a:noFill/>
          </a:ln>
          <a:effectLst/>
          <a:extLst/>
        </p:spPr>
        <p:txBody>
          <a:bodyPr wrap="none" anchor="ctr"/>
          <a:lstStyle/>
          <a:p>
            <a:endParaRPr lang="en-US" sz="1350"/>
          </a:p>
        </p:txBody>
      </p:sp>
      <p:sp>
        <p:nvSpPr>
          <p:cNvPr id="15" name="Freeform 21">
            <a:extLst>
              <a:ext uri="{FF2B5EF4-FFF2-40B4-BE49-F238E27FC236}">
                <a16:creationId xmlns:a16="http://schemas.microsoft.com/office/drawing/2014/main" id="{C65AC29B-3155-1D45-B048-5A47AB05B117}"/>
              </a:ext>
            </a:extLst>
          </p:cNvPr>
          <p:cNvSpPr>
            <a:spLocks noChangeArrowheads="1"/>
          </p:cNvSpPr>
          <p:nvPr/>
        </p:nvSpPr>
        <p:spPr bwMode="auto">
          <a:xfrm>
            <a:off x="9470232" y="9064953"/>
            <a:ext cx="954625" cy="532227"/>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bg1"/>
          </a:solidFill>
          <a:ln>
            <a:noFill/>
          </a:ln>
          <a:effectLst/>
          <a:extLst/>
        </p:spPr>
        <p:txBody>
          <a:bodyPr wrap="none" anchor="ctr"/>
          <a:lstStyle/>
          <a:p>
            <a:endParaRPr lang="en-US" sz="1350"/>
          </a:p>
        </p:txBody>
      </p:sp>
      <p:sp>
        <p:nvSpPr>
          <p:cNvPr id="16" name="Freeform 22">
            <a:extLst>
              <a:ext uri="{FF2B5EF4-FFF2-40B4-BE49-F238E27FC236}">
                <a16:creationId xmlns:a16="http://schemas.microsoft.com/office/drawing/2014/main" id="{AD88ADF2-9921-214D-8999-9574BAD9BAF6}"/>
              </a:ext>
            </a:extLst>
          </p:cNvPr>
          <p:cNvSpPr>
            <a:spLocks noChangeArrowheads="1"/>
          </p:cNvSpPr>
          <p:nvPr/>
        </p:nvSpPr>
        <p:spPr bwMode="auto">
          <a:xfrm>
            <a:off x="7419384" y="8879100"/>
            <a:ext cx="887034" cy="887039"/>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a:extLst/>
        </p:spPr>
        <p:txBody>
          <a:bodyPr wrap="none" anchor="ctr"/>
          <a:lstStyle/>
          <a:p>
            <a:endParaRPr lang="en-US" sz="1350"/>
          </a:p>
        </p:txBody>
      </p:sp>
      <p:sp>
        <p:nvSpPr>
          <p:cNvPr id="17" name="Freeform 23">
            <a:extLst>
              <a:ext uri="{FF2B5EF4-FFF2-40B4-BE49-F238E27FC236}">
                <a16:creationId xmlns:a16="http://schemas.microsoft.com/office/drawing/2014/main" id="{3ACCE211-F370-F946-BC22-73314EAF879F}"/>
              </a:ext>
            </a:extLst>
          </p:cNvPr>
          <p:cNvSpPr>
            <a:spLocks noChangeArrowheads="1"/>
          </p:cNvSpPr>
          <p:nvPr/>
        </p:nvSpPr>
        <p:spPr bwMode="auto">
          <a:xfrm>
            <a:off x="3283897" y="8929784"/>
            <a:ext cx="819450" cy="802559"/>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chemeClr val="bg1"/>
          </a:solidFill>
          <a:ln>
            <a:noFill/>
          </a:ln>
          <a:effectLst/>
          <a:extLst/>
        </p:spPr>
        <p:txBody>
          <a:bodyPr wrap="none" anchor="ctr"/>
          <a:lstStyle/>
          <a:p>
            <a:endParaRPr lang="en-US" sz="1350"/>
          </a:p>
        </p:txBody>
      </p:sp>
      <p:sp>
        <p:nvSpPr>
          <p:cNvPr id="18" name="Freeform 24">
            <a:extLst>
              <a:ext uri="{FF2B5EF4-FFF2-40B4-BE49-F238E27FC236}">
                <a16:creationId xmlns:a16="http://schemas.microsoft.com/office/drawing/2014/main" id="{501D10B1-EE48-B24B-930E-E34B2CA5C146}"/>
              </a:ext>
            </a:extLst>
          </p:cNvPr>
          <p:cNvSpPr>
            <a:spLocks noChangeArrowheads="1"/>
          </p:cNvSpPr>
          <p:nvPr/>
        </p:nvSpPr>
        <p:spPr bwMode="auto">
          <a:xfrm>
            <a:off x="11554876" y="7062605"/>
            <a:ext cx="954618" cy="760319"/>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bg1"/>
          </a:solidFill>
          <a:ln>
            <a:noFill/>
          </a:ln>
          <a:effectLst/>
          <a:extLst/>
        </p:spPr>
        <p:txBody>
          <a:bodyPr wrap="none" anchor="ctr"/>
          <a:lstStyle/>
          <a:p>
            <a:endParaRPr lang="en-US" sz="1350"/>
          </a:p>
        </p:txBody>
      </p:sp>
      <p:sp>
        <p:nvSpPr>
          <p:cNvPr id="19" name="Freeform 25">
            <a:extLst>
              <a:ext uri="{FF2B5EF4-FFF2-40B4-BE49-F238E27FC236}">
                <a16:creationId xmlns:a16="http://schemas.microsoft.com/office/drawing/2014/main" id="{19626F01-70A2-0849-BAAB-747AF5ABD2E6}"/>
              </a:ext>
            </a:extLst>
          </p:cNvPr>
          <p:cNvSpPr>
            <a:spLocks noChangeArrowheads="1"/>
          </p:cNvSpPr>
          <p:nvPr/>
        </p:nvSpPr>
        <p:spPr bwMode="auto">
          <a:xfrm>
            <a:off x="22163936" y="6995023"/>
            <a:ext cx="658941" cy="920828"/>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solidFill>
            <a:schemeClr val="bg1"/>
          </a:solidFill>
          <a:ln>
            <a:noFill/>
          </a:ln>
          <a:effectLst/>
          <a:extLst/>
        </p:spPr>
        <p:txBody>
          <a:bodyPr wrap="none" anchor="ctr"/>
          <a:lstStyle/>
          <a:p>
            <a:endParaRPr lang="en-US" sz="1350"/>
          </a:p>
        </p:txBody>
      </p:sp>
      <p:sp>
        <p:nvSpPr>
          <p:cNvPr id="20" name="Freeform 26">
            <a:extLst>
              <a:ext uri="{FF2B5EF4-FFF2-40B4-BE49-F238E27FC236}">
                <a16:creationId xmlns:a16="http://schemas.microsoft.com/office/drawing/2014/main" id="{22467261-2A1A-4D4A-B82A-47EB59DEC8D8}"/>
              </a:ext>
            </a:extLst>
          </p:cNvPr>
          <p:cNvSpPr>
            <a:spLocks noChangeArrowheads="1"/>
          </p:cNvSpPr>
          <p:nvPr/>
        </p:nvSpPr>
        <p:spPr bwMode="auto">
          <a:xfrm>
            <a:off x="15808636" y="7045712"/>
            <a:ext cx="819450" cy="836347"/>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solidFill>
            <a:schemeClr val="bg1"/>
          </a:solidFill>
          <a:ln>
            <a:noFill/>
          </a:ln>
          <a:effectLst/>
          <a:extLst/>
        </p:spPr>
        <p:txBody>
          <a:bodyPr wrap="none" anchor="ctr"/>
          <a:lstStyle/>
          <a:p>
            <a:endParaRPr lang="en-US" sz="1350"/>
          </a:p>
        </p:txBody>
      </p:sp>
      <p:sp>
        <p:nvSpPr>
          <p:cNvPr id="21" name="Freeform 27">
            <a:extLst>
              <a:ext uri="{FF2B5EF4-FFF2-40B4-BE49-F238E27FC236}">
                <a16:creationId xmlns:a16="http://schemas.microsoft.com/office/drawing/2014/main" id="{E1C35300-5E19-9A4C-904A-3AC375C4FA5D}"/>
              </a:ext>
            </a:extLst>
          </p:cNvPr>
          <p:cNvSpPr>
            <a:spLocks noChangeArrowheads="1"/>
          </p:cNvSpPr>
          <p:nvPr/>
        </p:nvSpPr>
        <p:spPr bwMode="auto">
          <a:xfrm>
            <a:off x="17808794" y="7045712"/>
            <a:ext cx="971518" cy="760319"/>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bg1"/>
          </a:solidFill>
          <a:ln>
            <a:noFill/>
          </a:ln>
          <a:effectLst/>
          <a:extLst/>
        </p:spPr>
        <p:txBody>
          <a:bodyPr wrap="none" anchor="ctr"/>
          <a:lstStyle/>
          <a:p>
            <a:endParaRPr lang="en-US" sz="1350"/>
          </a:p>
        </p:txBody>
      </p:sp>
      <p:sp>
        <p:nvSpPr>
          <p:cNvPr id="22" name="Freeform 28">
            <a:extLst>
              <a:ext uri="{FF2B5EF4-FFF2-40B4-BE49-F238E27FC236}">
                <a16:creationId xmlns:a16="http://schemas.microsoft.com/office/drawing/2014/main" id="{0B831706-EE6C-FC41-AB22-D2B1825FEF55}"/>
              </a:ext>
            </a:extLst>
          </p:cNvPr>
          <p:cNvSpPr>
            <a:spLocks noChangeArrowheads="1"/>
          </p:cNvSpPr>
          <p:nvPr/>
        </p:nvSpPr>
        <p:spPr bwMode="auto">
          <a:xfrm>
            <a:off x="19910338" y="7011917"/>
            <a:ext cx="954618" cy="802553"/>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p:spPr>
        <p:txBody>
          <a:bodyPr wrap="none" anchor="ctr"/>
          <a:lstStyle/>
          <a:p>
            <a:endParaRPr lang="en-US" sz="1350"/>
          </a:p>
        </p:txBody>
      </p:sp>
      <p:sp>
        <p:nvSpPr>
          <p:cNvPr id="23" name="Freeform 29">
            <a:extLst>
              <a:ext uri="{FF2B5EF4-FFF2-40B4-BE49-F238E27FC236}">
                <a16:creationId xmlns:a16="http://schemas.microsoft.com/office/drawing/2014/main" id="{3A4D7207-EAC1-2441-B6B0-BA3B1A35950E}"/>
              </a:ext>
            </a:extLst>
          </p:cNvPr>
          <p:cNvSpPr>
            <a:spLocks noChangeArrowheads="1"/>
          </p:cNvSpPr>
          <p:nvPr/>
        </p:nvSpPr>
        <p:spPr bwMode="auto">
          <a:xfrm>
            <a:off x="7436281" y="6995023"/>
            <a:ext cx="853242" cy="887034"/>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bg1"/>
          </a:solidFill>
          <a:ln>
            <a:noFill/>
          </a:ln>
          <a:effectLst/>
          <a:extLst/>
        </p:spPr>
        <p:txBody>
          <a:bodyPr wrap="none" anchor="ctr"/>
          <a:lstStyle/>
          <a:p>
            <a:endParaRPr lang="en-US" sz="1350"/>
          </a:p>
        </p:txBody>
      </p:sp>
      <p:sp>
        <p:nvSpPr>
          <p:cNvPr id="24" name="Freeform 30">
            <a:extLst>
              <a:ext uri="{FF2B5EF4-FFF2-40B4-BE49-F238E27FC236}">
                <a16:creationId xmlns:a16="http://schemas.microsoft.com/office/drawing/2014/main" id="{E9E179BA-8EC8-BC43-8FCE-B18AC453C79D}"/>
              </a:ext>
            </a:extLst>
          </p:cNvPr>
          <p:cNvSpPr>
            <a:spLocks noChangeArrowheads="1"/>
          </p:cNvSpPr>
          <p:nvPr/>
        </p:nvSpPr>
        <p:spPr bwMode="auto">
          <a:xfrm>
            <a:off x="5300948" y="8879097"/>
            <a:ext cx="954625" cy="903936"/>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chemeClr val="bg1"/>
          </a:solidFill>
          <a:ln>
            <a:noFill/>
          </a:ln>
          <a:effectLst/>
          <a:extLst/>
        </p:spPr>
        <p:txBody>
          <a:bodyPr wrap="none" anchor="ctr"/>
          <a:lstStyle/>
          <a:p>
            <a:endParaRPr lang="en-US" sz="1350"/>
          </a:p>
        </p:txBody>
      </p:sp>
      <p:sp>
        <p:nvSpPr>
          <p:cNvPr id="25" name="Freeform 31">
            <a:extLst>
              <a:ext uri="{FF2B5EF4-FFF2-40B4-BE49-F238E27FC236}">
                <a16:creationId xmlns:a16="http://schemas.microsoft.com/office/drawing/2014/main" id="{6CB76012-A4E2-314D-99A3-25D7C25B94E9}"/>
              </a:ext>
            </a:extLst>
          </p:cNvPr>
          <p:cNvSpPr>
            <a:spLocks noChangeArrowheads="1"/>
          </p:cNvSpPr>
          <p:nvPr/>
        </p:nvSpPr>
        <p:spPr bwMode="auto">
          <a:xfrm>
            <a:off x="11588668" y="8895993"/>
            <a:ext cx="887034" cy="870146"/>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solidFill>
            <a:schemeClr val="bg1"/>
          </a:solidFill>
          <a:ln>
            <a:noFill/>
          </a:ln>
          <a:effectLst/>
          <a:extLst/>
        </p:spPr>
        <p:txBody>
          <a:bodyPr wrap="none" anchor="ctr"/>
          <a:lstStyle/>
          <a:p>
            <a:endParaRPr lang="en-US" sz="1350"/>
          </a:p>
        </p:txBody>
      </p:sp>
      <p:sp>
        <p:nvSpPr>
          <p:cNvPr id="26" name="Freeform 32">
            <a:extLst>
              <a:ext uri="{FF2B5EF4-FFF2-40B4-BE49-F238E27FC236}">
                <a16:creationId xmlns:a16="http://schemas.microsoft.com/office/drawing/2014/main" id="{59A3524A-8BCF-E145-A1C9-2715CC615993}"/>
              </a:ext>
            </a:extLst>
          </p:cNvPr>
          <p:cNvSpPr>
            <a:spLocks noChangeArrowheads="1"/>
          </p:cNvSpPr>
          <p:nvPr/>
        </p:nvSpPr>
        <p:spPr bwMode="auto">
          <a:xfrm>
            <a:off x="11994167" y="9081847"/>
            <a:ext cx="202754" cy="422400"/>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solidFill>
            <a:schemeClr val="bg1"/>
          </a:solidFill>
          <a:ln>
            <a:noFill/>
          </a:ln>
          <a:effectLst/>
          <a:extLst/>
        </p:spPr>
        <p:txBody>
          <a:bodyPr wrap="none" anchor="ctr"/>
          <a:lstStyle/>
          <a:p>
            <a:endParaRPr lang="en-US" sz="1350"/>
          </a:p>
        </p:txBody>
      </p:sp>
      <p:sp>
        <p:nvSpPr>
          <p:cNvPr id="27" name="Freeform 38">
            <a:extLst>
              <a:ext uri="{FF2B5EF4-FFF2-40B4-BE49-F238E27FC236}">
                <a16:creationId xmlns:a16="http://schemas.microsoft.com/office/drawing/2014/main" id="{CDB764E6-9BE1-3646-8D26-3C4E5AEFB0F5}"/>
              </a:ext>
            </a:extLst>
          </p:cNvPr>
          <p:cNvSpPr>
            <a:spLocks noChangeArrowheads="1"/>
          </p:cNvSpPr>
          <p:nvPr/>
        </p:nvSpPr>
        <p:spPr bwMode="auto">
          <a:xfrm>
            <a:off x="18079130" y="8895993"/>
            <a:ext cx="388608" cy="870146"/>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solidFill>
            <a:schemeClr val="bg1"/>
          </a:solidFill>
          <a:ln>
            <a:noFill/>
          </a:ln>
          <a:effectLst/>
          <a:extLst/>
        </p:spPr>
        <p:txBody>
          <a:bodyPr wrap="none" anchor="ctr"/>
          <a:lstStyle/>
          <a:p>
            <a:endParaRPr lang="en-US" sz="1350"/>
          </a:p>
        </p:txBody>
      </p:sp>
      <p:sp>
        <p:nvSpPr>
          <p:cNvPr id="28" name="Freeform 39">
            <a:extLst>
              <a:ext uri="{FF2B5EF4-FFF2-40B4-BE49-F238E27FC236}">
                <a16:creationId xmlns:a16="http://schemas.microsoft.com/office/drawing/2014/main" id="{9DEE52D3-A6F4-1F44-A9CB-D88863A8D5D9}"/>
              </a:ext>
            </a:extLst>
          </p:cNvPr>
          <p:cNvSpPr>
            <a:spLocks noChangeArrowheads="1"/>
          </p:cNvSpPr>
          <p:nvPr/>
        </p:nvSpPr>
        <p:spPr bwMode="auto">
          <a:xfrm>
            <a:off x="15774843" y="8895992"/>
            <a:ext cx="853242" cy="853247"/>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a:extLst/>
        </p:spPr>
        <p:txBody>
          <a:bodyPr wrap="none" anchor="ctr"/>
          <a:lstStyle/>
          <a:p>
            <a:endParaRPr lang="en-US" sz="1350"/>
          </a:p>
        </p:txBody>
      </p:sp>
      <p:sp>
        <p:nvSpPr>
          <p:cNvPr id="29" name="Freeform 40">
            <a:extLst>
              <a:ext uri="{FF2B5EF4-FFF2-40B4-BE49-F238E27FC236}">
                <a16:creationId xmlns:a16="http://schemas.microsoft.com/office/drawing/2014/main" id="{05072704-84A8-8949-A85E-46636AC1A9F7}"/>
              </a:ext>
            </a:extLst>
          </p:cNvPr>
          <p:cNvSpPr>
            <a:spLocks noChangeArrowheads="1"/>
          </p:cNvSpPr>
          <p:nvPr/>
        </p:nvSpPr>
        <p:spPr bwMode="auto">
          <a:xfrm>
            <a:off x="13808471" y="9200121"/>
            <a:ext cx="616706" cy="599810"/>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solidFill>
            <a:schemeClr val="bg1"/>
          </a:solidFill>
          <a:ln>
            <a:noFill/>
          </a:ln>
          <a:effectLst/>
          <a:extLst/>
        </p:spPr>
        <p:txBody>
          <a:bodyPr wrap="none" anchor="ctr"/>
          <a:lstStyle/>
          <a:p>
            <a:endParaRPr lang="en-US" sz="1350"/>
          </a:p>
        </p:txBody>
      </p:sp>
      <p:sp>
        <p:nvSpPr>
          <p:cNvPr id="30" name="Freeform 41">
            <a:extLst>
              <a:ext uri="{FF2B5EF4-FFF2-40B4-BE49-F238E27FC236}">
                <a16:creationId xmlns:a16="http://schemas.microsoft.com/office/drawing/2014/main" id="{AB35443E-03B9-C344-9300-2DF7BA45F323}"/>
              </a:ext>
            </a:extLst>
          </p:cNvPr>
          <p:cNvSpPr>
            <a:spLocks noChangeArrowheads="1"/>
          </p:cNvSpPr>
          <p:nvPr/>
        </p:nvSpPr>
        <p:spPr bwMode="auto">
          <a:xfrm>
            <a:off x="13977431" y="9200121"/>
            <a:ext cx="270336" cy="228098"/>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solidFill>
            <a:schemeClr val="bg1"/>
          </a:solidFill>
          <a:ln>
            <a:noFill/>
          </a:ln>
          <a:effectLst/>
          <a:extLst/>
        </p:spPr>
        <p:txBody>
          <a:bodyPr wrap="none" anchor="ctr"/>
          <a:lstStyle/>
          <a:p>
            <a:endParaRPr lang="en-US" sz="1350"/>
          </a:p>
        </p:txBody>
      </p:sp>
      <p:sp>
        <p:nvSpPr>
          <p:cNvPr id="31" name="Freeform 42">
            <a:extLst>
              <a:ext uri="{FF2B5EF4-FFF2-40B4-BE49-F238E27FC236}">
                <a16:creationId xmlns:a16="http://schemas.microsoft.com/office/drawing/2014/main" id="{590DA457-74C7-8741-89C3-C9336450E90A}"/>
              </a:ext>
            </a:extLst>
          </p:cNvPr>
          <p:cNvSpPr>
            <a:spLocks noChangeArrowheads="1"/>
          </p:cNvSpPr>
          <p:nvPr/>
        </p:nvSpPr>
        <p:spPr bwMode="auto">
          <a:xfrm>
            <a:off x="13977431" y="8845306"/>
            <a:ext cx="270336" cy="287235"/>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solidFill>
            <a:schemeClr val="bg1"/>
          </a:solidFill>
          <a:ln>
            <a:noFill/>
          </a:ln>
          <a:effectLst/>
          <a:extLst/>
        </p:spPr>
        <p:txBody>
          <a:bodyPr wrap="none" anchor="ctr"/>
          <a:lstStyle/>
          <a:p>
            <a:endParaRPr lang="en-US" sz="1350"/>
          </a:p>
        </p:txBody>
      </p:sp>
      <p:sp>
        <p:nvSpPr>
          <p:cNvPr id="32" name="Freeform 45">
            <a:extLst>
              <a:ext uri="{FF2B5EF4-FFF2-40B4-BE49-F238E27FC236}">
                <a16:creationId xmlns:a16="http://schemas.microsoft.com/office/drawing/2014/main" id="{E1ED2B22-D6F2-C54A-B77E-03FAE54C5F28}"/>
              </a:ext>
            </a:extLst>
          </p:cNvPr>
          <p:cNvSpPr>
            <a:spLocks noChangeArrowheads="1"/>
          </p:cNvSpPr>
          <p:nvPr/>
        </p:nvSpPr>
        <p:spPr bwMode="auto">
          <a:xfrm>
            <a:off x="13740889" y="1410369"/>
            <a:ext cx="751871" cy="751871"/>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chemeClr val="bg1"/>
          </a:solidFill>
          <a:ln>
            <a:noFill/>
          </a:ln>
          <a:effectLst/>
          <a:extLst/>
        </p:spPr>
        <p:txBody>
          <a:bodyPr wrap="none" anchor="ctr"/>
          <a:lstStyle/>
          <a:p>
            <a:endParaRPr lang="en-US" sz="1350"/>
          </a:p>
        </p:txBody>
      </p:sp>
      <p:sp>
        <p:nvSpPr>
          <p:cNvPr id="33" name="Freeform 48">
            <a:extLst>
              <a:ext uri="{FF2B5EF4-FFF2-40B4-BE49-F238E27FC236}">
                <a16:creationId xmlns:a16="http://schemas.microsoft.com/office/drawing/2014/main" id="{22DF653B-1A79-9044-95EE-7F521E01E505}"/>
              </a:ext>
            </a:extLst>
          </p:cNvPr>
          <p:cNvSpPr>
            <a:spLocks noChangeArrowheads="1"/>
          </p:cNvSpPr>
          <p:nvPr/>
        </p:nvSpPr>
        <p:spPr bwMode="auto">
          <a:xfrm>
            <a:off x="22028767" y="1461062"/>
            <a:ext cx="853247" cy="642048"/>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solidFill>
            <a:schemeClr val="bg1"/>
          </a:solidFill>
          <a:ln>
            <a:noFill/>
          </a:ln>
          <a:effectLst/>
          <a:extLst/>
        </p:spPr>
        <p:txBody>
          <a:bodyPr wrap="none" anchor="ctr"/>
          <a:lstStyle/>
          <a:p>
            <a:endParaRPr lang="en-US" sz="1350"/>
          </a:p>
        </p:txBody>
      </p:sp>
      <p:sp>
        <p:nvSpPr>
          <p:cNvPr id="34" name="Freeform 50">
            <a:extLst>
              <a:ext uri="{FF2B5EF4-FFF2-40B4-BE49-F238E27FC236}">
                <a16:creationId xmlns:a16="http://schemas.microsoft.com/office/drawing/2014/main" id="{3EBEF53E-D2AE-0342-84CD-C7DB6A0FCFD1}"/>
              </a:ext>
            </a:extLst>
          </p:cNvPr>
          <p:cNvSpPr>
            <a:spLocks noChangeArrowheads="1"/>
          </p:cNvSpPr>
          <p:nvPr/>
        </p:nvSpPr>
        <p:spPr bwMode="auto">
          <a:xfrm>
            <a:off x="1165457" y="1359683"/>
            <a:ext cx="853247" cy="844797"/>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p:spPr>
        <p:txBody>
          <a:bodyPr wrap="none" anchor="ctr"/>
          <a:lstStyle/>
          <a:p>
            <a:endParaRPr lang="en-US" sz="1350"/>
          </a:p>
        </p:txBody>
      </p:sp>
      <p:sp>
        <p:nvSpPr>
          <p:cNvPr id="35" name="Freeform 51">
            <a:extLst>
              <a:ext uri="{FF2B5EF4-FFF2-40B4-BE49-F238E27FC236}">
                <a16:creationId xmlns:a16="http://schemas.microsoft.com/office/drawing/2014/main" id="{A61B44BD-1248-4B49-8109-EA8C17A94FC9}"/>
              </a:ext>
            </a:extLst>
          </p:cNvPr>
          <p:cNvSpPr>
            <a:spLocks noChangeArrowheads="1"/>
          </p:cNvSpPr>
          <p:nvPr/>
        </p:nvSpPr>
        <p:spPr bwMode="auto">
          <a:xfrm>
            <a:off x="9504025" y="1511748"/>
            <a:ext cx="887040" cy="549123"/>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bg1"/>
          </a:solidFill>
          <a:ln>
            <a:noFill/>
          </a:ln>
          <a:effectLst/>
          <a:extLst/>
        </p:spPr>
        <p:txBody>
          <a:bodyPr wrap="none" anchor="ctr"/>
          <a:lstStyle/>
          <a:p>
            <a:endParaRPr lang="en-US" sz="1350"/>
          </a:p>
        </p:txBody>
      </p:sp>
      <p:sp>
        <p:nvSpPr>
          <p:cNvPr id="36" name="Freeform 52">
            <a:extLst>
              <a:ext uri="{FF2B5EF4-FFF2-40B4-BE49-F238E27FC236}">
                <a16:creationId xmlns:a16="http://schemas.microsoft.com/office/drawing/2014/main" id="{DADFA96D-B122-3849-B243-B6AC5736B757}"/>
              </a:ext>
            </a:extLst>
          </p:cNvPr>
          <p:cNvSpPr>
            <a:spLocks noChangeArrowheads="1"/>
          </p:cNvSpPr>
          <p:nvPr/>
        </p:nvSpPr>
        <p:spPr bwMode="auto">
          <a:xfrm>
            <a:off x="17808794" y="1308994"/>
            <a:ext cx="920831" cy="954625"/>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solidFill>
            <a:schemeClr val="bg1"/>
          </a:solidFill>
          <a:ln>
            <a:noFill/>
          </a:ln>
          <a:effectLst/>
          <a:extLst/>
        </p:spPr>
        <p:txBody>
          <a:bodyPr wrap="none" anchor="ctr"/>
          <a:lstStyle/>
          <a:p>
            <a:endParaRPr lang="en-US" sz="1350"/>
          </a:p>
        </p:txBody>
      </p:sp>
      <p:sp>
        <p:nvSpPr>
          <p:cNvPr id="37" name="Freeform 54">
            <a:extLst>
              <a:ext uri="{FF2B5EF4-FFF2-40B4-BE49-F238E27FC236}">
                <a16:creationId xmlns:a16="http://schemas.microsoft.com/office/drawing/2014/main" id="{34E152BC-8EF5-F543-B353-A43DDFF62C76}"/>
              </a:ext>
            </a:extLst>
          </p:cNvPr>
          <p:cNvSpPr>
            <a:spLocks noChangeArrowheads="1"/>
          </p:cNvSpPr>
          <p:nvPr/>
        </p:nvSpPr>
        <p:spPr bwMode="auto">
          <a:xfrm>
            <a:off x="7385592" y="1359683"/>
            <a:ext cx="954618" cy="844797"/>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solidFill>
            <a:schemeClr val="bg1"/>
          </a:solidFill>
          <a:ln>
            <a:noFill/>
          </a:ln>
          <a:effectLst/>
          <a:extLst/>
        </p:spPr>
        <p:txBody>
          <a:bodyPr wrap="none" anchor="ctr"/>
          <a:lstStyle/>
          <a:p>
            <a:endParaRPr lang="en-US" sz="1350"/>
          </a:p>
        </p:txBody>
      </p:sp>
      <p:sp>
        <p:nvSpPr>
          <p:cNvPr id="38" name="Freeform 55">
            <a:extLst>
              <a:ext uri="{FF2B5EF4-FFF2-40B4-BE49-F238E27FC236}">
                <a16:creationId xmlns:a16="http://schemas.microsoft.com/office/drawing/2014/main" id="{322F92F9-A112-974E-AB41-AB47EEC9A721}"/>
              </a:ext>
            </a:extLst>
          </p:cNvPr>
          <p:cNvSpPr>
            <a:spLocks noChangeArrowheads="1"/>
          </p:cNvSpPr>
          <p:nvPr/>
        </p:nvSpPr>
        <p:spPr bwMode="auto">
          <a:xfrm>
            <a:off x="5486805" y="1308994"/>
            <a:ext cx="582916" cy="988413"/>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solidFill>
            <a:schemeClr val="bg1"/>
          </a:solidFill>
          <a:ln>
            <a:noFill/>
          </a:ln>
          <a:effectLst/>
          <a:extLst/>
        </p:spPr>
        <p:txBody>
          <a:bodyPr wrap="none" anchor="ctr"/>
          <a:lstStyle/>
          <a:p>
            <a:endParaRPr lang="en-US" sz="1350"/>
          </a:p>
        </p:txBody>
      </p:sp>
      <p:sp>
        <p:nvSpPr>
          <p:cNvPr id="39" name="Freeform 63">
            <a:extLst>
              <a:ext uri="{FF2B5EF4-FFF2-40B4-BE49-F238E27FC236}">
                <a16:creationId xmlns:a16="http://schemas.microsoft.com/office/drawing/2014/main" id="{711C80DE-CDC1-6346-A197-5E3FA446FF87}"/>
              </a:ext>
            </a:extLst>
          </p:cNvPr>
          <p:cNvSpPr>
            <a:spLocks noChangeArrowheads="1"/>
          </p:cNvSpPr>
          <p:nvPr/>
        </p:nvSpPr>
        <p:spPr bwMode="auto">
          <a:xfrm>
            <a:off x="11656248" y="5229215"/>
            <a:ext cx="743420" cy="658941"/>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solidFill>
            <a:schemeClr val="bg1"/>
          </a:solidFill>
          <a:ln>
            <a:noFill/>
          </a:ln>
          <a:effectLst/>
          <a:extLst/>
        </p:spPr>
        <p:txBody>
          <a:bodyPr wrap="none" anchor="ctr"/>
          <a:lstStyle/>
          <a:p>
            <a:endParaRPr lang="en-US" sz="1350"/>
          </a:p>
        </p:txBody>
      </p:sp>
      <p:sp>
        <p:nvSpPr>
          <p:cNvPr id="40" name="Freeform 65">
            <a:extLst>
              <a:ext uri="{FF2B5EF4-FFF2-40B4-BE49-F238E27FC236}">
                <a16:creationId xmlns:a16="http://schemas.microsoft.com/office/drawing/2014/main" id="{756109A9-01A9-7A40-ADD1-8986268ACCC3}"/>
              </a:ext>
            </a:extLst>
          </p:cNvPr>
          <p:cNvSpPr>
            <a:spLocks noChangeArrowheads="1"/>
          </p:cNvSpPr>
          <p:nvPr/>
        </p:nvSpPr>
        <p:spPr bwMode="auto">
          <a:xfrm>
            <a:off x="3283894" y="7045712"/>
            <a:ext cx="802553" cy="802553"/>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bg1"/>
          </a:solidFill>
          <a:ln>
            <a:noFill/>
          </a:ln>
          <a:effectLst/>
          <a:extLst/>
        </p:spPr>
        <p:txBody>
          <a:bodyPr wrap="none" anchor="ctr"/>
          <a:lstStyle/>
          <a:p>
            <a:endParaRPr lang="en-US" sz="1350"/>
          </a:p>
        </p:txBody>
      </p:sp>
      <p:sp>
        <p:nvSpPr>
          <p:cNvPr id="41" name="Freeform 67">
            <a:extLst>
              <a:ext uri="{FF2B5EF4-FFF2-40B4-BE49-F238E27FC236}">
                <a16:creationId xmlns:a16="http://schemas.microsoft.com/office/drawing/2014/main" id="{55461D03-E938-B94D-9D27-A3282DA4C358}"/>
              </a:ext>
            </a:extLst>
          </p:cNvPr>
          <p:cNvSpPr>
            <a:spLocks noChangeArrowheads="1"/>
          </p:cNvSpPr>
          <p:nvPr/>
        </p:nvSpPr>
        <p:spPr bwMode="auto">
          <a:xfrm>
            <a:off x="1182356" y="6826063"/>
            <a:ext cx="870146" cy="1022200"/>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bg1"/>
          </a:solidFill>
          <a:ln>
            <a:noFill/>
          </a:ln>
          <a:effectLst/>
          <a:extLst/>
        </p:spPr>
        <p:txBody>
          <a:bodyPr wrap="none" anchor="ctr"/>
          <a:lstStyle/>
          <a:p>
            <a:endParaRPr lang="en-US" sz="1350"/>
          </a:p>
        </p:txBody>
      </p:sp>
      <p:sp>
        <p:nvSpPr>
          <p:cNvPr id="42" name="Freeform 70">
            <a:extLst>
              <a:ext uri="{FF2B5EF4-FFF2-40B4-BE49-F238E27FC236}">
                <a16:creationId xmlns:a16="http://schemas.microsoft.com/office/drawing/2014/main" id="{98FD3235-E6FC-CE49-B53E-742F5A83108F}"/>
              </a:ext>
            </a:extLst>
          </p:cNvPr>
          <p:cNvSpPr>
            <a:spLocks noChangeArrowheads="1"/>
          </p:cNvSpPr>
          <p:nvPr/>
        </p:nvSpPr>
        <p:spPr bwMode="auto">
          <a:xfrm>
            <a:off x="9470232" y="5127839"/>
            <a:ext cx="954625" cy="853247"/>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bg1"/>
          </a:solidFill>
          <a:ln>
            <a:noFill/>
          </a:ln>
          <a:effectLst/>
          <a:extLst/>
        </p:spPr>
        <p:txBody>
          <a:bodyPr wrap="none" anchor="ctr"/>
          <a:lstStyle/>
          <a:p>
            <a:endParaRPr lang="en-US" sz="1350"/>
          </a:p>
        </p:txBody>
      </p:sp>
      <p:sp>
        <p:nvSpPr>
          <p:cNvPr id="43" name="Freeform 71">
            <a:extLst>
              <a:ext uri="{FF2B5EF4-FFF2-40B4-BE49-F238E27FC236}">
                <a16:creationId xmlns:a16="http://schemas.microsoft.com/office/drawing/2014/main" id="{7C1F054E-AA84-284C-88D4-4AA7C15FC77C}"/>
              </a:ext>
            </a:extLst>
          </p:cNvPr>
          <p:cNvSpPr>
            <a:spLocks noChangeArrowheads="1"/>
          </p:cNvSpPr>
          <p:nvPr/>
        </p:nvSpPr>
        <p:spPr bwMode="auto">
          <a:xfrm>
            <a:off x="13757785" y="5246108"/>
            <a:ext cx="853247" cy="633599"/>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bg1"/>
          </a:solidFill>
          <a:ln>
            <a:noFill/>
          </a:ln>
          <a:effectLst/>
          <a:extLst/>
        </p:spPr>
        <p:txBody>
          <a:bodyPr wrap="none" anchor="ctr"/>
          <a:lstStyle/>
          <a:p>
            <a:endParaRPr lang="en-US" sz="1350"/>
          </a:p>
        </p:txBody>
      </p:sp>
      <p:sp>
        <p:nvSpPr>
          <p:cNvPr id="44" name="Freeform 72">
            <a:extLst>
              <a:ext uri="{FF2B5EF4-FFF2-40B4-BE49-F238E27FC236}">
                <a16:creationId xmlns:a16="http://schemas.microsoft.com/office/drawing/2014/main" id="{EF240D5C-4A55-C942-B36F-C92AA12C0E63}"/>
              </a:ext>
            </a:extLst>
          </p:cNvPr>
          <p:cNvSpPr>
            <a:spLocks noChangeArrowheads="1"/>
          </p:cNvSpPr>
          <p:nvPr/>
        </p:nvSpPr>
        <p:spPr bwMode="auto">
          <a:xfrm>
            <a:off x="19994816" y="5178526"/>
            <a:ext cx="751868" cy="768768"/>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solidFill>
            <a:schemeClr val="bg1"/>
          </a:solidFill>
          <a:ln>
            <a:noFill/>
          </a:ln>
          <a:effectLst/>
          <a:extLst/>
        </p:spPr>
        <p:txBody>
          <a:bodyPr wrap="none" anchor="ctr"/>
          <a:lstStyle/>
          <a:p>
            <a:endParaRPr lang="en-US" sz="1350"/>
          </a:p>
        </p:txBody>
      </p:sp>
      <p:sp>
        <p:nvSpPr>
          <p:cNvPr id="45" name="Freeform 74">
            <a:extLst>
              <a:ext uri="{FF2B5EF4-FFF2-40B4-BE49-F238E27FC236}">
                <a16:creationId xmlns:a16="http://schemas.microsoft.com/office/drawing/2014/main" id="{50A0BD52-99AE-784B-9401-FDCDC713E1AC}"/>
              </a:ext>
            </a:extLst>
          </p:cNvPr>
          <p:cNvSpPr>
            <a:spLocks noChangeArrowheads="1"/>
          </p:cNvSpPr>
          <p:nvPr/>
        </p:nvSpPr>
        <p:spPr bwMode="auto">
          <a:xfrm>
            <a:off x="17842586" y="5161630"/>
            <a:ext cx="887040" cy="785663"/>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p:spPr>
        <p:txBody>
          <a:bodyPr wrap="none" anchor="ctr"/>
          <a:lstStyle/>
          <a:p>
            <a:endParaRPr lang="en-US" sz="1350"/>
          </a:p>
        </p:txBody>
      </p:sp>
      <p:sp>
        <p:nvSpPr>
          <p:cNvPr id="46" name="Freeform 75">
            <a:extLst>
              <a:ext uri="{FF2B5EF4-FFF2-40B4-BE49-F238E27FC236}">
                <a16:creationId xmlns:a16="http://schemas.microsoft.com/office/drawing/2014/main" id="{374C9989-C74A-9443-AD54-BC32E9F3AABE}"/>
              </a:ext>
            </a:extLst>
          </p:cNvPr>
          <p:cNvSpPr>
            <a:spLocks noChangeArrowheads="1"/>
          </p:cNvSpPr>
          <p:nvPr/>
        </p:nvSpPr>
        <p:spPr bwMode="auto">
          <a:xfrm>
            <a:off x="3216310" y="3294452"/>
            <a:ext cx="954618" cy="768763"/>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bg1"/>
          </a:solidFill>
          <a:ln>
            <a:noFill/>
          </a:ln>
          <a:effectLst/>
          <a:extLst/>
        </p:spPr>
        <p:txBody>
          <a:bodyPr wrap="none" anchor="ctr"/>
          <a:lstStyle/>
          <a:p>
            <a:endParaRPr lang="en-US" sz="1350"/>
          </a:p>
        </p:txBody>
      </p:sp>
      <p:sp>
        <p:nvSpPr>
          <p:cNvPr id="47" name="Freeform 76">
            <a:extLst>
              <a:ext uri="{FF2B5EF4-FFF2-40B4-BE49-F238E27FC236}">
                <a16:creationId xmlns:a16="http://schemas.microsoft.com/office/drawing/2014/main" id="{B60DB22B-9C33-3347-9660-1EFF5F21E367}"/>
              </a:ext>
            </a:extLst>
          </p:cNvPr>
          <p:cNvSpPr>
            <a:spLocks noChangeArrowheads="1"/>
          </p:cNvSpPr>
          <p:nvPr/>
        </p:nvSpPr>
        <p:spPr bwMode="auto">
          <a:xfrm>
            <a:off x="3419062" y="1325892"/>
            <a:ext cx="540671" cy="937728"/>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bg1"/>
          </a:solidFill>
          <a:ln>
            <a:noFill/>
          </a:ln>
          <a:effectLst/>
          <a:extLst/>
        </p:spPr>
        <p:txBody>
          <a:bodyPr wrap="none" anchor="ctr"/>
          <a:lstStyle/>
          <a:p>
            <a:endParaRPr lang="en-US" sz="1350"/>
          </a:p>
        </p:txBody>
      </p:sp>
      <p:sp>
        <p:nvSpPr>
          <p:cNvPr id="48" name="Freeform 78">
            <a:extLst>
              <a:ext uri="{FF2B5EF4-FFF2-40B4-BE49-F238E27FC236}">
                <a16:creationId xmlns:a16="http://schemas.microsoft.com/office/drawing/2014/main" id="{2C171A2E-5611-8143-A689-62D78758CEAE}"/>
              </a:ext>
            </a:extLst>
          </p:cNvPr>
          <p:cNvSpPr>
            <a:spLocks noChangeArrowheads="1"/>
          </p:cNvSpPr>
          <p:nvPr/>
        </p:nvSpPr>
        <p:spPr bwMode="auto">
          <a:xfrm>
            <a:off x="22079454" y="5178526"/>
            <a:ext cx="760319" cy="768768"/>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bg1"/>
          </a:solidFill>
          <a:ln>
            <a:noFill/>
          </a:ln>
          <a:effectLst/>
          <a:extLst/>
        </p:spPr>
        <p:txBody>
          <a:bodyPr wrap="none" anchor="ctr"/>
          <a:lstStyle/>
          <a:p>
            <a:endParaRPr lang="en-US" sz="1350"/>
          </a:p>
        </p:txBody>
      </p:sp>
      <p:sp>
        <p:nvSpPr>
          <p:cNvPr id="49" name="Freeform 85">
            <a:extLst>
              <a:ext uri="{FF2B5EF4-FFF2-40B4-BE49-F238E27FC236}">
                <a16:creationId xmlns:a16="http://schemas.microsoft.com/office/drawing/2014/main" id="{E6B9E30F-858A-C84F-9BA7-F0E37AA0ACD6}"/>
              </a:ext>
            </a:extLst>
          </p:cNvPr>
          <p:cNvSpPr>
            <a:spLocks noChangeArrowheads="1"/>
          </p:cNvSpPr>
          <p:nvPr/>
        </p:nvSpPr>
        <p:spPr bwMode="auto">
          <a:xfrm>
            <a:off x="1182356" y="5144732"/>
            <a:ext cx="853247" cy="836352"/>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solidFill>
            <a:schemeClr val="bg1"/>
          </a:solidFill>
          <a:ln>
            <a:noFill/>
          </a:ln>
          <a:effectLst/>
          <a:extLst/>
        </p:spPr>
        <p:txBody>
          <a:bodyPr wrap="none" anchor="ctr"/>
          <a:lstStyle/>
          <a:p>
            <a:endParaRPr lang="en-US" sz="1350"/>
          </a:p>
        </p:txBody>
      </p:sp>
      <p:sp>
        <p:nvSpPr>
          <p:cNvPr id="50" name="Freeform 87">
            <a:extLst>
              <a:ext uri="{FF2B5EF4-FFF2-40B4-BE49-F238E27FC236}">
                <a16:creationId xmlns:a16="http://schemas.microsoft.com/office/drawing/2014/main" id="{15F4C254-90F7-1642-8E78-049F01DCD5B2}"/>
              </a:ext>
            </a:extLst>
          </p:cNvPr>
          <p:cNvSpPr>
            <a:spLocks noChangeArrowheads="1"/>
          </p:cNvSpPr>
          <p:nvPr/>
        </p:nvSpPr>
        <p:spPr bwMode="auto">
          <a:xfrm>
            <a:off x="5334741" y="10780072"/>
            <a:ext cx="887040" cy="870139"/>
          </a:xfrm>
          <a:custGeom>
            <a:avLst/>
            <a:gdLst>
              <a:gd name="T0" fmla="*/ 115 w 462"/>
              <a:gd name="T1" fmla="*/ 151 h 452"/>
              <a:gd name="T2" fmla="*/ 186 w 462"/>
              <a:gd name="T3" fmla="*/ 97 h 452"/>
              <a:gd name="T4" fmla="*/ 186 w 462"/>
              <a:gd name="T5" fmla="*/ 70 h 452"/>
              <a:gd name="T6" fmla="*/ 44 w 462"/>
              <a:gd name="T7" fmla="*/ 88 h 452"/>
              <a:gd name="T8" fmla="*/ 115 w 462"/>
              <a:gd name="T9" fmla="*/ 151 h 452"/>
              <a:gd name="T10" fmla="*/ 62 w 462"/>
              <a:gd name="T11" fmla="*/ 195 h 452"/>
              <a:gd name="T12" fmla="*/ 26 w 462"/>
              <a:gd name="T13" fmla="*/ 124 h 452"/>
              <a:gd name="T14" fmla="*/ 35 w 462"/>
              <a:gd name="T15" fmla="*/ 336 h 452"/>
              <a:gd name="T16" fmla="*/ 62 w 462"/>
              <a:gd name="T17" fmla="*/ 195 h 452"/>
              <a:gd name="T18" fmla="*/ 230 w 462"/>
              <a:gd name="T19" fmla="*/ 35 h 452"/>
              <a:gd name="T20" fmla="*/ 346 w 462"/>
              <a:gd name="T21" fmla="*/ 26 h 452"/>
              <a:gd name="T22" fmla="*/ 151 w 462"/>
              <a:gd name="T23" fmla="*/ 8 h 452"/>
              <a:gd name="T24" fmla="*/ 230 w 462"/>
              <a:gd name="T25" fmla="*/ 35 h 452"/>
              <a:gd name="T26" fmla="*/ 301 w 462"/>
              <a:gd name="T27" fmla="*/ 266 h 452"/>
              <a:gd name="T28" fmla="*/ 248 w 462"/>
              <a:gd name="T29" fmla="*/ 132 h 452"/>
              <a:gd name="T30" fmla="*/ 204 w 462"/>
              <a:gd name="T31" fmla="*/ 124 h 452"/>
              <a:gd name="T32" fmla="*/ 160 w 462"/>
              <a:gd name="T33" fmla="*/ 195 h 452"/>
              <a:gd name="T34" fmla="*/ 301 w 462"/>
              <a:gd name="T35" fmla="*/ 266 h 452"/>
              <a:gd name="T36" fmla="*/ 363 w 462"/>
              <a:gd name="T37" fmla="*/ 327 h 452"/>
              <a:gd name="T38" fmla="*/ 363 w 462"/>
              <a:gd name="T39" fmla="*/ 407 h 452"/>
              <a:gd name="T40" fmla="*/ 390 w 462"/>
              <a:gd name="T41" fmla="*/ 301 h 452"/>
              <a:gd name="T42" fmla="*/ 292 w 462"/>
              <a:gd name="T43" fmla="*/ 301 h 452"/>
              <a:gd name="T44" fmla="*/ 142 w 462"/>
              <a:gd name="T45" fmla="*/ 239 h 452"/>
              <a:gd name="T46" fmla="*/ 107 w 462"/>
              <a:gd name="T47" fmla="*/ 239 h 452"/>
              <a:gd name="T48" fmla="*/ 142 w 462"/>
              <a:gd name="T49" fmla="*/ 434 h 452"/>
              <a:gd name="T50" fmla="*/ 381 w 462"/>
              <a:gd name="T51" fmla="*/ 53 h 452"/>
              <a:gd name="T52" fmla="*/ 275 w 462"/>
              <a:gd name="T53" fmla="*/ 79 h 452"/>
              <a:gd name="T54" fmla="*/ 275 w 462"/>
              <a:gd name="T55" fmla="*/ 106 h 452"/>
              <a:gd name="T56" fmla="*/ 390 w 462"/>
              <a:gd name="T57" fmla="*/ 266 h 452"/>
              <a:gd name="T58" fmla="*/ 461 w 462"/>
              <a:gd name="T59" fmla="*/ 221 h 452"/>
              <a:gd name="T60" fmla="*/ 319 w 462"/>
              <a:gd name="T61" fmla="*/ 327 h 452"/>
              <a:gd name="T62" fmla="*/ 177 w 462"/>
              <a:gd name="T63" fmla="*/ 443 h 452"/>
              <a:gd name="T64" fmla="*/ 328 w 462"/>
              <a:gd name="T65" fmla="*/ 434 h 452"/>
              <a:gd name="T66" fmla="*/ 328 w 462"/>
              <a:gd name="T67" fmla="*/ 3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solidFill>
            <a:schemeClr val="bg1"/>
          </a:solidFill>
          <a:ln>
            <a:noFill/>
          </a:ln>
          <a:effectLst/>
          <a:extLst/>
        </p:spPr>
        <p:txBody>
          <a:bodyPr wrap="none" anchor="ctr"/>
          <a:lstStyle/>
          <a:p>
            <a:endParaRPr lang="en-US" sz="1350"/>
          </a:p>
        </p:txBody>
      </p:sp>
      <p:sp>
        <p:nvSpPr>
          <p:cNvPr id="51" name="Freeform 94">
            <a:extLst>
              <a:ext uri="{FF2B5EF4-FFF2-40B4-BE49-F238E27FC236}">
                <a16:creationId xmlns:a16="http://schemas.microsoft.com/office/drawing/2014/main" id="{94FCA780-7CB5-F548-860C-C1EF50E5C06C}"/>
              </a:ext>
            </a:extLst>
          </p:cNvPr>
          <p:cNvSpPr>
            <a:spLocks noChangeArrowheads="1"/>
          </p:cNvSpPr>
          <p:nvPr/>
        </p:nvSpPr>
        <p:spPr bwMode="auto">
          <a:xfrm>
            <a:off x="19893441" y="1579333"/>
            <a:ext cx="954618" cy="430850"/>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solidFill>
            <a:schemeClr val="bg1"/>
          </a:solidFill>
          <a:ln>
            <a:noFill/>
          </a:ln>
          <a:effectLst/>
          <a:extLst/>
        </p:spPr>
        <p:txBody>
          <a:bodyPr wrap="none" anchor="ctr"/>
          <a:lstStyle/>
          <a:p>
            <a:endParaRPr lang="en-US" sz="1350"/>
          </a:p>
        </p:txBody>
      </p:sp>
      <p:sp>
        <p:nvSpPr>
          <p:cNvPr id="52" name="Freeform 99">
            <a:extLst>
              <a:ext uri="{FF2B5EF4-FFF2-40B4-BE49-F238E27FC236}">
                <a16:creationId xmlns:a16="http://schemas.microsoft.com/office/drawing/2014/main" id="{3D728369-765B-0041-BEE2-52DC810891D4}"/>
              </a:ext>
            </a:extLst>
          </p:cNvPr>
          <p:cNvSpPr>
            <a:spLocks noChangeArrowheads="1"/>
          </p:cNvSpPr>
          <p:nvPr/>
        </p:nvSpPr>
        <p:spPr bwMode="auto">
          <a:xfrm>
            <a:off x="9470232" y="10915236"/>
            <a:ext cx="954625" cy="582905"/>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solidFill>
            <a:schemeClr val="bg1"/>
          </a:solidFill>
          <a:ln>
            <a:noFill/>
          </a:ln>
          <a:effectLst/>
          <a:extLst/>
        </p:spPr>
        <p:txBody>
          <a:bodyPr wrap="none" anchor="ctr"/>
          <a:lstStyle/>
          <a:p>
            <a:endParaRPr lang="en-US" sz="1350"/>
          </a:p>
        </p:txBody>
      </p:sp>
      <p:sp>
        <p:nvSpPr>
          <p:cNvPr id="53" name="Freeform 100">
            <a:extLst>
              <a:ext uri="{FF2B5EF4-FFF2-40B4-BE49-F238E27FC236}">
                <a16:creationId xmlns:a16="http://schemas.microsoft.com/office/drawing/2014/main" id="{B0E0E9A7-33EA-1148-8B8B-016F3A3F17AB}"/>
              </a:ext>
            </a:extLst>
          </p:cNvPr>
          <p:cNvSpPr>
            <a:spLocks noChangeArrowheads="1"/>
          </p:cNvSpPr>
          <p:nvPr/>
        </p:nvSpPr>
        <p:spPr bwMode="auto">
          <a:xfrm>
            <a:off x="19893441" y="9014263"/>
            <a:ext cx="954618" cy="616706"/>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bg1"/>
          </a:solidFill>
          <a:ln>
            <a:noFill/>
          </a:ln>
          <a:effectLst/>
          <a:extLst/>
        </p:spPr>
        <p:txBody>
          <a:bodyPr wrap="none" anchor="ctr"/>
          <a:lstStyle/>
          <a:p>
            <a:endParaRPr lang="en-US" sz="1350"/>
          </a:p>
        </p:txBody>
      </p:sp>
      <p:sp>
        <p:nvSpPr>
          <p:cNvPr id="54" name="Freeform 102">
            <a:extLst>
              <a:ext uri="{FF2B5EF4-FFF2-40B4-BE49-F238E27FC236}">
                <a16:creationId xmlns:a16="http://schemas.microsoft.com/office/drawing/2014/main" id="{6D41E3C9-3CB7-2E4B-ACB3-71AFF85FD2D1}"/>
              </a:ext>
            </a:extLst>
          </p:cNvPr>
          <p:cNvSpPr>
            <a:spLocks noChangeArrowheads="1"/>
          </p:cNvSpPr>
          <p:nvPr/>
        </p:nvSpPr>
        <p:spPr bwMode="auto">
          <a:xfrm>
            <a:off x="5300948" y="7011917"/>
            <a:ext cx="954625" cy="853242"/>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p:spPr>
        <p:txBody>
          <a:bodyPr wrap="none" anchor="ctr"/>
          <a:lstStyle/>
          <a:p>
            <a:endParaRPr lang="en-US" sz="1350"/>
          </a:p>
        </p:txBody>
      </p:sp>
      <p:sp>
        <p:nvSpPr>
          <p:cNvPr id="55" name="Freeform 104">
            <a:extLst>
              <a:ext uri="{FF2B5EF4-FFF2-40B4-BE49-F238E27FC236}">
                <a16:creationId xmlns:a16="http://schemas.microsoft.com/office/drawing/2014/main" id="{19E9B1ED-0C7E-9B40-B395-75E02A10E673}"/>
              </a:ext>
            </a:extLst>
          </p:cNvPr>
          <p:cNvSpPr>
            <a:spLocks noChangeArrowheads="1"/>
          </p:cNvSpPr>
          <p:nvPr/>
        </p:nvSpPr>
        <p:spPr bwMode="auto">
          <a:xfrm>
            <a:off x="1131667" y="10881450"/>
            <a:ext cx="954625" cy="642048"/>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ffectLst/>
          <a:extLst/>
        </p:spPr>
        <p:txBody>
          <a:bodyPr wrap="none" anchor="ctr"/>
          <a:lstStyle/>
          <a:p>
            <a:endParaRPr lang="en-US" sz="1350"/>
          </a:p>
        </p:txBody>
      </p:sp>
      <p:sp>
        <p:nvSpPr>
          <p:cNvPr id="56" name="Freeform 105">
            <a:extLst>
              <a:ext uri="{FF2B5EF4-FFF2-40B4-BE49-F238E27FC236}">
                <a16:creationId xmlns:a16="http://schemas.microsoft.com/office/drawing/2014/main" id="{6DD99C45-5E40-454E-9225-14EEC9E425D6}"/>
              </a:ext>
            </a:extLst>
          </p:cNvPr>
          <p:cNvSpPr>
            <a:spLocks noChangeArrowheads="1"/>
          </p:cNvSpPr>
          <p:nvPr/>
        </p:nvSpPr>
        <p:spPr bwMode="auto">
          <a:xfrm>
            <a:off x="3216310" y="10847657"/>
            <a:ext cx="971513" cy="734970"/>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solidFill>
            <a:schemeClr val="bg1"/>
          </a:solidFill>
          <a:ln>
            <a:noFill/>
          </a:ln>
          <a:effectLst/>
          <a:extLst/>
        </p:spPr>
        <p:txBody>
          <a:bodyPr wrap="none" anchor="ctr"/>
          <a:lstStyle/>
          <a:p>
            <a:endParaRPr lang="en-US" sz="1350"/>
          </a:p>
        </p:txBody>
      </p:sp>
      <p:sp>
        <p:nvSpPr>
          <p:cNvPr id="57" name="Freeform 106">
            <a:extLst>
              <a:ext uri="{FF2B5EF4-FFF2-40B4-BE49-F238E27FC236}">
                <a16:creationId xmlns:a16="http://schemas.microsoft.com/office/drawing/2014/main" id="{12EAC838-6C9C-114D-BB7E-1F09F90E3B15}"/>
              </a:ext>
            </a:extLst>
          </p:cNvPr>
          <p:cNvSpPr>
            <a:spLocks noChangeArrowheads="1"/>
          </p:cNvSpPr>
          <p:nvPr/>
        </p:nvSpPr>
        <p:spPr bwMode="auto">
          <a:xfrm>
            <a:off x="15859326" y="1308994"/>
            <a:ext cx="684286" cy="971518"/>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chemeClr val="bg1"/>
          </a:solidFill>
          <a:ln>
            <a:noFill/>
          </a:ln>
          <a:effectLst/>
          <a:extLst/>
        </p:spPr>
        <p:txBody>
          <a:bodyPr wrap="none" anchor="ctr"/>
          <a:lstStyle/>
          <a:p>
            <a:endParaRPr lang="en-US" sz="1350"/>
          </a:p>
        </p:txBody>
      </p:sp>
      <p:sp>
        <p:nvSpPr>
          <p:cNvPr id="58" name="Freeform 110">
            <a:extLst>
              <a:ext uri="{FF2B5EF4-FFF2-40B4-BE49-F238E27FC236}">
                <a16:creationId xmlns:a16="http://schemas.microsoft.com/office/drawing/2014/main" id="{F76767B4-B07B-E54A-AE33-130A31927E95}"/>
              </a:ext>
            </a:extLst>
          </p:cNvPr>
          <p:cNvSpPr>
            <a:spLocks noChangeArrowheads="1"/>
          </p:cNvSpPr>
          <p:nvPr/>
        </p:nvSpPr>
        <p:spPr bwMode="auto">
          <a:xfrm>
            <a:off x="11588668" y="1427267"/>
            <a:ext cx="887034" cy="718081"/>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a:extLst/>
        </p:spPr>
        <p:txBody>
          <a:bodyPr wrap="none" anchor="ctr"/>
          <a:lstStyle/>
          <a:p>
            <a:endParaRPr lang="en-US" sz="1350"/>
          </a:p>
        </p:txBody>
      </p:sp>
      <p:sp>
        <p:nvSpPr>
          <p:cNvPr id="59" name="Freeform 112">
            <a:extLst>
              <a:ext uri="{FF2B5EF4-FFF2-40B4-BE49-F238E27FC236}">
                <a16:creationId xmlns:a16="http://schemas.microsoft.com/office/drawing/2014/main" id="{3B79BBD7-7A08-8741-8EC5-E6763EFBC045}"/>
              </a:ext>
            </a:extLst>
          </p:cNvPr>
          <p:cNvSpPr>
            <a:spLocks noChangeArrowheads="1"/>
          </p:cNvSpPr>
          <p:nvPr/>
        </p:nvSpPr>
        <p:spPr bwMode="auto">
          <a:xfrm>
            <a:off x="1233039" y="8895992"/>
            <a:ext cx="743420" cy="853247"/>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solidFill>
            <a:schemeClr val="bg1"/>
          </a:solidFill>
          <a:ln>
            <a:noFill/>
          </a:ln>
          <a:effectLst/>
          <a:extLst/>
        </p:spPr>
        <p:txBody>
          <a:bodyPr wrap="none" anchor="ctr"/>
          <a:lstStyle/>
          <a:p>
            <a:endParaRPr lang="en-US" sz="1350"/>
          </a:p>
        </p:txBody>
      </p:sp>
      <p:sp>
        <p:nvSpPr>
          <p:cNvPr id="60" name="Freeform 115">
            <a:extLst>
              <a:ext uri="{FF2B5EF4-FFF2-40B4-BE49-F238E27FC236}">
                <a16:creationId xmlns:a16="http://schemas.microsoft.com/office/drawing/2014/main" id="{D8B9ACB9-6B1D-FA45-A01E-A5A1EF4C54F7}"/>
              </a:ext>
            </a:extLst>
          </p:cNvPr>
          <p:cNvSpPr>
            <a:spLocks noChangeArrowheads="1"/>
          </p:cNvSpPr>
          <p:nvPr/>
        </p:nvSpPr>
        <p:spPr bwMode="auto">
          <a:xfrm>
            <a:off x="7486971" y="10729382"/>
            <a:ext cx="768763" cy="954618"/>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bg1"/>
          </a:solidFill>
          <a:ln>
            <a:noFill/>
          </a:ln>
          <a:effectLst/>
          <a:extLst/>
        </p:spPr>
        <p:txBody>
          <a:bodyPr wrap="none" anchor="ctr"/>
          <a:lstStyle/>
          <a:p>
            <a:endParaRPr lang="en-US" sz="1350"/>
          </a:p>
        </p:txBody>
      </p:sp>
      <p:sp>
        <p:nvSpPr>
          <p:cNvPr id="61" name="Freeform 116">
            <a:extLst>
              <a:ext uri="{FF2B5EF4-FFF2-40B4-BE49-F238E27FC236}">
                <a16:creationId xmlns:a16="http://schemas.microsoft.com/office/drawing/2014/main" id="{E71DB26A-DF16-034D-899A-2327F964E3BB}"/>
              </a:ext>
            </a:extLst>
          </p:cNvPr>
          <p:cNvSpPr>
            <a:spLocks noChangeArrowheads="1"/>
          </p:cNvSpPr>
          <p:nvPr/>
        </p:nvSpPr>
        <p:spPr bwMode="auto">
          <a:xfrm>
            <a:off x="13690201" y="6995023"/>
            <a:ext cx="853247" cy="887034"/>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p:spPr>
        <p:txBody>
          <a:bodyPr wrap="none" anchor="ctr"/>
          <a:lstStyle/>
          <a:p>
            <a:endParaRPr lang="en-US" sz="1350"/>
          </a:p>
        </p:txBody>
      </p:sp>
      <p:sp>
        <p:nvSpPr>
          <p:cNvPr id="62" name="Freeform 117">
            <a:extLst>
              <a:ext uri="{FF2B5EF4-FFF2-40B4-BE49-F238E27FC236}">
                <a16:creationId xmlns:a16="http://schemas.microsoft.com/office/drawing/2014/main" id="{41C945EC-5691-814B-8EFD-4090570492D7}"/>
              </a:ext>
            </a:extLst>
          </p:cNvPr>
          <p:cNvSpPr>
            <a:spLocks noChangeArrowheads="1"/>
          </p:cNvSpPr>
          <p:nvPr/>
        </p:nvSpPr>
        <p:spPr bwMode="auto">
          <a:xfrm>
            <a:off x="11588668" y="10796969"/>
            <a:ext cx="887034" cy="819450"/>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bg1"/>
          </a:solidFill>
          <a:ln>
            <a:noFill/>
          </a:ln>
          <a:effectLst/>
          <a:extLst/>
        </p:spPr>
        <p:txBody>
          <a:bodyPr wrap="none" anchor="ctr"/>
          <a:lstStyle/>
          <a:p>
            <a:endParaRPr lang="en-US" sz="1350"/>
          </a:p>
        </p:txBody>
      </p:sp>
      <p:sp>
        <p:nvSpPr>
          <p:cNvPr id="63" name="Freeform 118">
            <a:extLst>
              <a:ext uri="{FF2B5EF4-FFF2-40B4-BE49-F238E27FC236}">
                <a16:creationId xmlns:a16="http://schemas.microsoft.com/office/drawing/2014/main" id="{33143B90-DDE4-7A4B-98D3-E7D30EA39500}"/>
              </a:ext>
            </a:extLst>
          </p:cNvPr>
          <p:cNvSpPr>
            <a:spLocks noChangeArrowheads="1"/>
          </p:cNvSpPr>
          <p:nvPr/>
        </p:nvSpPr>
        <p:spPr bwMode="auto">
          <a:xfrm>
            <a:off x="13723992" y="10796969"/>
            <a:ext cx="785663" cy="836347"/>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bg1"/>
          </a:solidFill>
          <a:ln>
            <a:noFill/>
          </a:ln>
          <a:effectLst/>
          <a:extLst/>
        </p:spPr>
        <p:txBody>
          <a:bodyPr wrap="none" anchor="ctr"/>
          <a:lstStyle/>
          <a:p>
            <a:endParaRPr lang="en-US" sz="1350"/>
          </a:p>
        </p:txBody>
      </p:sp>
      <p:sp>
        <p:nvSpPr>
          <p:cNvPr id="64" name="Freeform 120">
            <a:extLst>
              <a:ext uri="{FF2B5EF4-FFF2-40B4-BE49-F238E27FC236}">
                <a16:creationId xmlns:a16="http://schemas.microsoft.com/office/drawing/2014/main" id="{F85ADE10-0381-FA4D-B0EF-90438798D766}"/>
              </a:ext>
            </a:extLst>
          </p:cNvPr>
          <p:cNvSpPr>
            <a:spLocks noChangeArrowheads="1"/>
          </p:cNvSpPr>
          <p:nvPr/>
        </p:nvSpPr>
        <p:spPr bwMode="auto">
          <a:xfrm>
            <a:off x="22180829" y="8862196"/>
            <a:ext cx="540671" cy="920831"/>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solidFill>
            <a:schemeClr val="bg1"/>
          </a:solidFill>
          <a:ln>
            <a:noFill/>
          </a:ln>
          <a:effectLst/>
          <a:extLst/>
        </p:spPr>
        <p:txBody>
          <a:bodyPr wrap="none" anchor="ctr"/>
          <a:lstStyle/>
          <a:p>
            <a:endParaRPr lang="en-US" sz="1350"/>
          </a:p>
        </p:txBody>
      </p:sp>
      <p:sp>
        <p:nvSpPr>
          <p:cNvPr id="65" name="Freeform 122">
            <a:extLst>
              <a:ext uri="{FF2B5EF4-FFF2-40B4-BE49-F238E27FC236}">
                <a16:creationId xmlns:a16="http://schemas.microsoft.com/office/drawing/2014/main" id="{7DC633E2-20DB-704F-9545-82A839B4DF9E}"/>
              </a:ext>
            </a:extLst>
          </p:cNvPr>
          <p:cNvSpPr>
            <a:spLocks noChangeArrowheads="1"/>
          </p:cNvSpPr>
          <p:nvPr/>
        </p:nvSpPr>
        <p:spPr bwMode="auto">
          <a:xfrm>
            <a:off x="15774843" y="10847657"/>
            <a:ext cx="853242" cy="718077"/>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bg1"/>
          </a:solidFill>
          <a:ln>
            <a:noFill/>
          </a:ln>
          <a:effectLst/>
          <a:extLst/>
        </p:spPr>
        <p:txBody>
          <a:bodyPr wrap="none" anchor="ctr"/>
          <a:lstStyle/>
          <a:p>
            <a:endParaRPr lang="en-US" sz="1350"/>
          </a:p>
        </p:txBody>
      </p:sp>
      <p:sp>
        <p:nvSpPr>
          <p:cNvPr id="66" name="Freeform 123">
            <a:extLst>
              <a:ext uri="{FF2B5EF4-FFF2-40B4-BE49-F238E27FC236}">
                <a16:creationId xmlns:a16="http://schemas.microsoft.com/office/drawing/2014/main" id="{A87E0740-8A54-A443-9070-3524AC1D8AD0}"/>
              </a:ext>
            </a:extLst>
          </p:cNvPr>
          <p:cNvSpPr>
            <a:spLocks noChangeArrowheads="1"/>
          </p:cNvSpPr>
          <p:nvPr/>
        </p:nvSpPr>
        <p:spPr bwMode="auto">
          <a:xfrm>
            <a:off x="19944127" y="10746280"/>
            <a:ext cx="870139" cy="887034"/>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a:extLst/>
        </p:spPr>
        <p:txBody>
          <a:bodyPr wrap="none" anchor="ctr"/>
          <a:lstStyle/>
          <a:p>
            <a:endParaRPr lang="en-US" sz="1350"/>
          </a:p>
        </p:txBody>
      </p:sp>
      <p:sp>
        <p:nvSpPr>
          <p:cNvPr id="67" name="Freeform 124">
            <a:extLst>
              <a:ext uri="{FF2B5EF4-FFF2-40B4-BE49-F238E27FC236}">
                <a16:creationId xmlns:a16="http://schemas.microsoft.com/office/drawing/2014/main" id="{5E26D5C4-E119-6F40-93B1-B35E667F12FD}"/>
              </a:ext>
            </a:extLst>
          </p:cNvPr>
          <p:cNvSpPr>
            <a:spLocks noChangeArrowheads="1"/>
          </p:cNvSpPr>
          <p:nvPr/>
        </p:nvSpPr>
        <p:spPr bwMode="auto">
          <a:xfrm>
            <a:off x="21961179" y="10729382"/>
            <a:ext cx="988413" cy="954618"/>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bg1"/>
          </a:solidFill>
          <a:ln>
            <a:noFill/>
          </a:ln>
          <a:effectLst/>
          <a:extLst/>
        </p:spPr>
        <p:txBody>
          <a:bodyPr wrap="none" anchor="ctr"/>
          <a:lstStyle/>
          <a:p>
            <a:endParaRPr lang="en-US" sz="1350"/>
          </a:p>
        </p:txBody>
      </p:sp>
      <p:sp>
        <p:nvSpPr>
          <p:cNvPr id="68" name="Freeform 129">
            <a:extLst>
              <a:ext uri="{FF2B5EF4-FFF2-40B4-BE49-F238E27FC236}">
                <a16:creationId xmlns:a16="http://schemas.microsoft.com/office/drawing/2014/main" id="{5EDCE53A-35CC-8946-9C36-A11DFD7F973B}"/>
              </a:ext>
            </a:extLst>
          </p:cNvPr>
          <p:cNvSpPr>
            <a:spLocks noChangeArrowheads="1"/>
          </p:cNvSpPr>
          <p:nvPr/>
        </p:nvSpPr>
        <p:spPr bwMode="auto">
          <a:xfrm>
            <a:off x="17960862" y="10813862"/>
            <a:ext cx="642048" cy="785659"/>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bg1"/>
          </a:solidFill>
          <a:ln>
            <a:noFill/>
          </a:ln>
          <a:effectLst/>
          <a:extLst/>
        </p:spPr>
        <p:txBody>
          <a:bodyPr wrap="none" anchor="ctr"/>
          <a:lstStyle/>
          <a:p>
            <a:endParaRPr lang="en-US" sz="1350"/>
          </a:p>
        </p:txBody>
      </p:sp>
      <p:sp>
        <p:nvSpPr>
          <p:cNvPr id="69" name="Freeform 161">
            <a:extLst>
              <a:ext uri="{FF2B5EF4-FFF2-40B4-BE49-F238E27FC236}">
                <a16:creationId xmlns:a16="http://schemas.microsoft.com/office/drawing/2014/main" id="{49553E0F-005A-AD46-8B91-68FCB47EB066}"/>
              </a:ext>
            </a:extLst>
          </p:cNvPr>
          <p:cNvSpPr>
            <a:spLocks noChangeArrowheads="1"/>
          </p:cNvSpPr>
          <p:nvPr/>
        </p:nvSpPr>
        <p:spPr bwMode="auto">
          <a:xfrm>
            <a:off x="20085893" y="3081969"/>
            <a:ext cx="920831" cy="802553"/>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bg1"/>
          </a:solidFill>
          <a:ln>
            <a:noFill/>
          </a:ln>
          <a:effectLst/>
          <a:extLst/>
        </p:spPr>
        <p:txBody>
          <a:bodyPr wrap="none" anchor="ctr"/>
          <a:lstStyle/>
          <a:p>
            <a:endParaRPr lang="en-US" sz="1350"/>
          </a:p>
        </p:txBody>
      </p:sp>
      <p:sp>
        <p:nvSpPr>
          <p:cNvPr id="70" name="Freeform 170">
            <a:extLst>
              <a:ext uri="{FF2B5EF4-FFF2-40B4-BE49-F238E27FC236}">
                <a16:creationId xmlns:a16="http://schemas.microsoft.com/office/drawing/2014/main" id="{148CAB06-4613-7A44-95A5-3EC903BBE44B}"/>
              </a:ext>
            </a:extLst>
          </p:cNvPr>
          <p:cNvSpPr>
            <a:spLocks noChangeArrowheads="1"/>
          </p:cNvSpPr>
          <p:nvPr/>
        </p:nvSpPr>
        <p:spPr bwMode="auto">
          <a:xfrm>
            <a:off x="3317687" y="5094047"/>
            <a:ext cx="751868" cy="887039"/>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bg1"/>
          </a:solidFill>
          <a:ln>
            <a:noFill/>
          </a:ln>
          <a:effectLst/>
          <a:extLst/>
        </p:spPr>
        <p:txBody>
          <a:bodyPr wrap="none" anchor="ctr"/>
          <a:lstStyle/>
          <a:p>
            <a:endParaRPr lang="en-US" sz="1350"/>
          </a:p>
        </p:txBody>
      </p:sp>
      <p:sp>
        <p:nvSpPr>
          <p:cNvPr id="71" name="Freeform 171">
            <a:extLst>
              <a:ext uri="{FF2B5EF4-FFF2-40B4-BE49-F238E27FC236}">
                <a16:creationId xmlns:a16="http://schemas.microsoft.com/office/drawing/2014/main" id="{6A44DA02-AC5C-AB41-917D-7B73AFF5EA87}"/>
              </a:ext>
            </a:extLst>
          </p:cNvPr>
          <p:cNvSpPr>
            <a:spLocks noChangeArrowheads="1"/>
          </p:cNvSpPr>
          <p:nvPr/>
        </p:nvSpPr>
        <p:spPr bwMode="auto">
          <a:xfrm>
            <a:off x="5402323" y="5127839"/>
            <a:ext cx="751871" cy="887039"/>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solidFill>
            <a:schemeClr val="bg1"/>
          </a:solidFill>
          <a:ln>
            <a:noFill/>
          </a:ln>
          <a:effectLst/>
          <a:extLst/>
        </p:spPr>
        <p:txBody>
          <a:bodyPr wrap="none" anchor="ctr"/>
          <a:lstStyle/>
          <a:p>
            <a:endParaRPr lang="en-US" sz="1350"/>
          </a:p>
        </p:txBody>
      </p:sp>
    </p:spTree>
    <p:extLst>
      <p:ext uri="{BB962C8B-B14F-4D97-AF65-F5344CB8AC3E}">
        <p14:creationId xmlns:p14="http://schemas.microsoft.com/office/powerpoint/2010/main" val="622628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a:extLst>
              <a:ext uri="{FF2B5EF4-FFF2-40B4-BE49-F238E27FC236}">
                <a16:creationId xmlns:a16="http://schemas.microsoft.com/office/drawing/2014/main" id="{A185F5A5-357F-BB4E-B4F6-07E98B5D298F}"/>
              </a:ext>
            </a:extLst>
          </p:cNvPr>
          <p:cNvSpPr>
            <a:spLocks/>
          </p:cNvSpPr>
          <p:nvPr/>
        </p:nvSpPr>
        <p:spPr bwMode="auto">
          <a:xfrm>
            <a:off x="3347073" y="10794842"/>
            <a:ext cx="563473" cy="845211"/>
          </a:xfrm>
          <a:custGeom>
            <a:avLst/>
            <a:gdLst>
              <a:gd name="T0" fmla="*/ 382 w 390"/>
              <a:gd name="T1" fmla="*/ 7 h 585"/>
              <a:gd name="T2" fmla="*/ 379 w 390"/>
              <a:gd name="T3" fmla="*/ 4 h 585"/>
              <a:gd name="T4" fmla="*/ 374 w 390"/>
              <a:gd name="T5" fmla="*/ 2 h 585"/>
              <a:gd name="T6" fmla="*/ 370 w 390"/>
              <a:gd name="T7" fmla="*/ 1 h 585"/>
              <a:gd name="T8" fmla="*/ 366 w 390"/>
              <a:gd name="T9" fmla="*/ 0 h 585"/>
              <a:gd name="T10" fmla="*/ 316 w 390"/>
              <a:gd name="T11" fmla="*/ 0 h 585"/>
              <a:gd name="T12" fmla="*/ 312 w 390"/>
              <a:gd name="T13" fmla="*/ 1 h 585"/>
              <a:gd name="T14" fmla="*/ 307 w 390"/>
              <a:gd name="T15" fmla="*/ 2 h 585"/>
              <a:gd name="T16" fmla="*/ 303 w 390"/>
              <a:gd name="T17" fmla="*/ 4 h 585"/>
              <a:gd name="T18" fmla="*/ 300 w 390"/>
              <a:gd name="T19" fmla="*/ 7 h 585"/>
              <a:gd name="T20" fmla="*/ 297 w 390"/>
              <a:gd name="T21" fmla="*/ 12 h 585"/>
              <a:gd name="T22" fmla="*/ 294 w 390"/>
              <a:gd name="T23" fmla="*/ 15 h 585"/>
              <a:gd name="T24" fmla="*/ 292 w 390"/>
              <a:gd name="T25" fmla="*/ 20 h 585"/>
              <a:gd name="T26" fmla="*/ 292 w 390"/>
              <a:gd name="T27" fmla="*/ 25 h 585"/>
              <a:gd name="T28" fmla="*/ 292 w 390"/>
              <a:gd name="T29" fmla="*/ 283 h 585"/>
              <a:gd name="T30" fmla="*/ 290 w 390"/>
              <a:gd name="T31" fmla="*/ 279 h 585"/>
              <a:gd name="T32" fmla="*/ 287 w 390"/>
              <a:gd name="T33" fmla="*/ 275 h 585"/>
              <a:gd name="T34" fmla="*/ 17 w 390"/>
              <a:gd name="T35" fmla="*/ 5 h 585"/>
              <a:gd name="T36" fmla="*/ 13 w 390"/>
              <a:gd name="T37" fmla="*/ 1 h 585"/>
              <a:gd name="T38" fmla="*/ 7 w 390"/>
              <a:gd name="T39" fmla="*/ 0 h 585"/>
              <a:gd name="T40" fmla="*/ 7 w 390"/>
              <a:gd name="T41" fmla="*/ 0 h 585"/>
              <a:gd name="T42" fmla="*/ 6 w 390"/>
              <a:gd name="T43" fmla="*/ 0 h 585"/>
              <a:gd name="T44" fmla="*/ 5 w 390"/>
              <a:gd name="T45" fmla="*/ 0 h 585"/>
              <a:gd name="T46" fmla="*/ 3 w 390"/>
              <a:gd name="T47" fmla="*/ 2 h 585"/>
              <a:gd name="T48" fmla="*/ 1 w 390"/>
              <a:gd name="T49" fmla="*/ 4 h 585"/>
              <a:gd name="T50" fmla="*/ 1 w 390"/>
              <a:gd name="T51" fmla="*/ 9 h 585"/>
              <a:gd name="T52" fmla="*/ 0 w 390"/>
              <a:gd name="T53" fmla="*/ 13 h 585"/>
              <a:gd name="T54" fmla="*/ 0 w 390"/>
              <a:gd name="T55" fmla="*/ 572 h 585"/>
              <a:gd name="T56" fmla="*/ 1 w 390"/>
              <a:gd name="T57" fmla="*/ 577 h 585"/>
              <a:gd name="T58" fmla="*/ 1 w 390"/>
              <a:gd name="T59" fmla="*/ 581 h 585"/>
              <a:gd name="T60" fmla="*/ 3 w 390"/>
              <a:gd name="T61" fmla="*/ 583 h 585"/>
              <a:gd name="T62" fmla="*/ 5 w 390"/>
              <a:gd name="T63" fmla="*/ 585 h 585"/>
              <a:gd name="T64" fmla="*/ 7 w 390"/>
              <a:gd name="T65" fmla="*/ 585 h 585"/>
              <a:gd name="T66" fmla="*/ 10 w 390"/>
              <a:gd name="T67" fmla="*/ 584 h 585"/>
              <a:gd name="T68" fmla="*/ 14 w 390"/>
              <a:gd name="T69" fmla="*/ 583 h 585"/>
              <a:gd name="T70" fmla="*/ 17 w 390"/>
              <a:gd name="T71" fmla="*/ 580 h 585"/>
              <a:gd name="T72" fmla="*/ 287 w 390"/>
              <a:gd name="T73" fmla="*/ 310 h 585"/>
              <a:gd name="T74" fmla="*/ 290 w 390"/>
              <a:gd name="T75" fmla="*/ 307 h 585"/>
              <a:gd name="T76" fmla="*/ 292 w 390"/>
              <a:gd name="T77" fmla="*/ 302 h 585"/>
              <a:gd name="T78" fmla="*/ 292 w 390"/>
              <a:gd name="T79" fmla="*/ 560 h 585"/>
              <a:gd name="T80" fmla="*/ 292 w 390"/>
              <a:gd name="T81" fmla="*/ 565 h 585"/>
              <a:gd name="T82" fmla="*/ 294 w 390"/>
              <a:gd name="T83" fmla="*/ 570 h 585"/>
              <a:gd name="T84" fmla="*/ 297 w 390"/>
              <a:gd name="T85" fmla="*/ 573 h 585"/>
              <a:gd name="T86" fmla="*/ 300 w 390"/>
              <a:gd name="T87" fmla="*/ 578 h 585"/>
              <a:gd name="T88" fmla="*/ 303 w 390"/>
              <a:gd name="T89" fmla="*/ 581 h 585"/>
              <a:gd name="T90" fmla="*/ 307 w 390"/>
              <a:gd name="T91" fmla="*/ 583 h 585"/>
              <a:gd name="T92" fmla="*/ 312 w 390"/>
              <a:gd name="T93" fmla="*/ 584 h 585"/>
              <a:gd name="T94" fmla="*/ 316 w 390"/>
              <a:gd name="T95" fmla="*/ 585 h 585"/>
              <a:gd name="T96" fmla="*/ 366 w 390"/>
              <a:gd name="T97" fmla="*/ 585 h 585"/>
              <a:gd name="T98" fmla="*/ 370 w 390"/>
              <a:gd name="T99" fmla="*/ 584 h 585"/>
              <a:gd name="T100" fmla="*/ 374 w 390"/>
              <a:gd name="T101" fmla="*/ 583 h 585"/>
              <a:gd name="T102" fmla="*/ 379 w 390"/>
              <a:gd name="T103" fmla="*/ 581 h 585"/>
              <a:gd name="T104" fmla="*/ 382 w 390"/>
              <a:gd name="T105" fmla="*/ 578 h 585"/>
              <a:gd name="T106" fmla="*/ 385 w 390"/>
              <a:gd name="T107" fmla="*/ 573 h 585"/>
              <a:gd name="T108" fmla="*/ 387 w 390"/>
              <a:gd name="T109" fmla="*/ 570 h 585"/>
              <a:gd name="T110" fmla="*/ 390 w 390"/>
              <a:gd name="T111" fmla="*/ 565 h 585"/>
              <a:gd name="T112" fmla="*/ 390 w 390"/>
              <a:gd name="T113" fmla="*/ 560 h 585"/>
              <a:gd name="T114" fmla="*/ 390 w 390"/>
              <a:gd name="T115" fmla="*/ 25 h 585"/>
              <a:gd name="T116" fmla="*/ 390 w 390"/>
              <a:gd name="T117" fmla="*/ 20 h 585"/>
              <a:gd name="T118" fmla="*/ 387 w 390"/>
              <a:gd name="T119" fmla="*/ 15 h 585"/>
              <a:gd name="T120" fmla="*/ 385 w 390"/>
              <a:gd name="T121" fmla="*/ 12 h 585"/>
              <a:gd name="T122" fmla="*/ 382 w 390"/>
              <a:gd name="T123" fmla="*/ 7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0" h="585">
                <a:moveTo>
                  <a:pt x="382" y="7"/>
                </a:moveTo>
                <a:lnTo>
                  <a:pt x="379" y="4"/>
                </a:lnTo>
                <a:lnTo>
                  <a:pt x="374" y="2"/>
                </a:lnTo>
                <a:lnTo>
                  <a:pt x="370" y="1"/>
                </a:lnTo>
                <a:lnTo>
                  <a:pt x="366" y="0"/>
                </a:lnTo>
                <a:lnTo>
                  <a:pt x="316" y="0"/>
                </a:lnTo>
                <a:lnTo>
                  <a:pt x="312" y="1"/>
                </a:lnTo>
                <a:lnTo>
                  <a:pt x="307" y="2"/>
                </a:lnTo>
                <a:lnTo>
                  <a:pt x="303" y="4"/>
                </a:lnTo>
                <a:lnTo>
                  <a:pt x="300" y="7"/>
                </a:lnTo>
                <a:lnTo>
                  <a:pt x="297" y="12"/>
                </a:lnTo>
                <a:lnTo>
                  <a:pt x="294" y="15"/>
                </a:lnTo>
                <a:lnTo>
                  <a:pt x="292" y="20"/>
                </a:lnTo>
                <a:lnTo>
                  <a:pt x="292" y="25"/>
                </a:lnTo>
                <a:lnTo>
                  <a:pt x="292" y="283"/>
                </a:lnTo>
                <a:lnTo>
                  <a:pt x="290" y="279"/>
                </a:lnTo>
                <a:lnTo>
                  <a:pt x="287" y="275"/>
                </a:lnTo>
                <a:lnTo>
                  <a:pt x="17" y="5"/>
                </a:lnTo>
                <a:lnTo>
                  <a:pt x="13" y="1"/>
                </a:lnTo>
                <a:lnTo>
                  <a:pt x="7" y="0"/>
                </a:lnTo>
                <a:lnTo>
                  <a:pt x="7" y="0"/>
                </a:lnTo>
                <a:lnTo>
                  <a:pt x="6" y="0"/>
                </a:lnTo>
                <a:lnTo>
                  <a:pt x="5" y="0"/>
                </a:lnTo>
                <a:lnTo>
                  <a:pt x="3" y="2"/>
                </a:lnTo>
                <a:lnTo>
                  <a:pt x="1" y="4"/>
                </a:lnTo>
                <a:lnTo>
                  <a:pt x="1" y="9"/>
                </a:lnTo>
                <a:lnTo>
                  <a:pt x="0" y="13"/>
                </a:lnTo>
                <a:lnTo>
                  <a:pt x="0" y="572"/>
                </a:lnTo>
                <a:lnTo>
                  <a:pt x="1" y="577"/>
                </a:lnTo>
                <a:lnTo>
                  <a:pt x="1" y="581"/>
                </a:lnTo>
                <a:lnTo>
                  <a:pt x="3" y="583"/>
                </a:lnTo>
                <a:lnTo>
                  <a:pt x="5" y="585"/>
                </a:lnTo>
                <a:lnTo>
                  <a:pt x="7" y="585"/>
                </a:lnTo>
                <a:lnTo>
                  <a:pt x="10" y="584"/>
                </a:lnTo>
                <a:lnTo>
                  <a:pt x="14" y="583"/>
                </a:lnTo>
                <a:lnTo>
                  <a:pt x="17" y="580"/>
                </a:lnTo>
                <a:lnTo>
                  <a:pt x="287" y="310"/>
                </a:lnTo>
                <a:lnTo>
                  <a:pt x="290" y="307"/>
                </a:lnTo>
                <a:lnTo>
                  <a:pt x="292" y="302"/>
                </a:lnTo>
                <a:lnTo>
                  <a:pt x="292" y="560"/>
                </a:lnTo>
                <a:lnTo>
                  <a:pt x="292" y="565"/>
                </a:lnTo>
                <a:lnTo>
                  <a:pt x="294" y="570"/>
                </a:lnTo>
                <a:lnTo>
                  <a:pt x="297" y="573"/>
                </a:lnTo>
                <a:lnTo>
                  <a:pt x="300" y="578"/>
                </a:lnTo>
                <a:lnTo>
                  <a:pt x="303" y="581"/>
                </a:lnTo>
                <a:lnTo>
                  <a:pt x="307" y="583"/>
                </a:lnTo>
                <a:lnTo>
                  <a:pt x="312" y="584"/>
                </a:lnTo>
                <a:lnTo>
                  <a:pt x="316" y="585"/>
                </a:lnTo>
                <a:lnTo>
                  <a:pt x="366" y="585"/>
                </a:lnTo>
                <a:lnTo>
                  <a:pt x="370" y="584"/>
                </a:lnTo>
                <a:lnTo>
                  <a:pt x="374" y="583"/>
                </a:lnTo>
                <a:lnTo>
                  <a:pt x="379" y="581"/>
                </a:lnTo>
                <a:lnTo>
                  <a:pt x="382" y="578"/>
                </a:lnTo>
                <a:lnTo>
                  <a:pt x="385" y="573"/>
                </a:lnTo>
                <a:lnTo>
                  <a:pt x="387" y="570"/>
                </a:lnTo>
                <a:lnTo>
                  <a:pt x="390" y="565"/>
                </a:lnTo>
                <a:lnTo>
                  <a:pt x="390" y="560"/>
                </a:lnTo>
                <a:lnTo>
                  <a:pt x="390" y="25"/>
                </a:lnTo>
                <a:lnTo>
                  <a:pt x="390" y="20"/>
                </a:lnTo>
                <a:lnTo>
                  <a:pt x="387" y="15"/>
                </a:lnTo>
                <a:lnTo>
                  <a:pt x="385" y="12"/>
                </a:lnTo>
                <a:lnTo>
                  <a:pt x="382" y="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 name="Freeform 7">
            <a:extLst>
              <a:ext uri="{FF2B5EF4-FFF2-40B4-BE49-F238E27FC236}">
                <a16:creationId xmlns:a16="http://schemas.microsoft.com/office/drawing/2014/main" id="{FB0E5AEB-C546-DE46-9C07-007D67DED654}"/>
              </a:ext>
            </a:extLst>
          </p:cNvPr>
          <p:cNvSpPr>
            <a:spLocks/>
          </p:cNvSpPr>
          <p:nvPr/>
        </p:nvSpPr>
        <p:spPr bwMode="auto">
          <a:xfrm>
            <a:off x="7581789" y="10794841"/>
            <a:ext cx="498458" cy="385764"/>
          </a:xfrm>
          <a:custGeom>
            <a:avLst/>
            <a:gdLst>
              <a:gd name="T0" fmla="*/ 320 w 344"/>
              <a:gd name="T1" fmla="*/ 268 h 268"/>
              <a:gd name="T2" fmla="*/ 304 w 344"/>
              <a:gd name="T3" fmla="*/ 259 h 268"/>
              <a:gd name="T4" fmla="*/ 284 w 344"/>
              <a:gd name="T5" fmla="*/ 248 h 268"/>
              <a:gd name="T6" fmla="*/ 247 w 344"/>
              <a:gd name="T7" fmla="*/ 233 h 268"/>
              <a:gd name="T8" fmla="*/ 218 w 344"/>
              <a:gd name="T9" fmla="*/ 223 h 268"/>
              <a:gd name="T10" fmla="*/ 181 w 344"/>
              <a:gd name="T11" fmla="*/ 212 h 268"/>
              <a:gd name="T12" fmla="*/ 151 w 344"/>
              <a:gd name="T13" fmla="*/ 200 h 268"/>
              <a:gd name="T14" fmla="*/ 128 w 344"/>
              <a:gd name="T15" fmla="*/ 187 h 268"/>
              <a:gd name="T16" fmla="*/ 112 w 344"/>
              <a:gd name="T17" fmla="*/ 174 h 268"/>
              <a:gd name="T18" fmla="*/ 101 w 344"/>
              <a:gd name="T19" fmla="*/ 161 h 268"/>
              <a:gd name="T20" fmla="*/ 93 w 344"/>
              <a:gd name="T21" fmla="*/ 148 h 268"/>
              <a:gd name="T22" fmla="*/ 88 w 344"/>
              <a:gd name="T23" fmla="*/ 135 h 268"/>
              <a:gd name="T24" fmla="*/ 86 w 344"/>
              <a:gd name="T25" fmla="*/ 121 h 268"/>
              <a:gd name="T26" fmla="*/ 88 w 344"/>
              <a:gd name="T27" fmla="*/ 105 h 268"/>
              <a:gd name="T28" fmla="*/ 93 w 344"/>
              <a:gd name="T29" fmla="*/ 91 h 268"/>
              <a:gd name="T30" fmla="*/ 101 w 344"/>
              <a:gd name="T31" fmla="*/ 78 h 268"/>
              <a:gd name="T32" fmla="*/ 112 w 344"/>
              <a:gd name="T33" fmla="*/ 66 h 268"/>
              <a:gd name="T34" fmla="*/ 126 w 344"/>
              <a:gd name="T35" fmla="*/ 56 h 268"/>
              <a:gd name="T36" fmla="*/ 142 w 344"/>
              <a:gd name="T37" fmla="*/ 49 h 268"/>
              <a:gd name="T38" fmla="*/ 161 w 344"/>
              <a:gd name="T39" fmla="*/ 44 h 268"/>
              <a:gd name="T40" fmla="*/ 181 w 344"/>
              <a:gd name="T41" fmla="*/ 43 h 268"/>
              <a:gd name="T42" fmla="*/ 204 w 344"/>
              <a:gd name="T43" fmla="*/ 45 h 268"/>
              <a:gd name="T44" fmla="*/ 224 w 344"/>
              <a:gd name="T45" fmla="*/ 52 h 268"/>
              <a:gd name="T46" fmla="*/ 244 w 344"/>
              <a:gd name="T47" fmla="*/ 63 h 268"/>
              <a:gd name="T48" fmla="*/ 261 w 344"/>
              <a:gd name="T49" fmla="*/ 78 h 268"/>
              <a:gd name="T50" fmla="*/ 271 w 344"/>
              <a:gd name="T51" fmla="*/ 91 h 268"/>
              <a:gd name="T52" fmla="*/ 282 w 344"/>
              <a:gd name="T53" fmla="*/ 108 h 268"/>
              <a:gd name="T54" fmla="*/ 300 w 344"/>
              <a:gd name="T55" fmla="*/ 155 h 268"/>
              <a:gd name="T56" fmla="*/ 338 w 344"/>
              <a:gd name="T57" fmla="*/ 159 h 268"/>
              <a:gd name="T58" fmla="*/ 344 w 344"/>
              <a:gd name="T59" fmla="*/ 148 h 268"/>
              <a:gd name="T60" fmla="*/ 344 w 344"/>
              <a:gd name="T61" fmla="*/ 127 h 268"/>
              <a:gd name="T62" fmla="*/ 341 w 344"/>
              <a:gd name="T63" fmla="*/ 93 h 268"/>
              <a:gd name="T64" fmla="*/ 337 w 344"/>
              <a:gd name="T65" fmla="*/ 56 h 268"/>
              <a:gd name="T66" fmla="*/ 332 w 344"/>
              <a:gd name="T67" fmla="*/ 34 h 268"/>
              <a:gd name="T68" fmla="*/ 311 w 344"/>
              <a:gd name="T69" fmla="*/ 19 h 268"/>
              <a:gd name="T70" fmla="*/ 277 w 344"/>
              <a:gd name="T71" fmla="*/ 11 h 268"/>
              <a:gd name="T72" fmla="*/ 243 w 344"/>
              <a:gd name="T73" fmla="*/ 4 h 268"/>
              <a:gd name="T74" fmla="*/ 212 w 344"/>
              <a:gd name="T75" fmla="*/ 1 h 268"/>
              <a:gd name="T76" fmla="*/ 176 w 344"/>
              <a:gd name="T77" fmla="*/ 1 h 268"/>
              <a:gd name="T78" fmla="*/ 133 w 344"/>
              <a:gd name="T79" fmla="*/ 7 h 268"/>
              <a:gd name="T80" fmla="*/ 95 w 344"/>
              <a:gd name="T81" fmla="*/ 19 h 268"/>
              <a:gd name="T82" fmla="*/ 64 w 344"/>
              <a:gd name="T83" fmla="*/ 38 h 268"/>
              <a:gd name="T84" fmla="*/ 39 w 344"/>
              <a:gd name="T85" fmla="*/ 61 h 268"/>
              <a:gd name="T86" fmla="*/ 19 w 344"/>
              <a:gd name="T87" fmla="*/ 88 h 268"/>
              <a:gd name="T88" fmla="*/ 6 w 344"/>
              <a:gd name="T89" fmla="*/ 118 h 268"/>
              <a:gd name="T90" fmla="*/ 1 w 344"/>
              <a:gd name="T91" fmla="*/ 149 h 268"/>
              <a:gd name="T92" fmla="*/ 0 w 344"/>
              <a:gd name="T93" fmla="*/ 175 h 268"/>
              <a:gd name="T94" fmla="*/ 2 w 344"/>
              <a:gd name="T95" fmla="*/ 192 h 268"/>
              <a:gd name="T96" fmla="*/ 10 w 344"/>
              <a:gd name="T97" fmla="*/ 219 h 268"/>
              <a:gd name="T98" fmla="*/ 27 w 344"/>
              <a:gd name="T99" fmla="*/ 25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4" h="268">
                <a:moveTo>
                  <a:pt x="38" y="268"/>
                </a:moveTo>
                <a:lnTo>
                  <a:pt x="320" y="268"/>
                </a:lnTo>
                <a:lnTo>
                  <a:pt x="312" y="263"/>
                </a:lnTo>
                <a:lnTo>
                  <a:pt x="304" y="259"/>
                </a:lnTo>
                <a:lnTo>
                  <a:pt x="295" y="254"/>
                </a:lnTo>
                <a:lnTo>
                  <a:pt x="284" y="248"/>
                </a:lnTo>
                <a:lnTo>
                  <a:pt x="264" y="241"/>
                </a:lnTo>
                <a:lnTo>
                  <a:pt x="247" y="233"/>
                </a:lnTo>
                <a:lnTo>
                  <a:pt x="232" y="228"/>
                </a:lnTo>
                <a:lnTo>
                  <a:pt x="218" y="223"/>
                </a:lnTo>
                <a:lnTo>
                  <a:pt x="199" y="217"/>
                </a:lnTo>
                <a:lnTo>
                  <a:pt x="181" y="212"/>
                </a:lnTo>
                <a:lnTo>
                  <a:pt x="165" y="205"/>
                </a:lnTo>
                <a:lnTo>
                  <a:pt x="151" y="200"/>
                </a:lnTo>
                <a:lnTo>
                  <a:pt x="138" y="193"/>
                </a:lnTo>
                <a:lnTo>
                  <a:pt x="128" y="187"/>
                </a:lnTo>
                <a:lnTo>
                  <a:pt x="119" y="180"/>
                </a:lnTo>
                <a:lnTo>
                  <a:pt x="112" y="174"/>
                </a:lnTo>
                <a:lnTo>
                  <a:pt x="106" y="167"/>
                </a:lnTo>
                <a:lnTo>
                  <a:pt x="101" y="161"/>
                </a:lnTo>
                <a:lnTo>
                  <a:pt x="97" y="154"/>
                </a:lnTo>
                <a:lnTo>
                  <a:pt x="93" y="148"/>
                </a:lnTo>
                <a:lnTo>
                  <a:pt x="91" y="141"/>
                </a:lnTo>
                <a:lnTo>
                  <a:pt x="88" y="135"/>
                </a:lnTo>
                <a:lnTo>
                  <a:pt x="87" y="127"/>
                </a:lnTo>
                <a:lnTo>
                  <a:pt x="86" y="121"/>
                </a:lnTo>
                <a:lnTo>
                  <a:pt x="87" y="112"/>
                </a:lnTo>
                <a:lnTo>
                  <a:pt x="88" y="105"/>
                </a:lnTo>
                <a:lnTo>
                  <a:pt x="91" y="97"/>
                </a:lnTo>
                <a:lnTo>
                  <a:pt x="93" y="91"/>
                </a:lnTo>
                <a:lnTo>
                  <a:pt x="97" y="83"/>
                </a:lnTo>
                <a:lnTo>
                  <a:pt x="101" y="78"/>
                </a:lnTo>
                <a:lnTo>
                  <a:pt x="107" y="71"/>
                </a:lnTo>
                <a:lnTo>
                  <a:pt x="112" y="66"/>
                </a:lnTo>
                <a:lnTo>
                  <a:pt x="119" y="60"/>
                </a:lnTo>
                <a:lnTo>
                  <a:pt x="126" y="56"/>
                </a:lnTo>
                <a:lnTo>
                  <a:pt x="134" y="52"/>
                </a:lnTo>
                <a:lnTo>
                  <a:pt x="142" y="49"/>
                </a:lnTo>
                <a:lnTo>
                  <a:pt x="151" y="46"/>
                </a:lnTo>
                <a:lnTo>
                  <a:pt x="161" y="44"/>
                </a:lnTo>
                <a:lnTo>
                  <a:pt x="170" y="43"/>
                </a:lnTo>
                <a:lnTo>
                  <a:pt x="181" y="43"/>
                </a:lnTo>
                <a:lnTo>
                  <a:pt x="193" y="43"/>
                </a:lnTo>
                <a:lnTo>
                  <a:pt x="204" y="45"/>
                </a:lnTo>
                <a:lnTo>
                  <a:pt x="215" y="47"/>
                </a:lnTo>
                <a:lnTo>
                  <a:pt x="224" y="52"/>
                </a:lnTo>
                <a:lnTo>
                  <a:pt x="234" y="56"/>
                </a:lnTo>
                <a:lnTo>
                  <a:pt x="244" y="63"/>
                </a:lnTo>
                <a:lnTo>
                  <a:pt x="253" y="69"/>
                </a:lnTo>
                <a:lnTo>
                  <a:pt x="261" y="78"/>
                </a:lnTo>
                <a:lnTo>
                  <a:pt x="267" y="83"/>
                </a:lnTo>
                <a:lnTo>
                  <a:pt x="271" y="91"/>
                </a:lnTo>
                <a:lnTo>
                  <a:pt x="276" y="98"/>
                </a:lnTo>
                <a:lnTo>
                  <a:pt x="282" y="108"/>
                </a:lnTo>
                <a:lnTo>
                  <a:pt x="291" y="130"/>
                </a:lnTo>
                <a:lnTo>
                  <a:pt x="300" y="155"/>
                </a:lnTo>
                <a:lnTo>
                  <a:pt x="305" y="156"/>
                </a:lnTo>
                <a:lnTo>
                  <a:pt x="338" y="159"/>
                </a:lnTo>
                <a:lnTo>
                  <a:pt x="342" y="158"/>
                </a:lnTo>
                <a:lnTo>
                  <a:pt x="344" y="148"/>
                </a:lnTo>
                <a:lnTo>
                  <a:pt x="344" y="140"/>
                </a:lnTo>
                <a:lnTo>
                  <a:pt x="344" y="127"/>
                </a:lnTo>
                <a:lnTo>
                  <a:pt x="343" y="111"/>
                </a:lnTo>
                <a:lnTo>
                  <a:pt x="341" y="93"/>
                </a:lnTo>
                <a:lnTo>
                  <a:pt x="339" y="71"/>
                </a:lnTo>
                <a:lnTo>
                  <a:pt x="337" y="56"/>
                </a:lnTo>
                <a:lnTo>
                  <a:pt x="335" y="44"/>
                </a:lnTo>
                <a:lnTo>
                  <a:pt x="332" y="34"/>
                </a:lnTo>
                <a:lnTo>
                  <a:pt x="331" y="26"/>
                </a:lnTo>
                <a:lnTo>
                  <a:pt x="311" y="19"/>
                </a:lnTo>
                <a:lnTo>
                  <a:pt x="294" y="14"/>
                </a:lnTo>
                <a:lnTo>
                  <a:pt x="277" y="11"/>
                </a:lnTo>
                <a:lnTo>
                  <a:pt x="263" y="7"/>
                </a:lnTo>
                <a:lnTo>
                  <a:pt x="243" y="4"/>
                </a:lnTo>
                <a:lnTo>
                  <a:pt x="226" y="2"/>
                </a:lnTo>
                <a:lnTo>
                  <a:pt x="212" y="1"/>
                </a:lnTo>
                <a:lnTo>
                  <a:pt x="200" y="0"/>
                </a:lnTo>
                <a:lnTo>
                  <a:pt x="176" y="1"/>
                </a:lnTo>
                <a:lnTo>
                  <a:pt x="153" y="3"/>
                </a:lnTo>
                <a:lnTo>
                  <a:pt x="133" y="7"/>
                </a:lnTo>
                <a:lnTo>
                  <a:pt x="113" y="13"/>
                </a:lnTo>
                <a:lnTo>
                  <a:pt x="95" y="19"/>
                </a:lnTo>
                <a:lnTo>
                  <a:pt x="79" y="28"/>
                </a:lnTo>
                <a:lnTo>
                  <a:pt x="64" y="38"/>
                </a:lnTo>
                <a:lnTo>
                  <a:pt x="51" y="49"/>
                </a:lnTo>
                <a:lnTo>
                  <a:pt x="39" y="61"/>
                </a:lnTo>
                <a:lnTo>
                  <a:pt x="28" y="74"/>
                </a:lnTo>
                <a:lnTo>
                  <a:pt x="19" y="88"/>
                </a:lnTo>
                <a:lnTo>
                  <a:pt x="13" y="103"/>
                </a:lnTo>
                <a:lnTo>
                  <a:pt x="6" y="118"/>
                </a:lnTo>
                <a:lnTo>
                  <a:pt x="3" y="133"/>
                </a:lnTo>
                <a:lnTo>
                  <a:pt x="1" y="149"/>
                </a:lnTo>
                <a:lnTo>
                  <a:pt x="0" y="166"/>
                </a:lnTo>
                <a:lnTo>
                  <a:pt x="0" y="175"/>
                </a:lnTo>
                <a:lnTo>
                  <a:pt x="1" y="183"/>
                </a:lnTo>
                <a:lnTo>
                  <a:pt x="2" y="192"/>
                </a:lnTo>
                <a:lnTo>
                  <a:pt x="4" y="202"/>
                </a:lnTo>
                <a:lnTo>
                  <a:pt x="10" y="219"/>
                </a:lnTo>
                <a:lnTo>
                  <a:pt x="18" y="237"/>
                </a:lnTo>
                <a:lnTo>
                  <a:pt x="27" y="254"/>
                </a:lnTo>
                <a:lnTo>
                  <a:pt x="38" y="26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 name="Freeform 8">
            <a:extLst>
              <a:ext uri="{FF2B5EF4-FFF2-40B4-BE49-F238E27FC236}">
                <a16:creationId xmlns:a16="http://schemas.microsoft.com/office/drawing/2014/main" id="{2E6926A3-8D72-0C45-A8AE-C8AA8F44D9BB}"/>
              </a:ext>
            </a:extLst>
          </p:cNvPr>
          <p:cNvSpPr>
            <a:spLocks/>
          </p:cNvSpPr>
          <p:nvPr/>
        </p:nvSpPr>
        <p:spPr bwMode="auto">
          <a:xfrm>
            <a:off x="7599127" y="11323638"/>
            <a:ext cx="546135" cy="316413"/>
          </a:xfrm>
          <a:custGeom>
            <a:avLst/>
            <a:gdLst>
              <a:gd name="T0" fmla="*/ 237 w 379"/>
              <a:gd name="T1" fmla="*/ 8 h 219"/>
              <a:gd name="T2" fmla="*/ 263 w 379"/>
              <a:gd name="T3" fmla="*/ 20 h 219"/>
              <a:gd name="T4" fmla="*/ 278 w 379"/>
              <a:gd name="T5" fmla="*/ 33 h 219"/>
              <a:gd name="T6" fmla="*/ 290 w 379"/>
              <a:gd name="T7" fmla="*/ 47 h 219"/>
              <a:gd name="T8" fmla="*/ 298 w 379"/>
              <a:gd name="T9" fmla="*/ 63 h 219"/>
              <a:gd name="T10" fmla="*/ 302 w 379"/>
              <a:gd name="T11" fmla="*/ 79 h 219"/>
              <a:gd name="T12" fmla="*/ 302 w 379"/>
              <a:gd name="T13" fmla="*/ 93 h 219"/>
              <a:gd name="T14" fmla="*/ 300 w 379"/>
              <a:gd name="T15" fmla="*/ 106 h 219"/>
              <a:gd name="T16" fmla="*/ 292 w 379"/>
              <a:gd name="T17" fmla="*/ 124 h 219"/>
              <a:gd name="T18" fmla="*/ 279 w 379"/>
              <a:gd name="T19" fmla="*/ 141 h 219"/>
              <a:gd name="T20" fmla="*/ 270 w 379"/>
              <a:gd name="T21" fmla="*/ 151 h 219"/>
              <a:gd name="T22" fmla="*/ 251 w 379"/>
              <a:gd name="T23" fmla="*/ 162 h 219"/>
              <a:gd name="T24" fmla="*/ 224 w 379"/>
              <a:gd name="T25" fmla="*/ 173 h 219"/>
              <a:gd name="T26" fmla="*/ 197 w 379"/>
              <a:gd name="T27" fmla="*/ 178 h 219"/>
              <a:gd name="T28" fmla="*/ 171 w 379"/>
              <a:gd name="T29" fmla="*/ 178 h 219"/>
              <a:gd name="T30" fmla="*/ 147 w 379"/>
              <a:gd name="T31" fmla="*/ 174 h 219"/>
              <a:gd name="T32" fmla="*/ 124 w 379"/>
              <a:gd name="T33" fmla="*/ 165 h 219"/>
              <a:gd name="T34" fmla="*/ 103 w 379"/>
              <a:gd name="T35" fmla="*/ 154 h 219"/>
              <a:gd name="T36" fmla="*/ 86 w 379"/>
              <a:gd name="T37" fmla="*/ 140 h 219"/>
              <a:gd name="T38" fmla="*/ 71 w 379"/>
              <a:gd name="T39" fmla="*/ 123 h 219"/>
              <a:gd name="T40" fmla="*/ 62 w 379"/>
              <a:gd name="T41" fmla="*/ 108 h 219"/>
              <a:gd name="T42" fmla="*/ 56 w 379"/>
              <a:gd name="T43" fmla="*/ 93 h 219"/>
              <a:gd name="T44" fmla="*/ 45 w 379"/>
              <a:gd name="T45" fmla="*/ 67 h 219"/>
              <a:gd name="T46" fmla="*/ 1 w 379"/>
              <a:gd name="T47" fmla="*/ 55 h 219"/>
              <a:gd name="T48" fmla="*/ 0 w 379"/>
              <a:gd name="T49" fmla="*/ 85 h 219"/>
              <a:gd name="T50" fmla="*/ 0 w 379"/>
              <a:gd name="T51" fmla="*/ 111 h 219"/>
              <a:gd name="T52" fmla="*/ 1 w 379"/>
              <a:gd name="T53" fmla="*/ 135 h 219"/>
              <a:gd name="T54" fmla="*/ 1 w 379"/>
              <a:gd name="T55" fmla="*/ 171 h 219"/>
              <a:gd name="T56" fmla="*/ 2 w 379"/>
              <a:gd name="T57" fmla="*/ 180 h 219"/>
              <a:gd name="T58" fmla="*/ 7 w 379"/>
              <a:gd name="T59" fmla="*/ 187 h 219"/>
              <a:gd name="T60" fmla="*/ 21 w 379"/>
              <a:gd name="T61" fmla="*/ 192 h 219"/>
              <a:gd name="T62" fmla="*/ 85 w 379"/>
              <a:gd name="T63" fmla="*/ 209 h 219"/>
              <a:gd name="T64" fmla="*/ 118 w 379"/>
              <a:gd name="T65" fmla="*/ 217 h 219"/>
              <a:gd name="T66" fmla="*/ 158 w 379"/>
              <a:gd name="T67" fmla="*/ 219 h 219"/>
              <a:gd name="T68" fmla="*/ 202 w 379"/>
              <a:gd name="T69" fmla="*/ 217 h 219"/>
              <a:gd name="T70" fmla="*/ 236 w 379"/>
              <a:gd name="T71" fmla="*/ 211 h 219"/>
              <a:gd name="T72" fmla="*/ 264 w 379"/>
              <a:gd name="T73" fmla="*/ 201 h 219"/>
              <a:gd name="T74" fmla="*/ 294 w 379"/>
              <a:gd name="T75" fmla="*/ 186 h 219"/>
              <a:gd name="T76" fmla="*/ 318 w 379"/>
              <a:gd name="T77" fmla="*/ 169 h 219"/>
              <a:gd name="T78" fmla="*/ 336 w 379"/>
              <a:gd name="T79" fmla="*/ 154 h 219"/>
              <a:gd name="T80" fmla="*/ 352 w 379"/>
              <a:gd name="T81" fmla="*/ 136 h 219"/>
              <a:gd name="T82" fmla="*/ 363 w 379"/>
              <a:gd name="T83" fmla="*/ 116 h 219"/>
              <a:gd name="T84" fmla="*/ 374 w 379"/>
              <a:gd name="T85" fmla="*/ 76 h 219"/>
              <a:gd name="T86" fmla="*/ 379 w 379"/>
              <a:gd name="T87" fmla="*/ 35 h 219"/>
              <a:gd name="T88" fmla="*/ 378 w 379"/>
              <a:gd name="T89" fmla="*/ 16 h 219"/>
              <a:gd name="T90" fmla="*/ 375 w 379"/>
              <a:gd name="T9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9" h="219">
                <a:moveTo>
                  <a:pt x="219" y="0"/>
                </a:moveTo>
                <a:lnTo>
                  <a:pt x="237" y="8"/>
                </a:lnTo>
                <a:lnTo>
                  <a:pt x="252" y="14"/>
                </a:lnTo>
                <a:lnTo>
                  <a:pt x="263" y="20"/>
                </a:lnTo>
                <a:lnTo>
                  <a:pt x="272" y="27"/>
                </a:lnTo>
                <a:lnTo>
                  <a:pt x="278" y="33"/>
                </a:lnTo>
                <a:lnTo>
                  <a:pt x="285" y="41"/>
                </a:lnTo>
                <a:lnTo>
                  <a:pt x="290" y="47"/>
                </a:lnTo>
                <a:lnTo>
                  <a:pt x="294" y="55"/>
                </a:lnTo>
                <a:lnTo>
                  <a:pt x="298" y="63"/>
                </a:lnTo>
                <a:lnTo>
                  <a:pt x="300" y="70"/>
                </a:lnTo>
                <a:lnTo>
                  <a:pt x="302" y="79"/>
                </a:lnTo>
                <a:lnTo>
                  <a:pt x="302" y="86"/>
                </a:lnTo>
                <a:lnTo>
                  <a:pt x="302" y="93"/>
                </a:lnTo>
                <a:lnTo>
                  <a:pt x="301" y="99"/>
                </a:lnTo>
                <a:lnTo>
                  <a:pt x="300" y="106"/>
                </a:lnTo>
                <a:lnTo>
                  <a:pt x="298" y="111"/>
                </a:lnTo>
                <a:lnTo>
                  <a:pt x="292" y="124"/>
                </a:lnTo>
                <a:lnTo>
                  <a:pt x="285" y="135"/>
                </a:lnTo>
                <a:lnTo>
                  <a:pt x="279" y="141"/>
                </a:lnTo>
                <a:lnTo>
                  <a:pt x="275" y="146"/>
                </a:lnTo>
                <a:lnTo>
                  <a:pt x="270" y="151"/>
                </a:lnTo>
                <a:lnTo>
                  <a:pt x="264" y="155"/>
                </a:lnTo>
                <a:lnTo>
                  <a:pt x="251" y="162"/>
                </a:lnTo>
                <a:lnTo>
                  <a:pt x="238" y="168"/>
                </a:lnTo>
                <a:lnTo>
                  <a:pt x="224" y="173"/>
                </a:lnTo>
                <a:lnTo>
                  <a:pt x="210" y="176"/>
                </a:lnTo>
                <a:lnTo>
                  <a:pt x="197" y="178"/>
                </a:lnTo>
                <a:lnTo>
                  <a:pt x="185" y="178"/>
                </a:lnTo>
                <a:lnTo>
                  <a:pt x="171" y="178"/>
                </a:lnTo>
                <a:lnTo>
                  <a:pt x="158" y="176"/>
                </a:lnTo>
                <a:lnTo>
                  <a:pt x="147" y="174"/>
                </a:lnTo>
                <a:lnTo>
                  <a:pt x="135" y="169"/>
                </a:lnTo>
                <a:lnTo>
                  <a:pt x="124" y="165"/>
                </a:lnTo>
                <a:lnTo>
                  <a:pt x="113" y="161"/>
                </a:lnTo>
                <a:lnTo>
                  <a:pt x="103" y="154"/>
                </a:lnTo>
                <a:lnTo>
                  <a:pt x="95" y="148"/>
                </a:lnTo>
                <a:lnTo>
                  <a:pt x="86" y="140"/>
                </a:lnTo>
                <a:lnTo>
                  <a:pt x="78" y="133"/>
                </a:lnTo>
                <a:lnTo>
                  <a:pt x="71" y="123"/>
                </a:lnTo>
                <a:lnTo>
                  <a:pt x="64" y="112"/>
                </a:lnTo>
                <a:lnTo>
                  <a:pt x="62" y="108"/>
                </a:lnTo>
                <a:lnTo>
                  <a:pt x="60" y="103"/>
                </a:lnTo>
                <a:lnTo>
                  <a:pt x="56" y="93"/>
                </a:lnTo>
                <a:lnTo>
                  <a:pt x="51" y="81"/>
                </a:lnTo>
                <a:lnTo>
                  <a:pt x="45" y="67"/>
                </a:lnTo>
                <a:lnTo>
                  <a:pt x="40" y="54"/>
                </a:lnTo>
                <a:lnTo>
                  <a:pt x="1" y="55"/>
                </a:lnTo>
                <a:lnTo>
                  <a:pt x="1" y="71"/>
                </a:lnTo>
                <a:lnTo>
                  <a:pt x="0" y="85"/>
                </a:lnTo>
                <a:lnTo>
                  <a:pt x="0" y="99"/>
                </a:lnTo>
                <a:lnTo>
                  <a:pt x="0" y="111"/>
                </a:lnTo>
                <a:lnTo>
                  <a:pt x="1" y="122"/>
                </a:lnTo>
                <a:lnTo>
                  <a:pt x="1" y="135"/>
                </a:lnTo>
                <a:lnTo>
                  <a:pt x="1" y="151"/>
                </a:lnTo>
                <a:lnTo>
                  <a:pt x="1" y="171"/>
                </a:lnTo>
                <a:lnTo>
                  <a:pt x="1" y="176"/>
                </a:lnTo>
                <a:lnTo>
                  <a:pt x="2" y="180"/>
                </a:lnTo>
                <a:lnTo>
                  <a:pt x="4" y="185"/>
                </a:lnTo>
                <a:lnTo>
                  <a:pt x="7" y="187"/>
                </a:lnTo>
                <a:lnTo>
                  <a:pt x="14" y="189"/>
                </a:lnTo>
                <a:lnTo>
                  <a:pt x="21" y="192"/>
                </a:lnTo>
                <a:lnTo>
                  <a:pt x="31" y="194"/>
                </a:lnTo>
                <a:lnTo>
                  <a:pt x="85" y="209"/>
                </a:lnTo>
                <a:lnTo>
                  <a:pt x="101" y="214"/>
                </a:lnTo>
                <a:lnTo>
                  <a:pt x="118" y="217"/>
                </a:lnTo>
                <a:lnTo>
                  <a:pt x="138" y="218"/>
                </a:lnTo>
                <a:lnTo>
                  <a:pt x="158" y="219"/>
                </a:lnTo>
                <a:lnTo>
                  <a:pt x="181" y="218"/>
                </a:lnTo>
                <a:lnTo>
                  <a:pt x="202" y="217"/>
                </a:lnTo>
                <a:lnTo>
                  <a:pt x="220" y="214"/>
                </a:lnTo>
                <a:lnTo>
                  <a:pt x="236" y="211"/>
                </a:lnTo>
                <a:lnTo>
                  <a:pt x="250" y="206"/>
                </a:lnTo>
                <a:lnTo>
                  <a:pt x="264" y="201"/>
                </a:lnTo>
                <a:lnTo>
                  <a:pt x="279" y="194"/>
                </a:lnTo>
                <a:lnTo>
                  <a:pt x="294" y="186"/>
                </a:lnTo>
                <a:lnTo>
                  <a:pt x="307" y="177"/>
                </a:lnTo>
                <a:lnTo>
                  <a:pt x="318" y="169"/>
                </a:lnTo>
                <a:lnTo>
                  <a:pt x="328" y="162"/>
                </a:lnTo>
                <a:lnTo>
                  <a:pt x="336" y="154"/>
                </a:lnTo>
                <a:lnTo>
                  <a:pt x="344" y="146"/>
                </a:lnTo>
                <a:lnTo>
                  <a:pt x="352" y="136"/>
                </a:lnTo>
                <a:lnTo>
                  <a:pt x="358" y="125"/>
                </a:lnTo>
                <a:lnTo>
                  <a:pt x="363" y="116"/>
                </a:lnTo>
                <a:lnTo>
                  <a:pt x="369" y="96"/>
                </a:lnTo>
                <a:lnTo>
                  <a:pt x="374" y="76"/>
                </a:lnTo>
                <a:lnTo>
                  <a:pt x="378" y="55"/>
                </a:lnTo>
                <a:lnTo>
                  <a:pt x="379" y="35"/>
                </a:lnTo>
                <a:lnTo>
                  <a:pt x="378" y="25"/>
                </a:lnTo>
                <a:lnTo>
                  <a:pt x="378" y="16"/>
                </a:lnTo>
                <a:lnTo>
                  <a:pt x="377" y="8"/>
                </a:lnTo>
                <a:lnTo>
                  <a:pt x="375" y="0"/>
                </a:lnTo>
                <a:lnTo>
                  <a:pt x="219"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 name="Freeform 9">
            <a:extLst>
              <a:ext uri="{FF2B5EF4-FFF2-40B4-BE49-F238E27FC236}">
                <a16:creationId xmlns:a16="http://schemas.microsoft.com/office/drawing/2014/main" id="{75C9860E-4DFF-F54E-8072-321B8D4FDDE6}"/>
              </a:ext>
            </a:extLst>
          </p:cNvPr>
          <p:cNvSpPr>
            <a:spLocks/>
          </p:cNvSpPr>
          <p:nvPr/>
        </p:nvSpPr>
        <p:spPr bwMode="auto">
          <a:xfrm>
            <a:off x="7373738" y="11215277"/>
            <a:ext cx="983912" cy="69351"/>
          </a:xfrm>
          <a:custGeom>
            <a:avLst/>
            <a:gdLst>
              <a:gd name="T0" fmla="*/ 678 w 682"/>
              <a:gd name="T1" fmla="*/ 3 h 48"/>
              <a:gd name="T2" fmla="*/ 674 w 682"/>
              <a:gd name="T3" fmla="*/ 1 h 48"/>
              <a:gd name="T4" fmla="*/ 670 w 682"/>
              <a:gd name="T5" fmla="*/ 0 h 48"/>
              <a:gd name="T6" fmla="*/ 12 w 682"/>
              <a:gd name="T7" fmla="*/ 0 h 48"/>
              <a:gd name="T8" fmla="*/ 7 w 682"/>
              <a:gd name="T9" fmla="*/ 1 h 48"/>
              <a:gd name="T10" fmla="*/ 3 w 682"/>
              <a:gd name="T11" fmla="*/ 3 h 48"/>
              <a:gd name="T12" fmla="*/ 0 w 682"/>
              <a:gd name="T13" fmla="*/ 7 h 48"/>
              <a:gd name="T14" fmla="*/ 0 w 682"/>
              <a:gd name="T15" fmla="*/ 11 h 48"/>
              <a:gd name="T16" fmla="*/ 0 w 682"/>
              <a:gd name="T17" fmla="*/ 36 h 48"/>
              <a:gd name="T18" fmla="*/ 0 w 682"/>
              <a:gd name="T19" fmla="*/ 41 h 48"/>
              <a:gd name="T20" fmla="*/ 3 w 682"/>
              <a:gd name="T21" fmla="*/ 45 h 48"/>
              <a:gd name="T22" fmla="*/ 7 w 682"/>
              <a:gd name="T23" fmla="*/ 47 h 48"/>
              <a:gd name="T24" fmla="*/ 12 w 682"/>
              <a:gd name="T25" fmla="*/ 48 h 48"/>
              <a:gd name="T26" fmla="*/ 670 w 682"/>
              <a:gd name="T27" fmla="*/ 48 h 48"/>
              <a:gd name="T28" fmla="*/ 674 w 682"/>
              <a:gd name="T29" fmla="*/ 47 h 48"/>
              <a:gd name="T30" fmla="*/ 678 w 682"/>
              <a:gd name="T31" fmla="*/ 45 h 48"/>
              <a:gd name="T32" fmla="*/ 680 w 682"/>
              <a:gd name="T33" fmla="*/ 41 h 48"/>
              <a:gd name="T34" fmla="*/ 682 w 682"/>
              <a:gd name="T35" fmla="*/ 36 h 48"/>
              <a:gd name="T36" fmla="*/ 682 w 682"/>
              <a:gd name="T37" fmla="*/ 11 h 48"/>
              <a:gd name="T38" fmla="*/ 680 w 682"/>
              <a:gd name="T39" fmla="*/ 7 h 48"/>
              <a:gd name="T40" fmla="*/ 678 w 682"/>
              <a:gd name="T41" fmla="*/ 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2" h="48">
                <a:moveTo>
                  <a:pt x="678" y="3"/>
                </a:moveTo>
                <a:lnTo>
                  <a:pt x="674" y="1"/>
                </a:lnTo>
                <a:lnTo>
                  <a:pt x="670" y="0"/>
                </a:lnTo>
                <a:lnTo>
                  <a:pt x="12" y="0"/>
                </a:lnTo>
                <a:lnTo>
                  <a:pt x="7" y="1"/>
                </a:lnTo>
                <a:lnTo>
                  <a:pt x="3" y="3"/>
                </a:lnTo>
                <a:lnTo>
                  <a:pt x="0" y="7"/>
                </a:lnTo>
                <a:lnTo>
                  <a:pt x="0" y="11"/>
                </a:lnTo>
                <a:lnTo>
                  <a:pt x="0" y="36"/>
                </a:lnTo>
                <a:lnTo>
                  <a:pt x="0" y="41"/>
                </a:lnTo>
                <a:lnTo>
                  <a:pt x="3" y="45"/>
                </a:lnTo>
                <a:lnTo>
                  <a:pt x="7" y="47"/>
                </a:lnTo>
                <a:lnTo>
                  <a:pt x="12" y="48"/>
                </a:lnTo>
                <a:lnTo>
                  <a:pt x="670" y="48"/>
                </a:lnTo>
                <a:lnTo>
                  <a:pt x="674" y="47"/>
                </a:lnTo>
                <a:lnTo>
                  <a:pt x="678" y="45"/>
                </a:lnTo>
                <a:lnTo>
                  <a:pt x="680" y="41"/>
                </a:lnTo>
                <a:lnTo>
                  <a:pt x="682" y="36"/>
                </a:lnTo>
                <a:lnTo>
                  <a:pt x="682" y="11"/>
                </a:lnTo>
                <a:lnTo>
                  <a:pt x="680" y="7"/>
                </a:lnTo>
                <a:lnTo>
                  <a:pt x="678" y="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 name="Freeform 10">
            <a:extLst>
              <a:ext uri="{FF2B5EF4-FFF2-40B4-BE49-F238E27FC236}">
                <a16:creationId xmlns:a16="http://schemas.microsoft.com/office/drawing/2014/main" id="{4AAD1D28-3C3F-5648-A263-35C0A1948DDB}"/>
              </a:ext>
            </a:extLst>
          </p:cNvPr>
          <p:cNvSpPr>
            <a:spLocks/>
          </p:cNvSpPr>
          <p:nvPr/>
        </p:nvSpPr>
        <p:spPr bwMode="auto">
          <a:xfrm>
            <a:off x="13671627" y="10933543"/>
            <a:ext cx="160374" cy="706510"/>
          </a:xfrm>
          <a:custGeom>
            <a:avLst/>
            <a:gdLst>
              <a:gd name="T0" fmla="*/ 25 w 110"/>
              <a:gd name="T1" fmla="*/ 25 h 487"/>
              <a:gd name="T2" fmla="*/ 20 w 110"/>
              <a:gd name="T3" fmla="*/ 32 h 487"/>
              <a:gd name="T4" fmla="*/ 14 w 110"/>
              <a:gd name="T5" fmla="*/ 38 h 487"/>
              <a:gd name="T6" fmla="*/ 10 w 110"/>
              <a:gd name="T7" fmla="*/ 46 h 487"/>
              <a:gd name="T8" fmla="*/ 7 w 110"/>
              <a:gd name="T9" fmla="*/ 52 h 487"/>
              <a:gd name="T10" fmla="*/ 3 w 110"/>
              <a:gd name="T11" fmla="*/ 61 h 487"/>
              <a:gd name="T12" fmla="*/ 2 w 110"/>
              <a:gd name="T13" fmla="*/ 68 h 487"/>
              <a:gd name="T14" fmla="*/ 1 w 110"/>
              <a:gd name="T15" fmla="*/ 77 h 487"/>
              <a:gd name="T16" fmla="*/ 0 w 110"/>
              <a:gd name="T17" fmla="*/ 85 h 487"/>
              <a:gd name="T18" fmla="*/ 0 w 110"/>
              <a:gd name="T19" fmla="*/ 402 h 487"/>
              <a:gd name="T20" fmla="*/ 1 w 110"/>
              <a:gd name="T21" fmla="*/ 410 h 487"/>
              <a:gd name="T22" fmla="*/ 2 w 110"/>
              <a:gd name="T23" fmla="*/ 418 h 487"/>
              <a:gd name="T24" fmla="*/ 3 w 110"/>
              <a:gd name="T25" fmla="*/ 427 h 487"/>
              <a:gd name="T26" fmla="*/ 7 w 110"/>
              <a:gd name="T27" fmla="*/ 434 h 487"/>
              <a:gd name="T28" fmla="*/ 10 w 110"/>
              <a:gd name="T29" fmla="*/ 442 h 487"/>
              <a:gd name="T30" fmla="*/ 14 w 110"/>
              <a:gd name="T31" fmla="*/ 448 h 487"/>
              <a:gd name="T32" fmla="*/ 20 w 110"/>
              <a:gd name="T33" fmla="*/ 455 h 487"/>
              <a:gd name="T34" fmla="*/ 25 w 110"/>
              <a:gd name="T35" fmla="*/ 461 h 487"/>
              <a:gd name="T36" fmla="*/ 31 w 110"/>
              <a:gd name="T37" fmla="*/ 468 h 487"/>
              <a:gd name="T38" fmla="*/ 39 w 110"/>
              <a:gd name="T39" fmla="*/ 473 h 487"/>
              <a:gd name="T40" fmla="*/ 45 w 110"/>
              <a:gd name="T41" fmla="*/ 476 h 487"/>
              <a:gd name="T42" fmla="*/ 53 w 110"/>
              <a:gd name="T43" fmla="*/ 481 h 487"/>
              <a:gd name="T44" fmla="*/ 61 w 110"/>
              <a:gd name="T45" fmla="*/ 483 h 487"/>
              <a:gd name="T46" fmla="*/ 68 w 110"/>
              <a:gd name="T47" fmla="*/ 485 h 487"/>
              <a:gd name="T48" fmla="*/ 77 w 110"/>
              <a:gd name="T49" fmla="*/ 486 h 487"/>
              <a:gd name="T50" fmla="*/ 85 w 110"/>
              <a:gd name="T51" fmla="*/ 487 h 487"/>
              <a:gd name="T52" fmla="*/ 110 w 110"/>
              <a:gd name="T53" fmla="*/ 487 h 487"/>
              <a:gd name="T54" fmla="*/ 110 w 110"/>
              <a:gd name="T55" fmla="*/ 0 h 487"/>
              <a:gd name="T56" fmla="*/ 85 w 110"/>
              <a:gd name="T57" fmla="*/ 0 h 487"/>
              <a:gd name="T58" fmla="*/ 77 w 110"/>
              <a:gd name="T59" fmla="*/ 0 h 487"/>
              <a:gd name="T60" fmla="*/ 68 w 110"/>
              <a:gd name="T61" fmla="*/ 1 h 487"/>
              <a:gd name="T62" fmla="*/ 61 w 110"/>
              <a:gd name="T63" fmla="*/ 3 h 487"/>
              <a:gd name="T64" fmla="*/ 53 w 110"/>
              <a:gd name="T65" fmla="*/ 6 h 487"/>
              <a:gd name="T66" fmla="*/ 45 w 110"/>
              <a:gd name="T67" fmla="*/ 10 h 487"/>
              <a:gd name="T68" fmla="*/ 39 w 110"/>
              <a:gd name="T69" fmla="*/ 14 h 487"/>
              <a:gd name="T70" fmla="*/ 31 w 110"/>
              <a:gd name="T71" fmla="*/ 19 h 487"/>
              <a:gd name="T72" fmla="*/ 25 w 110"/>
              <a:gd name="T73" fmla="*/ 25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0" h="487">
                <a:moveTo>
                  <a:pt x="25" y="25"/>
                </a:moveTo>
                <a:lnTo>
                  <a:pt x="20" y="32"/>
                </a:lnTo>
                <a:lnTo>
                  <a:pt x="14" y="38"/>
                </a:lnTo>
                <a:lnTo>
                  <a:pt x="10" y="46"/>
                </a:lnTo>
                <a:lnTo>
                  <a:pt x="7" y="52"/>
                </a:lnTo>
                <a:lnTo>
                  <a:pt x="3" y="61"/>
                </a:lnTo>
                <a:lnTo>
                  <a:pt x="2" y="68"/>
                </a:lnTo>
                <a:lnTo>
                  <a:pt x="1" y="77"/>
                </a:lnTo>
                <a:lnTo>
                  <a:pt x="0" y="85"/>
                </a:lnTo>
                <a:lnTo>
                  <a:pt x="0" y="402"/>
                </a:lnTo>
                <a:lnTo>
                  <a:pt x="1" y="410"/>
                </a:lnTo>
                <a:lnTo>
                  <a:pt x="2" y="418"/>
                </a:lnTo>
                <a:lnTo>
                  <a:pt x="3" y="427"/>
                </a:lnTo>
                <a:lnTo>
                  <a:pt x="7" y="434"/>
                </a:lnTo>
                <a:lnTo>
                  <a:pt x="10" y="442"/>
                </a:lnTo>
                <a:lnTo>
                  <a:pt x="14" y="448"/>
                </a:lnTo>
                <a:lnTo>
                  <a:pt x="20" y="455"/>
                </a:lnTo>
                <a:lnTo>
                  <a:pt x="25" y="461"/>
                </a:lnTo>
                <a:lnTo>
                  <a:pt x="31" y="468"/>
                </a:lnTo>
                <a:lnTo>
                  <a:pt x="39" y="473"/>
                </a:lnTo>
                <a:lnTo>
                  <a:pt x="45" y="476"/>
                </a:lnTo>
                <a:lnTo>
                  <a:pt x="53" y="481"/>
                </a:lnTo>
                <a:lnTo>
                  <a:pt x="61" y="483"/>
                </a:lnTo>
                <a:lnTo>
                  <a:pt x="68" y="485"/>
                </a:lnTo>
                <a:lnTo>
                  <a:pt x="77" y="486"/>
                </a:lnTo>
                <a:lnTo>
                  <a:pt x="85" y="487"/>
                </a:lnTo>
                <a:lnTo>
                  <a:pt x="110" y="487"/>
                </a:lnTo>
                <a:lnTo>
                  <a:pt x="110" y="0"/>
                </a:lnTo>
                <a:lnTo>
                  <a:pt x="85" y="0"/>
                </a:lnTo>
                <a:lnTo>
                  <a:pt x="77" y="0"/>
                </a:lnTo>
                <a:lnTo>
                  <a:pt x="68" y="1"/>
                </a:lnTo>
                <a:lnTo>
                  <a:pt x="61" y="3"/>
                </a:lnTo>
                <a:lnTo>
                  <a:pt x="53" y="6"/>
                </a:lnTo>
                <a:lnTo>
                  <a:pt x="45" y="10"/>
                </a:lnTo>
                <a:lnTo>
                  <a:pt x="39" y="14"/>
                </a:lnTo>
                <a:lnTo>
                  <a:pt x="31" y="19"/>
                </a:lnTo>
                <a:lnTo>
                  <a:pt x="25" y="2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 name="Freeform 11">
            <a:extLst>
              <a:ext uri="{FF2B5EF4-FFF2-40B4-BE49-F238E27FC236}">
                <a16:creationId xmlns:a16="http://schemas.microsoft.com/office/drawing/2014/main" id="{598BE236-46A7-8743-B904-D278813881BA}"/>
              </a:ext>
            </a:extLst>
          </p:cNvPr>
          <p:cNvSpPr>
            <a:spLocks noEditPoints="1"/>
          </p:cNvSpPr>
          <p:nvPr/>
        </p:nvSpPr>
        <p:spPr bwMode="auto">
          <a:xfrm>
            <a:off x="13884016" y="10794842"/>
            <a:ext cx="563473" cy="845211"/>
          </a:xfrm>
          <a:custGeom>
            <a:avLst/>
            <a:gdLst>
              <a:gd name="T0" fmla="*/ 341 w 390"/>
              <a:gd name="T1" fmla="*/ 37 h 585"/>
              <a:gd name="T2" fmla="*/ 341 w 390"/>
              <a:gd name="T3" fmla="*/ 29 h 585"/>
              <a:gd name="T4" fmla="*/ 339 w 390"/>
              <a:gd name="T5" fmla="*/ 23 h 585"/>
              <a:gd name="T6" fmla="*/ 336 w 390"/>
              <a:gd name="T7" fmla="*/ 16 h 585"/>
              <a:gd name="T8" fmla="*/ 330 w 390"/>
              <a:gd name="T9" fmla="*/ 11 h 585"/>
              <a:gd name="T10" fmla="*/ 325 w 390"/>
              <a:gd name="T11" fmla="*/ 6 h 585"/>
              <a:gd name="T12" fmla="*/ 318 w 390"/>
              <a:gd name="T13" fmla="*/ 3 h 585"/>
              <a:gd name="T14" fmla="*/ 312 w 390"/>
              <a:gd name="T15" fmla="*/ 1 h 585"/>
              <a:gd name="T16" fmla="*/ 304 w 390"/>
              <a:gd name="T17" fmla="*/ 0 h 585"/>
              <a:gd name="T18" fmla="*/ 85 w 390"/>
              <a:gd name="T19" fmla="*/ 0 h 585"/>
              <a:gd name="T20" fmla="*/ 79 w 390"/>
              <a:gd name="T21" fmla="*/ 1 h 585"/>
              <a:gd name="T22" fmla="*/ 71 w 390"/>
              <a:gd name="T23" fmla="*/ 3 h 585"/>
              <a:gd name="T24" fmla="*/ 66 w 390"/>
              <a:gd name="T25" fmla="*/ 6 h 585"/>
              <a:gd name="T26" fmla="*/ 59 w 390"/>
              <a:gd name="T27" fmla="*/ 11 h 585"/>
              <a:gd name="T28" fmla="*/ 55 w 390"/>
              <a:gd name="T29" fmla="*/ 16 h 585"/>
              <a:gd name="T30" fmla="*/ 52 w 390"/>
              <a:gd name="T31" fmla="*/ 23 h 585"/>
              <a:gd name="T32" fmla="*/ 50 w 390"/>
              <a:gd name="T33" fmla="*/ 29 h 585"/>
              <a:gd name="T34" fmla="*/ 50 w 390"/>
              <a:gd name="T35" fmla="*/ 37 h 585"/>
              <a:gd name="T36" fmla="*/ 50 w 390"/>
              <a:gd name="T37" fmla="*/ 98 h 585"/>
              <a:gd name="T38" fmla="*/ 0 w 390"/>
              <a:gd name="T39" fmla="*/ 98 h 585"/>
              <a:gd name="T40" fmla="*/ 0 w 390"/>
              <a:gd name="T41" fmla="*/ 585 h 585"/>
              <a:gd name="T42" fmla="*/ 390 w 390"/>
              <a:gd name="T43" fmla="*/ 585 h 585"/>
              <a:gd name="T44" fmla="*/ 390 w 390"/>
              <a:gd name="T45" fmla="*/ 98 h 585"/>
              <a:gd name="T46" fmla="*/ 341 w 390"/>
              <a:gd name="T47" fmla="*/ 98 h 585"/>
              <a:gd name="T48" fmla="*/ 341 w 390"/>
              <a:gd name="T49" fmla="*/ 37 h 585"/>
              <a:gd name="T50" fmla="*/ 293 w 390"/>
              <a:gd name="T51" fmla="*/ 98 h 585"/>
              <a:gd name="T52" fmla="*/ 98 w 390"/>
              <a:gd name="T53" fmla="*/ 98 h 585"/>
              <a:gd name="T54" fmla="*/ 98 w 390"/>
              <a:gd name="T55" fmla="*/ 50 h 585"/>
              <a:gd name="T56" fmla="*/ 293 w 390"/>
              <a:gd name="T57" fmla="*/ 50 h 585"/>
              <a:gd name="T58" fmla="*/ 293 w 390"/>
              <a:gd name="T59" fmla="*/ 98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0" h="585">
                <a:moveTo>
                  <a:pt x="341" y="37"/>
                </a:moveTo>
                <a:lnTo>
                  <a:pt x="341" y="29"/>
                </a:lnTo>
                <a:lnTo>
                  <a:pt x="339" y="23"/>
                </a:lnTo>
                <a:lnTo>
                  <a:pt x="336" y="16"/>
                </a:lnTo>
                <a:lnTo>
                  <a:pt x="330" y="11"/>
                </a:lnTo>
                <a:lnTo>
                  <a:pt x="325" y="6"/>
                </a:lnTo>
                <a:lnTo>
                  <a:pt x="318" y="3"/>
                </a:lnTo>
                <a:lnTo>
                  <a:pt x="312" y="1"/>
                </a:lnTo>
                <a:lnTo>
                  <a:pt x="304" y="0"/>
                </a:lnTo>
                <a:lnTo>
                  <a:pt x="85" y="0"/>
                </a:lnTo>
                <a:lnTo>
                  <a:pt x="79" y="1"/>
                </a:lnTo>
                <a:lnTo>
                  <a:pt x="71" y="3"/>
                </a:lnTo>
                <a:lnTo>
                  <a:pt x="66" y="6"/>
                </a:lnTo>
                <a:lnTo>
                  <a:pt x="59" y="11"/>
                </a:lnTo>
                <a:lnTo>
                  <a:pt x="55" y="16"/>
                </a:lnTo>
                <a:lnTo>
                  <a:pt x="52" y="23"/>
                </a:lnTo>
                <a:lnTo>
                  <a:pt x="50" y="29"/>
                </a:lnTo>
                <a:lnTo>
                  <a:pt x="50" y="37"/>
                </a:lnTo>
                <a:lnTo>
                  <a:pt x="50" y="98"/>
                </a:lnTo>
                <a:lnTo>
                  <a:pt x="0" y="98"/>
                </a:lnTo>
                <a:lnTo>
                  <a:pt x="0" y="585"/>
                </a:lnTo>
                <a:lnTo>
                  <a:pt x="390" y="585"/>
                </a:lnTo>
                <a:lnTo>
                  <a:pt x="390" y="98"/>
                </a:lnTo>
                <a:lnTo>
                  <a:pt x="341" y="98"/>
                </a:lnTo>
                <a:lnTo>
                  <a:pt x="341" y="37"/>
                </a:lnTo>
                <a:close/>
                <a:moveTo>
                  <a:pt x="293" y="98"/>
                </a:moveTo>
                <a:lnTo>
                  <a:pt x="98" y="98"/>
                </a:lnTo>
                <a:lnTo>
                  <a:pt x="98" y="50"/>
                </a:lnTo>
                <a:lnTo>
                  <a:pt x="293" y="50"/>
                </a:lnTo>
                <a:lnTo>
                  <a:pt x="293" y="9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 name="Freeform 12">
            <a:extLst>
              <a:ext uri="{FF2B5EF4-FFF2-40B4-BE49-F238E27FC236}">
                <a16:creationId xmlns:a16="http://schemas.microsoft.com/office/drawing/2014/main" id="{688FA1E8-8A65-7640-813B-1FCC783A719F}"/>
              </a:ext>
            </a:extLst>
          </p:cNvPr>
          <p:cNvSpPr>
            <a:spLocks/>
          </p:cNvSpPr>
          <p:nvPr/>
        </p:nvSpPr>
        <p:spPr bwMode="auto">
          <a:xfrm>
            <a:off x="14499500" y="10933543"/>
            <a:ext cx="160374" cy="706510"/>
          </a:xfrm>
          <a:custGeom>
            <a:avLst/>
            <a:gdLst>
              <a:gd name="T0" fmla="*/ 85 w 111"/>
              <a:gd name="T1" fmla="*/ 25 h 487"/>
              <a:gd name="T2" fmla="*/ 78 w 111"/>
              <a:gd name="T3" fmla="*/ 19 h 487"/>
              <a:gd name="T4" fmla="*/ 72 w 111"/>
              <a:gd name="T5" fmla="*/ 14 h 487"/>
              <a:gd name="T6" fmla="*/ 65 w 111"/>
              <a:gd name="T7" fmla="*/ 10 h 487"/>
              <a:gd name="T8" fmla="*/ 58 w 111"/>
              <a:gd name="T9" fmla="*/ 6 h 487"/>
              <a:gd name="T10" fmla="*/ 50 w 111"/>
              <a:gd name="T11" fmla="*/ 3 h 487"/>
              <a:gd name="T12" fmla="*/ 42 w 111"/>
              <a:gd name="T13" fmla="*/ 1 h 487"/>
              <a:gd name="T14" fmla="*/ 34 w 111"/>
              <a:gd name="T15" fmla="*/ 0 h 487"/>
              <a:gd name="T16" fmla="*/ 25 w 111"/>
              <a:gd name="T17" fmla="*/ 0 h 487"/>
              <a:gd name="T18" fmla="*/ 0 w 111"/>
              <a:gd name="T19" fmla="*/ 0 h 487"/>
              <a:gd name="T20" fmla="*/ 0 w 111"/>
              <a:gd name="T21" fmla="*/ 487 h 487"/>
              <a:gd name="T22" fmla="*/ 25 w 111"/>
              <a:gd name="T23" fmla="*/ 487 h 487"/>
              <a:gd name="T24" fmla="*/ 34 w 111"/>
              <a:gd name="T25" fmla="*/ 486 h 487"/>
              <a:gd name="T26" fmla="*/ 42 w 111"/>
              <a:gd name="T27" fmla="*/ 485 h 487"/>
              <a:gd name="T28" fmla="*/ 50 w 111"/>
              <a:gd name="T29" fmla="*/ 483 h 487"/>
              <a:gd name="T30" fmla="*/ 58 w 111"/>
              <a:gd name="T31" fmla="*/ 481 h 487"/>
              <a:gd name="T32" fmla="*/ 65 w 111"/>
              <a:gd name="T33" fmla="*/ 476 h 487"/>
              <a:gd name="T34" fmla="*/ 72 w 111"/>
              <a:gd name="T35" fmla="*/ 473 h 487"/>
              <a:gd name="T36" fmla="*/ 78 w 111"/>
              <a:gd name="T37" fmla="*/ 468 h 487"/>
              <a:gd name="T38" fmla="*/ 85 w 111"/>
              <a:gd name="T39" fmla="*/ 461 h 487"/>
              <a:gd name="T40" fmla="*/ 91 w 111"/>
              <a:gd name="T41" fmla="*/ 455 h 487"/>
              <a:gd name="T42" fmla="*/ 96 w 111"/>
              <a:gd name="T43" fmla="*/ 448 h 487"/>
              <a:gd name="T44" fmla="*/ 100 w 111"/>
              <a:gd name="T45" fmla="*/ 442 h 487"/>
              <a:gd name="T46" fmla="*/ 104 w 111"/>
              <a:gd name="T47" fmla="*/ 434 h 487"/>
              <a:gd name="T48" fmla="*/ 106 w 111"/>
              <a:gd name="T49" fmla="*/ 427 h 487"/>
              <a:gd name="T50" fmla="*/ 108 w 111"/>
              <a:gd name="T51" fmla="*/ 418 h 487"/>
              <a:gd name="T52" fmla="*/ 110 w 111"/>
              <a:gd name="T53" fmla="*/ 410 h 487"/>
              <a:gd name="T54" fmla="*/ 111 w 111"/>
              <a:gd name="T55" fmla="*/ 402 h 487"/>
              <a:gd name="T56" fmla="*/ 111 w 111"/>
              <a:gd name="T57" fmla="*/ 85 h 487"/>
              <a:gd name="T58" fmla="*/ 110 w 111"/>
              <a:gd name="T59" fmla="*/ 77 h 487"/>
              <a:gd name="T60" fmla="*/ 108 w 111"/>
              <a:gd name="T61" fmla="*/ 68 h 487"/>
              <a:gd name="T62" fmla="*/ 106 w 111"/>
              <a:gd name="T63" fmla="*/ 61 h 487"/>
              <a:gd name="T64" fmla="*/ 104 w 111"/>
              <a:gd name="T65" fmla="*/ 52 h 487"/>
              <a:gd name="T66" fmla="*/ 100 w 111"/>
              <a:gd name="T67" fmla="*/ 46 h 487"/>
              <a:gd name="T68" fmla="*/ 96 w 111"/>
              <a:gd name="T69" fmla="*/ 38 h 487"/>
              <a:gd name="T70" fmla="*/ 91 w 111"/>
              <a:gd name="T71" fmla="*/ 32 h 487"/>
              <a:gd name="T72" fmla="*/ 85 w 111"/>
              <a:gd name="T73" fmla="*/ 25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487">
                <a:moveTo>
                  <a:pt x="85" y="25"/>
                </a:moveTo>
                <a:lnTo>
                  <a:pt x="78" y="19"/>
                </a:lnTo>
                <a:lnTo>
                  <a:pt x="72" y="14"/>
                </a:lnTo>
                <a:lnTo>
                  <a:pt x="65" y="10"/>
                </a:lnTo>
                <a:lnTo>
                  <a:pt x="58" y="6"/>
                </a:lnTo>
                <a:lnTo>
                  <a:pt x="50" y="3"/>
                </a:lnTo>
                <a:lnTo>
                  <a:pt x="42" y="1"/>
                </a:lnTo>
                <a:lnTo>
                  <a:pt x="34" y="0"/>
                </a:lnTo>
                <a:lnTo>
                  <a:pt x="25" y="0"/>
                </a:lnTo>
                <a:lnTo>
                  <a:pt x="0" y="0"/>
                </a:lnTo>
                <a:lnTo>
                  <a:pt x="0" y="487"/>
                </a:lnTo>
                <a:lnTo>
                  <a:pt x="25" y="487"/>
                </a:lnTo>
                <a:lnTo>
                  <a:pt x="34" y="486"/>
                </a:lnTo>
                <a:lnTo>
                  <a:pt x="42" y="485"/>
                </a:lnTo>
                <a:lnTo>
                  <a:pt x="50" y="483"/>
                </a:lnTo>
                <a:lnTo>
                  <a:pt x="58" y="481"/>
                </a:lnTo>
                <a:lnTo>
                  <a:pt x="65" y="476"/>
                </a:lnTo>
                <a:lnTo>
                  <a:pt x="72" y="473"/>
                </a:lnTo>
                <a:lnTo>
                  <a:pt x="78" y="468"/>
                </a:lnTo>
                <a:lnTo>
                  <a:pt x="85" y="461"/>
                </a:lnTo>
                <a:lnTo>
                  <a:pt x="91" y="455"/>
                </a:lnTo>
                <a:lnTo>
                  <a:pt x="96" y="448"/>
                </a:lnTo>
                <a:lnTo>
                  <a:pt x="100" y="442"/>
                </a:lnTo>
                <a:lnTo>
                  <a:pt x="104" y="434"/>
                </a:lnTo>
                <a:lnTo>
                  <a:pt x="106" y="427"/>
                </a:lnTo>
                <a:lnTo>
                  <a:pt x="108" y="418"/>
                </a:lnTo>
                <a:lnTo>
                  <a:pt x="110" y="410"/>
                </a:lnTo>
                <a:lnTo>
                  <a:pt x="111" y="402"/>
                </a:lnTo>
                <a:lnTo>
                  <a:pt x="111" y="85"/>
                </a:lnTo>
                <a:lnTo>
                  <a:pt x="110" y="77"/>
                </a:lnTo>
                <a:lnTo>
                  <a:pt x="108" y="68"/>
                </a:lnTo>
                <a:lnTo>
                  <a:pt x="106" y="61"/>
                </a:lnTo>
                <a:lnTo>
                  <a:pt x="104" y="52"/>
                </a:lnTo>
                <a:lnTo>
                  <a:pt x="100" y="46"/>
                </a:lnTo>
                <a:lnTo>
                  <a:pt x="96" y="38"/>
                </a:lnTo>
                <a:lnTo>
                  <a:pt x="91" y="32"/>
                </a:lnTo>
                <a:lnTo>
                  <a:pt x="85" y="2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 name="Freeform 13">
            <a:extLst>
              <a:ext uri="{FF2B5EF4-FFF2-40B4-BE49-F238E27FC236}">
                <a16:creationId xmlns:a16="http://schemas.microsoft.com/office/drawing/2014/main" id="{CE6A2878-F20B-AC44-8172-D2909629E896}"/>
              </a:ext>
            </a:extLst>
          </p:cNvPr>
          <p:cNvSpPr>
            <a:spLocks noEditPoints="1"/>
          </p:cNvSpPr>
          <p:nvPr/>
        </p:nvSpPr>
        <p:spPr bwMode="auto">
          <a:xfrm>
            <a:off x="1119187" y="10721154"/>
            <a:ext cx="940568" cy="988245"/>
          </a:xfrm>
          <a:custGeom>
            <a:avLst/>
            <a:gdLst>
              <a:gd name="T0" fmla="*/ 650 w 651"/>
              <a:gd name="T1" fmla="*/ 244 h 682"/>
              <a:gd name="T2" fmla="*/ 648 w 651"/>
              <a:gd name="T3" fmla="*/ 234 h 682"/>
              <a:gd name="T4" fmla="*/ 531 w 651"/>
              <a:gd name="T5" fmla="*/ 191 h 682"/>
              <a:gd name="T6" fmla="*/ 529 w 651"/>
              <a:gd name="T7" fmla="*/ 67 h 682"/>
              <a:gd name="T8" fmla="*/ 518 w 651"/>
              <a:gd name="T9" fmla="*/ 63 h 682"/>
              <a:gd name="T10" fmla="*/ 334 w 651"/>
              <a:gd name="T11" fmla="*/ 4 h 682"/>
              <a:gd name="T12" fmla="*/ 326 w 651"/>
              <a:gd name="T13" fmla="*/ 0 h 682"/>
              <a:gd name="T14" fmla="*/ 318 w 651"/>
              <a:gd name="T15" fmla="*/ 4 h 682"/>
              <a:gd name="T16" fmla="*/ 133 w 651"/>
              <a:gd name="T17" fmla="*/ 63 h 682"/>
              <a:gd name="T18" fmla="*/ 123 w 651"/>
              <a:gd name="T19" fmla="*/ 67 h 682"/>
              <a:gd name="T20" fmla="*/ 120 w 651"/>
              <a:gd name="T21" fmla="*/ 191 h 682"/>
              <a:gd name="T22" fmla="*/ 3 w 651"/>
              <a:gd name="T23" fmla="*/ 234 h 682"/>
              <a:gd name="T24" fmla="*/ 2 w 651"/>
              <a:gd name="T25" fmla="*/ 244 h 682"/>
              <a:gd name="T26" fmla="*/ 2 w 651"/>
              <a:gd name="T27" fmla="*/ 438 h 682"/>
              <a:gd name="T28" fmla="*/ 3 w 651"/>
              <a:gd name="T29" fmla="*/ 450 h 682"/>
              <a:gd name="T30" fmla="*/ 120 w 651"/>
              <a:gd name="T31" fmla="*/ 491 h 682"/>
              <a:gd name="T32" fmla="*/ 123 w 651"/>
              <a:gd name="T33" fmla="*/ 615 h 682"/>
              <a:gd name="T34" fmla="*/ 133 w 651"/>
              <a:gd name="T35" fmla="*/ 619 h 682"/>
              <a:gd name="T36" fmla="*/ 318 w 651"/>
              <a:gd name="T37" fmla="*/ 680 h 682"/>
              <a:gd name="T38" fmla="*/ 329 w 651"/>
              <a:gd name="T39" fmla="*/ 682 h 682"/>
              <a:gd name="T40" fmla="*/ 404 w 651"/>
              <a:gd name="T41" fmla="*/ 583 h 682"/>
              <a:gd name="T42" fmla="*/ 523 w 651"/>
              <a:gd name="T43" fmla="*/ 619 h 682"/>
              <a:gd name="T44" fmla="*/ 531 w 651"/>
              <a:gd name="T45" fmla="*/ 610 h 682"/>
              <a:gd name="T46" fmla="*/ 645 w 651"/>
              <a:gd name="T47" fmla="*/ 453 h 682"/>
              <a:gd name="T48" fmla="*/ 651 w 651"/>
              <a:gd name="T49" fmla="*/ 444 h 682"/>
              <a:gd name="T50" fmla="*/ 528 w 651"/>
              <a:gd name="T51" fmla="*/ 427 h 682"/>
              <a:gd name="T52" fmla="*/ 481 w 651"/>
              <a:gd name="T53" fmla="*/ 496 h 682"/>
              <a:gd name="T54" fmla="*/ 411 w 651"/>
              <a:gd name="T55" fmla="*/ 543 h 682"/>
              <a:gd name="T56" fmla="*/ 369 w 651"/>
              <a:gd name="T57" fmla="*/ 556 h 682"/>
              <a:gd name="T58" fmla="*/ 326 w 651"/>
              <a:gd name="T59" fmla="*/ 561 h 682"/>
              <a:gd name="T60" fmla="*/ 282 w 651"/>
              <a:gd name="T61" fmla="*/ 556 h 682"/>
              <a:gd name="T62" fmla="*/ 240 w 651"/>
              <a:gd name="T63" fmla="*/ 543 h 682"/>
              <a:gd name="T64" fmla="*/ 171 w 651"/>
              <a:gd name="T65" fmla="*/ 496 h 682"/>
              <a:gd name="T66" fmla="*/ 124 w 651"/>
              <a:gd name="T67" fmla="*/ 427 h 682"/>
              <a:gd name="T68" fmla="*/ 111 w 651"/>
              <a:gd name="T69" fmla="*/ 385 h 682"/>
              <a:gd name="T70" fmla="*/ 106 w 651"/>
              <a:gd name="T71" fmla="*/ 342 h 682"/>
              <a:gd name="T72" fmla="*/ 111 w 651"/>
              <a:gd name="T73" fmla="*/ 298 h 682"/>
              <a:gd name="T74" fmla="*/ 124 w 651"/>
              <a:gd name="T75" fmla="*/ 256 h 682"/>
              <a:gd name="T76" fmla="*/ 171 w 651"/>
              <a:gd name="T77" fmla="*/ 186 h 682"/>
              <a:gd name="T78" fmla="*/ 240 w 651"/>
              <a:gd name="T79" fmla="*/ 140 h 682"/>
              <a:gd name="T80" fmla="*/ 282 w 651"/>
              <a:gd name="T81" fmla="*/ 127 h 682"/>
              <a:gd name="T82" fmla="*/ 326 w 651"/>
              <a:gd name="T83" fmla="*/ 122 h 682"/>
              <a:gd name="T84" fmla="*/ 369 w 651"/>
              <a:gd name="T85" fmla="*/ 127 h 682"/>
              <a:gd name="T86" fmla="*/ 411 w 651"/>
              <a:gd name="T87" fmla="*/ 140 h 682"/>
              <a:gd name="T88" fmla="*/ 481 w 651"/>
              <a:gd name="T89" fmla="*/ 186 h 682"/>
              <a:gd name="T90" fmla="*/ 528 w 651"/>
              <a:gd name="T91" fmla="*/ 256 h 682"/>
              <a:gd name="T92" fmla="*/ 540 w 651"/>
              <a:gd name="T93" fmla="*/ 298 h 682"/>
              <a:gd name="T94" fmla="*/ 545 w 651"/>
              <a:gd name="T95" fmla="*/ 342 h 682"/>
              <a:gd name="T96" fmla="*/ 540 w 651"/>
              <a:gd name="T97" fmla="*/ 385 h 682"/>
              <a:gd name="T98" fmla="*/ 528 w 651"/>
              <a:gd name="T99" fmla="*/ 427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1" h="682">
                <a:moveTo>
                  <a:pt x="648" y="435"/>
                </a:moveTo>
                <a:lnTo>
                  <a:pt x="579" y="342"/>
                </a:lnTo>
                <a:lnTo>
                  <a:pt x="648" y="247"/>
                </a:lnTo>
                <a:lnTo>
                  <a:pt x="650" y="244"/>
                </a:lnTo>
                <a:lnTo>
                  <a:pt x="651" y="242"/>
                </a:lnTo>
                <a:lnTo>
                  <a:pt x="651" y="239"/>
                </a:lnTo>
                <a:lnTo>
                  <a:pt x="650" y="236"/>
                </a:lnTo>
                <a:lnTo>
                  <a:pt x="648" y="234"/>
                </a:lnTo>
                <a:lnTo>
                  <a:pt x="647" y="231"/>
                </a:lnTo>
                <a:lnTo>
                  <a:pt x="645" y="229"/>
                </a:lnTo>
                <a:lnTo>
                  <a:pt x="642" y="228"/>
                </a:lnTo>
                <a:lnTo>
                  <a:pt x="531" y="191"/>
                </a:lnTo>
                <a:lnTo>
                  <a:pt x="531" y="76"/>
                </a:lnTo>
                <a:lnTo>
                  <a:pt x="531" y="73"/>
                </a:lnTo>
                <a:lnTo>
                  <a:pt x="530" y="69"/>
                </a:lnTo>
                <a:lnTo>
                  <a:pt x="529" y="67"/>
                </a:lnTo>
                <a:lnTo>
                  <a:pt x="526" y="65"/>
                </a:lnTo>
                <a:lnTo>
                  <a:pt x="523" y="64"/>
                </a:lnTo>
                <a:lnTo>
                  <a:pt x="521" y="63"/>
                </a:lnTo>
                <a:lnTo>
                  <a:pt x="518" y="63"/>
                </a:lnTo>
                <a:lnTo>
                  <a:pt x="516" y="64"/>
                </a:lnTo>
                <a:lnTo>
                  <a:pt x="404" y="100"/>
                </a:lnTo>
                <a:lnTo>
                  <a:pt x="335" y="6"/>
                </a:lnTo>
                <a:lnTo>
                  <a:pt x="334" y="4"/>
                </a:lnTo>
                <a:lnTo>
                  <a:pt x="331" y="3"/>
                </a:lnTo>
                <a:lnTo>
                  <a:pt x="329" y="1"/>
                </a:lnTo>
                <a:lnTo>
                  <a:pt x="326" y="0"/>
                </a:lnTo>
                <a:lnTo>
                  <a:pt x="326" y="0"/>
                </a:lnTo>
                <a:lnTo>
                  <a:pt x="326" y="0"/>
                </a:lnTo>
                <a:lnTo>
                  <a:pt x="322" y="1"/>
                </a:lnTo>
                <a:lnTo>
                  <a:pt x="320" y="3"/>
                </a:lnTo>
                <a:lnTo>
                  <a:pt x="318" y="4"/>
                </a:lnTo>
                <a:lnTo>
                  <a:pt x="316" y="6"/>
                </a:lnTo>
                <a:lnTo>
                  <a:pt x="248" y="100"/>
                </a:lnTo>
                <a:lnTo>
                  <a:pt x="137" y="64"/>
                </a:lnTo>
                <a:lnTo>
                  <a:pt x="133" y="63"/>
                </a:lnTo>
                <a:lnTo>
                  <a:pt x="131" y="63"/>
                </a:lnTo>
                <a:lnTo>
                  <a:pt x="128" y="64"/>
                </a:lnTo>
                <a:lnTo>
                  <a:pt x="125" y="65"/>
                </a:lnTo>
                <a:lnTo>
                  <a:pt x="123" y="67"/>
                </a:lnTo>
                <a:lnTo>
                  <a:pt x="121" y="69"/>
                </a:lnTo>
                <a:lnTo>
                  <a:pt x="120" y="73"/>
                </a:lnTo>
                <a:lnTo>
                  <a:pt x="120" y="76"/>
                </a:lnTo>
                <a:lnTo>
                  <a:pt x="120" y="191"/>
                </a:lnTo>
                <a:lnTo>
                  <a:pt x="9" y="228"/>
                </a:lnTo>
                <a:lnTo>
                  <a:pt x="6" y="229"/>
                </a:lnTo>
                <a:lnTo>
                  <a:pt x="4" y="231"/>
                </a:lnTo>
                <a:lnTo>
                  <a:pt x="3" y="234"/>
                </a:lnTo>
                <a:lnTo>
                  <a:pt x="2" y="236"/>
                </a:lnTo>
                <a:lnTo>
                  <a:pt x="0" y="239"/>
                </a:lnTo>
                <a:lnTo>
                  <a:pt x="0" y="242"/>
                </a:lnTo>
                <a:lnTo>
                  <a:pt x="2" y="244"/>
                </a:lnTo>
                <a:lnTo>
                  <a:pt x="3" y="247"/>
                </a:lnTo>
                <a:lnTo>
                  <a:pt x="72" y="342"/>
                </a:lnTo>
                <a:lnTo>
                  <a:pt x="3" y="435"/>
                </a:lnTo>
                <a:lnTo>
                  <a:pt x="2" y="438"/>
                </a:lnTo>
                <a:lnTo>
                  <a:pt x="0" y="441"/>
                </a:lnTo>
                <a:lnTo>
                  <a:pt x="0" y="444"/>
                </a:lnTo>
                <a:lnTo>
                  <a:pt x="2" y="446"/>
                </a:lnTo>
                <a:lnTo>
                  <a:pt x="3" y="450"/>
                </a:lnTo>
                <a:lnTo>
                  <a:pt x="4" y="452"/>
                </a:lnTo>
                <a:lnTo>
                  <a:pt x="6" y="453"/>
                </a:lnTo>
                <a:lnTo>
                  <a:pt x="9" y="454"/>
                </a:lnTo>
                <a:lnTo>
                  <a:pt x="120" y="491"/>
                </a:lnTo>
                <a:lnTo>
                  <a:pt x="120" y="607"/>
                </a:lnTo>
                <a:lnTo>
                  <a:pt x="120" y="610"/>
                </a:lnTo>
                <a:lnTo>
                  <a:pt x="121" y="613"/>
                </a:lnTo>
                <a:lnTo>
                  <a:pt x="123" y="615"/>
                </a:lnTo>
                <a:lnTo>
                  <a:pt x="125" y="617"/>
                </a:lnTo>
                <a:lnTo>
                  <a:pt x="128" y="619"/>
                </a:lnTo>
                <a:lnTo>
                  <a:pt x="131" y="619"/>
                </a:lnTo>
                <a:lnTo>
                  <a:pt x="133" y="619"/>
                </a:lnTo>
                <a:lnTo>
                  <a:pt x="137" y="619"/>
                </a:lnTo>
                <a:lnTo>
                  <a:pt x="248" y="583"/>
                </a:lnTo>
                <a:lnTo>
                  <a:pt x="316" y="677"/>
                </a:lnTo>
                <a:lnTo>
                  <a:pt x="318" y="680"/>
                </a:lnTo>
                <a:lnTo>
                  <a:pt x="320" y="681"/>
                </a:lnTo>
                <a:lnTo>
                  <a:pt x="322" y="682"/>
                </a:lnTo>
                <a:lnTo>
                  <a:pt x="326" y="682"/>
                </a:lnTo>
                <a:lnTo>
                  <a:pt x="329" y="682"/>
                </a:lnTo>
                <a:lnTo>
                  <a:pt x="331" y="681"/>
                </a:lnTo>
                <a:lnTo>
                  <a:pt x="333" y="680"/>
                </a:lnTo>
                <a:lnTo>
                  <a:pt x="335" y="677"/>
                </a:lnTo>
                <a:lnTo>
                  <a:pt x="404" y="583"/>
                </a:lnTo>
                <a:lnTo>
                  <a:pt x="516" y="619"/>
                </a:lnTo>
                <a:lnTo>
                  <a:pt x="518" y="619"/>
                </a:lnTo>
                <a:lnTo>
                  <a:pt x="521" y="619"/>
                </a:lnTo>
                <a:lnTo>
                  <a:pt x="523" y="619"/>
                </a:lnTo>
                <a:lnTo>
                  <a:pt x="526" y="617"/>
                </a:lnTo>
                <a:lnTo>
                  <a:pt x="529" y="615"/>
                </a:lnTo>
                <a:lnTo>
                  <a:pt x="530" y="613"/>
                </a:lnTo>
                <a:lnTo>
                  <a:pt x="531" y="610"/>
                </a:lnTo>
                <a:lnTo>
                  <a:pt x="531" y="607"/>
                </a:lnTo>
                <a:lnTo>
                  <a:pt x="531" y="491"/>
                </a:lnTo>
                <a:lnTo>
                  <a:pt x="642" y="454"/>
                </a:lnTo>
                <a:lnTo>
                  <a:pt x="645" y="453"/>
                </a:lnTo>
                <a:lnTo>
                  <a:pt x="647" y="452"/>
                </a:lnTo>
                <a:lnTo>
                  <a:pt x="648" y="450"/>
                </a:lnTo>
                <a:lnTo>
                  <a:pt x="650" y="446"/>
                </a:lnTo>
                <a:lnTo>
                  <a:pt x="651" y="444"/>
                </a:lnTo>
                <a:lnTo>
                  <a:pt x="651" y="441"/>
                </a:lnTo>
                <a:lnTo>
                  <a:pt x="650" y="438"/>
                </a:lnTo>
                <a:lnTo>
                  <a:pt x="648" y="435"/>
                </a:lnTo>
                <a:close/>
                <a:moveTo>
                  <a:pt x="528" y="427"/>
                </a:moveTo>
                <a:lnTo>
                  <a:pt x="518" y="446"/>
                </a:lnTo>
                <a:lnTo>
                  <a:pt x="507" y="465"/>
                </a:lnTo>
                <a:lnTo>
                  <a:pt x="495" y="481"/>
                </a:lnTo>
                <a:lnTo>
                  <a:pt x="481" y="496"/>
                </a:lnTo>
                <a:lnTo>
                  <a:pt x="465" y="510"/>
                </a:lnTo>
                <a:lnTo>
                  <a:pt x="449" y="523"/>
                </a:lnTo>
                <a:lnTo>
                  <a:pt x="430" y="534"/>
                </a:lnTo>
                <a:lnTo>
                  <a:pt x="411" y="543"/>
                </a:lnTo>
                <a:lnTo>
                  <a:pt x="400" y="547"/>
                </a:lnTo>
                <a:lnTo>
                  <a:pt x="390" y="551"/>
                </a:lnTo>
                <a:lnTo>
                  <a:pt x="380" y="554"/>
                </a:lnTo>
                <a:lnTo>
                  <a:pt x="369" y="556"/>
                </a:lnTo>
                <a:lnTo>
                  <a:pt x="359" y="559"/>
                </a:lnTo>
                <a:lnTo>
                  <a:pt x="348" y="560"/>
                </a:lnTo>
                <a:lnTo>
                  <a:pt x="336" y="561"/>
                </a:lnTo>
                <a:lnTo>
                  <a:pt x="326" y="561"/>
                </a:lnTo>
                <a:lnTo>
                  <a:pt x="315" y="561"/>
                </a:lnTo>
                <a:lnTo>
                  <a:pt x="304" y="560"/>
                </a:lnTo>
                <a:lnTo>
                  <a:pt x="293" y="559"/>
                </a:lnTo>
                <a:lnTo>
                  <a:pt x="282" y="556"/>
                </a:lnTo>
                <a:lnTo>
                  <a:pt x="272" y="554"/>
                </a:lnTo>
                <a:lnTo>
                  <a:pt x="261" y="551"/>
                </a:lnTo>
                <a:lnTo>
                  <a:pt x="251" y="547"/>
                </a:lnTo>
                <a:lnTo>
                  <a:pt x="240" y="543"/>
                </a:lnTo>
                <a:lnTo>
                  <a:pt x="221" y="534"/>
                </a:lnTo>
                <a:lnTo>
                  <a:pt x="202" y="523"/>
                </a:lnTo>
                <a:lnTo>
                  <a:pt x="186" y="510"/>
                </a:lnTo>
                <a:lnTo>
                  <a:pt x="171" y="496"/>
                </a:lnTo>
                <a:lnTo>
                  <a:pt x="157" y="481"/>
                </a:lnTo>
                <a:lnTo>
                  <a:pt x="144" y="465"/>
                </a:lnTo>
                <a:lnTo>
                  <a:pt x="133" y="446"/>
                </a:lnTo>
                <a:lnTo>
                  <a:pt x="124" y="427"/>
                </a:lnTo>
                <a:lnTo>
                  <a:pt x="119" y="416"/>
                </a:lnTo>
                <a:lnTo>
                  <a:pt x="116" y="406"/>
                </a:lnTo>
                <a:lnTo>
                  <a:pt x="113" y="396"/>
                </a:lnTo>
                <a:lnTo>
                  <a:pt x="111" y="385"/>
                </a:lnTo>
                <a:lnTo>
                  <a:pt x="108" y="374"/>
                </a:lnTo>
                <a:lnTo>
                  <a:pt x="107" y="363"/>
                </a:lnTo>
                <a:lnTo>
                  <a:pt x="106" y="352"/>
                </a:lnTo>
                <a:lnTo>
                  <a:pt x="106" y="342"/>
                </a:lnTo>
                <a:lnTo>
                  <a:pt x="106" y="331"/>
                </a:lnTo>
                <a:lnTo>
                  <a:pt x="107" y="319"/>
                </a:lnTo>
                <a:lnTo>
                  <a:pt x="108" y="308"/>
                </a:lnTo>
                <a:lnTo>
                  <a:pt x="111" y="298"/>
                </a:lnTo>
                <a:lnTo>
                  <a:pt x="113" y="288"/>
                </a:lnTo>
                <a:lnTo>
                  <a:pt x="116" y="277"/>
                </a:lnTo>
                <a:lnTo>
                  <a:pt x="119" y="267"/>
                </a:lnTo>
                <a:lnTo>
                  <a:pt x="124" y="256"/>
                </a:lnTo>
                <a:lnTo>
                  <a:pt x="133" y="237"/>
                </a:lnTo>
                <a:lnTo>
                  <a:pt x="144" y="218"/>
                </a:lnTo>
                <a:lnTo>
                  <a:pt x="157" y="202"/>
                </a:lnTo>
                <a:lnTo>
                  <a:pt x="171" y="186"/>
                </a:lnTo>
                <a:lnTo>
                  <a:pt x="186" y="172"/>
                </a:lnTo>
                <a:lnTo>
                  <a:pt x="202" y="160"/>
                </a:lnTo>
                <a:lnTo>
                  <a:pt x="221" y="149"/>
                </a:lnTo>
                <a:lnTo>
                  <a:pt x="240" y="140"/>
                </a:lnTo>
                <a:lnTo>
                  <a:pt x="251" y="135"/>
                </a:lnTo>
                <a:lnTo>
                  <a:pt x="261" y="132"/>
                </a:lnTo>
                <a:lnTo>
                  <a:pt x="272" y="129"/>
                </a:lnTo>
                <a:lnTo>
                  <a:pt x="282" y="127"/>
                </a:lnTo>
                <a:lnTo>
                  <a:pt x="293" y="125"/>
                </a:lnTo>
                <a:lnTo>
                  <a:pt x="304" y="123"/>
                </a:lnTo>
                <a:lnTo>
                  <a:pt x="315" y="122"/>
                </a:lnTo>
                <a:lnTo>
                  <a:pt x="326" y="122"/>
                </a:lnTo>
                <a:lnTo>
                  <a:pt x="336" y="122"/>
                </a:lnTo>
                <a:lnTo>
                  <a:pt x="348" y="123"/>
                </a:lnTo>
                <a:lnTo>
                  <a:pt x="359" y="125"/>
                </a:lnTo>
                <a:lnTo>
                  <a:pt x="369" y="127"/>
                </a:lnTo>
                <a:lnTo>
                  <a:pt x="380" y="129"/>
                </a:lnTo>
                <a:lnTo>
                  <a:pt x="390" y="132"/>
                </a:lnTo>
                <a:lnTo>
                  <a:pt x="400" y="135"/>
                </a:lnTo>
                <a:lnTo>
                  <a:pt x="411" y="140"/>
                </a:lnTo>
                <a:lnTo>
                  <a:pt x="430" y="149"/>
                </a:lnTo>
                <a:lnTo>
                  <a:pt x="449" y="160"/>
                </a:lnTo>
                <a:lnTo>
                  <a:pt x="465" y="172"/>
                </a:lnTo>
                <a:lnTo>
                  <a:pt x="481" y="186"/>
                </a:lnTo>
                <a:lnTo>
                  <a:pt x="495" y="202"/>
                </a:lnTo>
                <a:lnTo>
                  <a:pt x="507" y="218"/>
                </a:lnTo>
                <a:lnTo>
                  <a:pt x="518" y="237"/>
                </a:lnTo>
                <a:lnTo>
                  <a:pt x="528" y="256"/>
                </a:lnTo>
                <a:lnTo>
                  <a:pt x="532" y="267"/>
                </a:lnTo>
                <a:lnTo>
                  <a:pt x="535" y="277"/>
                </a:lnTo>
                <a:lnTo>
                  <a:pt x="538" y="288"/>
                </a:lnTo>
                <a:lnTo>
                  <a:pt x="540" y="298"/>
                </a:lnTo>
                <a:lnTo>
                  <a:pt x="543" y="308"/>
                </a:lnTo>
                <a:lnTo>
                  <a:pt x="544" y="319"/>
                </a:lnTo>
                <a:lnTo>
                  <a:pt x="545" y="331"/>
                </a:lnTo>
                <a:lnTo>
                  <a:pt x="545" y="342"/>
                </a:lnTo>
                <a:lnTo>
                  <a:pt x="545" y="352"/>
                </a:lnTo>
                <a:lnTo>
                  <a:pt x="544" y="363"/>
                </a:lnTo>
                <a:lnTo>
                  <a:pt x="543" y="374"/>
                </a:lnTo>
                <a:lnTo>
                  <a:pt x="540" y="385"/>
                </a:lnTo>
                <a:lnTo>
                  <a:pt x="538" y="396"/>
                </a:lnTo>
                <a:lnTo>
                  <a:pt x="535" y="406"/>
                </a:lnTo>
                <a:lnTo>
                  <a:pt x="532" y="416"/>
                </a:lnTo>
                <a:lnTo>
                  <a:pt x="528" y="42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 name="Freeform 14">
            <a:extLst>
              <a:ext uri="{FF2B5EF4-FFF2-40B4-BE49-F238E27FC236}">
                <a16:creationId xmlns:a16="http://schemas.microsoft.com/office/drawing/2014/main" id="{8E7E4CCD-E61C-774D-B1B2-86B02A62C4E8}"/>
              </a:ext>
            </a:extLst>
          </p:cNvPr>
          <p:cNvSpPr>
            <a:spLocks noEditPoints="1"/>
          </p:cNvSpPr>
          <p:nvPr/>
        </p:nvSpPr>
        <p:spPr bwMode="auto">
          <a:xfrm>
            <a:off x="15838832" y="10829517"/>
            <a:ext cx="914561" cy="771524"/>
          </a:xfrm>
          <a:custGeom>
            <a:avLst/>
            <a:gdLst>
              <a:gd name="T0" fmla="*/ 596 w 634"/>
              <a:gd name="T1" fmla="*/ 4 h 535"/>
              <a:gd name="T2" fmla="*/ 62 w 634"/>
              <a:gd name="T3" fmla="*/ 0 h 535"/>
              <a:gd name="T4" fmla="*/ 32 w 634"/>
              <a:gd name="T5" fmla="*/ 6 h 535"/>
              <a:gd name="T6" fmla="*/ 11 w 634"/>
              <a:gd name="T7" fmla="*/ 27 h 535"/>
              <a:gd name="T8" fmla="*/ 1 w 634"/>
              <a:gd name="T9" fmla="*/ 55 h 535"/>
              <a:gd name="T10" fmla="*/ 3 w 634"/>
              <a:gd name="T11" fmla="*/ 492 h 535"/>
              <a:gd name="T12" fmla="*/ 18 w 634"/>
              <a:gd name="T13" fmla="*/ 517 h 535"/>
              <a:gd name="T14" fmla="*/ 43 w 634"/>
              <a:gd name="T15" fmla="*/ 533 h 535"/>
              <a:gd name="T16" fmla="*/ 579 w 634"/>
              <a:gd name="T17" fmla="*/ 535 h 535"/>
              <a:gd name="T18" fmla="*/ 606 w 634"/>
              <a:gd name="T19" fmla="*/ 526 h 535"/>
              <a:gd name="T20" fmla="*/ 626 w 634"/>
              <a:gd name="T21" fmla="*/ 503 h 535"/>
              <a:gd name="T22" fmla="*/ 634 w 634"/>
              <a:gd name="T23" fmla="*/ 475 h 535"/>
              <a:gd name="T24" fmla="*/ 630 w 634"/>
              <a:gd name="T25" fmla="*/ 38 h 535"/>
              <a:gd name="T26" fmla="*/ 196 w 634"/>
              <a:gd name="T27" fmla="*/ 475 h 535"/>
              <a:gd name="T28" fmla="*/ 62 w 634"/>
              <a:gd name="T29" fmla="*/ 487 h 535"/>
              <a:gd name="T30" fmla="*/ 49 w 634"/>
              <a:gd name="T31" fmla="*/ 401 h 535"/>
              <a:gd name="T32" fmla="*/ 183 w 634"/>
              <a:gd name="T33" fmla="*/ 390 h 535"/>
              <a:gd name="T34" fmla="*/ 196 w 634"/>
              <a:gd name="T35" fmla="*/ 475 h 535"/>
              <a:gd name="T36" fmla="*/ 183 w 634"/>
              <a:gd name="T37" fmla="*/ 341 h 535"/>
              <a:gd name="T38" fmla="*/ 49 w 634"/>
              <a:gd name="T39" fmla="*/ 328 h 535"/>
              <a:gd name="T40" fmla="*/ 62 w 634"/>
              <a:gd name="T41" fmla="*/ 243 h 535"/>
              <a:gd name="T42" fmla="*/ 196 w 634"/>
              <a:gd name="T43" fmla="*/ 256 h 535"/>
              <a:gd name="T44" fmla="*/ 188 w 634"/>
              <a:gd name="T45" fmla="*/ 194 h 535"/>
              <a:gd name="T46" fmla="*/ 50 w 634"/>
              <a:gd name="T47" fmla="*/ 188 h 535"/>
              <a:gd name="T48" fmla="*/ 56 w 634"/>
              <a:gd name="T49" fmla="*/ 98 h 535"/>
              <a:gd name="T50" fmla="*/ 194 w 634"/>
              <a:gd name="T51" fmla="*/ 105 h 535"/>
              <a:gd name="T52" fmla="*/ 387 w 634"/>
              <a:gd name="T53" fmla="*/ 483 h 535"/>
              <a:gd name="T54" fmla="*/ 247 w 634"/>
              <a:gd name="T55" fmla="*/ 483 h 535"/>
              <a:gd name="T56" fmla="*/ 247 w 634"/>
              <a:gd name="T57" fmla="*/ 393 h 535"/>
              <a:gd name="T58" fmla="*/ 387 w 634"/>
              <a:gd name="T59" fmla="*/ 393 h 535"/>
              <a:gd name="T60" fmla="*/ 389 w 634"/>
              <a:gd name="T61" fmla="*/ 333 h 535"/>
              <a:gd name="T62" fmla="*/ 252 w 634"/>
              <a:gd name="T63" fmla="*/ 340 h 535"/>
              <a:gd name="T64" fmla="*/ 245 w 634"/>
              <a:gd name="T65" fmla="*/ 250 h 535"/>
              <a:gd name="T66" fmla="*/ 382 w 634"/>
              <a:gd name="T67" fmla="*/ 244 h 535"/>
              <a:gd name="T68" fmla="*/ 390 w 634"/>
              <a:gd name="T69" fmla="*/ 182 h 535"/>
              <a:gd name="T70" fmla="*/ 256 w 634"/>
              <a:gd name="T71" fmla="*/ 194 h 535"/>
              <a:gd name="T72" fmla="*/ 244 w 634"/>
              <a:gd name="T73" fmla="*/ 109 h 535"/>
              <a:gd name="T74" fmla="*/ 378 w 634"/>
              <a:gd name="T75" fmla="*/ 97 h 535"/>
              <a:gd name="T76" fmla="*/ 390 w 634"/>
              <a:gd name="T77" fmla="*/ 182 h 535"/>
              <a:gd name="T78" fmla="*/ 572 w 634"/>
              <a:gd name="T79" fmla="*/ 487 h 535"/>
              <a:gd name="T80" fmla="*/ 439 w 634"/>
              <a:gd name="T81" fmla="*/ 475 h 535"/>
              <a:gd name="T82" fmla="*/ 451 w 634"/>
              <a:gd name="T83" fmla="*/ 390 h 535"/>
              <a:gd name="T84" fmla="*/ 585 w 634"/>
              <a:gd name="T85" fmla="*/ 401 h 535"/>
              <a:gd name="T86" fmla="*/ 578 w 634"/>
              <a:gd name="T87" fmla="*/ 340 h 535"/>
              <a:gd name="T88" fmla="*/ 440 w 634"/>
              <a:gd name="T89" fmla="*/ 333 h 535"/>
              <a:gd name="T90" fmla="*/ 446 w 634"/>
              <a:gd name="T91" fmla="*/ 244 h 535"/>
              <a:gd name="T92" fmla="*/ 584 w 634"/>
              <a:gd name="T93" fmla="*/ 250 h 535"/>
              <a:gd name="T94" fmla="*/ 581 w 634"/>
              <a:gd name="T95" fmla="*/ 191 h 535"/>
              <a:gd name="T96" fmla="*/ 442 w 634"/>
              <a:gd name="T97" fmla="*/ 191 h 535"/>
              <a:gd name="T98" fmla="*/ 442 w 634"/>
              <a:gd name="T99" fmla="*/ 100 h 535"/>
              <a:gd name="T100" fmla="*/ 581 w 634"/>
              <a:gd name="T101" fmla="*/ 10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4" h="535">
                <a:moveTo>
                  <a:pt x="616" y="17"/>
                </a:moveTo>
                <a:lnTo>
                  <a:pt x="611" y="14"/>
                </a:lnTo>
                <a:lnTo>
                  <a:pt x="606" y="9"/>
                </a:lnTo>
                <a:lnTo>
                  <a:pt x="602" y="6"/>
                </a:lnTo>
                <a:lnTo>
                  <a:pt x="596" y="4"/>
                </a:lnTo>
                <a:lnTo>
                  <a:pt x="591" y="2"/>
                </a:lnTo>
                <a:lnTo>
                  <a:pt x="584" y="1"/>
                </a:lnTo>
                <a:lnTo>
                  <a:pt x="579" y="0"/>
                </a:lnTo>
                <a:lnTo>
                  <a:pt x="572" y="0"/>
                </a:lnTo>
                <a:lnTo>
                  <a:pt x="62" y="0"/>
                </a:lnTo>
                <a:lnTo>
                  <a:pt x="55" y="0"/>
                </a:lnTo>
                <a:lnTo>
                  <a:pt x="50" y="1"/>
                </a:lnTo>
                <a:lnTo>
                  <a:pt x="43" y="2"/>
                </a:lnTo>
                <a:lnTo>
                  <a:pt x="38" y="4"/>
                </a:lnTo>
                <a:lnTo>
                  <a:pt x="32" y="6"/>
                </a:lnTo>
                <a:lnTo>
                  <a:pt x="28" y="9"/>
                </a:lnTo>
                <a:lnTo>
                  <a:pt x="23" y="14"/>
                </a:lnTo>
                <a:lnTo>
                  <a:pt x="18" y="17"/>
                </a:lnTo>
                <a:lnTo>
                  <a:pt x="14" y="22"/>
                </a:lnTo>
                <a:lnTo>
                  <a:pt x="11" y="27"/>
                </a:lnTo>
                <a:lnTo>
                  <a:pt x="8" y="32"/>
                </a:lnTo>
                <a:lnTo>
                  <a:pt x="5" y="38"/>
                </a:lnTo>
                <a:lnTo>
                  <a:pt x="3" y="43"/>
                </a:lnTo>
                <a:lnTo>
                  <a:pt x="1" y="48"/>
                </a:lnTo>
                <a:lnTo>
                  <a:pt x="1" y="55"/>
                </a:lnTo>
                <a:lnTo>
                  <a:pt x="0" y="60"/>
                </a:lnTo>
                <a:lnTo>
                  <a:pt x="0" y="475"/>
                </a:lnTo>
                <a:lnTo>
                  <a:pt x="1" y="480"/>
                </a:lnTo>
                <a:lnTo>
                  <a:pt x="1" y="487"/>
                </a:lnTo>
                <a:lnTo>
                  <a:pt x="3" y="492"/>
                </a:lnTo>
                <a:lnTo>
                  <a:pt x="5" y="498"/>
                </a:lnTo>
                <a:lnTo>
                  <a:pt x="8" y="503"/>
                </a:lnTo>
                <a:lnTo>
                  <a:pt x="11" y="508"/>
                </a:lnTo>
                <a:lnTo>
                  <a:pt x="14" y="513"/>
                </a:lnTo>
                <a:lnTo>
                  <a:pt x="18" y="517"/>
                </a:lnTo>
                <a:lnTo>
                  <a:pt x="23" y="521"/>
                </a:lnTo>
                <a:lnTo>
                  <a:pt x="28" y="526"/>
                </a:lnTo>
                <a:lnTo>
                  <a:pt x="32" y="529"/>
                </a:lnTo>
                <a:lnTo>
                  <a:pt x="38" y="531"/>
                </a:lnTo>
                <a:lnTo>
                  <a:pt x="43" y="533"/>
                </a:lnTo>
                <a:lnTo>
                  <a:pt x="50" y="534"/>
                </a:lnTo>
                <a:lnTo>
                  <a:pt x="55" y="535"/>
                </a:lnTo>
                <a:lnTo>
                  <a:pt x="62" y="535"/>
                </a:lnTo>
                <a:lnTo>
                  <a:pt x="572" y="535"/>
                </a:lnTo>
                <a:lnTo>
                  <a:pt x="579" y="535"/>
                </a:lnTo>
                <a:lnTo>
                  <a:pt x="584" y="534"/>
                </a:lnTo>
                <a:lnTo>
                  <a:pt x="591" y="533"/>
                </a:lnTo>
                <a:lnTo>
                  <a:pt x="596" y="531"/>
                </a:lnTo>
                <a:lnTo>
                  <a:pt x="602" y="529"/>
                </a:lnTo>
                <a:lnTo>
                  <a:pt x="606" y="526"/>
                </a:lnTo>
                <a:lnTo>
                  <a:pt x="611" y="521"/>
                </a:lnTo>
                <a:lnTo>
                  <a:pt x="616" y="517"/>
                </a:lnTo>
                <a:lnTo>
                  <a:pt x="620" y="513"/>
                </a:lnTo>
                <a:lnTo>
                  <a:pt x="623" y="508"/>
                </a:lnTo>
                <a:lnTo>
                  <a:pt x="626" y="503"/>
                </a:lnTo>
                <a:lnTo>
                  <a:pt x="630" y="498"/>
                </a:lnTo>
                <a:lnTo>
                  <a:pt x="631" y="492"/>
                </a:lnTo>
                <a:lnTo>
                  <a:pt x="633" y="487"/>
                </a:lnTo>
                <a:lnTo>
                  <a:pt x="633" y="480"/>
                </a:lnTo>
                <a:lnTo>
                  <a:pt x="634" y="475"/>
                </a:lnTo>
                <a:lnTo>
                  <a:pt x="634" y="60"/>
                </a:lnTo>
                <a:lnTo>
                  <a:pt x="633" y="55"/>
                </a:lnTo>
                <a:lnTo>
                  <a:pt x="633" y="48"/>
                </a:lnTo>
                <a:lnTo>
                  <a:pt x="631" y="43"/>
                </a:lnTo>
                <a:lnTo>
                  <a:pt x="630" y="38"/>
                </a:lnTo>
                <a:lnTo>
                  <a:pt x="626" y="32"/>
                </a:lnTo>
                <a:lnTo>
                  <a:pt x="623" y="27"/>
                </a:lnTo>
                <a:lnTo>
                  <a:pt x="620" y="22"/>
                </a:lnTo>
                <a:lnTo>
                  <a:pt x="616" y="17"/>
                </a:lnTo>
                <a:close/>
                <a:moveTo>
                  <a:pt x="196" y="475"/>
                </a:moveTo>
                <a:lnTo>
                  <a:pt x="194" y="479"/>
                </a:lnTo>
                <a:lnTo>
                  <a:pt x="192" y="483"/>
                </a:lnTo>
                <a:lnTo>
                  <a:pt x="188" y="486"/>
                </a:lnTo>
                <a:lnTo>
                  <a:pt x="183" y="487"/>
                </a:lnTo>
                <a:lnTo>
                  <a:pt x="62" y="487"/>
                </a:lnTo>
                <a:lnTo>
                  <a:pt x="56" y="486"/>
                </a:lnTo>
                <a:lnTo>
                  <a:pt x="53" y="483"/>
                </a:lnTo>
                <a:lnTo>
                  <a:pt x="50" y="479"/>
                </a:lnTo>
                <a:lnTo>
                  <a:pt x="49" y="475"/>
                </a:lnTo>
                <a:lnTo>
                  <a:pt x="49" y="401"/>
                </a:lnTo>
                <a:lnTo>
                  <a:pt x="50" y="397"/>
                </a:lnTo>
                <a:lnTo>
                  <a:pt x="53" y="393"/>
                </a:lnTo>
                <a:lnTo>
                  <a:pt x="56" y="391"/>
                </a:lnTo>
                <a:lnTo>
                  <a:pt x="62" y="390"/>
                </a:lnTo>
                <a:lnTo>
                  <a:pt x="183" y="390"/>
                </a:lnTo>
                <a:lnTo>
                  <a:pt x="188" y="391"/>
                </a:lnTo>
                <a:lnTo>
                  <a:pt x="192" y="393"/>
                </a:lnTo>
                <a:lnTo>
                  <a:pt x="194" y="397"/>
                </a:lnTo>
                <a:lnTo>
                  <a:pt x="196" y="401"/>
                </a:lnTo>
                <a:lnTo>
                  <a:pt x="196" y="475"/>
                </a:lnTo>
                <a:close/>
                <a:moveTo>
                  <a:pt x="196" y="328"/>
                </a:moveTo>
                <a:lnTo>
                  <a:pt x="194" y="333"/>
                </a:lnTo>
                <a:lnTo>
                  <a:pt x="192" y="337"/>
                </a:lnTo>
                <a:lnTo>
                  <a:pt x="188" y="340"/>
                </a:lnTo>
                <a:lnTo>
                  <a:pt x="183" y="341"/>
                </a:lnTo>
                <a:lnTo>
                  <a:pt x="62" y="341"/>
                </a:lnTo>
                <a:lnTo>
                  <a:pt x="56" y="340"/>
                </a:lnTo>
                <a:lnTo>
                  <a:pt x="53" y="337"/>
                </a:lnTo>
                <a:lnTo>
                  <a:pt x="50" y="333"/>
                </a:lnTo>
                <a:lnTo>
                  <a:pt x="49" y="328"/>
                </a:lnTo>
                <a:lnTo>
                  <a:pt x="49" y="256"/>
                </a:lnTo>
                <a:lnTo>
                  <a:pt x="50" y="250"/>
                </a:lnTo>
                <a:lnTo>
                  <a:pt x="53" y="247"/>
                </a:lnTo>
                <a:lnTo>
                  <a:pt x="56" y="244"/>
                </a:lnTo>
                <a:lnTo>
                  <a:pt x="62" y="243"/>
                </a:lnTo>
                <a:lnTo>
                  <a:pt x="183" y="243"/>
                </a:lnTo>
                <a:lnTo>
                  <a:pt x="188" y="244"/>
                </a:lnTo>
                <a:lnTo>
                  <a:pt x="192" y="247"/>
                </a:lnTo>
                <a:lnTo>
                  <a:pt x="194" y="250"/>
                </a:lnTo>
                <a:lnTo>
                  <a:pt x="196" y="256"/>
                </a:lnTo>
                <a:lnTo>
                  <a:pt x="196" y="328"/>
                </a:lnTo>
                <a:close/>
                <a:moveTo>
                  <a:pt x="196" y="182"/>
                </a:moveTo>
                <a:lnTo>
                  <a:pt x="194" y="188"/>
                </a:lnTo>
                <a:lnTo>
                  <a:pt x="192" y="191"/>
                </a:lnTo>
                <a:lnTo>
                  <a:pt x="188" y="194"/>
                </a:lnTo>
                <a:lnTo>
                  <a:pt x="183" y="194"/>
                </a:lnTo>
                <a:lnTo>
                  <a:pt x="62" y="194"/>
                </a:lnTo>
                <a:lnTo>
                  <a:pt x="56" y="194"/>
                </a:lnTo>
                <a:lnTo>
                  <a:pt x="53" y="191"/>
                </a:lnTo>
                <a:lnTo>
                  <a:pt x="50" y="188"/>
                </a:lnTo>
                <a:lnTo>
                  <a:pt x="49" y="182"/>
                </a:lnTo>
                <a:lnTo>
                  <a:pt x="49" y="109"/>
                </a:lnTo>
                <a:lnTo>
                  <a:pt x="50" y="105"/>
                </a:lnTo>
                <a:lnTo>
                  <a:pt x="53" y="100"/>
                </a:lnTo>
                <a:lnTo>
                  <a:pt x="56" y="98"/>
                </a:lnTo>
                <a:lnTo>
                  <a:pt x="62" y="97"/>
                </a:lnTo>
                <a:lnTo>
                  <a:pt x="183" y="97"/>
                </a:lnTo>
                <a:lnTo>
                  <a:pt x="188" y="98"/>
                </a:lnTo>
                <a:lnTo>
                  <a:pt x="192" y="100"/>
                </a:lnTo>
                <a:lnTo>
                  <a:pt x="194" y="105"/>
                </a:lnTo>
                <a:lnTo>
                  <a:pt x="196" y="109"/>
                </a:lnTo>
                <a:lnTo>
                  <a:pt x="196" y="182"/>
                </a:lnTo>
                <a:close/>
                <a:moveTo>
                  <a:pt x="390" y="475"/>
                </a:moveTo>
                <a:lnTo>
                  <a:pt x="389" y="479"/>
                </a:lnTo>
                <a:lnTo>
                  <a:pt x="387" y="483"/>
                </a:lnTo>
                <a:lnTo>
                  <a:pt x="382" y="486"/>
                </a:lnTo>
                <a:lnTo>
                  <a:pt x="378" y="487"/>
                </a:lnTo>
                <a:lnTo>
                  <a:pt x="256" y="487"/>
                </a:lnTo>
                <a:lnTo>
                  <a:pt x="252" y="486"/>
                </a:lnTo>
                <a:lnTo>
                  <a:pt x="247" y="483"/>
                </a:lnTo>
                <a:lnTo>
                  <a:pt x="245" y="479"/>
                </a:lnTo>
                <a:lnTo>
                  <a:pt x="244" y="475"/>
                </a:lnTo>
                <a:lnTo>
                  <a:pt x="244" y="401"/>
                </a:lnTo>
                <a:lnTo>
                  <a:pt x="245" y="397"/>
                </a:lnTo>
                <a:lnTo>
                  <a:pt x="247" y="393"/>
                </a:lnTo>
                <a:lnTo>
                  <a:pt x="252" y="391"/>
                </a:lnTo>
                <a:lnTo>
                  <a:pt x="256" y="390"/>
                </a:lnTo>
                <a:lnTo>
                  <a:pt x="378" y="390"/>
                </a:lnTo>
                <a:lnTo>
                  <a:pt x="382" y="391"/>
                </a:lnTo>
                <a:lnTo>
                  <a:pt x="387" y="393"/>
                </a:lnTo>
                <a:lnTo>
                  <a:pt x="389" y="397"/>
                </a:lnTo>
                <a:lnTo>
                  <a:pt x="390" y="401"/>
                </a:lnTo>
                <a:lnTo>
                  <a:pt x="390" y="475"/>
                </a:lnTo>
                <a:close/>
                <a:moveTo>
                  <a:pt x="390" y="328"/>
                </a:moveTo>
                <a:lnTo>
                  <a:pt x="389" y="333"/>
                </a:lnTo>
                <a:lnTo>
                  <a:pt x="387" y="337"/>
                </a:lnTo>
                <a:lnTo>
                  <a:pt x="382" y="340"/>
                </a:lnTo>
                <a:lnTo>
                  <a:pt x="378" y="341"/>
                </a:lnTo>
                <a:lnTo>
                  <a:pt x="256" y="341"/>
                </a:lnTo>
                <a:lnTo>
                  <a:pt x="252" y="340"/>
                </a:lnTo>
                <a:lnTo>
                  <a:pt x="247" y="337"/>
                </a:lnTo>
                <a:lnTo>
                  <a:pt x="245" y="333"/>
                </a:lnTo>
                <a:lnTo>
                  <a:pt x="244" y="328"/>
                </a:lnTo>
                <a:lnTo>
                  <a:pt x="244" y="256"/>
                </a:lnTo>
                <a:lnTo>
                  <a:pt x="245" y="250"/>
                </a:lnTo>
                <a:lnTo>
                  <a:pt x="247" y="247"/>
                </a:lnTo>
                <a:lnTo>
                  <a:pt x="252" y="244"/>
                </a:lnTo>
                <a:lnTo>
                  <a:pt x="256" y="243"/>
                </a:lnTo>
                <a:lnTo>
                  <a:pt x="378" y="243"/>
                </a:lnTo>
                <a:lnTo>
                  <a:pt x="382" y="244"/>
                </a:lnTo>
                <a:lnTo>
                  <a:pt x="387" y="247"/>
                </a:lnTo>
                <a:lnTo>
                  <a:pt x="389" y="250"/>
                </a:lnTo>
                <a:lnTo>
                  <a:pt x="390" y="256"/>
                </a:lnTo>
                <a:lnTo>
                  <a:pt x="390" y="328"/>
                </a:lnTo>
                <a:close/>
                <a:moveTo>
                  <a:pt x="390" y="182"/>
                </a:moveTo>
                <a:lnTo>
                  <a:pt x="389" y="188"/>
                </a:lnTo>
                <a:lnTo>
                  <a:pt x="387" y="191"/>
                </a:lnTo>
                <a:lnTo>
                  <a:pt x="382" y="194"/>
                </a:lnTo>
                <a:lnTo>
                  <a:pt x="378" y="194"/>
                </a:lnTo>
                <a:lnTo>
                  <a:pt x="256" y="194"/>
                </a:lnTo>
                <a:lnTo>
                  <a:pt x="252" y="194"/>
                </a:lnTo>
                <a:lnTo>
                  <a:pt x="247" y="191"/>
                </a:lnTo>
                <a:lnTo>
                  <a:pt x="245" y="188"/>
                </a:lnTo>
                <a:lnTo>
                  <a:pt x="244" y="182"/>
                </a:lnTo>
                <a:lnTo>
                  <a:pt x="244" y="109"/>
                </a:lnTo>
                <a:lnTo>
                  <a:pt x="245" y="105"/>
                </a:lnTo>
                <a:lnTo>
                  <a:pt x="247" y="100"/>
                </a:lnTo>
                <a:lnTo>
                  <a:pt x="252" y="98"/>
                </a:lnTo>
                <a:lnTo>
                  <a:pt x="256" y="97"/>
                </a:lnTo>
                <a:lnTo>
                  <a:pt x="378" y="97"/>
                </a:lnTo>
                <a:lnTo>
                  <a:pt x="382" y="98"/>
                </a:lnTo>
                <a:lnTo>
                  <a:pt x="387" y="100"/>
                </a:lnTo>
                <a:lnTo>
                  <a:pt x="389" y="105"/>
                </a:lnTo>
                <a:lnTo>
                  <a:pt x="390" y="109"/>
                </a:lnTo>
                <a:lnTo>
                  <a:pt x="390" y="182"/>
                </a:lnTo>
                <a:close/>
                <a:moveTo>
                  <a:pt x="585" y="475"/>
                </a:moveTo>
                <a:lnTo>
                  <a:pt x="584" y="479"/>
                </a:lnTo>
                <a:lnTo>
                  <a:pt x="581" y="483"/>
                </a:lnTo>
                <a:lnTo>
                  <a:pt x="578" y="486"/>
                </a:lnTo>
                <a:lnTo>
                  <a:pt x="572" y="487"/>
                </a:lnTo>
                <a:lnTo>
                  <a:pt x="451" y="487"/>
                </a:lnTo>
                <a:lnTo>
                  <a:pt x="446" y="486"/>
                </a:lnTo>
                <a:lnTo>
                  <a:pt x="442" y="483"/>
                </a:lnTo>
                <a:lnTo>
                  <a:pt x="440" y="479"/>
                </a:lnTo>
                <a:lnTo>
                  <a:pt x="439" y="475"/>
                </a:lnTo>
                <a:lnTo>
                  <a:pt x="439" y="401"/>
                </a:lnTo>
                <a:lnTo>
                  <a:pt x="440" y="397"/>
                </a:lnTo>
                <a:lnTo>
                  <a:pt x="442" y="393"/>
                </a:lnTo>
                <a:lnTo>
                  <a:pt x="446" y="391"/>
                </a:lnTo>
                <a:lnTo>
                  <a:pt x="451" y="390"/>
                </a:lnTo>
                <a:lnTo>
                  <a:pt x="572" y="390"/>
                </a:lnTo>
                <a:lnTo>
                  <a:pt x="578" y="391"/>
                </a:lnTo>
                <a:lnTo>
                  <a:pt x="581" y="393"/>
                </a:lnTo>
                <a:lnTo>
                  <a:pt x="584" y="397"/>
                </a:lnTo>
                <a:lnTo>
                  <a:pt x="585" y="401"/>
                </a:lnTo>
                <a:lnTo>
                  <a:pt x="585" y="475"/>
                </a:lnTo>
                <a:close/>
                <a:moveTo>
                  <a:pt x="585" y="328"/>
                </a:moveTo>
                <a:lnTo>
                  <a:pt x="584" y="333"/>
                </a:lnTo>
                <a:lnTo>
                  <a:pt x="581" y="337"/>
                </a:lnTo>
                <a:lnTo>
                  <a:pt x="578" y="340"/>
                </a:lnTo>
                <a:lnTo>
                  <a:pt x="572" y="341"/>
                </a:lnTo>
                <a:lnTo>
                  <a:pt x="451" y="341"/>
                </a:lnTo>
                <a:lnTo>
                  <a:pt x="446" y="340"/>
                </a:lnTo>
                <a:lnTo>
                  <a:pt x="442" y="337"/>
                </a:lnTo>
                <a:lnTo>
                  <a:pt x="440" y="333"/>
                </a:lnTo>
                <a:lnTo>
                  <a:pt x="439" y="328"/>
                </a:lnTo>
                <a:lnTo>
                  <a:pt x="439" y="256"/>
                </a:lnTo>
                <a:lnTo>
                  <a:pt x="440" y="250"/>
                </a:lnTo>
                <a:lnTo>
                  <a:pt x="442" y="247"/>
                </a:lnTo>
                <a:lnTo>
                  <a:pt x="446" y="244"/>
                </a:lnTo>
                <a:lnTo>
                  <a:pt x="451" y="243"/>
                </a:lnTo>
                <a:lnTo>
                  <a:pt x="572" y="243"/>
                </a:lnTo>
                <a:lnTo>
                  <a:pt x="578" y="244"/>
                </a:lnTo>
                <a:lnTo>
                  <a:pt x="581" y="247"/>
                </a:lnTo>
                <a:lnTo>
                  <a:pt x="584" y="250"/>
                </a:lnTo>
                <a:lnTo>
                  <a:pt x="585" y="256"/>
                </a:lnTo>
                <a:lnTo>
                  <a:pt x="585" y="328"/>
                </a:lnTo>
                <a:close/>
                <a:moveTo>
                  <a:pt x="585" y="182"/>
                </a:moveTo>
                <a:lnTo>
                  <a:pt x="584" y="188"/>
                </a:lnTo>
                <a:lnTo>
                  <a:pt x="581" y="191"/>
                </a:lnTo>
                <a:lnTo>
                  <a:pt x="578" y="194"/>
                </a:lnTo>
                <a:lnTo>
                  <a:pt x="572" y="194"/>
                </a:lnTo>
                <a:lnTo>
                  <a:pt x="451" y="194"/>
                </a:lnTo>
                <a:lnTo>
                  <a:pt x="446" y="194"/>
                </a:lnTo>
                <a:lnTo>
                  <a:pt x="442" y="191"/>
                </a:lnTo>
                <a:lnTo>
                  <a:pt x="440" y="188"/>
                </a:lnTo>
                <a:lnTo>
                  <a:pt x="439" y="182"/>
                </a:lnTo>
                <a:lnTo>
                  <a:pt x="439" y="109"/>
                </a:lnTo>
                <a:lnTo>
                  <a:pt x="440" y="105"/>
                </a:lnTo>
                <a:lnTo>
                  <a:pt x="442" y="100"/>
                </a:lnTo>
                <a:lnTo>
                  <a:pt x="446" y="98"/>
                </a:lnTo>
                <a:lnTo>
                  <a:pt x="451" y="97"/>
                </a:lnTo>
                <a:lnTo>
                  <a:pt x="572" y="97"/>
                </a:lnTo>
                <a:lnTo>
                  <a:pt x="578" y="98"/>
                </a:lnTo>
                <a:lnTo>
                  <a:pt x="581" y="100"/>
                </a:lnTo>
                <a:lnTo>
                  <a:pt x="584" y="105"/>
                </a:lnTo>
                <a:lnTo>
                  <a:pt x="585" y="109"/>
                </a:lnTo>
                <a:lnTo>
                  <a:pt x="585" y="18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 name="Freeform 15">
            <a:extLst>
              <a:ext uri="{FF2B5EF4-FFF2-40B4-BE49-F238E27FC236}">
                <a16:creationId xmlns:a16="http://schemas.microsoft.com/office/drawing/2014/main" id="{8B53DD3E-639D-DB44-94B9-3538EEEA65CE}"/>
              </a:ext>
            </a:extLst>
          </p:cNvPr>
          <p:cNvSpPr>
            <a:spLocks noEditPoints="1"/>
          </p:cNvSpPr>
          <p:nvPr/>
        </p:nvSpPr>
        <p:spPr bwMode="auto">
          <a:xfrm>
            <a:off x="9562610" y="10799174"/>
            <a:ext cx="836542" cy="832206"/>
          </a:xfrm>
          <a:custGeom>
            <a:avLst/>
            <a:gdLst>
              <a:gd name="T0" fmla="*/ 291 w 577"/>
              <a:gd name="T1" fmla="*/ 35 h 577"/>
              <a:gd name="T2" fmla="*/ 274 w 577"/>
              <a:gd name="T3" fmla="*/ 22 h 577"/>
              <a:gd name="T4" fmla="*/ 252 w 577"/>
              <a:gd name="T5" fmla="*/ 10 h 577"/>
              <a:gd name="T6" fmla="*/ 228 w 577"/>
              <a:gd name="T7" fmla="*/ 2 h 577"/>
              <a:gd name="T8" fmla="*/ 208 w 577"/>
              <a:gd name="T9" fmla="*/ 0 h 577"/>
              <a:gd name="T10" fmla="*/ 39 w 577"/>
              <a:gd name="T11" fmla="*/ 1 h 577"/>
              <a:gd name="T12" fmla="*/ 22 w 577"/>
              <a:gd name="T13" fmla="*/ 9 h 577"/>
              <a:gd name="T14" fmla="*/ 8 w 577"/>
              <a:gd name="T15" fmla="*/ 22 h 577"/>
              <a:gd name="T16" fmla="*/ 2 w 577"/>
              <a:gd name="T17" fmla="*/ 39 h 577"/>
              <a:gd name="T18" fmla="*/ 0 w 577"/>
              <a:gd name="T19" fmla="*/ 208 h 577"/>
              <a:gd name="T20" fmla="*/ 3 w 577"/>
              <a:gd name="T21" fmla="*/ 228 h 577"/>
              <a:gd name="T22" fmla="*/ 10 w 577"/>
              <a:gd name="T23" fmla="*/ 252 h 577"/>
              <a:gd name="T24" fmla="*/ 22 w 577"/>
              <a:gd name="T25" fmla="*/ 273 h 577"/>
              <a:gd name="T26" fmla="*/ 35 w 577"/>
              <a:gd name="T27" fmla="*/ 291 h 577"/>
              <a:gd name="T28" fmla="*/ 315 w 577"/>
              <a:gd name="T29" fmla="*/ 569 h 577"/>
              <a:gd name="T30" fmla="*/ 332 w 577"/>
              <a:gd name="T31" fmla="*/ 576 h 577"/>
              <a:gd name="T32" fmla="*/ 350 w 577"/>
              <a:gd name="T33" fmla="*/ 576 h 577"/>
              <a:gd name="T34" fmla="*/ 369 w 577"/>
              <a:gd name="T35" fmla="*/ 569 h 577"/>
              <a:gd name="T36" fmla="*/ 563 w 577"/>
              <a:gd name="T37" fmla="*/ 375 h 577"/>
              <a:gd name="T38" fmla="*/ 573 w 577"/>
              <a:gd name="T39" fmla="*/ 360 h 577"/>
              <a:gd name="T40" fmla="*/ 577 w 577"/>
              <a:gd name="T41" fmla="*/ 341 h 577"/>
              <a:gd name="T42" fmla="*/ 573 w 577"/>
              <a:gd name="T43" fmla="*/ 323 h 577"/>
              <a:gd name="T44" fmla="*/ 563 w 577"/>
              <a:gd name="T45" fmla="*/ 307 h 577"/>
              <a:gd name="T46" fmla="*/ 149 w 577"/>
              <a:gd name="T47" fmla="*/ 163 h 577"/>
              <a:gd name="T48" fmla="*/ 132 w 577"/>
              <a:gd name="T49" fmla="*/ 170 h 577"/>
              <a:gd name="T50" fmla="*/ 113 w 577"/>
              <a:gd name="T51" fmla="*/ 170 h 577"/>
              <a:gd name="T52" fmla="*/ 95 w 577"/>
              <a:gd name="T53" fmla="*/ 163 h 577"/>
              <a:gd name="T54" fmla="*/ 81 w 577"/>
              <a:gd name="T55" fmla="*/ 149 h 577"/>
              <a:gd name="T56" fmla="*/ 74 w 577"/>
              <a:gd name="T57" fmla="*/ 132 h 577"/>
              <a:gd name="T58" fmla="*/ 74 w 577"/>
              <a:gd name="T59" fmla="*/ 113 h 577"/>
              <a:gd name="T60" fmla="*/ 81 w 577"/>
              <a:gd name="T61" fmla="*/ 95 h 577"/>
              <a:gd name="T62" fmla="*/ 95 w 577"/>
              <a:gd name="T63" fmla="*/ 81 h 577"/>
              <a:gd name="T64" fmla="*/ 113 w 577"/>
              <a:gd name="T65" fmla="*/ 75 h 577"/>
              <a:gd name="T66" fmla="*/ 132 w 577"/>
              <a:gd name="T67" fmla="*/ 75 h 577"/>
              <a:gd name="T68" fmla="*/ 149 w 577"/>
              <a:gd name="T69" fmla="*/ 81 h 577"/>
              <a:gd name="T70" fmla="*/ 162 w 577"/>
              <a:gd name="T71" fmla="*/ 95 h 577"/>
              <a:gd name="T72" fmla="*/ 170 w 577"/>
              <a:gd name="T73" fmla="*/ 113 h 577"/>
              <a:gd name="T74" fmla="*/ 170 w 577"/>
              <a:gd name="T75" fmla="*/ 132 h 577"/>
              <a:gd name="T76" fmla="*/ 162 w 577"/>
              <a:gd name="T77" fmla="*/ 14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7" h="577">
                <a:moveTo>
                  <a:pt x="563" y="307"/>
                </a:moveTo>
                <a:lnTo>
                  <a:pt x="291" y="35"/>
                </a:lnTo>
                <a:lnTo>
                  <a:pt x="282" y="28"/>
                </a:lnTo>
                <a:lnTo>
                  <a:pt x="274" y="22"/>
                </a:lnTo>
                <a:lnTo>
                  <a:pt x="264" y="15"/>
                </a:lnTo>
                <a:lnTo>
                  <a:pt x="252" y="10"/>
                </a:lnTo>
                <a:lnTo>
                  <a:pt x="240" y="6"/>
                </a:lnTo>
                <a:lnTo>
                  <a:pt x="228" y="2"/>
                </a:lnTo>
                <a:lnTo>
                  <a:pt x="218" y="1"/>
                </a:lnTo>
                <a:lnTo>
                  <a:pt x="208" y="0"/>
                </a:lnTo>
                <a:lnTo>
                  <a:pt x="49" y="0"/>
                </a:lnTo>
                <a:lnTo>
                  <a:pt x="39" y="1"/>
                </a:lnTo>
                <a:lnTo>
                  <a:pt x="31" y="3"/>
                </a:lnTo>
                <a:lnTo>
                  <a:pt x="22" y="9"/>
                </a:lnTo>
                <a:lnTo>
                  <a:pt x="14" y="14"/>
                </a:lnTo>
                <a:lnTo>
                  <a:pt x="8" y="22"/>
                </a:lnTo>
                <a:lnTo>
                  <a:pt x="4" y="30"/>
                </a:lnTo>
                <a:lnTo>
                  <a:pt x="2" y="39"/>
                </a:lnTo>
                <a:lnTo>
                  <a:pt x="0" y="49"/>
                </a:lnTo>
                <a:lnTo>
                  <a:pt x="0" y="208"/>
                </a:lnTo>
                <a:lnTo>
                  <a:pt x="2" y="217"/>
                </a:lnTo>
                <a:lnTo>
                  <a:pt x="3" y="228"/>
                </a:lnTo>
                <a:lnTo>
                  <a:pt x="6" y="240"/>
                </a:lnTo>
                <a:lnTo>
                  <a:pt x="10" y="252"/>
                </a:lnTo>
                <a:lnTo>
                  <a:pt x="16" y="264"/>
                </a:lnTo>
                <a:lnTo>
                  <a:pt x="22" y="273"/>
                </a:lnTo>
                <a:lnTo>
                  <a:pt x="29" y="282"/>
                </a:lnTo>
                <a:lnTo>
                  <a:pt x="35" y="291"/>
                </a:lnTo>
                <a:lnTo>
                  <a:pt x="307" y="563"/>
                </a:lnTo>
                <a:lnTo>
                  <a:pt x="315" y="569"/>
                </a:lnTo>
                <a:lnTo>
                  <a:pt x="322" y="574"/>
                </a:lnTo>
                <a:lnTo>
                  <a:pt x="332" y="576"/>
                </a:lnTo>
                <a:lnTo>
                  <a:pt x="342" y="577"/>
                </a:lnTo>
                <a:lnTo>
                  <a:pt x="350" y="576"/>
                </a:lnTo>
                <a:lnTo>
                  <a:pt x="360" y="574"/>
                </a:lnTo>
                <a:lnTo>
                  <a:pt x="369" y="569"/>
                </a:lnTo>
                <a:lnTo>
                  <a:pt x="376" y="563"/>
                </a:lnTo>
                <a:lnTo>
                  <a:pt x="563" y="375"/>
                </a:lnTo>
                <a:lnTo>
                  <a:pt x="569" y="368"/>
                </a:lnTo>
                <a:lnTo>
                  <a:pt x="573" y="360"/>
                </a:lnTo>
                <a:lnTo>
                  <a:pt x="576" y="351"/>
                </a:lnTo>
                <a:lnTo>
                  <a:pt x="577" y="341"/>
                </a:lnTo>
                <a:lnTo>
                  <a:pt x="576" y="332"/>
                </a:lnTo>
                <a:lnTo>
                  <a:pt x="573" y="323"/>
                </a:lnTo>
                <a:lnTo>
                  <a:pt x="569" y="314"/>
                </a:lnTo>
                <a:lnTo>
                  <a:pt x="563" y="307"/>
                </a:lnTo>
                <a:close/>
                <a:moveTo>
                  <a:pt x="157" y="157"/>
                </a:moveTo>
                <a:lnTo>
                  <a:pt x="149" y="163"/>
                </a:lnTo>
                <a:lnTo>
                  <a:pt x="141" y="168"/>
                </a:lnTo>
                <a:lnTo>
                  <a:pt x="132" y="170"/>
                </a:lnTo>
                <a:lnTo>
                  <a:pt x="122" y="171"/>
                </a:lnTo>
                <a:lnTo>
                  <a:pt x="113" y="170"/>
                </a:lnTo>
                <a:lnTo>
                  <a:pt x="103" y="168"/>
                </a:lnTo>
                <a:lnTo>
                  <a:pt x="95" y="163"/>
                </a:lnTo>
                <a:lnTo>
                  <a:pt x="88" y="157"/>
                </a:lnTo>
                <a:lnTo>
                  <a:pt x="81" y="149"/>
                </a:lnTo>
                <a:lnTo>
                  <a:pt x="77" y="141"/>
                </a:lnTo>
                <a:lnTo>
                  <a:pt x="74" y="132"/>
                </a:lnTo>
                <a:lnTo>
                  <a:pt x="74" y="122"/>
                </a:lnTo>
                <a:lnTo>
                  <a:pt x="74" y="113"/>
                </a:lnTo>
                <a:lnTo>
                  <a:pt x="77" y="104"/>
                </a:lnTo>
                <a:lnTo>
                  <a:pt x="81" y="95"/>
                </a:lnTo>
                <a:lnTo>
                  <a:pt x="88" y="88"/>
                </a:lnTo>
                <a:lnTo>
                  <a:pt x="95" y="81"/>
                </a:lnTo>
                <a:lnTo>
                  <a:pt x="103" y="77"/>
                </a:lnTo>
                <a:lnTo>
                  <a:pt x="113" y="75"/>
                </a:lnTo>
                <a:lnTo>
                  <a:pt x="122" y="74"/>
                </a:lnTo>
                <a:lnTo>
                  <a:pt x="132" y="75"/>
                </a:lnTo>
                <a:lnTo>
                  <a:pt x="141" y="77"/>
                </a:lnTo>
                <a:lnTo>
                  <a:pt x="149" y="81"/>
                </a:lnTo>
                <a:lnTo>
                  <a:pt x="157" y="88"/>
                </a:lnTo>
                <a:lnTo>
                  <a:pt x="162" y="95"/>
                </a:lnTo>
                <a:lnTo>
                  <a:pt x="167" y="104"/>
                </a:lnTo>
                <a:lnTo>
                  <a:pt x="170" y="113"/>
                </a:lnTo>
                <a:lnTo>
                  <a:pt x="171" y="122"/>
                </a:lnTo>
                <a:lnTo>
                  <a:pt x="170" y="132"/>
                </a:lnTo>
                <a:lnTo>
                  <a:pt x="167" y="141"/>
                </a:lnTo>
                <a:lnTo>
                  <a:pt x="162" y="149"/>
                </a:lnTo>
                <a:lnTo>
                  <a:pt x="157" y="15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 name="Freeform 16">
            <a:extLst>
              <a:ext uri="{FF2B5EF4-FFF2-40B4-BE49-F238E27FC236}">
                <a16:creationId xmlns:a16="http://schemas.microsoft.com/office/drawing/2014/main" id="{75E57C6F-2D6C-FC42-A13B-E97AAC9A2668}"/>
              </a:ext>
            </a:extLst>
          </p:cNvPr>
          <p:cNvSpPr>
            <a:spLocks noEditPoints="1"/>
          </p:cNvSpPr>
          <p:nvPr/>
        </p:nvSpPr>
        <p:spPr bwMode="auto">
          <a:xfrm>
            <a:off x="7343394" y="7010903"/>
            <a:ext cx="832206" cy="832206"/>
          </a:xfrm>
          <a:custGeom>
            <a:avLst/>
            <a:gdLst>
              <a:gd name="T0" fmla="*/ 575 w 575"/>
              <a:gd name="T1" fmla="*/ 331 h 576"/>
              <a:gd name="T2" fmla="*/ 568 w 575"/>
              <a:gd name="T3" fmla="*/ 314 h 576"/>
              <a:gd name="T4" fmla="*/ 289 w 575"/>
              <a:gd name="T5" fmla="*/ 34 h 576"/>
              <a:gd name="T6" fmla="*/ 273 w 575"/>
              <a:gd name="T7" fmla="*/ 21 h 576"/>
              <a:gd name="T8" fmla="*/ 251 w 575"/>
              <a:gd name="T9" fmla="*/ 9 h 576"/>
              <a:gd name="T10" fmla="*/ 227 w 575"/>
              <a:gd name="T11" fmla="*/ 2 h 576"/>
              <a:gd name="T12" fmla="*/ 206 w 575"/>
              <a:gd name="T13" fmla="*/ 0 h 576"/>
              <a:gd name="T14" fmla="*/ 38 w 575"/>
              <a:gd name="T15" fmla="*/ 1 h 576"/>
              <a:gd name="T16" fmla="*/ 21 w 575"/>
              <a:gd name="T17" fmla="*/ 8 h 576"/>
              <a:gd name="T18" fmla="*/ 7 w 575"/>
              <a:gd name="T19" fmla="*/ 21 h 576"/>
              <a:gd name="T20" fmla="*/ 0 w 575"/>
              <a:gd name="T21" fmla="*/ 38 h 576"/>
              <a:gd name="T22" fmla="*/ 0 w 575"/>
              <a:gd name="T23" fmla="*/ 207 h 576"/>
              <a:gd name="T24" fmla="*/ 2 w 575"/>
              <a:gd name="T25" fmla="*/ 227 h 576"/>
              <a:gd name="T26" fmla="*/ 9 w 575"/>
              <a:gd name="T27" fmla="*/ 251 h 576"/>
              <a:gd name="T28" fmla="*/ 20 w 575"/>
              <a:gd name="T29" fmla="*/ 273 h 576"/>
              <a:gd name="T30" fmla="*/ 34 w 575"/>
              <a:gd name="T31" fmla="*/ 290 h 576"/>
              <a:gd name="T32" fmla="*/ 313 w 575"/>
              <a:gd name="T33" fmla="*/ 569 h 576"/>
              <a:gd name="T34" fmla="*/ 330 w 575"/>
              <a:gd name="T35" fmla="*/ 575 h 576"/>
              <a:gd name="T36" fmla="*/ 349 w 575"/>
              <a:gd name="T37" fmla="*/ 575 h 576"/>
              <a:gd name="T38" fmla="*/ 367 w 575"/>
              <a:gd name="T39" fmla="*/ 569 h 576"/>
              <a:gd name="T40" fmla="*/ 561 w 575"/>
              <a:gd name="T41" fmla="*/ 374 h 576"/>
              <a:gd name="T42" fmla="*/ 572 w 575"/>
              <a:gd name="T43" fmla="*/ 359 h 576"/>
              <a:gd name="T44" fmla="*/ 575 w 575"/>
              <a:gd name="T45" fmla="*/ 341 h 576"/>
              <a:gd name="T46" fmla="*/ 147 w 575"/>
              <a:gd name="T47" fmla="*/ 162 h 576"/>
              <a:gd name="T48" fmla="*/ 130 w 575"/>
              <a:gd name="T49" fmla="*/ 169 h 576"/>
              <a:gd name="T50" fmla="*/ 111 w 575"/>
              <a:gd name="T51" fmla="*/ 169 h 576"/>
              <a:gd name="T52" fmla="*/ 93 w 575"/>
              <a:gd name="T53" fmla="*/ 162 h 576"/>
              <a:gd name="T54" fmla="*/ 81 w 575"/>
              <a:gd name="T55" fmla="*/ 149 h 576"/>
              <a:gd name="T56" fmla="*/ 73 w 575"/>
              <a:gd name="T57" fmla="*/ 131 h 576"/>
              <a:gd name="T58" fmla="*/ 73 w 575"/>
              <a:gd name="T59" fmla="*/ 112 h 576"/>
              <a:gd name="T60" fmla="*/ 81 w 575"/>
              <a:gd name="T61" fmla="*/ 95 h 576"/>
              <a:gd name="T62" fmla="*/ 93 w 575"/>
              <a:gd name="T63" fmla="*/ 81 h 576"/>
              <a:gd name="T64" fmla="*/ 111 w 575"/>
              <a:gd name="T65" fmla="*/ 74 h 576"/>
              <a:gd name="T66" fmla="*/ 130 w 575"/>
              <a:gd name="T67" fmla="*/ 74 h 576"/>
              <a:gd name="T68" fmla="*/ 147 w 575"/>
              <a:gd name="T69" fmla="*/ 81 h 576"/>
              <a:gd name="T70" fmla="*/ 162 w 575"/>
              <a:gd name="T71" fmla="*/ 95 h 576"/>
              <a:gd name="T72" fmla="*/ 169 w 575"/>
              <a:gd name="T73" fmla="*/ 112 h 576"/>
              <a:gd name="T74" fmla="*/ 169 w 575"/>
              <a:gd name="T75" fmla="*/ 131 h 576"/>
              <a:gd name="T76" fmla="*/ 162 w 575"/>
              <a:gd name="T77" fmla="*/ 149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5" h="576">
                <a:moveTo>
                  <a:pt x="575" y="341"/>
                </a:moveTo>
                <a:lnTo>
                  <a:pt x="575" y="331"/>
                </a:lnTo>
                <a:lnTo>
                  <a:pt x="572" y="322"/>
                </a:lnTo>
                <a:lnTo>
                  <a:pt x="568" y="314"/>
                </a:lnTo>
                <a:lnTo>
                  <a:pt x="561" y="306"/>
                </a:lnTo>
                <a:lnTo>
                  <a:pt x="289" y="34"/>
                </a:lnTo>
                <a:lnTo>
                  <a:pt x="281" y="28"/>
                </a:lnTo>
                <a:lnTo>
                  <a:pt x="273" y="21"/>
                </a:lnTo>
                <a:lnTo>
                  <a:pt x="262" y="15"/>
                </a:lnTo>
                <a:lnTo>
                  <a:pt x="251" y="9"/>
                </a:lnTo>
                <a:lnTo>
                  <a:pt x="239" y="5"/>
                </a:lnTo>
                <a:lnTo>
                  <a:pt x="227" y="2"/>
                </a:lnTo>
                <a:lnTo>
                  <a:pt x="217" y="1"/>
                </a:lnTo>
                <a:lnTo>
                  <a:pt x="206" y="0"/>
                </a:lnTo>
                <a:lnTo>
                  <a:pt x="48" y="0"/>
                </a:lnTo>
                <a:lnTo>
                  <a:pt x="38" y="1"/>
                </a:lnTo>
                <a:lnTo>
                  <a:pt x="30" y="3"/>
                </a:lnTo>
                <a:lnTo>
                  <a:pt x="21" y="8"/>
                </a:lnTo>
                <a:lnTo>
                  <a:pt x="14" y="14"/>
                </a:lnTo>
                <a:lnTo>
                  <a:pt x="7" y="21"/>
                </a:lnTo>
                <a:lnTo>
                  <a:pt x="3" y="30"/>
                </a:lnTo>
                <a:lnTo>
                  <a:pt x="0" y="38"/>
                </a:lnTo>
                <a:lnTo>
                  <a:pt x="0" y="48"/>
                </a:lnTo>
                <a:lnTo>
                  <a:pt x="0" y="207"/>
                </a:lnTo>
                <a:lnTo>
                  <a:pt x="0" y="217"/>
                </a:lnTo>
                <a:lnTo>
                  <a:pt x="2" y="227"/>
                </a:lnTo>
                <a:lnTo>
                  <a:pt x="5" y="239"/>
                </a:lnTo>
                <a:lnTo>
                  <a:pt x="9" y="251"/>
                </a:lnTo>
                <a:lnTo>
                  <a:pt x="15" y="263"/>
                </a:lnTo>
                <a:lnTo>
                  <a:pt x="20" y="273"/>
                </a:lnTo>
                <a:lnTo>
                  <a:pt x="27" y="281"/>
                </a:lnTo>
                <a:lnTo>
                  <a:pt x="34" y="290"/>
                </a:lnTo>
                <a:lnTo>
                  <a:pt x="306" y="562"/>
                </a:lnTo>
                <a:lnTo>
                  <a:pt x="313" y="569"/>
                </a:lnTo>
                <a:lnTo>
                  <a:pt x="321" y="573"/>
                </a:lnTo>
                <a:lnTo>
                  <a:pt x="330" y="575"/>
                </a:lnTo>
                <a:lnTo>
                  <a:pt x="340" y="576"/>
                </a:lnTo>
                <a:lnTo>
                  <a:pt x="349" y="575"/>
                </a:lnTo>
                <a:lnTo>
                  <a:pt x="359" y="573"/>
                </a:lnTo>
                <a:lnTo>
                  <a:pt x="367" y="569"/>
                </a:lnTo>
                <a:lnTo>
                  <a:pt x="374" y="562"/>
                </a:lnTo>
                <a:lnTo>
                  <a:pt x="561" y="374"/>
                </a:lnTo>
                <a:lnTo>
                  <a:pt x="568" y="368"/>
                </a:lnTo>
                <a:lnTo>
                  <a:pt x="572" y="359"/>
                </a:lnTo>
                <a:lnTo>
                  <a:pt x="575" y="351"/>
                </a:lnTo>
                <a:lnTo>
                  <a:pt x="575" y="341"/>
                </a:lnTo>
                <a:close/>
                <a:moveTo>
                  <a:pt x="155" y="156"/>
                </a:moveTo>
                <a:lnTo>
                  <a:pt x="147" y="162"/>
                </a:lnTo>
                <a:lnTo>
                  <a:pt x="140" y="167"/>
                </a:lnTo>
                <a:lnTo>
                  <a:pt x="130" y="169"/>
                </a:lnTo>
                <a:lnTo>
                  <a:pt x="120" y="170"/>
                </a:lnTo>
                <a:lnTo>
                  <a:pt x="111" y="169"/>
                </a:lnTo>
                <a:lnTo>
                  <a:pt x="102" y="167"/>
                </a:lnTo>
                <a:lnTo>
                  <a:pt x="93" y="162"/>
                </a:lnTo>
                <a:lnTo>
                  <a:pt x="87" y="156"/>
                </a:lnTo>
                <a:lnTo>
                  <a:pt x="81" y="149"/>
                </a:lnTo>
                <a:lnTo>
                  <a:pt x="76" y="140"/>
                </a:lnTo>
                <a:lnTo>
                  <a:pt x="73" y="131"/>
                </a:lnTo>
                <a:lnTo>
                  <a:pt x="72" y="122"/>
                </a:lnTo>
                <a:lnTo>
                  <a:pt x="73" y="112"/>
                </a:lnTo>
                <a:lnTo>
                  <a:pt x="76" y="103"/>
                </a:lnTo>
                <a:lnTo>
                  <a:pt x="81" y="95"/>
                </a:lnTo>
                <a:lnTo>
                  <a:pt x="87" y="87"/>
                </a:lnTo>
                <a:lnTo>
                  <a:pt x="93" y="81"/>
                </a:lnTo>
                <a:lnTo>
                  <a:pt x="102" y="76"/>
                </a:lnTo>
                <a:lnTo>
                  <a:pt x="111" y="74"/>
                </a:lnTo>
                <a:lnTo>
                  <a:pt x="120" y="73"/>
                </a:lnTo>
                <a:lnTo>
                  <a:pt x="130" y="74"/>
                </a:lnTo>
                <a:lnTo>
                  <a:pt x="140" y="76"/>
                </a:lnTo>
                <a:lnTo>
                  <a:pt x="147" y="81"/>
                </a:lnTo>
                <a:lnTo>
                  <a:pt x="155" y="87"/>
                </a:lnTo>
                <a:lnTo>
                  <a:pt x="162" y="95"/>
                </a:lnTo>
                <a:lnTo>
                  <a:pt x="166" y="103"/>
                </a:lnTo>
                <a:lnTo>
                  <a:pt x="169" y="112"/>
                </a:lnTo>
                <a:lnTo>
                  <a:pt x="170" y="122"/>
                </a:lnTo>
                <a:lnTo>
                  <a:pt x="169" y="131"/>
                </a:lnTo>
                <a:lnTo>
                  <a:pt x="166" y="140"/>
                </a:lnTo>
                <a:lnTo>
                  <a:pt x="162" y="149"/>
                </a:lnTo>
                <a:lnTo>
                  <a:pt x="155" y="15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 name="Freeform 17">
            <a:extLst>
              <a:ext uri="{FF2B5EF4-FFF2-40B4-BE49-F238E27FC236}">
                <a16:creationId xmlns:a16="http://schemas.microsoft.com/office/drawing/2014/main" id="{B7C72415-05CB-6C40-8A95-04087BF4314A}"/>
              </a:ext>
            </a:extLst>
          </p:cNvPr>
          <p:cNvSpPr>
            <a:spLocks/>
          </p:cNvSpPr>
          <p:nvPr/>
        </p:nvSpPr>
        <p:spPr bwMode="auto">
          <a:xfrm>
            <a:off x="7729158" y="7010903"/>
            <a:ext cx="658830" cy="832206"/>
          </a:xfrm>
          <a:custGeom>
            <a:avLst/>
            <a:gdLst>
              <a:gd name="T0" fmla="*/ 441 w 455"/>
              <a:gd name="T1" fmla="*/ 306 h 576"/>
              <a:gd name="T2" fmla="*/ 169 w 455"/>
              <a:gd name="T3" fmla="*/ 34 h 576"/>
              <a:gd name="T4" fmla="*/ 161 w 455"/>
              <a:gd name="T5" fmla="*/ 28 h 576"/>
              <a:gd name="T6" fmla="*/ 152 w 455"/>
              <a:gd name="T7" fmla="*/ 21 h 576"/>
              <a:gd name="T8" fmla="*/ 142 w 455"/>
              <a:gd name="T9" fmla="*/ 15 h 576"/>
              <a:gd name="T10" fmla="*/ 130 w 455"/>
              <a:gd name="T11" fmla="*/ 9 h 576"/>
              <a:gd name="T12" fmla="*/ 118 w 455"/>
              <a:gd name="T13" fmla="*/ 5 h 576"/>
              <a:gd name="T14" fmla="*/ 106 w 455"/>
              <a:gd name="T15" fmla="*/ 2 h 576"/>
              <a:gd name="T16" fmla="*/ 95 w 455"/>
              <a:gd name="T17" fmla="*/ 1 h 576"/>
              <a:gd name="T18" fmla="*/ 86 w 455"/>
              <a:gd name="T19" fmla="*/ 0 h 576"/>
              <a:gd name="T20" fmla="*/ 0 w 455"/>
              <a:gd name="T21" fmla="*/ 0 h 576"/>
              <a:gd name="T22" fmla="*/ 10 w 455"/>
              <a:gd name="T23" fmla="*/ 1 h 576"/>
              <a:gd name="T24" fmla="*/ 21 w 455"/>
              <a:gd name="T25" fmla="*/ 2 h 576"/>
              <a:gd name="T26" fmla="*/ 33 w 455"/>
              <a:gd name="T27" fmla="*/ 5 h 576"/>
              <a:gd name="T28" fmla="*/ 45 w 455"/>
              <a:gd name="T29" fmla="*/ 9 h 576"/>
              <a:gd name="T30" fmla="*/ 57 w 455"/>
              <a:gd name="T31" fmla="*/ 15 h 576"/>
              <a:gd name="T32" fmla="*/ 66 w 455"/>
              <a:gd name="T33" fmla="*/ 21 h 576"/>
              <a:gd name="T34" fmla="*/ 76 w 455"/>
              <a:gd name="T35" fmla="*/ 28 h 576"/>
              <a:gd name="T36" fmla="*/ 84 w 455"/>
              <a:gd name="T37" fmla="*/ 34 h 576"/>
              <a:gd name="T38" fmla="*/ 356 w 455"/>
              <a:gd name="T39" fmla="*/ 306 h 576"/>
              <a:gd name="T40" fmla="*/ 361 w 455"/>
              <a:gd name="T41" fmla="*/ 314 h 576"/>
              <a:gd name="T42" fmla="*/ 366 w 455"/>
              <a:gd name="T43" fmla="*/ 322 h 576"/>
              <a:gd name="T44" fmla="*/ 369 w 455"/>
              <a:gd name="T45" fmla="*/ 331 h 576"/>
              <a:gd name="T46" fmla="*/ 370 w 455"/>
              <a:gd name="T47" fmla="*/ 341 h 576"/>
              <a:gd name="T48" fmla="*/ 369 w 455"/>
              <a:gd name="T49" fmla="*/ 351 h 576"/>
              <a:gd name="T50" fmla="*/ 366 w 455"/>
              <a:gd name="T51" fmla="*/ 359 h 576"/>
              <a:gd name="T52" fmla="*/ 361 w 455"/>
              <a:gd name="T53" fmla="*/ 368 h 576"/>
              <a:gd name="T54" fmla="*/ 356 w 455"/>
              <a:gd name="T55" fmla="*/ 374 h 576"/>
              <a:gd name="T56" fmla="*/ 176 w 455"/>
              <a:gd name="T57" fmla="*/ 554 h 576"/>
              <a:gd name="T58" fmla="*/ 187 w 455"/>
              <a:gd name="T59" fmla="*/ 563 h 576"/>
              <a:gd name="T60" fmla="*/ 197 w 455"/>
              <a:gd name="T61" fmla="*/ 571 h 576"/>
              <a:gd name="T62" fmla="*/ 201 w 455"/>
              <a:gd name="T63" fmla="*/ 573 h 576"/>
              <a:gd name="T64" fmla="*/ 207 w 455"/>
              <a:gd name="T65" fmla="*/ 575 h 576"/>
              <a:gd name="T66" fmla="*/ 213 w 455"/>
              <a:gd name="T67" fmla="*/ 576 h 576"/>
              <a:gd name="T68" fmla="*/ 220 w 455"/>
              <a:gd name="T69" fmla="*/ 576 h 576"/>
              <a:gd name="T70" fmla="*/ 229 w 455"/>
              <a:gd name="T71" fmla="*/ 575 h 576"/>
              <a:gd name="T72" fmla="*/ 238 w 455"/>
              <a:gd name="T73" fmla="*/ 573 h 576"/>
              <a:gd name="T74" fmla="*/ 247 w 455"/>
              <a:gd name="T75" fmla="*/ 569 h 576"/>
              <a:gd name="T76" fmla="*/ 254 w 455"/>
              <a:gd name="T77" fmla="*/ 562 h 576"/>
              <a:gd name="T78" fmla="*/ 441 w 455"/>
              <a:gd name="T79" fmla="*/ 374 h 576"/>
              <a:gd name="T80" fmla="*/ 446 w 455"/>
              <a:gd name="T81" fmla="*/ 368 h 576"/>
              <a:gd name="T82" fmla="*/ 451 w 455"/>
              <a:gd name="T83" fmla="*/ 359 h 576"/>
              <a:gd name="T84" fmla="*/ 454 w 455"/>
              <a:gd name="T85" fmla="*/ 351 h 576"/>
              <a:gd name="T86" fmla="*/ 455 w 455"/>
              <a:gd name="T87" fmla="*/ 341 h 576"/>
              <a:gd name="T88" fmla="*/ 454 w 455"/>
              <a:gd name="T89" fmla="*/ 331 h 576"/>
              <a:gd name="T90" fmla="*/ 451 w 455"/>
              <a:gd name="T91" fmla="*/ 322 h 576"/>
              <a:gd name="T92" fmla="*/ 446 w 455"/>
              <a:gd name="T93" fmla="*/ 314 h 576"/>
              <a:gd name="T94" fmla="*/ 441 w 455"/>
              <a:gd name="T95" fmla="*/ 30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5" h="576">
                <a:moveTo>
                  <a:pt x="441" y="306"/>
                </a:moveTo>
                <a:lnTo>
                  <a:pt x="169" y="34"/>
                </a:lnTo>
                <a:lnTo>
                  <a:pt x="161" y="28"/>
                </a:lnTo>
                <a:lnTo>
                  <a:pt x="152" y="21"/>
                </a:lnTo>
                <a:lnTo>
                  <a:pt x="142" y="15"/>
                </a:lnTo>
                <a:lnTo>
                  <a:pt x="130" y="9"/>
                </a:lnTo>
                <a:lnTo>
                  <a:pt x="118" y="5"/>
                </a:lnTo>
                <a:lnTo>
                  <a:pt x="106" y="2"/>
                </a:lnTo>
                <a:lnTo>
                  <a:pt x="95" y="1"/>
                </a:lnTo>
                <a:lnTo>
                  <a:pt x="86" y="0"/>
                </a:lnTo>
                <a:lnTo>
                  <a:pt x="0" y="0"/>
                </a:lnTo>
                <a:lnTo>
                  <a:pt x="10" y="1"/>
                </a:lnTo>
                <a:lnTo>
                  <a:pt x="21" y="2"/>
                </a:lnTo>
                <a:lnTo>
                  <a:pt x="33" y="5"/>
                </a:lnTo>
                <a:lnTo>
                  <a:pt x="45" y="9"/>
                </a:lnTo>
                <a:lnTo>
                  <a:pt x="57" y="15"/>
                </a:lnTo>
                <a:lnTo>
                  <a:pt x="66" y="21"/>
                </a:lnTo>
                <a:lnTo>
                  <a:pt x="76" y="28"/>
                </a:lnTo>
                <a:lnTo>
                  <a:pt x="84" y="34"/>
                </a:lnTo>
                <a:lnTo>
                  <a:pt x="356" y="306"/>
                </a:lnTo>
                <a:lnTo>
                  <a:pt x="361" y="314"/>
                </a:lnTo>
                <a:lnTo>
                  <a:pt x="366" y="322"/>
                </a:lnTo>
                <a:lnTo>
                  <a:pt x="369" y="331"/>
                </a:lnTo>
                <a:lnTo>
                  <a:pt x="370" y="341"/>
                </a:lnTo>
                <a:lnTo>
                  <a:pt x="369" y="351"/>
                </a:lnTo>
                <a:lnTo>
                  <a:pt x="366" y="359"/>
                </a:lnTo>
                <a:lnTo>
                  <a:pt x="361" y="368"/>
                </a:lnTo>
                <a:lnTo>
                  <a:pt x="356" y="374"/>
                </a:lnTo>
                <a:lnTo>
                  <a:pt x="176" y="554"/>
                </a:lnTo>
                <a:lnTo>
                  <a:pt x="187" y="563"/>
                </a:lnTo>
                <a:lnTo>
                  <a:pt x="197" y="571"/>
                </a:lnTo>
                <a:lnTo>
                  <a:pt x="201" y="573"/>
                </a:lnTo>
                <a:lnTo>
                  <a:pt x="207" y="575"/>
                </a:lnTo>
                <a:lnTo>
                  <a:pt x="213" y="576"/>
                </a:lnTo>
                <a:lnTo>
                  <a:pt x="220" y="576"/>
                </a:lnTo>
                <a:lnTo>
                  <a:pt x="229" y="575"/>
                </a:lnTo>
                <a:lnTo>
                  <a:pt x="238" y="573"/>
                </a:lnTo>
                <a:lnTo>
                  <a:pt x="247" y="569"/>
                </a:lnTo>
                <a:lnTo>
                  <a:pt x="254" y="562"/>
                </a:lnTo>
                <a:lnTo>
                  <a:pt x="441" y="374"/>
                </a:lnTo>
                <a:lnTo>
                  <a:pt x="446" y="368"/>
                </a:lnTo>
                <a:lnTo>
                  <a:pt x="451" y="359"/>
                </a:lnTo>
                <a:lnTo>
                  <a:pt x="454" y="351"/>
                </a:lnTo>
                <a:lnTo>
                  <a:pt x="455" y="341"/>
                </a:lnTo>
                <a:lnTo>
                  <a:pt x="454" y="331"/>
                </a:lnTo>
                <a:lnTo>
                  <a:pt x="451" y="322"/>
                </a:lnTo>
                <a:lnTo>
                  <a:pt x="446" y="314"/>
                </a:lnTo>
                <a:lnTo>
                  <a:pt x="441" y="30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 name="Freeform 18">
            <a:extLst>
              <a:ext uri="{FF2B5EF4-FFF2-40B4-BE49-F238E27FC236}">
                <a16:creationId xmlns:a16="http://schemas.microsoft.com/office/drawing/2014/main" id="{79F0BCAC-C2CC-2841-A147-44E4EB97098A}"/>
              </a:ext>
            </a:extLst>
          </p:cNvPr>
          <p:cNvSpPr>
            <a:spLocks noEditPoints="1"/>
          </p:cNvSpPr>
          <p:nvPr/>
        </p:nvSpPr>
        <p:spPr bwMode="auto">
          <a:xfrm>
            <a:off x="11560774" y="5693243"/>
            <a:ext cx="983912" cy="212387"/>
          </a:xfrm>
          <a:custGeom>
            <a:avLst/>
            <a:gdLst>
              <a:gd name="T0" fmla="*/ 658 w 681"/>
              <a:gd name="T1" fmla="*/ 0 h 147"/>
              <a:gd name="T2" fmla="*/ 24 w 681"/>
              <a:gd name="T3" fmla="*/ 0 h 147"/>
              <a:gd name="T4" fmla="*/ 19 w 681"/>
              <a:gd name="T5" fmla="*/ 1 h 147"/>
              <a:gd name="T6" fmla="*/ 15 w 681"/>
              <a:gd name="T7" fmla="*/ 2 h 147"/>
              <a:gd name="T8" fmla="*/ 11 w 681"/>
              <a:gd name="T9" fmla="*/ 4 h 147"/>
              <a:gd name="T10" fmla="*/ 6 w 681"/>
              <a:gd name="T11" fmla="*/ 8 h 147"/>
              <a:gd name="T12" fmla="*/ 3 w 681"/>
              <a:gd name="T13" fmla="*/ 11 h 147"/>
              <a:gd name="T14" fmla="*/ 1 w 681"/>
              <a:gd name="T15" fmla="*/ 15 h 147"/>
              <a:gd name="T16" fmla="*/ 0 w 681"/>
              <a:gd name="T17" fmla="*/ 20 h 147"/>
              <a:gd name="T18" fmla="*/ 0 w 681"/>
              <a:gd name="T19" fmla="*/ 25 h 147"/>
              <a:gd name="T20" fmla="*/ 0 w 681"/>
              <a:gd name="T21" fmla="*/ 122 h 147"/>
              <a:gd name="T22" fmla="*/ 0 w 681"/>
              <a:gd name="T23" fmla="*/ 126 h 147"/>
              <a:gd name="T24" fmla="*/ 1 w 681"/>
              <a:gd name="T25" fmla="*/ 132 h 147"/>
              <a:gd name="T26" fmla="*/ 3 w 681"/>
              <a:gd name="T27" fmla="*/ 135 h 147"/>
              <a:gd name="T28" fmla="*/ 6 w 681"/>
              <a:gd name="T29" fmla="*/ 139 h 147"/>
              <a:gd name="T30" fmla="*/ 11 w 681"/>
              <a:gd name="T31" fmla="*/ 143 h 147"/>
              <a:gd name="T32" fmla="*/ 15 w 681"/>
              <a:gd name="T33" fmla="*/ 145 h 147"/>
              <a:gd name="T34" fmla="*/ 19 w 681"/>
              <a:gd name="T35" fmla="*/ 146 h 147"/>
              <a:gd name="T36" fmla="*/ 24 w 681"/>
              <a:gd name="T37" fmla="*/ 147 h 147"/>
              <a:gd name="T38" fmla="*/ 658 w 681"/>
              <a:gd name="T39" fmla="*/ 147 h 147"/>
              <a:gd name="T40" fmla="*/ 662 w 681"/>
              <a:gd name="T41" fmla="*/ 146 h 147"/>
              <a:gd name="T42" fmla="*/ 666 w 681"/>
              <a:gd name="T43" fmla="*/ 145 h 147"/>
              <a:gd name="T44" fmla="*/ 671 w 681"/>
              <a:gd name="T45" fmla="*/ 143 h 147"/>
              <a:gd name="T46" fmla="*/ 674 w 681"/>
              <a:gd name="T47" fmla="*/ 139 h 147"/>
              <a:gd name="T48" fmla="*/ 677 w 681"/>
              <a:gd name="T49" fmla="*/ 135 h 147"/>
              <a:gd name="T50" fmla="*/ 679 w 681"/>
              <a:gd name="T51" fmla="*/ 132 h 147"/>
              <a:gd name="T52" fmla="*/ 681 w 681"/>
              <a:gd name="T53" fmla="*/ 126 h 147"/>
              <a:gd name="T54" fmla="*/ 681 w 681"/>
              <a:gd name="T55" fmla="*/ 122 h 147"/>
              <a:gd name="T56" fmla="*/ 681 w 681"/>
              <a:gd name="T57" fmla="*/ 25 h 147"/>
              <a:gd name="T58" fmla="*/ 681 w 681"/>
              <a:gd name="T59" fmla="*/ 20 h 147"/>
              <a:gd name="T60" fmla="*/ 679 w 681"/>
              <a:gd name="T61" fmla="*/ 15 h 147"/>
              <a:gd name="T62" fmla="*/ 677 w 681"/>
              <a:gd name="T63" fmla="*/ 11 h 147"/>
              <a:gd name="T64" fmla="*/ 674 w 681"/>
              <a:gd name="T65" fmla="*/ 8 h 147"/>
              <a:gd name="T66" fmla="*/ 671 w 681"/>
              <a:gd name="T67" fmla="*/ 4 h 147"/>
              <a:gd name="T68" fmla="*/ 666 w 681"/>
              <a:gd name="T69" fmla="*/ 2 h 147"/>
              <a:gd name="T70" fmla="*/ 662 w 681"/>
              <a:gd name="T71" fmla="*/ 1 h 147"/>
              <a:gd name="T72" fmla="*/ 658 w 681"/>
              <a:gd name="T73" fmla="*/ 0 h 147"/>
              <a:gd name="T74" fmla="*/ 633 w 681"/>
              <a:gd name="T75" fmla="*/ 98 h 147"/>
              <a:gd name="T76" fmla="*/ 390 w 681"/>
              <a:gd name="T77" fmla="*/ 98 h 147"/>
              <a:gd name="T78" fmla="*/ 390 w 681"/>
              <a:gd name="T79" fmla="*/ 49 h 147"/>
              <a:gd name="T80" fmla="*/ 633 w 681"/>
              <a:gd name="T81" fmla="*/ 49 h 147"/>
              <a:gd name="T82" fmla="*/ 633 w 681"/>
              <a:gd name="T83" fmla="*/ 98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1" h="147">
                <a:moveTo>
                  <a:pt x="658" y="0"/>
                </a:moveTo>
                <a:lnTo>
                  <a:pt x="24" y="0"/>
                </a:lnTo>
                <a:lnTo>
                  <a:pt x="19" y="1"/>
                </a:lnTo>
                <a:lnTo>
                  <a:pt x="15" y="2"/>
                </a:lnTo>
                <a:lnTo>
                  <a:pt x="11" y="4"/>
                </a:lnTo>
                <a:lnTo>
                  <a:pt x="6" y="8"/>
                </a:lnTo>
                <a:lnTo>
                  <a:pt x="3" y="11"/>
                </a:lnTo>
                <a:lnTo>
                  <a:pt x="1" y="15"/>
                </a:lnTo>
                <a:lnTo>
                  <a:pt x="0" y="20"/>
                </a:lnTo>
                <a:lnTo>
                  <a:pt x="0" y="25"/>
                </a:lnTo>
                <a:lnTo>
                  <a:pt x="0" y="122"/>
                </a:lnTo>
                <a:lnTo>
                  <a:pt x="0" y="126"/>
                </a:lnTo>
                <a:lnTo>
                  <a:pt x="1" y="132"/>
                </a:lnTo>
                <a:lnTo>
                  <a:pt x="3" y="135"/>
                </a:lnTo>
                <a:lnTo>
                  <a:pt x="6" y="139"/>
                </a:lnTo>
                <a:lnTo>
                  <a:pt x="11" y="143"/>
                </a:lnTo>
                <a:lnTo>
                  <a:pt x="15" y="145"/>
                </a:lnTo>
                <a:lnTo>
                  <a:pt x="19" y="146"/>
                </a:lnTo>
                <a:lnTo>
                  <a:pt x="24" y="147"/>
                </a:lnTo>
                <a:lnTo>
                  <a:pt x="658" y="147"/>
                </a:lnTo>
                <a:lnTo>
                  <a:pt x="662" y="146"/>
                </a:lnTo>
                <a:lnTo>
                  <a:pt x="666" y="145"/>
                </a:lnTo>
                <a:lnTo>
                  <a:pt x="671" y="143"/>
                </a:lnTo>
                <a:lnTo>
                  <a:pt x="674" y="139"/>
                </a:lnTo>
                <a:lnTo>
                  <a:pt x="677" y="135"/>
                </a:lnTo>
                <a:lnTo>
                  <a:pt x="679" y="132"/>
                </a:lnTo>
                <a:lnTo>
                  <a:pt x="681" y="126"/>
                </a:lnTo>
                <a:lnTo>
                  <a:pt x="681" y="122"/>
                </a:lnTo>
                <a:lnTo>
                  <a:pt x="681" y="25"/>
                </a:lnTo>
                <a:lnTo>
                  <a:pt x="681" y="20"/>
                </a:lnTo>
                <a:lnTo>
                  <a:pt x="679" y="15"/>
                </a:lnTo>
                <a:lnTo>
                  <a:pt x="677" y="11"/>
                </a:lnTo>
                <a:lnTo>
                  <a:pt x="674" y="8"/>
                </a:lnTo>
                <a:lnTo>
                  <a:pt x="671" y="4"/>
                </a:lnTo>
                <a:lnTo>
                  <a:pt x="666" y="2"/>
                </a:lnTo>
                <a:lnTo>
                  <a:pt x="662" y="1"/>
                </a:lnTo>
                <a:lnTo>
                  <a:pt x="658" y="0"/>
                </a:lnTo>
                <a:close/>
                <a:moveTo>
                  <a:pt x="633" y="98"/>
                </a:moveTo>
                <a:lnTo>
                  <a:pt x="390" y="98"/>
                </a:lnTo>
                <a:lnTo>
                  <a:pt x="390" y="49"/>
                </a:lnTo>
                <a:lnTo>
                  <a:pt x="633" y="49"/>
                </a:lnTo>
                <a:lnTo>
                  <a:pt x="633" y="9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5" name="Freeform 19">
            <a:extLst>
              <a:ext uri="{FF2B5EF4-FFF2-40B4-BE49-F238E27FC236}">
                <a16:creationId xmlns:a16="http://schemas.microsoft.com/office/drawing/2014/main" id="{F97F9EA2-F3B5-3D46-94F8-0AB9C2A0B9EC}"/>
              </a:ext>
            </a:extLst>
          </p:cNvPr>
          <p:cNvSpPr>
            <a:spLocks noEditPoints="1"/>
          </p:cNvSpPr>
          <p:nvPr/>
        </p:nvSpPr>
        <p:spPr bwMode="auto">
          <a:xfrm>
            <a:off x="11560774" y="5411508"/>
            <a:ext cx="983912" cy="212387"/>
          </a:xfrm>
          <a:custGeom>
            <a:avLst/>
            <a:gdLst>
              <a:gd name="T0" fmla="*/ 658 w 681"/>
              <a:gd name="T1" fmla="*/ 0 h 146"/>
              <a:gd name="T2" fmla="*/ 24 w 681"/>
              <a:gd name="T3" fmla="*/ 0 h 146"/>
              <a:gd name="T4" fmla="*/ 19 w 681"/>
              <a:gd name="T5" fmla="*/ 0 h 146"/>
              <a:gd name="T6" fmla="*/ 15 w 681"/>
              <a:gd name="T7" fmla="*/ 2 h 146"/>
              <a:gd name="T8" fmla="*/ 11 w 681"/>
              <a:gd name="T9" fmla="*/ 4 h 146"/>
              <a:gd name="T10" fmla="*/ 6 w 681"/>
              <a:gd name="T11" fmla="*/ 7 h 146"/>
              <a:gd name="T12" fmla="*/ 3 w 681"/>
              <a:gd name="T13" fmla="*/ 11 h 146"/>
              <a:gd name="T14" fmla="*/ 1 w 681"/>
              <a:gd name="T15" fmla="*/ 15 h 146"/>
              <a:gd name="T16" fmla="*/ 0 w 681"/>
              <a:gd name="T17" fmla="*/ 19 h 146"/>
              <a:gd name="T18" fmla="*/ 0 w 681"/>
              <a:gd name="T19" fmla="*/ 24 h 146"/>
              <a:gd name="T20" fmla="*/ 0 w 681"/>
              <a:gd name="T21" fmla="*/ 122 h 146"/>
              <a:gd name="T22" fmla="*/ 0 w 681"/>
              <a:gd name="T23" fmla="*/ 126 h 146"/>
              <a:gd name="T24" fmla="*/ 1 w 681"/>
              <a:gd name="T25" fmla="*/ 130 h 146"/>
              <a:gd name="T26" fmla="*/ 3 w 681"/>
              <a:gd name="T27" fmla="*/ 135 h 146"/>
              <a:gd name="T28" fmla="*/ 6 w 681"/>
              <a:gd name="T29" fmla="*/ 139 h 146"/>
              <a:gd name="T30" fmla="*/ 11 w 681"/>
              <a:gd name="T31" fmla="*/ 141 h 146"/>
              <a:gd name="T32" fmla="*/ 15 w 681"/>
              <a:gd name="T33" fmla="*/ 144 h 146"/>
              <a:gd name="T34" fmla="*/ 19 w 681"/>
              <a:gd name="T35" fmla="*/ 146 h 146"/>
              <a:gd name="T36" fmla="*/ 24 w 681"/>
              <a:gd name="T37" fmla="*/ 146 h 146"/>
              <a:gd name="T38" fmla="*/ 658 w 681"/>
              <a:gd name="T39" fmla="*/ 146 h 146"/>
              <a:gd name="T40" fmla="*/ 662 w 681"/>
              <a:gd name="T41" fmla="*/ 146 h 146"/>
              <a:gd name="T42" fmla="*/ 666 w 681"/>
              <a:gd name="T43" fmla="*/ 144 h 146"/>
              <a:gd name="T44" fmla="*/ 671 w 681"/>
              <a:gd name="T45" fmla="*/ 141 h 146"/>
              <a:gd name="T46" fmla="*/ 674 w 681"/>
              <a:gd name="T47" fmla="*/ 139 h 146"/>
              <a:gd name="T48" fmla="*/ 677 w 681"/>
              <a:gd name="T49" fmla="*/ 135 h 146"/>
              <a:gd name="T50" fmla="*/ 679 w 681"/>
              <a:gd name="T51" fmla="*/ 130 h 146"/>
              <a:gd name="T52" fmla="*/ 681 w 681"/>
              <a:gd name="T53" fmla="*/ 126 h 146"/>
              <a:gd name="T54" fmla="*/ 681 w 681"/>
              <a:gd name="T55" fmla="*/ 122 h 146"/>
              <a:gd name="T56" fmla="*/ 681 w 681"/>
              <a:gd name="T57" fmla="*/ 24 h 146"/>
              <a:gd name="T58" fmla="*/ 681 w 681"/>
              <a:gd name="T59" fmla="*/ 19 h 146"/>
              <a:gd name="T60" fmla="*/ 679 w 681"/>
              <a:gd name="T61" fmla="*/ 15 h 146"/>
              <a:gd name="T62" fmla="*/ 677 w 681"/>
              <a:gd name="T63" fmla="*/ 11 h 146"/>
              <a:gd name="T64" fmla="*/ 674 w 681"/>
              <a:gd name="T65" fmla="*/ 7 h 146"/>
              <a:gd name="T66" fmla="*/ 671 w 681"/>
              <a:gd name="T67" fmla="*/ 4 h 146"/>
              <a:gd name="T68" fmla="*/ 666 w 681"/>
              <a:gd name="T69" fmla="*/ 2 h 146"/>
              <a:gd name="T70" fmla="*/ 662 w 681"/>
              <a:gd name="T71" fmla="*/ 0 h 146"/>
              <a:gd name="T72" fmla="*/ 658 w 681"/>
              <a:gd name="T73" fmla="*/ 0 h 146"/>
              <a:gd name="T74" fmla="*/ 633 w 681"/>
              <a:gd name="T75" fmla="*/ 97 h 146"/>
              <a:gd name="T76" fmla="*/ 243 w 681"/>
              <a:gd name="T77" fmla="*/ 97 h 146"/>
              <a:gd name="T78" fmla="*/ 243 w 681"/>
              <a:gd name="T79" fmla="*/ 48 h 146"/>
              <a:gd name="T80" fmla="*/ 633 w 681"/>
              <a:gd name="T81" fmla="*/ 48 h 146"/>
              <a:gd name="T82" fmla="*/ 633 w 681"/>
              <a:gd name="T83" fmla="*/ 9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1" h="146">
                <a:moveTo>
                  <a:pt x="658" y="0"/>
                </a:moveTo>
                <a:lnTo>
                  <a:pt x="24" y="0"/>
                </a:lnTo>
                <a:lnTo>
                  <a:pt x="19" y="0"/>
                </a:lnTo>
                <a:lnTo>
                  <a:pt x="15" y="2"/>
                </a:lnTo>
                <a:lnTo>
                  <a:pt x="11" y="4"/>
                </a:lnTo>
                <a:lnTo>
                  <a:pt x="6" y="7"/>
                </a:lnTo>
                <a:lnTo>
                  <a:pt x="3" y="11"/>
                </a:lnTo>
                <a:lnTo>
                  <a:pt x="1" y="15"/>
                </a:lnTo>
                <a:lnTo>
                  <a:pt x="0" y="19"/>
                </a:lnTo>
                <a:lnTo>
                  <a:pt x="0" y="24"/>
                </a:lnTo>
                <a:lnTo>
                  <a:pt x="0" y="122"/>
                </a:lnTo>
                <a:lnTo>
                  <a:pt x="0" y="126"/>
                </a:lnTo>
                <a:lnTo>
                  <a:pt x="1" y="130"/>
                </a:lnTo>
                <a:lnTo>
                  <a:pt x="3" y="135"/>
                </a:lnTo>
                <a:lnTo>
                  <a:pt x="6" y="139"/>
                </a:lnTo>
                <a:lnTo>
                  <a:pt x="11" y="141"/>
                </a:lnTo>
                <a:lnTo>
                  <a:pt x="15" y="144"/>
                </a:lnTo>
                <a:lnTo>
                  <a:pt x="19" y="146"/>
                </a:lnTo>
                <a:lnTo>
                  <a:pt x="24" y="146"/>
                </a:lnTo>
                <a:lnTo>
                  <a:pt x="658" y="146"/>
                </a:lnTo>
                <a:lnTo>
                  <a:pt x="662" y="146"/>
                </a:lnTo>
                <a:lnTo>
                  <a:pt x="666" y="144"/>
                </a:lnTo>
                <a:lnTo>
                  <a:pt x="671" y="141"/>
                </a:lnTo>
                <a:lnTo>
                  <a:pt x="674" y="139"/>
                </a:lnTo>
                <a:lnTo>
                  <a:pt x="677" y="135"/>
                </a:lnTo>
                <a:lnTo>
                  <a:pt x="679" y="130"/>
                </a:lnTo>
                <a:lnTo>
                  <a:pt x="681" y="126"/>
                </a:lnTo>
                <a:lnTo>
                  <a:pt x="681" y="122"/>
                </a:lnTo>
                <a:lnTo>
                  <a:pt x="681" y="24"/>
                </a:lnTo>
                <a:lnTo>
                  <a:pt x="681" y="19"/>
                </a:lnTo>
                <a:lnTo>
                  <a:pt x="679" y="15"/>
                </a:lnTo>
                <a:lnTo>
                  <a:pt x="677" y="11"/>
                </a:lnTo>
                <a:lnTo>
                  <a:pt x="674" y="7"/>
                </a:lnTo>
                <a:lnTo>
                  <a:pt x="671" y="4"/>
                </a:lnTo>
                <a:lnTo>
                  <a:pt x="666" y="2"/>
                </a:lnTo>
                <a:lnTo>
                  <a:pt x="662" y="0"/>
                </a:lnTo>
                <a:lnTo>
                  <a:pt x="658" y="0"/>
                </a:lnTo>
                <a:close/>
                <a:moveTo>
                  <a:pt x="633" y="97"/>
                </a:moveTo>
                <a:lnTo>
                  <a:pt x="243" y="97"/>
                </a:lnTo>
                <a:lnTo>
                  <a:pt x="243" y="48"/>
                </a:lnTo>
                <a:lnTo>
                  <a:pt x="633" y="48"/>
                </a:lnTo>
                <a:lnTo>
                  <a:pt x="633" y="9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6" name="Freeform 20">
            <a:extLst>
              <a:ext uri="{FF2B5EF4-FFF2-40B4-BE49-F238E27FC236}">
                <a16:creationId xmlns:a16="http://schemas.microsoft.com/office/drawing/2014/main" id="{9E456A08-3731-6A4B-BB7C-699A8E3DB23C}"/>
              </a:ext>
            </a:extLst>
          </p:cNvPr>
          <p:cNvSpPr>
            <a:spLocks noEditPoints="1"/>
          </p:cNvSpPr>
          <p:nvPr/>
        </p:nvSpPr>
        <p:spPr bwMode="auto">
          <a:xfrm>
            <a:off x="11560774" y="5129770"/>
            <a:ext cx="983912" cy="212387"/>
          </a:xfrm>
          <a:custGeom>
            <a:avLst/>
            <a:gdLst>
              <a:gd name="T0" fmla="*/ 674 w 681"/>
              <a:gd name="T1" fmla="*/ 7 h 146"/>
              <a:gd name="T2" fmla="*/ 671 w 681"/>
              <a:gd name="T3" fmla="*/ 4 h 146"/>
              <a:gd name="T4" fmla="*/ 666 w 681"/>
              <a:gd name="T5" fmla="*/ 1 h 146"/>
              <a:gd name="T6" fmla="*/ 662 w 681"/>
              <a:gd name="T7" fmla="*/ 0 h 146"/>
              <a:gd name="T8" fmla="*/ 658 w 681"/>
              <a:gd name="T9" fmla="*/ 0 h 146"/>
              <a:gd name="T10" fmla="*/ 24 w 681"/>
              <a:gd name="T11" fmla="*/ 0 h 146"/>
              <a:gd name="T12" fmla="*/ 19 w 681"/>
              <a:gd name="T13" fmla="*/ 0 h 146"/>
              <a:gd name="T14" fmla="*/ 15 w 681"/>
              <a:gd name="T15" fmla="*/ 1 h 146"/>
              <a:gd name="T16" fmla="*/ 11 w 681"/>
              <a:gd name="T17" fmla="*/ 4 h 146"/>
              <a:gd name="T18" fmla="*/ 6 w 681"/>
              <a:gd name="T19" fmla="*/ 7 h 146"/>
              <a:gd name="T20" fmla="*/ 3 w 681"/>
              <a:gd name="T21" fmla="*/ 11 h 146"/>
              <a:gd name="T22" fmla="*/ 1 w 681"/>
              <a:gd name="T23" fmla="*/ 16 h 146"/>
              <a:gd name="T24" fmla="*/ 0 w 681"/>
              <a:gd name="T25" fmla="*/ 20 h 146"/>
              <a:gd name="T26" fmla="*/ 0 w 681"/>
              <a:gd name="T27" fmla="*/ 24 h 146"/>
              <a:gd name="T28" fmla="*/ 0 w 681"/>
              <a:gd name="T29" fmla="*/ 121 h 146"/>
              <a:gd name="T30" fmla="*/ 0 w 681"/>
              <a:gd name="T31" fmla="*/ 127 h 146"/>
              <a:gd name="T32" fmla="*/ 1 w 681"/>
              <a:gd name="T33" fmla="*/ 131 h 146"/>
              <a:gd name="T34" fmla="*/ 3 w 681"/>
              <a:gd name="T35" fmla="*/ 135 h 146"/>
              <a:gd name="T36" fmla="*/ 6 w 681"/>
              <a:gd name="T37" fmla="*/ 139 h 146"/>
              <a:gd name="T38" fmla="*/ 11 w 681"/>
              <a:gd name="T39" fmla="*/ 142 h 146"/>
              <a:gd name="T40" fmla="*/ 15 w 681"/>
              <a:gd name="T41" fmla="*/ 144 h 146"/>
              <a:gd name="T42" fmla="*/ 19 w 681"/>
              <a:gd name="T43" fmla="*/ 145 h 146"/>
              <a:gd name="T44" fmla="*/ 24 w 681"/>
              <a:gd name="T45" fmla="*/ 146 h 146"/>
              <a:gd name="T46" fmla="*/ 658 w 681"/>
              <a:gd name="T47" fmla="*/ 146 h 146"/>
              <a:gd name="T48" fmla="*/ 662 w 681"/>
              <a:gd name="T49" fmla="*/ 145 h 146"/>
              <a:gd name="T50" fmla="*/ 666 w 681"/>
              <a:gd name="T51" fmla="*/ 144 h 146"/>
              <a:gd name="T52" fmla="*/ 671 w 681"/>
              <a:gd name="T53" fmla="*/ 142 h 146"/>
              <a:gd name="T54" fmla="*/ 674 w 681"/>
              <a:gd name="T55" fmla="*/ 139 h 146"/>
              <a:gd name="T56" fmla="*/ 677 w 681"/>
              <a:gd name="T57" fmla="*/ 135 h 146"/>
              <a:gd name="T58" fmla="*/ 679 w 681"/>
              <a:gd name="T59" fmla="*/ 131 h 146"/>
              <a:gd name="T60" fmla="*/ 681 w 681"/>
              <a:gd name="T61" fmla="*/ 127 h 146"/>
              <a:gd name="T62" fmla="*/ 681 w 681"/>
              <a:gd name="T63" fmla="*/ 121 h 146"/>
              <a:gd name="T64" fmla="*/ 681 w 681"/>
              <a:gd name="T65" fmla="*/ 24 h 146"/>
              <a:gd name="T66" fmla="*/ 681 w 681"/>
              <a:gd name="T67" fmla="*/ 20 h 146"/>
              <a:gd name="T68" fmla="*/ 679 w 681"/>
              <a:gd name="T69" fmla="*/ 16 h 146"/>
              <a:gd name="T70" fmla="*/ 677 w 681"/>
              <a:gd name="T71" fmla="*/ 11 h 146"/>
              <a:gd name="T72" fmla="*/ 674 w 681"/>
              <a:gd name="T73" fmla="*/ 7 h 146"/>
              <a:gd name="T74" fmla="*/ 633 w 681"/>
              <a:gd name="T75" fmla="*/ 98 h 146"/>
              <a:gd name="T76" fmla="*/ 487 w 681"/>
              <a:gd name="T77" fmla="*/ 98 h 146"/>
              <a:gd name="T78" fmla="*/ 487 w 681"/>
              <a:gd name="T79" fmla="*/ 49 h 146"/>
              <a:gd name="T80" fmla="*/ 633 w 681"/>
              <a:gd name="T81" fmla="*/ 49 h 146"/>
              <a:gd name="T82" fmla="*/ 633 w 681"/>
              <a:gd name="T83" fmla="*/ 9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1" h="146">
                <a:moveTo>
                  <a:pt x="674" y="7"/>
                </a:moveTo>
                <a:lnTo>
                  <a:pt x="671" y="4"/>
                </a:lnTo>
                <a:lnTo>
                  <a:pt x="666" y="1"/>
                </a:lnTo>
                <a:lnTo>
                  <a:pt x="662" y="0"/>
                </a:lnTo>
                <a:lnTo>
                  <a:pt x="658" y="0"/>
                </a:lnTo>
                <a:lnTo>
                  <a:pt x="24" y="0"/>
                </a:lnTo>
                <a:lnTo>
                  <a:pt x="19" y="0"/>
                </a:lnTo>
                <a:lnTo>
                  <a:pt x="15" y="1"/>
                </a:lnTo>
                <a:lnTo>
                  <a:pt x="11" y="4"/>
                </a:lnTo>
                <a:lnTo>
                  <a:pt x="6" y="7"/>
                </a:lnTo>
                <a:lnTo>
                  <a:pt x="3" y="11"/>
                </a:lnTo>
                <a:lnTo>
                  <a:pt x="1" y="16"/>
                </a:lnTo>
                <a:lnTo>
                  <a:pt x="0" y="20"/>
                </a:lnTo>
                <a:lnTo>
                  <a:pt x="0" y="24"/>
                </a:lnTo>
                <a:lnTo>
                  <a:pt x="0" y="121"/>
                </a:lnTo>
                <a:lnTo>
                  <a:pt x="0" y="127"/>
                </a:lnTo>
                <a:lnTo>
                  <a:pt x="1" y="131"/>
                </a:lnTo>
                <a:lnTo>
                  <a:pt x="3" y="135"/>
                </a:lnTo>
                <a:lnTo>
                  <a:pt x="6" y="139"/>
                </a:lnTo>
                <a:lnTo>
                  <a:pt x="11" y="142"/>
                </a:lnTo>
                <a:lnTo>
                  <a:pt x="15" y="144"/>
                </a:lnTo>
                <a:lnTo>
                  <a:pt x="19" y="145"/>
                </a:lnTo>
                <a:lnTo>
                  <a:pt x="24" y="146"/>
                </a:lnTo>
                <a:lnTo>
                  <a:pt x="658" y="146"/>
                </a:lnTo>
                <a:lnTo>
                  <a:pt x="662" y="145"/>
                </a:lnTo>
                <a:lnTo>
                  <a:pt x="666" y="144"/>
                </a:lnTo>
                <a:lnTo>
                  <a:pt x="671" y="142"/>
                </a:lnTo>
                <a:lnTo>
                  <a:pt x="674" y="139"/>
                </a:lnTo>
                <a:lnTo>
                  <a:pt x="677" y="135"/>
                </a:lnTo>
                <a:lnTo>
                  <a:pt x="679" y="131"/>
                </a:lnTo>
                <a:lnTo>
                  <a:pt x="681" y="127"/>
                </a:lnTo>
                <a:lnTo>
                  <a:pt x="681" y="121"/>
                </a:lnTo>
                <a:lnTo>
                  <a:pt x="681" y="24"/>
                </a:lnTo>
                <a:lnTo>
                  <a:pt x="681" y="20"/>
                </a:lnTo>
                <a:lnTo>
                  <a:pt x="679" y="16"/>
                </a:lnTo>
                <a:lnTo>
                  <a:pt x="677" y="11"/>
                </a:lnTo>
                <a:lnTo>
                  <a:pt x="674" y="7"/>
                </a:lnTo>
                <a:close/>
                <a:moveTo>
                  <a:pt x="633" y="98"/>
                </a:moveTo>
                <a:lnTo>
                  <a:pt x="487" y="98"/>
                </a:lnTo>
                <a:lnTo>
                  <a:pt x="487" y="49"/>
                </a:lnTo>
                <a:lnTo>
                  <a:pt x="633" y="49"/>
                </a:lnTo>
                <a:lnTo>
                  <a:pt x="633" y="9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7" name="Freeform 21">
            <a:extLst>
              <a:ext uri="{FF2B5EF4-FFF2-40B4-BE49-F238E27FC236}">
                <a16:creationId xmlns:a16="http://schemas.microsoft.com/office/drawing/2014/main" id="{9BB28049-1B23-8E4A-86B6-117388B49ACC}"/>
              </a:ext>
            </a:extLst>
          </p:cNvPr>
          <p:cNvSpPr>
            <a:spLocks/>
          </p:cNvSpPr>
          <p:nvPr/>
        </p:nvSpPr>
        <p:spPr bwMode="auto">
          <a:xfrm>
            <a:off x="11664800" y="10829517"/>
            <a:ext cx="775860" cy="771524"/>
          </a:xfrm>
          <a:custGeom>
            <a:avLst/>
            <a:gdLst>
              <a:gd name="T0" fmla="*/ 527 w 536"/>
              <a:gd name="T1" fmla="*/ 406 h 535"/>
              <a:gd name="T2" fmla="*/ 497 w 536"/>
              <a:gd name="T3" fmla="*/ 390 h 535"/>
              <a:gd name="T4" fmla="*/ 461 w 536"/>
              <a:gd name="T5" fmla="*/ 370 h 535"/>
              <a:gd name="T6" fmla="*/ 438 w 536"/>
              <a:gd name="T7" fmla="*/ 356 h 535"/>
              <a:gd name="T8" fmla="*/ 418 w 536"/>
              <a:gd name="T9" fmla="*/ 343 h 535"/>
              <a:gd name="T10" fmla="*/ 403 w 536"/>
              <a:gd name="T11" fmla="*/ 341 h 535"/>
              <a:gd name="T12" fmla="*/ 388 w 536"/>
              <a:gd name="T13" fmla="*/ 352 h 535"/>
              <a:gd name="T14" fmla="*/ 358 w 536"/>
              <a:gd name="T15" fmla="*/ 387 h 535"/>
              <a:gd name="T16" fmla="*/ 337 w 536"/>
              <a:gd name="T17" fmla="*/ 407 h 535"/>
              <a:gd name="T18" fmla="*/ 326 w 536"/>
              <a:gd name="T19" fmla="*/ 409 h 535"/>
              <a:gd name="T20" fmla="*/ 313 w 536"/>
              <a:gd name="T21" fmla="*/ 405 h 535"/>
              <a:gd name="T22" fmla="*/ 299 w 536"/>
              <a:gd name="T23" fmla="*/ 396 h 535"/>
              <a:gd name="T24" fmla="*/ 249 w 536"/>
              <a:gd name="T25" fmla="*/ 364 h 535"/>
              <a:gd name="T26" fmla="*/ 189 w 536"/>
              <a:gd name="T27" fmla="*/ 309 h 535"/>
              <a:gd name="T28" fmla="*/ 142 w 536"/>
              <a:gd name="T29" fmla="*/ 239 h 535"/>
              <a:gd name="T30" fmla="*/ 134 w 536"/>
              <a:gd name="T31" fmla="*/ 227 h 535"/>
              <a:gd name="T32" fmla="*/ 129 w 536"/>
              <a:gd name="T33" fmla="*/ 215 h 535"/>
              <a:gd name="T34" fmla="*/ 128 w 536"/>
              <a:gd name="T35" fmla="*/ 203 h 535"/>
              <a:gd name="T36" fmla="*/ 137 w 536"/>
              <a:gd name="T37" fmla="*/ 189 h 535"/>
              <a:gd name="T38" fmla="*/ 173 w 536"/>
              <a:gd name="T39" fmla="*/ 158 h 535"/>
              <a:gd name="T40" fmla="*/ 192 w 536"/>
              <a:gd name="T41" fmla="*/ 137 h 535"/>
              <a:gd name="T42" fmla="*/ 195 w 536"/>
              <a:gd name="T43" fmla="*/ 123 h 535"/>
              <a:gd name="T44" fmla="*/ 185 w 536"/>
              <a:gd name="T45" fmla="*/ 105 h 535"/>
              <a:gd name="T46" fmla="*/ 172 w 536"/>
              <a:gd name="T47" fmla="*/ 85 h 535"/>
              <a:gd name="T48" fmla="*/ 152 w 536"/>
              <a:gd name="T49" fmla="*/ 51 h 535"/>
              <a:gd name="T50" fmla="*/ 135 w 536"/>
              <a:gd name="T51" fmla="*/ 18 h 535"/>
              <a:gd name="T52" fmla="*/ 121 w 536"/>
              <a:gd name="T53" fmla="*/ 1 h 535"/>
              <a:gd name="T54" fmla="*/ 102 w 536"/>
              <a:gd name="T55" fmla="*/ 1 h 535"/>
              <a:gd name="T56" fmla="*/ 61 w 536"/>
              <a:gd name="T57" fmla="*/ 12 h 535"/>
              <a:gd name="T58" fmla="*/ 46 w 536"/>
              <a:gd name="T59" fmla="*/ 21 h 535"/>
              <a:gd name="T60" fmla="*/ 20 w 536"/>
              <a:gd name="T61" fmla="*/ 58 h 535"/>
              <a:gd name="T62" fmla="*/ 8 w 536"/>
              <a:gd name="T63" fmla="*/ 85 h 535"/>
              <a:gd name="T64" fmla="*/ 1 w 536"/>
              <a:gd name="T65" fmla="*/ 111 h 535"/>
              <a:gd name="T66" fmla="*/ 1 w 536"/>
              <a:gd name="T67" fmla="*/ 139 h 535"/>
              <a:gd name="T68" fmla="*/ 7 w 536"/>
              <a:gd name="T69" fmla="*/ 170 h 535"/>
              <a:gd name="T70" fmla="*/ 15 w 536"/>
              <a:gd name="T71" fmla="*/ 196 h 535"/>
              <a:gd name="T72" fmla="*/ 27 w 536"/>
              <a:gd name="T73" fmla="*/ 229 h 535"/>
              <a:gd name="T74" fmla="*/ 50 w 536"/>
              <a:gd name="T75" fmla="*/ 279 h 535"/>
              <a:gd name="T76" fmla="*/ 94 w 536"/>
              <a:gd name="T77" fmla="*/ 344 h 535"/>
              <a:gd name="T78" fmla="*/ 167 w 536"/>
              <a:gd name="T79" fmla="*/ 420 h 535"/>
              <a:gd name="T80" fmla="*/ 241 w 536"/>
              <a:gd name="T81" fmla="*/ 477 h 535"/>
              <a:gd name="T82" fmla="*/ 290 w 536"/>
              <a:gd name="T83" fmla="*/ 502 h 535"/>
              <a:gd name="T84" fmla="*/ 326 w 536"/>
              <a:gd name="T85" fmla="*/ 516 h 535"/>
              <a:gd name="T86" fmla="*/ 354 w 536"/>
              <a:gd name="T87" fmla="*/ 527 h 535"/>
              <a:gd name="T88" fmla="*/ 387 w 536"/>
              <a:gd name="T89" fmla="*/ 534 h 535"/>
              <a:gd name="T90" fmla="*/ 416 w 536"/>
              <a:gd name="T91" fmla="*/ 535 h 535"/>
              <a:gd name="T92" fmla="*/ 443 w 536"/>
              <a:gd name="T93" fmla="*/ 531 h 535"/>
              <a:gd name="T94" fmla="*/ 469 w 536"/>
              <a:gd name="T95" fmla="*/ 520 h 535"/>
              <a:gd name="T96" fmla="*/ 509 w 536"/>
              <a:gd name="T97" fmla="*/ 495 h 535"/>
              <a:gd name="T98" fmla="*/ 522 w 536"/>
              <a:gd name="T99" fmla="*/ 480 h 535"/>
              <a:gd name="T100" fmla="*/ 533 w 536"/>
              <a:gd name="T101" fmla="*/ 450 h 535"/>
              <a:gd name="T102" fmla="*/ 536 w 536"/>
              <a:gd name="T103" fmla="*/ 418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535">
                <a:moveTo>
                  <a:pt x="535" y="414"/>
                </a:moveTo>
                <a:lnTo>
                  <a:pt x="533" y="411"/>
                </a:lnTo>
                <a:lnTo>
                  <a:pt x="527" y="406"/>
                </a:lnTo>
                <a:lnTo>
                  <a:pt x="518" y="400"/>
                </a:lnTo>
                <a:lnTo>
                  <a:pt x="507" y="395"/>
                </a:lnTo>
                <a:lnTo>
                  <a:pt x="497" y="390"/>
                </a:lnTo>
                <a:lnTo>
                  <a:pt x="486" y="383"/>
                </a:lnTo>
                <a:lnTo>
                  <a:pt x="473" y="377"/>
                </a:lnTo>
                <a:lnTo>
                  <a:pt x="461" y="370"/>
                </a:lnTo>
                <a:lnTo>
                  <a:pt x="451" y="364"/>
                </a:lnTo>
                <a:lnTo>
                  <a:pt x="441" y="358"/>
                </a:lnTo>
                <a:lnTo>
                  <a:pt x="438" y="356"/>
                </a:lnTo>
                <a:lnTo>
                  <a:pt x="432" y="352"/>
                </a:lnTo>
                <a:lnTo>
                  <a:pt x="425" y="346"/>
                </a:lnTo>
                <a:lnTo>
                  <a:pt x="418" y="343"/>
                </a:lnTo>
                <a:lnTo>
                  <a:pt x="413" y="341"/>
                </a:lnTo>
                <a:lnTo>
                  <a:pt x="407" y="341"/>
                </a:lnTo>
                <a:lnTo>
                  <a:pt x="403" y="341"/>
                </a:lnTo>
                <a:lnTo>
                  <a:pt x="399" y="343"/>
                </a:lnTo>
                <a:lnTo>
                  <a:pt x="393" y="346"/>
                </a:lnTo>
                <a:lnTo>
                  <a:pt x="388" y="352"/>
                </a:lnTo>
                <a:lnTo>
                  <a:pt x="377" y="363"/>
                </a:lnTo>
                <a:lnTo>
                  <a:pt x="367" y="376"/>
                </a:lnTo>
                <a:lnTo>
                  <a:pt x="358" y="387"/>
                </a:lnTo>
                <a:lnTo>
                  <a:pt x="347" y="398"/>
                </a:lnTo>
                <a:lnTo>
                  <a:pt x="343" y="404"/>
                </a:lnTo>
                <a:lnTo>
                  <a:pt x="337" y="407"/>
                </a:lnTo>
                <a:lnTo>
                  <a:pt x="334" y="409"/>
                </a:lnTo>
                <a:lnTo>
                  <a:pt x="330" y="409"/>
                </a:lnTo>
                <a:lnTo>
                  <a:pt x="326" y="409"/>
                </a:lnTo>
                <a:lnTo>
                  <a:pt x="321" y="408"/>
                </a:lnTo>
                <a:lnTo>
                  <a:pt x="317" y="406"/>
                </a:lnTo>
                <a:lnTo>
                  <a:pt x="313" y="405"/>
                </a:lnTo>
                <a:lnTo>
                  <a:pt x="310" y="403"/>
                </a:lnTo>
                <a:lnTo>
                  <a:pt x="305" y="399"/>
                </a:lnTo>
                <a:lnTo>
                  <a:pt x="299" y="396"/>
                </a:lnTo>
                <a:lnTo>
                  <a:pt x="297" y="395"/>
                </a:lnTo>
                <a:lnTo>
                  <a:pt x="272" y="380"/>
                </a:lnTo>
                <a:lnTo>
                  <a:pt x="249" y="364"/>
                </a:lnTo>
                <a:lnTo>
                  <a:pt x="227" y="346"/>
                </a:lnTo>
                <a:lnTo>
                  <a:pt x="208" y="328"/>
                </a:lnTo>
                <a:lnTo>
                  <a:pt x="189" y="309"/>
                </a:lnTo>
                <a:lnTo>
                  <a:pt x="172" y="287"/>
                </a:lnTo>
                <a:lnTo>
                  <a:pt x="157" y="264"/>
                </a:lnTo>
                <a:lnTo>
                  <a:pt x="142" y="239"/>
                </a:lnTo>
                <a:lnTo>
                  <a:pt x="141" y="237"/>
                </a:lnTo>
                <a:lnTo>
                  <a:pt x="137" y="232"/>
                </a:lnTo>
                <a:lnTo>
                  <a:pt x="134" y="227"/>
                </a:lnTo>
                <a:lnTo>
                  <a:pt x="132" y="222"/>
                </a:lnTo>
                <a:lnTo>
                  <a:pt x="130" y="219"/>
                </a:lnTo>
                <a:lnTo>
                  <a:pt x="129" y="215"/>
                </a:lnTo>
                <a:lnTo>
                  <a:pt x="127" y="210"/>
                </a:lnTo>
                <a:lnTo>
                  <a:pt x="127" y="206"/>
                </a:lnTo>
                <a:lnTo>
                  <a:pt x="128" y="203"/>
                </a:lnTo>
                <a:lnTo>
                  <a:pt x="129" y="198"/>
                </a:lnTo>
                <a:lnTo>
                  <a:pt x="133" y="194"/>
                </a:lnTo>
                <a:lnTo>
                  <a:pt x="137" y="189"/>
                </a:lnTo>
                <a:lnTo>
                  <a:pt x="149" y="178"/>
                </a:lnTo>
                <a:lnTo>
                  <a:pt x="161" y="168"/>
                </a:lnTo>
                <a:lnTo>
                  <a:pt x="173" y="158"/>
                </a:lnTo>
                <a:lnTo>
                  <a:pt x="185" y="148"/>
                </a:lnTo>
                <a:lnTo>
                  <a:pt x="189" y="142"/>
                </a:lnTo>
                <a:lnTo>
                  <a:pt x="192" y="137"/>
                </a:lnTo>
                <a:lnTo>
                  <a:pt x="195" y="133"/>
                </a:lnTo>
                <a:lnTo>
                  <a:pt x="196" y="128"/>
                </a:lnTo>
                <a:lnTo>
                  <a:pt x="195" y="123"/>
                </a:lnTo>
                <a:lnTo>
                  <a:pt x="192" y="117"/>
                </a:lnTo>
                <a:lnTo>
                  <a:pt x="189" y="112"/>
                </a:lnTo>
                <a:lnTo>
                  <a:pt x="185" y="105"/>
                </a:lnTo>
                <a:lnTo>
                  <a:pt x="181" y="98"/>
                </a:lnTo>
                <a:lnTo>
                  <a:pt x="178" y="95"/>
                </a:lnTo>
                <a:lnTo>
                  <a:pt x="172" y="85"/>
                </a:lnTo>
                <a:lnTo>
                  <a:pt x="167" y="74"/>
                </a:lnTo>
                <a:lnTo>
                  <a:pt x="160" y="63"/>
                </a:lnTo>
                <a:lnTo>
                  <a:pt x="152" y="51"/>
                </a:lnTo>
                <a:lnTo>
                  <a:pt x="146" y="39"/>
                </a:lnTo>
                <a:lnTo>
                  <a:pt x="142" y="30"/>
                </a:lnTo>
                <a:lnTo>
                  <a:pt x="135" y="18"/>
                </a:lnTo>
                <a:lnTo>
                  <a:pt x="130" y="9"/>
                </a:lnTo>
                <a:lnTo>
                  <a:pt x="125" y="3"/>
                </a:lnTo>
                <a:lnTo>
                  <a:pt x="121" y="1"/>
                </a:lnTo>
                <a:lnTo>
                  <a:pt x="118" y="0"/>
                </a:lnTo>
                <a:lnTo>
                  <a:pt x="114" y="0"/>
                </a:lnTo>
                <a:lnTo>
                  <a:pt x="102" y="1"/>
                </a:lnTo>
                <a:lnTo>
                  <a:pt x="87" y="3"/>
                </a:lnTo>
                <a:lnTo>
                  <a:pt x="71" y="7"/>
                </a:lnTo>
                <a:lnTo>
                  <a:pt x="61" y="12"/>
                </a:lnTo>
                <a:lnTo>
                  <a:pt x="55" y="14"/>
                </a:lnTo>
                <a:lnTo>
                  <a:pt x="51" y="17"/>
                </a:lnTo>
                <a:lnTo>
                  <a:pt x="46" y="21"/>
                </a:lnTo>
                <a:lnTo>
                  <a:pt x="41" y="27"/>
                </a:lnTo>
                <a:lnTo>
                  <a:pt x="30" y="41"/>
                </a:lnTo>
                <a:lnTo>
                  <a:pt x="20" y="58"/>
                </a:lnTo>
                <a:lnTo>
                  <a:pt x="15" y="67"/>
                </a:lnTo>
                <a:lnTo>
                  <a:pt x="11" y="75"/>
                </a:lnTo>
                <a:lnTo>
                  <a:pt x="8" y="85"/>
                </a:lnTo>
                <a:lnTo>
                  <a:pt x="6" y="94"/>
                </a:lnTo>
                <a:lnTo>
                  <a:pt x="3" y="102"/>
                </a:lnTo>
                <a:lnTo>
                  <a:pt x="1" y="111"/>
                </a:lnTo>
                <a:lnTo>
                  <a:pt x="1" y="120"/>
                </a:lnTo>
                <a:lnTo>
                  <a:pt x="0" y="128"/>
                </a:lnTo>
                <a:lnTo>
                  <a:pt x="1" y="139"/>
                </a:lnTo>
                <a:lnTo>
                  <a:pt x="2" y="149"/>
                </a:lnTo>
                <a:lnTo>
                  <a:pt x="3" y="158"/>
                </a:lnTo>
                <a:lnTo>
                  <a:pt x="7" y="170"/>
                </a:lnTo>
                <a:lnTo>
                  <a:pt x="10" y="181"/>
                </a:lnTo>
                <a:lnTo>
                  <a:pt x="12" y="189"/>
                </a:lnTo>
                <a:lnTo>
                  <a:pt x="15" y="196"/>
                </a:lnTo>
                <a:lnTo>
                  <a:pt x="20" y="209"/>
                </a:lnTo>
                <a:lnTo>
                  <a:pt x="25" y="222"/>
                </a:lnTo>
                <a:lnTo>
                  <a:pt x="27" y="229"/>
                </a:lnTo>
                <a:lnTo>
                  <a:pt x="34" y="246"/>
                </a:lnTo>
                <a:lnTo>
                  <a:pt x="41" y="263"/>
                </a:lnTo>
                <a:lnTo>
                  <a:pt x="50" y="279"/>
                </a:lnTo>
                <a:lnTo>
                  <a:pt x="59" y="295"/>
                </a:lnTo>
                <a:lnTo>
                  <a:pt x="75" y="319"/>
                </a:lnTo>
                <a:lnTo>
                  <a:pt x="94" y="344"/>
                </a:lnTo>
                <a:lnTo>
                  <a:pt x="116" y="370"/>
                </a:lnTo>
                <a:lnTo>
                  <a:pt x="141" y="396"/>
                </a:lnTo>
                <a:lnTo>
                  <a:pt x="167" y="420"/>
                </a:lnTo>
                <a:lnTo>
                  <a:pt x="191" y="442"/>
                </a:lnTo>
                <a:lnTo>
                  <a:pt x="216" y="461"/>
                </a:lnTo>
                <a:lnTo>
                  <a:pt x="241" y="477"/>
                </a:lnTo>
                <a:lnTo>
                  <a:pt x="256" y="487"/>
                </a:lnTo>
                <a:lnTo>
                  <a:pt x="272" y="494"/>
                </a:lnTo>
                <a:lnTo>
                  <a:pt x="290" y="502"/>
                </a:lnTo>
                <a:lnTo>
                  <a:pt x="308" y="509"/>
                </a:lnTo>
                <a:lnTo>
                  <a:pt x="314" y="512"/>
                </a:lnTo>
                <a:lnTo>
                  <a:pt x="326" y="516"/>
                </a:lnTo>
                <a:lnTo>
                  <a:pt x="339" y="520"/>
                </a:lnTo>
                <a:lnTo>
                  <a:pt x="347" y="523"/>
                </a:lnTo>
                <a:lnTo>
                  <a:pt x="354" y="527"/>
                </a:lnTo>
                <a:lnTo>
                  <a:pt x="365" y="529"/>
                </a:lnTo>
                <a:lnTo>
                  <a:pt x="377" y="532"/>
                </a:lnTo>
                <a:lnTo>
                  <a:pt x="387" y="534"/>
                </a:lnTo>
                <a:lnTo>
                  <a:pt x="398" y="535"/>
                </a:lnTo>
                <a:lnTo>
                  <a:pt x="407" y="535"/>
                </a:lnTo>
                <a:lnTo>
                  <a:pt x="416" y="535"/>
                </a:lnTo>
                <a:lnTo>
                  <a:pt x="425" y="534"/>
                </a:lnTo>
                <a:lnTo>
                  <a:pt x="433" y="533"/>
                </a:lnTo>
                <a:lnTo>
                  <a:pt x="443" y="531"/>
                </a:lnTo>
                <a:lnTo>
                  <a:pt x="452" y="528"/>
                </a:lnTo>
                <a:lnTo>
                  <a:pt x="460" y="525"/>
                </a:lnTo>
                <a:lnTo>
                  <a:pt x="469" y="520"/>
                </a:lnTo>
                <a:lnTo>
                  <a:pt x="479" y="516"/>
                </a:lnTo>
                <a:lnTo>
                  <a:pt x="496" y="505"/>
                </a:lnTo>
                <a:lnTo>
                  <a:pt x="509" y="495"/>
                </a:lnTo>
                <a:lnTo>
                  <a:pt x="514" y="490"/>
                </a:lnTo>
                <a:lnTo>
                  <a:pt x="519" y="486"/>
                </a:lnTo>
                <a:lnTo>
                  <a:pt x="522" y="480"/>
                </a:lnTo>
                <a:lnTo>
                  <a:pt x="524" y="476"/>
                </a:lnTo>
                <a:lnTo>
                  <a:pt x="528" y="464"/>
                </a:lnTo>
                <a:lnTo>
                  <a:pt x="533" y="450"/>
                </a:lnTo>
                <a:lnTo>
                  <a:pt x="536" y="435"/>
                </a:lnTo>
                <a:lnTo>
                  <a:pt x="536" y="423"/>
                </a:lnTo>
                <a:lnTo>
                  <a:pt x="536" y="418"/>
                </a:lnTo>
                <a:lnTo>
                  <a:pt x="535" y="41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8" name="Freeform 22">
            <a:extLst>
              <a:ext uri="{FF2B5EF4-FFF2-40B4-BE49-F238E27FC236}">
                <a16:creationId xmlns:a16="http://schemas.microsoft.com/office/drawing/2014/main" id="{D1963E01-0236-5D4B-839A-E44FB4CCBDA0}"/>
              </a:ext>
            </a:extLst>
          </p:cNvPr>
          <p:cNvSpPr>
            <a:spLocks noEditPoints="1"/>
          </p:cNvSpPr>
          <p:nvPr/>
        </p:nvSpPr>
        <p:spPr bwMode="auto">
          <a:xfrm>
            <a:off x="17871670" y="10794842"/>
            <a:ext cx="845211" cy="845211"/>
          </a:xfrm>
          <a:custGeom>
            <a:avLst/>
            <a:gdLst>
              <a:gd name="T0" fmla="*/ 526 w 585"/>
              <a:gd name="T1" fmla="*/ 13 h 585"/>
              <a:gd name="T2" fmla="*/ 486 w 585"/>
              <a:gd name="T3" fmla="*/ 1 h 585"/>
              <a:gd name="T4" fmla="*/ 88 w 585"/>
              <a:gd name="T5" fmla="*/ 2 h 585"/>
              <a:gd name="T6" fmla="*/ 49 w 585"/>
              <a:gd name="T7" fmla="*/ 18 h 585"/>
              <a:gd name="T8" fmla="*/ 18 w 585"/>
              <a:gd name="T9" fmla="*/ 50 h 585"/>
              <a:gd name="T10" fmla="*/ 3 w 585"/>
              <a:gd name="T11" fmla="*/ 88 h 585"/>
              <a:gd name="T12" fmla="*/ 0 w 585"/>
              <a:gd name="T13" fmla="*/ 486 h 585"/>
              <a:gd name="T14" fmla="*/ 12 w 585"/>
              <a:gd name="T15" fmla="*/ 527 h 585"/>
              <a:gd name="T16" fmla="*/ 40 w 585"/>
              <a:gd name="T17" fmla="*/ 560 h 585"/>
              <a:gd name="T18" fmla="*/ 77 w 585"/>
              <a:gd name="T19" fmla="*/ 580 h 585"/>
              <a:gd name="T20" fmla="*/ 474 w 585"/>
              <a:gd name="T21" fmla="*/ 585 h 585"/>
              <a:gd name="T22" fmla="*/ 517 w 585"/>
              <a:gd name="T23" fmla="*/ 577 h 585"/>
              <a:gd name="T24" fmla="*/ 552 w 585"/>
              <a:gd name="T25" fmla="*/ 553 h 585"/>
              <a:gd name="T26" fmla="*/ 576 w 585"/>
              <a:gd name="T27" fmla="*/ 517 h 585"/>
              <a:gd name="T28" fmla="*/ 585 w 585"/>
              <a:gd name="T29" fmla="*/ 475 h 585"/>
              <a:gd name="T30" fmla="*/ 580 w 585"/>
              <a:gd name="T31" fmla="*/ 78 h 585"/>
              <a:gd name="T32" fmla="*/ 560 w 585"/>
              <a:gd name="T33" fmla="*/ 41 h 585"/>
              <a:gd name="T34" fmla="*/ 473 w 585"/>
              <a:gd name="T35" fmla="*/ 452 h 585"/>
              <a:gd name="T36" fmla="*/ 443 w 585"/>
              <a:gd name="T37" fmla="*/ 474 h 585"/>
              <a:gd name="T38" fmla="*/ 393 w 585"/>
              <a:gd name="T39" fmla="*/ 487 h 585"/>
              <a:gd name="T40" fmla="*/ 369 w 585"/>
              <a:gd name="T41" fmla="*/ 485 h 585"/>
              <a:gd name="T42" fmla="*/ 345 w 585"/>
              <a:gd name="T43" fmla="*/ 477 h 585"/>
              <a:gd name="T44" fmla="*/ 321 w 585"/>
              <a:gd name="T45" fmla="*/ 469 h 585"/>
              <a:gd name="T46" fmla="*/ 260 w 585"/>
              <a:gd name="T47" fmla="*/ 436 h 585"/>
              <a:gd name="T48" fmla="*/ 199 w 585"/>
              <a:gd name="T49" fmla="*/ 385 h 585"/>
              <a:gd name="T50" fmla="*/ 148 w 585"/>
              <a:gd name="T51" fmla="*/ 326 h 585"/>
              <a:gd name="T52" fmla="*/ 117 w 585"/>
              <a:gd name="T53" fmla="*/ 264 h 585"/>
              <a:gd name="T54" fmla="*/ 107 w 585"/>
              <a:gd name="T55" fmla="*/ 240 h 585"/>
              <a:gd name="T56" fmla="*/ 101 w 585"/>
              <a:gd name="T57" fmla="*/ 216 h 585"/>
              <a:gd name="T58" fmla="*/ 98 w 585"/>
              <a:gd name="T59" fmla="*/ 192 h 585"/>
              <a:gd name="T60" fmla="*/ 111 w 585"/>
              <a:gd name="T61" fmla="*/ 142 h 585"/>
              <a:gd name="T62" fmla="*/ 132 w 585"/>
              <a:gd name="T63" fmla="*/ 111 h 585"/>
              <a:gd name="T64" fmla="*/ 160 w 585"/>
              <a:gd name="T65" fmla="*/ 100 h 585"/>
              <a:gd name="T66" fmla="*/ 185 w 585"/>
              <a:gd name="T67" fmla="*/ 98 h 585"/>
              <a:gd name="T68" fmla="*/ 201 w 585"/>
              <a:gd name="T69" fmla="*/ 121 h 585"/>
              <a:gd name="T70" fmla="*/ 221 w 585"/>
              <a:gd name="T71" fmla="*/ 156 h 585"/>
              <a:gd name="T72" fmla="*/ 231 w 585"/>
              <a:gd name="T73" fmla="*/ 174 h 585"/>
              <a:gd name="T74" fmla="*/ 239 w 585"/>
              <a:gd name="T75" fmla="*/ 192 h 585"/>
              <a:gd name="T76" fmla="*/ 231 w 585"/>
              <a:gd name="T77" fmla="*/ 205 h 585"/>
              <a:gd name="T78" fmla="*/ 197 w 585"/>
              <a:gd name="T79" fmla="*/ 235 h 585"/>
              <a:gd name="T80" fmla="*/ 189 w 585"/>
              <a:gd name="T81" fmla="*/ 248 h 585"/>
              <a:gd name="T82" fmla="*/ 193 w 585"/>
              <a:gd name="T83" fmla="*/ 260 h 585"/>
              <a:gd name="T84" fmla="*/ 200 w 585"/>
              <a:gd name="T85" fmla="*/ 272 h 585"/>
              <a:gd name="T86" fmla="*/ 248 w 585"/>
              <a:gd name="T87" fmla="*/ 337 h 585"/>
              <a:gd name="T88" fmla="*/ 312 w 585"/>
              <a:gd name="T89" fmla="*/ 385 h 585"/>
              <a:gd name="T90" fmla="*/ 324 w 585"/>
              <a:gd name="T91" fmla="*/ 392 h 585"/>
              <a:gd name="T92" fmla="*/ 337 w 585"/>
              <a:gd name="T93" fmla="*/ 395 h 585"/>
              <a:gd name="T94" fmla="*/ 354 w 585"/>
              <a:gd name="T95" fmla="*/ 383 h 585"/>
              <a:gd name="T96" fmla="*/ 385 w 585"/>
              <a:gd name="T97" fmla="*/ 349 h 585"/>
              <a:gd name="T98" fmla="*/ 401 w 585"/>
              <a:gd name="T99" fmla="*/ 348 h 585"/>
              <a:gd name="T100" fmla="*/ 418 w 585"/>
              <a:gd name="T101" fmla="*/ 358 h 585"/>
              <a:gd name="T102" fmla="*/ 465 w 585"/>
              <a:gd name="T103" fmla="*/ 384 h 585"/>
              <a:gd name="T104" fmla="*/ 487 w 585"/>
              <a:gd name="T105" fmla="*/ 402 h 585"/>
              <a:gd name="T106" fmla="*/ 482 w 585"/>
              <a:gd name="T107" fmla="*/ 434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5" h="585">
                <a:moveTo>
                  <a:pt x="552" y="32"/>
                </a:moveTo>
                <a:lnTo>
                  <a:pt x="544" y="25"/>
                </a:lnTo>
                <a:lnTo>
                  <a:pt x="535" y="18"/>
                </a:lnTo>
                <a:lnTo>
                  <a:pt x="526" y="13"/>
                </a:lnTo>
                <a:lnTo>
                  <a:pt x="517" y="9"/>
                </a:lnTo>
                <a:lnTo>
                  <a:pt x="507" y="5"/>
                </a:lnTo>
                <a:lnTo>
                  <a:pt x="497" y="2"/>
                </a:lnTo>
                <a:lnTo>
                  <a:pt x="486" y="1"/>
                </a:lnTo>
                <a:lnTo>
                  <a:pt x="474" y="0"/>
                </a:lnTo>
                <a:lnTo>
                  <a:pt x="109" y="0"/>
                </a:lnTo>
                <a:lnTo>
                  <a:pt x="99" y="1"/>
                </a:lnTo>
                <a:lnTo>
                  <a:pt x="88" y="2"/>
                </a:lnTo>
                <a:lnTo>
                  <a:pt x="77" y="5"/>
                </a:lnTo>
                <a:lnTo>
                  <a:pt x="67" y="9"/>
                </a:lnTo>
                <a:lnTo>
                  <a:pt x="59" y="13"/>
                </a:lnTo>
                <a:lnTo>
                  <a:pt x="49" y="18"/>
                </a:lnTo>
                <a:lnTo>
                  <a:pt x="40" y="25"/>
                </a:lnTo>
                <a:lnTo>
                  <a:pt x="32" y="32"/>
                </a:lnTo>
                <a:lnTo>
                  <a:pt x="25" y="41"/>
                </a:lnTo>
                <a:lnTo>
                  <a:pt x="18" y="50"/>
                </a:lnTo>
                <a:lnTo>
                  <a:pt x="12" y="58"/>
                </a:lnTo>
                <a:lnTo>
                  <a:pt x="8" y="68"/>
                </a:lnTo>
                <a:lnTo>
                  <a:pt x="5" y="78"/>
                </a:lnTo>
                <a:lnTo>
                  <a:pt x="3" y="88"/>
                </a:lnTo>
                <a:lnTo>
                  <a:pt x="0" y="99"/>
                </a:lnTo>
                <a:lnTo>
                  <a:pt x="0" y="110"/>
                </a:lnTo>
                <a:lnTo>
                  <a:pt x="0" y="475"/>
                </a:lnTo>
                <a:lnTo>
                  <a:pt x="0" y="486"/>
                </a:lnTo>
                <a:lnTo>
                  <a:pt x="3" y="497"/>
                </a:lnTo>
                <a:lnTo>
                  <a:pt x="5" y="507"/>
                </a:lnTo>
                <a:lnTo>
                  <a:pt x="8" y="517"/>
                </a:lnTo>
                <a:lnTo>
                  <a:pt x="12" y="527"/>
                </a:lnTo>
                <a:lnTo>
                  <a:pt x="18" y="535"/>
                </a:lnTo>
                <a:lnTo>
                  <a:pt x="25" y="544"/>
                </a:lnTo>
                <a:lnTo>
                  <a:pt x="32" y="553"/>
                </a:lnTo>
                <a:lnTo>
                  <a:pt x="40" y="560"/>
                </a:lnTo>
                <a:lnTo>
                  <a:pt x="49" y="567"/>
                </a:lnTo>
                <a:lnTo>
                  <a:pt x="59" y="572"/>
                </a:lnTo>
                <a:lnTo>
                  <a:pt x="67" y="577"/>
                </a:lnTo>
                <a:lnTo>
                  <a:pt x="77" y="580"/>
                </a:lnTo>
                <a:lnTo>
                  <a:pt x="88" y="583"/>
                </a:lnTo>
                <a:lnTo>
                  <a:pt x="99" y="584"/>
                </a:lnTo>
                <a:lnTo>
                  <a:pt x="109" y="585"/>
                </a:lnTo>
                <a:lnTo>
                  <a:pt x="474" y="585"/>
                </a:lnTo>
                <a:lnTo>
                  <a:pt x="486" y="584"/>
                </a:lnTo>
                <a:lnTo>
                  <a:pt x="497" y="583"/>
                </a:lnTo>
                <a:lnTo>
                  <a:pt x="507" y="580"/>
                </a:lnTo>
                <a:lnTo>
                  <a:pt x="517" y="577"/>
                </a:lnTo>
                <a:lnTo>
                  <a:pt x="526" y="572"/>
                </a:lnTo>
                <a:lnTo>
                  <a:pt x="535" y="567"/>
                </a:lnTo>
                <a:lnTo>
                  <a:pt x="544" y="560"/>
                </a:lnTo>
                <a:lnTo>
                  <a:pt x="552" y="553"/>
                </a:lnTo>
                <a:lnTo>
                  <a:pt x="560" y="544"/>
                </a:lnTo>
                <a:lnTo>
                  <a:pt x="566" y="535"/>
                </a:lnTo>
                <a:lnTo>
                  <a:pt x="572" y="527"/>
                </a:lnTo>
                <a:lnTo>
                  <a:pt x="576" y="517"/>
                </a:lnTo>
                <a:lnTo>
                  <a:pt x="580" y="507"/>
                </a:lnTo>
                <a:lnTo>
                  <a:pt x="582" y="497"/>
                </a:lnTo>
                <a:lnTo>
                  <a:pt x="584" y="486"/>
                </a:lnTo>
                <a:lnTo>
                  <a:pt x="585" y="475"/>
                </a:lnTo>
                <a:lnTo>
                  <a:pt x="585" y="110"/>
                </a:lnTo>
                <a:lnTo>
                  <a:pt x="584" y="99"/>
                </a:lnTo>
                <a:lnTo>
                  <a:pt x="582" y="88"/>
                </a:lnTo>
                <a:lnTo>
                  <a:pt x="580" y="78"/>
                </a:lnTo>
                <a:lnTo>
                  <a:pt x="576" y="68"/>
                </a:lnTo>
                <a:lnTo>
                  <a:pt x="572" y="58"/>
                </a:lnTo>
                <a:lnTo>
                  <a:pt x="566" y="50"/>
                </a:lnTo>
                <a:lnTo>
                  <a:pt x="560" y="41"/>
                </a:lnTo>
                <a:lnTo>
                  <a:pt x="552" y="32"/>
                </a:lnTo>
                <a:close/>
                <a:moveTo>
                  <a:pt x="479" y="444"/>
                </a:moveTo>
                <a:lnTo>
                  <a:pt x="477" y="448"/>
                </a:lnTo>
                <a:lnTo>
                  <a:pt x="473" y="452"/>
                </a:lnTo>
                <a:lnTo>
                  <a:pt x="470" y="457"/>
                </a:lnTo>
                <a:lnTo>
                  <a:pt x="466" y="460"/>
                </a:lnTo>
                <a:lnTo>
                  <a:pt x="455" y="467"/>
                </a:lnTo>
                <a:lnTo>
                  <a:pt x="443" y="474"/>
                </a:lnTo>
                <a:lnTo>
                  <a:pt x="429" y="480"/>
                </a:lnTo>
                <a:lnTo>
                  <a:pt x="416" y="484"/>
                </a:lnTo>
                <a:lnTo>
                  <a:pt x="404" y="487"/>
                </a:lnTo>
                <a:lnTo>
                  <a:pt x="393" y="487"/>
                </a:lnTo>
                <a:lnTo>
                  <a:pt x="387" y="487"/>
                </a:lnTo>
                <a:lnTo>
                  <a:pt x="381" y="486"/>
                </a:lnTo>
                <a:lnTo>
                  <a:pt x="374" y="486"/>
                </a:lnTo>
                <a:lnTo>
                  <a:pt x="369" y="485"/>
                </a:lnTo>
                <a:lnTo>
                  <a:pt x="363" y="483"/>
                </a:lnTo>
                <a:lnTo>
                  <a:pt x="356" y="482"/>
                </a:lnTo>
                <a:lnTo>
                  <a:pt x="349" y="479"/>
                </a:lnTo>
                <a:lnTo>
                  <a:pt x="345" y="477"/>
                </a:lnTo>
                <a:lnTo>
                  <a:pt x="339" y="475"/>
                </a:lnTo>
                <a:lnTo>
                  <a:pt x="332" y="473"/>
                </a:lnTo>
                <a:lnTo>
                  <a:pt x="324" y="470"/>
                </a:lnTo>
                <a:lnTo>
                  <a:pt x="321" y="469"/>
                </a:lnTo>
                <a:lnTo>
                  <a:pt x="305" y="462"/>
                </a:lnTo>
                <a:lnTo>
                  <a:pt x="290" y="455"/>
                </a:lnTo>
                <a:lnTo>
                  <a:pt x="275" y="446"/>
                </a:lnTo>
                <a:lnTo>
                  <a:pt x="260" y="436"/>
                </a:lnTo>
                <a:lnTo>
                  <a:pt x="244" y="425"/>
                </a:lnTo>
                <a:lnTo>
                  <a:pt x="229" y="413"/>
                </a:lnTo>
                <a:lnTo>
                  <a:pt x="214" y="401"/>
                </a:lnTo>
                <a:lnTo>
                  <a:pt x="199" y="385"/>
                </a:lnTo>
                <a:lnTo>
                  <a:pt x="185" y="371"/>
                </a:lnTo>
                <a:lnTo>
                  <a:pt x="171" y="356"/>
                </a:lnTo>
                <a:lnTo>
                  <a:pt x="159" y="341"/>
                </a:lnTo>
                <a:lnTo>
                  <a:pt x="148" y="326"/>
                </a:lnTo>
                <a:lnTo>
                  <a:pt x="139" y="311"/>
                </a:lnTo>
                <a:lnTo>
                  <a:pt x="130" y="295"/>
                </a:lnTo>
                <a:lnTo>
                  <a:pt x="122" y="280"/>
                </a:lnTo>
                <a:lnTo>
                  <a:pt x="117" y="264"/>
                </a:lnTo>
                <a:lnTo>
                  <a:pt x="115" y="260"/>
                </a:lnTo>
                <a:lnTo>
                  <a:pt x="113" y="253"/>
                </a:lnTo>
                <a:lnTo>
                  <a:pt x="109" y="245"/>
                </a:lnTo>
                <a:lnTo>
                  <a:pt x="107" y="240"/>
                </a:lnTo>
                <a:lnTo>
                  <a:pt x="106" y="235"/>
                </a:lnTo>
                <a:lnTo>
                  <a:pt x="104" y="229"/>
                </a:lnTo>
                <a:lnTo>
                  <a:pt x="102" y="221"/>
                </a:lnTo>
                <a:lnTo>
                  <a:pt x="101" y="216"/>
                </a:lnTo>
                <a:lnTo>
                  <a:pt x="100" y="210"/>
                </a:lnTo>
                <a:lnTo>
                  <a:pt x="99" y="205"/>
                </a:lnTo>
                <a:lnTo>
                  <a:pt x="98" y="198"/>
                </a:lnTo>
                <a:lnTo>
                  <a:pt x="98" y="192"/>
                </a:lnTo>
                <a:lnTo>
                  <a:pt x="99" y="180"/>
                </a:lnTo>
                <a:lnTo>
                  <a:pt x="101" y="168"/>
                </a:lnTo>
                <a:lnTo>
                  <a:pt x="105" y="155"/>
                </a:lnTo>
                <a:lnTo>
                  <a:pt x="111" y="142"/>
                </a:lnTo>
                <a:lnTo>
                  <a:pt x="117" y="130"/>
                </a:lnTo>
                <a:lnTo>
                  <a:pt x="125" y="119"/>
                </a:lnTo>
                <a:lnTo>
                  <a:pt x="129" y="115"/>
                </a:lnTo>
                <a:lnTo>
                  <a:pt x="132" y="111"/>
                </a:lnTo>
                <a:lnTo>
                  <a:pt x="136" y="108"/>
                </a:lnTo>
                <a:lnTo>
                  <a:pt x="141" y="106"/>
                </a:lnTo>
                <a:lnTo>
                  <a:pt x="150" y="103"/>
                </a:lnTo>
                <a:lnTo>
                  <a:pt x="160" y="100"/>
                </a:lnTo>
                <a:lnTo>
                  <a:pt x="170" y="98"/>
                </a:lnTo>
                <a:lnTo>
                  <a:pt x="180" y="98"/>
                </a:lnTo>
                <a:lnTo>
                  <a:pt x="183" y="98"/>
                </a:lnTo>
                <a:lnTo>
                  <a:pt x="185" y="98"/>
                </a:lnTo>
                <a:lnTo>
                  <a:pt x="188" y="100"/>
                </a:lnTo>
                <a:lnTo>
                  <a:pt x="192" y="106"/>
                </a:lnTo>
                <a:lnTo>
                  <a:pt x="196" y="112"/>
                </a:lnTo>
                <a:lnTo>
                  <a:pt x="201" y="121"/>
                </a:lnTo>
                <a:lnTo>
                  <a:pt x="207" y="130"/>
                </a:lnTo>
                <a:lnTo>
                  <a:pt x="211" y="139"/>
                </a:lnTo>
                <a:lnTo>
                  <a:pt x="216" y="148"/>
                </a:lnTo>
                <a:lnTo>
                  <a:pt x="221" y="156"/>
                </a:lnTo>
                <a:lnTo>
                  <a:pt x="224" y="163"/>
                </a:lnTo>
                <a:lnTo>
                  <a:pt x="226" y="167"/>
                </a:lnTo>
                <a:lnTo>
                  <a:pt x="228" y="169"/>
                </a:lnTo>
                <a:lnTo>
                  <a:pt x="231" y="174"/>
                </a:lnTo>
                <a:lnTo>
                  <a:pt x="235" y="179"/>
                </a:lnTo>
                <a:lnTo>
                  <a:pt x="237" y="183"/>
                </a:lnTo>
                <a:lnTo>
                  <a:pt x="239" y="188"/>
                </a:lnTo>
                <a:lnTo>
                  <a:pt x="239" y="192"/>
                </a:lnTo>
                <a:lnTo>
                  <a:pt x="239" y="194"/>
                </a:lnTo>
                <a:lnTo>
                  <a:pt x="237" y="198"/>
                </a:lnTo>
                <a:lnTo>
                  <a:pt x="235" y="202"/>
                </a:lnTo>
                <a:lnTo>
                  <a:pt x="231" y="205"/>
                </a:lnTo>
                <a:lnTo>
                  <a:pt x="223" y="214"/>
                </a:lnTo>
                <a:lnTo>
                  <a:pt x="214" y="220"/>
                </a:lnTo>
                <a:lnTo>
                  <a:pt x="206" y="228"/>
                </a:lnTo>
                <a:lnTo>
                  <a:pt x="197" y="235"/>
                </a:lnTo>
                <a:lnTo>
                  <a:pt x="194" y="239"/>
                </a:lnTo>
                <a:lnTo>
                  <a:pt x="192" y="243"/>
                </a:lnTo>
                <a:lnTo>
                  <a:pt x="189" y="245"/>
                </a:lnTo>
                <a:lnTo>
                  <a:pt x="189" y="248"/>
                </a:lnTo>
                <a:lnTo>
                  <a:pt x="189" y="250"/>
                </a:lnTo>
                <a:lnTo>
                  <a:pt x="190" y="255"/>
                </a:lnTo>
                <a:lnTo>
                  <a:pt x="192" y="258"/>
                </a:lnTo>
                <a:lnTo>
                  <a:pt x="193" y="260"/>
                </a:lnTo>
                <a:lnTo>
                  <a:pt x="195" y="263"/>
                </a:lnTo>
                <a:lnTo>
                  <a:pt x="197" y="267"/>
                </a:lnTo>
                <a:lnTo>
                  <a:pt x="199" y="270"/>
                </a:lnTo>
                <a:lnTo>
                  <a:pt x="200" y="272"/>
                </a:lnTo>
                <a:lnTo>
                  <a:pt x="211" y="290"/>
                </a:lnTo>
                <a:lnTo>
                  <a:pt x="223" y="307"/>
                </a:lnTo>
                <a:lnTo>
                  <a:pt x="235" y="323"/>
                </a:lnTo>
                <a:lnTo>
                  <a:pt x="248" y="337"/>
                </a:lnTo>
                <a:lnTo>
                  <a:pt x="262" y="350"/>
                </a:lnTo>
                <a:lnTo>
                  <a:pt x="278" y="363"/>
                </a:lnTo>
                <a:lnTo>
                  <a:pt x="294" y="375"/>
                </a:lnTo>
                <a:lnTo>
                  <a:pt x="312" y="385"/>
                </a:lnTo>
                <a:lnTo>
                  <a:pt x="315" y="386"/>
                </a:lnTo>
                <a:lnTo>
                  <a:pt x="318" y="389"/>
                </a:lnTo>
                <a:lnTo>
                  <a:pt x="322" y="391"/>
                </a:lnTo>
                <a:lnTo>
                  <a:pt x="324" y="392"/>
                </a:lnTo>
                <a:lnTo>
                  <a:pt x="328" y="393"/>
                </a:lnTo>
                <a:lnTo>
                  <a:pt x="331" y="394"/>
                </a:lnTo>
                <a:lnTo>
                  <a:pt x="334" y="395"/>
                </a:lnTo>
                <a:lnTo>
                  <a:pt x="337" y="395"/>
                </a:lnTo>
                <a:lnTo>
                  <a:pt x="341" y="395"/>
                </a:lnTo>
                <a:lnTo>
                  <a:pt x="344" y="393"/>
                </a:lnTo>
                <a:lnTo>
                  <a:pt x="348" y="389"/>
                </a:lnTo>
                <a:lnTo>
                  <a:pt x="354" y="383"/>
                </a:lnTo>
                <a:lnTo>
                  <a:pt x="364" y="370"/>
                </a:lnTo>
                <a:lnTo>
                  <a:pt x="375" y="358"/>
                </a:lnTo>
                <a:lnTo>
                  <a:pt x="381" y="353"/>
                </a:lnTo>
                <a:lnTo>
                  <a:pt x="385" y="349"/>
                </a:lnTo>
                <a:lnTo>
                  <a:pt x="389" y="347"/>
                </a:lnTo>
                <a:lnTo>
                  <a:pt x="393" y="345"/>
                </a:lnTo>
                <a:lnTo>
                  <a:pt x="397" y="347"/>
                </a:lnTo>
                <a:lnTo>
                  <a:pt x="401" y="348"/>
                </a:lnTo>
                <a:lnTo>
                  <a:pt x="405" y="350"/>
                </a:lnTo>
                <a:lnTo>
                  <a:pt x="411" y="353"/>
                </a:lnTo>
                <a:lnTo>
                  <a:pt x="415" y="356"/>
                </a:lnTo>
                <a:lnTo>
                  <a:pt x="418" y="358"/>
                </a:lnTo>
                <a:lnTo>
                  <a:pt x="438" y="369"/>
                </a:lnTo>
                <a:lnTo>
                  <a:pt x="447" y="375"/>
                </a:lnTo>
                <a:lnTo>
                  <a:pt x="456" y="379"/>
                </a:lnTo>
                <a:lnTo>
                  <a:pt x="465" y="384"/>
                </a:lnTo>
                <a:lnTo>
                  <a:pt x="471" y="389"/>
                </a:lnTo>
                <a:lnTo>
                  <a:pt x="482" y="395"/>
                </a:lnTo>
                <a:lnTo>
                  <a:pt x="486" y="399"/>
                </a:lnTo>
                <a:lnTo>
                  <a:pt x="487" y="402"/>
                </a:lnTo>
                <a:lnTo>
                  <a:pt x="487" y="406"/>
                </a:lnTo>
                <a:lnTo>
                  <a:pt x="486" y="415"/>
                </a:lnTo>
                <a:lnTo>
                  <a:pt x="485" y="424"/>
                </a:lnTo>
                <a:lnTo>
                  <a:pt x="482" y="434"/>
                </a:lnTo>
                <a:lnTo>
                  <a:pt x="479" y="44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9" name="Freeform 23">
            <a:extLst>
              <a:ext uri="{FF2B5EF4-FFF2-40B4-BE49-F238E27FC236}">
                <a16:creationId xmlns:a16="http://schemas.microsoft.com/office/drawing/2014/main" id="{AA4A4E4D-0741-F44D-AD43-DCCF5548DE0F}"/>
              </a:ext>
            </a:extLst>
          </p:cNvPr>
          <p:cNvSpPr>
            <a:spLocks/>
          </p:cNvSpPr>
          <p:nvPr/>
        </p:nvSpPr>
        <p:spPr bwMode="auto">
          <a:xfrm>
            <a:off x="5553287" y="11440666"/>
            <a:ext cx="563473" cy="69351"/>
          </a:xfrm>
          <a:custGeom>
            <a:avLst/>
            <a:gdLst>
              <a:gd name="T0" fmla="*/ 385 w 390"/>
              <a:gd name="T1" fmla="*/ 3 h 49"/>
              <a:gd name="T2" fmla="*/ 382 w 390"/>
              <a:gd name="T3" fmla="*/ 1 h 49"/>
              <a:gd name="T4" fmla="*/ 377 w 390"/>
              <a:gd name="T5" fmla="*/ 0 h 49"/>
              <a:gd name="T6" fmla="*/ 12 w 390"/>
              <a:gd name="T7" fmla="*/ 0 h 49"/>
              <a:gd name="T8" fmla="*/ 7 w 390"/>
              <a:gd name="T9" fmla="*/ 1 h 49"/>
              <a:gd name="T10" fmla="*/ 3 w 390"/>
              <a:gd name="T11" fmla="*/ 3 h 49"/>
              <a:gd name="T12" fmla="*/ 1 w 390"/>
              <a:gd name="T13" fmla="*/ 8 h 49"/>
              <a:gd name="T14" fmla="*/ 0 w 390"/>
              <a:gd name="T15" fmla="*/ 13 h 49"/>
              <a:gd name="T16" fmla="*/ 0 w 390"/>
              <a:gd name="T17" fmla="*/ 37 h 49"/>
              <a:gd name="T18" fmla="*/ 1 w 390"/>
              <a:gd name="T19" fmla="*/ 42 h 49"/>
              <a:gd name="T20" fmla="*/ 3 w 390"/>
              <a:gd name="T21" fmla="*/ 45 h 49"/>
              <a:gd name="T22" fmla="*/ 7 w 390"/>
              <a:gd name="T23" fmla="*/ 49 h 49"/>
              <a:gd name="T24" fmla="*/ 12 w 390"/>
              <a:gd name="T25" fmla="*/ 49 h 49"/>
              <a:gd name="T26" fmla="*/ 377 w 390"/>
              <a:gd name="T27" fmla="*/ 49 h 49"/>
              <a:gd name="T28" fmla="*/ 382 w 390"/>
              <a:gd name="T29" fmla="*/ 49 h 49"/>
              <a:gd name="T30" fmla="*/ 385 w 390"/>
              <a:gd name="T31" fmla="*/ 45 h 49"/>
              <a:gd name="T32" fmla="*/ 388 w 390"/>
              <a:gd name="T33" fmla="*/ 42 h 49"/>
              <a:gd name="T34" fmla="*/ 390 w 390"/>
              <a:gd name="T35" fmla="*/ 37 h 49"/>
              <a:gd name="T36" fmla="*/ 390 w 390"/>
              <a:gd name="T37" fmla="*/ 13 h 49"/>
              <a:gd name="T38" fmla="*/ 388 w 390"/>
              <a:gd name="T39" fmla="*/ 8 h 49"/>
              <a:gd name="T40" fmla="*/ 385 w 390"/>
              <a:gd name="T41"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0" h="49">
                <a:moveTo>
                  <a:pt x="385" y="3"/>
                </a:moveTo>
                <a:lnTo>
                  <a:pt x="382" y="1"/>
                </a:lnTo>
                <a:lnTo>
                  <a:pt x="377" y="0"/>
                </a:lnTo>
                <a:lnTo>
                  <a:pt x="12" y="0"/>
                </a:lnTo>
                <a:lnTo>
                  <a:pt x="7" y="1"/>
                </a:lnTo>
                <a:lnTo>
                  <a:pt x="3" y="3"/>
                </a:lnTo>
                <a:lnTo>
                  <a:pt x="1" y="8"/>
                </a:lnTo>
                <a:lnTo>
                  <a:pt x="0" y="13"/>
                </a:lnTo>
                <a:lnTo>
                  <a:pt x="0" y="37"/>
                </a:lnTo>
                <a:lnTo>
                  <a:pt x="1" y="42"/>
                </a:lnTo>
                <a:lnTo>
                  <a:pt x="3" y="45"/>
                </a:lnTo>
                <a:lnTo>
                  <a:pt x="7" y="49"/>
                </a:lnTo>
                <a:lnTo>
                  <a:pt x="12" y="49"/>
                </a:lnTo>
                <a:lnTo>
                  <a:pt x="377" y="49"/>
                </a:lnTo>
                <a:lnTo>
                  <a:pt x="382" y="49"/>
                </a:lnTo>
                <a:lnTo>
                  <a:pt x="385" y="45"/>
                </a:lnTo>
                <a:lnTo>
                  <a:pt x="388" y="42"/>
                </a:lnTo>
                <a:lnTo>
                  <a:pt x="390" y="37"/>
                </a:lnTo>
                <a:lnTo>
                  <a:pt x="390" y="13"/>
                </a:lnTo>
                <a:lnTo>
                  <a:pt x="388" y="8"/>
                </a:lnTo>
                <a:lnTo>
                  <a:pt x="385" y="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0" name="Freeform 24">
            <a:extLst>
              <a:ext uri="{FF2B5EF4-FFF2-40B4-BE49-F238E27FC236}">
                <a16:creationId xmlns:a16="http://schemas.microsoft.com/office/drawing/2014/main" id="{DFE90FFA-B58C-B349-9080-F9A00201D119}"/>
              </a:ext>
            </a:extLst>
          </p:cNvPr>
          <p:cNvSpPr>
            <a:spLocks/>
          </p:cNvSpPr>
          <p:nvPr/>
        </p:nvSpPr>
        <p:spPr bwMode="auto">
          <a:xfrm>
            <a:off x="5206535" y="10920538"/>
            <a:ext cx="320746" cy="546135"/>
          </a:xfrm>
          <a:custGeom>
            <a:avLst/>
            <a:gdLst>
              <a:gd name="T0" fmla="*/ 40 w 221"/>
              <a:gd name="T1" fmla="*/ 4 h 379"/>
              <a:gd name="T2" fmla="*/ 36 w 221"/>
              <a:gd name="T3" fmla="*/ 0 h 379"/>
              <a:gd name="T4" fmla="*/ 31 w 221"/>
              <a:gd name="T5" fmla="*/ 0 h 379"/>
              <a:gd name="T6" fmla="*/ 27 w 221"/>
              <a:gd name="T7" fmla="*/ 0 h 379"/>
              <a:gd name="T8" fmla="*/ 23 w 221"/>
              <a:gd name="T9" fmla="*/ 4 h 379"/>
              <a:gd name="T10" fmla="*/ 3 w 221"/>
              <a:gd name="T11" fmla="*/ 23 h 379"/>
              <a:gd name="T12" fmla="*/ 1 w 221"/>
              <a:gd name="T13" fmla="*/ 27 h 379"/>
              <a:gd name="T14" fmla="*/ 0 w 221"/>
              <a:gd name="T15" fmla="*/ 32 h 379"/>
              <a:gd name="T16" fmla="*/ 1 w 221"/>
              <a:gd name="T17" fmla="*/ 36 h 379"/>
              <a:gd name="T18" fmla="*/ 3 w 221"/>
              <a:gd name="T19" fmla="*/ 40 h 379"/>
              <a:gd name="T20" fmla="*/ 153 w 221"/>
              <a:gd name="T21" fmla="*/ 189 h 379"/>
              <a:gd name="T22" fmla="*/ 3 w 221"/>
              <a:gd name="T23" fmla="*/ 340 h 379"/>
              <a:gd name="T24" fmla="*/ 1 w 221"/>
              <a:gd name="T25" fmla="*/ 344 h 379"/>
              <a:gd name="T26" fmla="*/ 0 w 221"/>
              <a:gd name="T27" fmla="*/ 348 h 379"/>
              <a:gd name="T28" fmla="*/ 1 w 221"/>
              <a:gd name="T29" fmla="*/ 352 h 379"/>
              <a:gd name="T30" fmla="*/ 3 w 221"/>
              <a:gd name="T31" fmla="*/ 357 h 379"/>
              <a:gd name="T32" fmla="*/ 23 w 221"/>
              <a:gd name="T33" fmla="*/ 376 h 379"/>
              <a:gd name="T34" fmla="*/ 27 w 221"/>
              <a:gd name="T35" fmla="*/ 378 h 379"/>
              <a:gd name="T36" fmla="*/ 31 w 221"/>
              <a:gd name="T37" fmla="*/ 379 h 379"/>
              <a:gd name="T38" fmla="*/ 36 w 221"/>
              <a:gd name="T39" fmla="*/ 378 h 379"/>
              <a:gd name="T40" fmla="*/ 40 w 221"/>
              <a:gd name="T41" fmla="*/ 376 h 379"/>
              <a:gd name="T42" fmla="*/ 217 w 221"/>
              <a:gd name="T43" fmla="*/ 199 h 379"/>
              <a:gd name="T44" fmla="*/ 220 w 221"/>
              <a:gd name="T45" fmla="*/ 195 h 379"/>
              <a:gd name="T46" fmla="*/ 221 w 221"/>
              <a:gd name="T47" fmla="*/ 189 h 379"/>
              <a:gd name="T48" fmla="*/ 220 w 221"/>
              <a:gd name="T49" fmla="*/ 185 h 379"/>
              <a:gd name="T50" fmla="*/ 217 w 221"/>
              <a:gd name="T51" fmla="*/ 181 h 379"/>
              <a:gd name="T52" fmla="*/ 40 w 221"/>
              <a:gd name="T53" fmla="*/ 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1" h="379">
                <a:moveTo>
                  <a:pt x="40" y="4"/>
                </a:moveTo>
                <a:lnTo>
                  <a:pt x="36" y="0"/>
                </a:lnTo>
                <a:lnTo>
                  <a:pt x="31" y="0"/>
                </a:lnTo>
                <a:lnTo>
                  <a:pt x="27" y="0"/>
                </a:lnTo>
                <a:lnTo>
                  <a:pt x="23" y="4"/>
                </a:lnTo>
                <a:lnTo>
                  <a:pt x="3" y="23"/>
                </a:lnTo>
                <a:lnTo>
                  <a:pt x="1" y="27"/>
                </a:lnTo>
                <a:lnTo>
                  <a:pt x="0" y="32"/>
                </a:lnTo>
                <a:lnTo>
                  <a:pt x="1" y="36"/>
                </a:lnTo>
                <a:lnTo>
                  <a:pt x="3" y="40"/>
                </a:lnTo>
                <a:lnTo>
                  <a:pt x="153" y="189"/>
                </a:lnTo>
                <a:lnTo>
                  <a:pt x="3" y="340"/>
                </a:lnTo>
                <a:lnTo>
                  <a:pt x="1" y="344"/>
                </a:lnTo>
                <a:lnTo>
                  <a:pt x="0" y="348"/>
                </a:lnTo>
                <a:lnTo>
                  <a:pt x="1" y="352"/>
                </a:lnTo>
                <a:lnTo>
                  <a:pt x="3" y="357"/>
                </a:lnTo>
                <a:lnTo>
                  <a:pt x="23" y="376"/>
                </a:lnTo>
                <a:lnTo>
                  <a:pt x="27" y="378"/>
                </a:lnTo>
                <a:lnTo>
                  <a:pt x="31" y="379"/>
                </a:lnTo>
                <a:lnTo>
                  <a:pt x="36" y="378"/>
                </a:lnTo>
                <a:lnTo>
                  <a:pt x="40" y="376"/>
                </a:lnTo>
                <a:lnTo>
                  <a:pt x="217" y="199"/>
                </a:lnTo>
                <a:lnTo>
                  <a:pt x="220" y="195"/>
                </a:lnTo>
                <a:lnTo>
                  <a:pt x="221" y="189"/>
                </a:lnTo>
                <a:lnTo>
                  <a:pt x="220" y="185"/>
                </a:lnTo>
                <a:lnTo>
                  <a:pt x="217" y="181"/>
                </a:lnTo>
                <a:lnTo>
                  <a:pt x="40" y="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1" name="Freeform 25">
            <a:extLst>
              <a:ext uri="{FF2B5EF4-FFF2-40B4-BE49-F238E27FC236}">
                <a16:creationId xmlns:a16="http://schemas.microsoft.com/office/drawing/2014/main" id="{FE58801A-E8EA-F145-85ED-ADEE863A82E3}"/>
              </a:ext>
            </a:extLst>
          </p:cNvPr>
          <p:cNvSpPr>
            <a:spLocks noEditPoints="1"/>
          </p:cNvSpPr>
          <p:nvPr/>
        </p:nvSpPr>
        <p:spPr bwMode="auto">
          <a:xfrm>
            <a:off x="1240552" y="8909374"/>
            <a:ext cx="702174" cy="845211"/>
          </a:xfrm>
          <a:custGeom>
            <a:avLst/>
            <a:gdLst>
              <a:gd name="T0" fmla="*/ 475 w 487"/>
              <a:gd name="T1" fmla="*/ 165 h 585"/>
              <a:gd name="T2" fmla="*/ 465 w 487"/>
              <a:gd name="T3" fmla="*/ 151 h 585"/>
              <a:gd name="T4" fmla="*/ 342 w 487"/>
              <a:gd name="T5" fmla="*/ 25 h 585"/>
              <a:gd name="T6" fmla="*/ 329 w 487"/>
              <a:gd name="T7" fmla="*/ 16 h 585"/>
              <a:gd name="T8" fmla="*/ 313 w 487"/>
              <a:gd name="T9" fmla="*/ 8 h 585"/>
              <a:gd name="T10" fmla="*/ 295 w 487"/>
              <a:gd name="T11" fmla="*/ 2 h 585"/>
              <a:gd name="T12" fmla="*/ 279 w 487"/>
              <a:gd name="T13" fmla="*/ 0 h 585"/>
              <a:gd name="T14" fmla="*/ 29 w 487"/>
              <a:gd name="T15" fmla="*/ 1 h 585"/>
              <a:gd name="T16" fmla="*/ 16 w 487"/>
              <a:gd name="T17" fmla="*/ 6 h 585"/>
              <a:gd name="T18" fmla="*/ 5 w 487"/>
              <a:gd name="T19" fmla="*/ 17 h 585"/>
              <a:gd name="T20" fmla="*/ 0 w 487"/>
              <a:gd name="T21" fmla="*/ 30 h 585"/>
              <a:gd name="T22" fmla="*/ 0 w 487"/>
              <a:gd name="T23" fmla="*/ 548 h 585"/>
              <a:gd name="T24" fmla="*/ 2 w 487"/>
              <a:gd name="T25" fmla="*/ 562 h 585"/>
              <a:gd name="T26" fmla="*/ 10 w 487"/>
              <a:gd name="T27" fmla="*/ 574 h 585"/>
              <a:gd name="T28" fmla="*/ 21 w 487"/>
              <a:gd name="T29" fmla="*/ 581 h 585"/>
              <a:gd name="T30" fmla="*/ 35 w 487"/>
              <a:gd name="T31" fmla="*/ 585 h 585"/>
              <a:gd name="T32" fmla="*/ 457 w 487"/>
              <a:gd name="T33" fmla="*/ 584 h 585"/>
              <a:gd name="T34" fmla="*/ 470 w 487"/>
              <a:gd name="T35" fmla="*/ 578 h 585"/>
              <a:gd name="T36" fmla="*/ 480 w 487"/>
              <a:gd name="T37" fmla="*/ 569 h 585"/>
              <a:gd name="T38" fmla="*/ 486 w 487"/>
              <a:gd name="T39" fmla="*/ 556 h 585"/>
              <a:gd name="T40" fmla="*/ 487 w 487"/>
              <a:gd name="T41" fmla="*/ 207 h 585"/>
              <a:gd name="T42" fmla="*/ 484 w 487"/>
              <a:gd name="T43" fmla="*/ 191 h 585"/>
              <a:gd name="T44" fmla="*/ 479 w 487"/>
              <a:gd name="T45" fmla="*/ 173 h 585"/>
              <a:gd name="T46" fmla="*/ 301 w 487"/>
              <a:gd name="T47" fmla="*/ 56 h 585"/>
              <a:gd name="T48" fmla="*/ 426 w 487"/>
              <a:gd name="T49" fmla="*/ 179 h 585"/>
              <a:gd name="T50" fmla="*/ 435 w 487"/>
              <a:gd name="T51" fmla="*/ 195 h 585"/>
              <a:gd name="T52" fmla="*/ 291 w 487"/>
              <a:gd name="T53" fmla="*/ 51 h 585"/>
              <a:gd name="T54" fmla="*/ 48 w 487"/>
              <a:gd name="T55" fmla="*/ 536 h 585"/>
              <a:gd name="T56" fmla="*/ 243 w 487"/>
              <a:gd name="T57" fmla="*/ 49 h 585"/>
              <a:gd name="T58" fmla="*/ 244 w 487"/>
              <a:gd name="T59" fmla="*/ 214 h 585"/>
              <a:gd name="T60" fmla="*/ 249 w 487"/>
              <a:gd name="T61" fmla="*/ 227 h 585"/>
              <a:gd name="T62" fmla="*/ 259 w 487"/>
              <a:gd name="T63" fmla="*/ 237 h 585"/>
              <a:gd name="T64" fmla="*/ 272 w 487"/>
              <a:gd name="T65" fmla="*/ 242 h 585"/>
              <a:gd name="T66" fmla="*/ 438 w 487"/>
              <a:gd name="T67" fmla="*/ 244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7" h="585">
                <a:moveTo>
                  <a:pt x="479" y="173"/>
                </a:moveTo>
                <a:lnTo>
                  <a:pt x="475" y="165"/>
                </a:lnTo>
                <a:lnTo>
                  <a:pt x="470" y="157"/>
                </a:lnTo>
                <a:lnTo>
                  <a:pt x="465" y="151"/>
                </a:lnTo>
                <a:lnTo>
                  <a:pt x="461" y="144"/>
                </a:lnTo>
                <a:lnTo>
                  <a:pt x="342" y="25"/>
                </a:lnTo>
                <a:lnTo>
                  <a:pt x="335" y="21"/>
                </a:lnTo>
                <a:lnTo>
                  <a:pt x="329" y="16"/>
                </a:lnTo>
                <a:lnTo>
                  <a:pt x="321" y="11"/>
                </a:lnTo>
                <a:lnTo>
                  <a:pt x="313" y="8"/>
                </a:lnTo>
                <a:lnTo>
                  <a:pt x="304" y="4"/>
                </a:lnTo>
                <a:lnTo>
                  <a:pt x="295" y="2"/>
                </a:lnTo>
                <a:lnTo>
                  <a:pt x="287" y="1"/>
                </a:lnTo>
                <a:lnTo>
                  <a:pt x="279" y="0"/>
                </a:lnTo>
                <a:lnTo>
                  <a:pt x="35" y="0"/>
                </a:lnTo>
                <a:lnTo>
                  <a:pt x="29" y="1"/>
                </a:lnTo>
                <a:lnTo>
                  <a:pt x="21" y="3"/>
                </a:lnTo>
                <a:lnTo>
                  <a:pt x="16" y="6"/>
                </a:lnTo>
                <a:lnTo>
                  <a:pt x="10" y="10"/>
                </a:lnTo>
                <a:lnTo>
                  <a:pt x="5" y="17"/>
                </a:lnTo>
                <a:lnTo>
                  <a:pt x="2" y="22"/>
                </a:lnTo>
                <a:lnTo>
                  <a:pt x="0" y="30"/>
                </a:lnTo>
                <a:lnTo>
                  <a:pt x="0" y="36"/>
                </a:lnTo>
                <a:lnTo>
                  <a:pt x="0" y="548"/>
                </a:lnTo>
                <a:lnTo>
                  <a:pt x="0" y="556"/>
                </a:lnTo>
                <a:lnTo>
                  <a:pt x="2" y="562"/>
                </a:lnTo>
                <a:lnTo>
                  <a:pt x="5" y="569"/>
                </a:lnTo>
                <a:lnTo>
                  <a:pt x="10" y="574"/>
                </a:lnTo>
                <a:lnTo>
                  <a:pt x="16" y="578"/>
                </a:lnTo>
                <a:lnTo>
                  <a:pt x="21" y="581"/>
                </a:lnTo>
                <a:lnTo>
                  <a:pt x="29" y="584"/>
                </a:lnTo>
                <a:lnTo>
                  <a:pt x="35" y="585"/>
                </a:lnTo>
                <a:lnTo>
                  <a:pt x="450" y="585"/>
                </a:lnTo>
                <a:lnTo>
                  <a:pt x="457" y="584"/>
                </a:lnTo>
                <a:lnTo>
                  <a:pt x="464" y="581"/>
                </a:lnTo>
                <a:lnTo>
                  <a:pt x="470" y="578"/>
                </a:lnTo>
                <a:lnTo>
                  <a:pt x="476" y="574"/>
                </a:lnTo>
                <a:lnTo>
                  <a:pt x="480" y="569"/>
                </a:lnTo>
                <a:lnTo>
                  <a:pt x="483" y="562"/>
                </a:lnTo>
                <a:lnTo>
                  <a:pt x="486" y="556"/>
                </a:lnTo>
                <a:lnTo>
                  <a:pt x="487" y="548"/>
                </a:lnTo>
                <a:lnTo>
                  <a:pt x="487" y="207"/>
                </a:lnTo>
                <a:lnTo>
                  <a:pt x="486" y="199"/>
                </a:lnTo>
                <a:lnTo>
                  <a:pt x="484" y="191"/>
                </a:lnTo>
                <a:lnTo>
                  <a:pt x="482" y="182"/>
                </a:lnTo>
                <a:lnTo>
                  <a:pt x="479" y="173"/>
                </a:lnTo>
                <a:close/>
                <a:moveTo>
                  <a:pt x="291" y="51"/>
                </a:moveTo>
                <a:lnTo>
                  <a:pt x="301" y="56"/>
                </a:lnTo>
                <a:lnTo>
                  <a:pt x="307" y="60"/>
                </a:lnTo>
                <a:lnTo>
                  <a:pt x="426" y="179"/>
                </a:lnTo>
                <a:lnTo>
                  <a:pt x="430" y="185"/>
                </a:lnTo>
                <a:lnTo>
                  <a:pt x="435" y="195"/>
                </a:lnTo>
                <a:lnTo>
                  <a:pt x="291" y="195"/>
                </a:lnTo>
                <a:lnTo>
                  <a:pt x="291" y="51"/>
                </a:lnTo>
                <a:close/>
                <a:moveTo>
                  <a:pt x="438" y="536"/>
                </a:moveTo>
                <a:lnTo>
                  <a:pt x="48" y="536"/>
                </a:lnTo>
                <a:lnTo>
                  <a:pt x="48" y="49"/>
                </a:lnTo>
                <a:lnTo>
                  <a:pt x="243" y="49"/>
                </a:lnTo>
                <a:lnTo>
                  <a:pt x="243" y="207"/>
                </a:lnTo>
                <a:lnTo>
                  <a:pt x="244" y="214"/>
                </a:lnTo>
                <a:lnTo>
                  <a:pt x="246" y="221"/>
                </a:lnTo>
                <a:lnTo>
                  <a:pt x="249" y="227"/>
                </a:lnTo>
                <a:lnTo>
                  <a:pt x="253" y="233"/>
                </a:lnTo>
                <a:lnTo>
                  <a:pt x="259" y="237"/>
                </a:lnTo>
                <a:lnTo>
                  <a:pt x="265" y="240"/>
                </a:lnTo>
                <a:lnTo>
                  <a:pt x="272" y="242"/>
                </a:lnTo>
                <a:lnTo>
                  <a:pt x="279" y="244"/>
                </a:lnTo>
                <a:lnTo>
                  <a:pt x="438" y="244"/>
                </a:lnTo>
                <a:lnTo>
                  <a:pt x="438" y="5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2" name="Freeform 26">
            <a:extLst>
              <a:ext uri="{FF2B5EF4-FFF2-40B4-BE49-F238E27FC236}">
                <a16:creationId xmlns:a16="http://schemas.microsoft.com/office/drawing/2014/main" id="{F000D962-9BA8-3A4E-BD59-1B0FC1749612}"/>
              </a:ext>
            </a:extLst>
          </p:cNvPr>
          <p:cNvSpPr>
            <a:spLocks/>
          </p:cNvSpPr>
          <p:nvPr/>
        </p:nvSpPr>
        <p:spPr bwMode="auto">
          <a:xfrm>
            <a:off x="1379251" y="9468512"/>
            <a:ext cx="420439" cy="73686"/>
          </a:xfrm>
          <a:custGeom>
            <a:avLst/>
            <a:gdLst>
              <a:gd name="T0" fmla="*/ 279 w 291"/>
              <a:gd name="T1" fmla="*/ 0 h 49"/>
              <a:gd name="T2" fmla="*/ 12 w 291"/>
              <a:gd name="T3" fmla="*/ 0 h 49"/>
              <a:gd name="T4" fmla="*/ 7 w 291"/>
              <a:gd name="T5" fmla="*/ 1 h 49"/>
              <a:gd name="T6" fmla="*/ 3 w 291"/>
              <a:gd name="T7" fmla="*/ 4 h 49"/>
              <a:gd name="T8" fmla="*/ 1 w 291"/>
              <a:gd name="T9" fmla="*/ 8 h 49"/>
              <a:gd name="T10" fmla="*/ 0 w 291"/>
              <a:gd name="T11" fmla="*/ 13 h 49"/>
              <a:gd name="T12" fmla="*/ 0 w 291"/>
              <a:gd name="T13" fmla="*/ 37 h 49"/>
              <a:gd name="T14" fmla="*/ 1 w 291"/>
              <a:gd name="T15" fmla="*/ 42 h 49"/>
              <a:gd name="T16" fmla="*/ 3 w 291"/>
              <a:gd name="T17" fmla="*/ 46 h 49"/>
              <a:gd name="T18" fmla="*/ 7 w 291"/>
              <a:gd name="T19" fmla="*/ 49 h 49"/>
              <a:gd name="T20" fmla="*/ 12 w 291"/>
              <a:gd name="T21" fmla="*/ 49 h 49"/>
              <a:gd name="T22" fmla="*/ 279 w 291"/>
              <a:gd name="T23" fmla="*/ 49 h 49"/>
              <a:gd name="T24" fmla="*/ 285 w 291"/>
              <a:gd name="T25" fmla="*/ 49 h 49"/>
              <a:gd name="T26" fmla="*/ 288 w 291"/>
              <a:gd name="T27" fmla="*/ 46 h 49"/>
              <a:gd name="T28" fmla="*/ 291 w 291"/>
              <a:gd name="T29" fmla="*/ 42 h 49"/>
              <a:gd name="T30" fmla="*/ 291 w 291"/>
              <a:gd name="T31" fmla="*/ 37 h 49"/>
              <a:gd name="T32" fmla="*/ 291 w 291"/>
              <a:gd name="T33" fmla="*/ 13 h 49"/>
              <a:gd name="T34" fmla="*/ 291 w 291"/>
              <a:gd name="T35" fmla="*/ 8 h 49"/>
              <a:gd name="T36" fmla="*/ 288 w 291"/>
              <a:gd name="T37" fmla="*/ 4 h 49"/>
              <a:gd name="T38" fmla="*/ 285 w 291"/>
              <a:gd name="T39" fmla="*/ 1 h 49"/>
              <a:gd name="T40" fmla="*/ 279 w 291"/>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1" h="49">
                <a:moveTo>
                  <a:pt x="279" y="0"/>
                </a:moveTo>
                <a:lnTo>
                  <a:pt x="12" y="0"/>
                </a:lnTo>
                <a:lnTo>
                  <a:pt x="7" y="1"/>
                </a:lnTo>
                <a:lnTo>
                  <a:pt x="3" y="4"/>
                </a:lnTo>
                <a:lnTo>
                  <a:pt x="1" y="8"/>
                </a:lnTo>
                <a:lnTo>
                  <a:pt x="0" y="13"/>
                </a:lnTo>
                <a:lnTo>
                  <a:pt x="0" y="37"/>
                </a:lnTo>
                <a:lnTo>
                  <a:pt x="1" y="42"/>
                </a:lnTo>
                <a:lnTo>
                  <a:pt x="3" y="46"/>
                </a:lnTo>
                <a:lnTo>
                  <a:pt x="7" y="49"/>
                </a:lnTo>
                <a:lnTo>
                  <a:pt x="12" y="49"/>
                </a:lnTo>
                <a:lnTo>
                  <a:pt x="279" y="49"/>
                </a:lnTo>
                <a:lnTo>
                  <a:pt x="285" y="49"/>
                </a:lnTo>
                <a:lnTo>
                  <a:pt x="288" y="46"/>
                </a:lnTo>
                <a:lnTo>
                  <a:pt x="291" y="42"/>
                </a:lnTo>
                <a:lnTo>
                  <a:pt x="291" y="37"/>
                </a:lnTo>
                <a:lnTo>
                  <a:pt x="291" y="13"/>
                </a:lnTo>
                <a:lnTo>
                  <a:pt x="291" y="8"/>
                </a:lnTo>
                <a:lnTo>
                  <a:pt x="288" y="4"/>
                </a:lnTo>
                <a:lnTo>
                  <a:pt x="285" y="1"/>
                </a:lnTo>
                <a:lnTo>
                  <a:pt x="279"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3" name="Freeform 27">
            <a:extLst>
              <a:ext uri="{FF2B5EF4-FFF2-40B4-BE49-F238E27FC236}">
                <a16:creationId xmlns:a16="http://schemas.microsoft.com/office/drawing/2014/main" id="{ABAC9075-536E-7446-93CE-8A241E64E768}"/>
              </a:ext>
            </a:extLst>
          </p:cNvPr>
          <p:cNvSpPr>
            <a:spLocks/>
          </p:cNvSpPr>
          <p:nvPr/>
        </p:nvSpPr>
        <p:spPr bwMode="auto">
          <a:xfrm>
            <a:off x="1379251" y="9329811"/>
            <a:ext cx="420439" cy="69351"/>
          </a:xfrm>
          <a:custGeom>
            <a:avLst/>
            <a:gdLst>
              <a:gd name="T0" fmla="*/ 3 w 291"/>
              <a:gd name="T1" fmla="*/ 3 h 49"/>
              <a:gd name="T2" fmla="*/ 1 w 291"/>
              <a:gd name="T3" fmla="*/ 8 h 49"/>
              <a:gd name="T4" fmla="*/ 0 w 291"/>
              <a:gd name="T5" fmla="*/ 12 h 49"/>
              <a:gd name="T6" fmla="*/ 0 w 291"/>
              <a:gd name="T7" fmla="*/ 37 h 49"/>
              <a:gd name="T8" fmla="*/ 1 w 291"/>
              <a:gd name="T9" fmla="*/ 41 h 49"/>
              <a:gd name="T10" fmla="*/ 3 w 291"/>
              <a:gd name="T11" fmla="*/ 45 h 49"/>
              <a:gd name="T12" fmla="*/ 7 w 291"/>
              <a:gd name="T13" fmla="*/ 48 h 49"/>
              <a:gd name="T14" fmla="*/ 12 w 291"/>
              <a:gd name="T15" fmla="*/ 49 h 49"/>
              <a:gd name="T16" fmla="*/ 279 w 291"/>
              <a:gd name="T17" fmla="*/ 49 h 49"/>
              <a:gd name="T18" fmla="*/ 285 w 291"/>
              <a:gd name="T19" fmla="*/ 48 h 49"/>
              <a:gd name="T20" fmla="*/ 288 w 291"/>
              <a:gd name="T21" fmla="*/ 45 h 49"/>
              <a:gd name="T22" fmla="*/ 291 w 291"/>
              <a:gd name="T23" fmla="*/ 41 h 49"/>
              <a:gd name="T24" fmla="*/ 291 w 291"/>
              <a:gd name="T25" fmla="*/ 37 h 49"/>
              <a:gd name="T26" fmla="*/ 291 w 291"/>
              <a:gd name="T27" fmla="*/ 12 h 49"/>
              <a:gd name="T28" fmla="*/ 291 w 291"/>
              <a:gd name="T29" fmla="*/ 8 h 49"/>
              <a:gd name="T30" fmla="*/ 288 w 291"/>
              <a:gd name="T31" fmla="*/ 3 h 49"/>
              <a:gd name="T32" fmla="*/ 285 w 291"/>
              <a:gd name="T33" fmla="*/ 1 h 49"/>
              <a:gd name="T34" fmla="*/ 279 w 291"/>
              <a:gd name="T35" fmla="*/ 0 h 49"/>
              <a:gd name="T36" fmla="*/ 12 w 291"/>
              <a:gd name="T37" fmla="*/ 0 h 49"/>
              <a:gd name="T38" fmla="*/ 7 w 291"/>
              <a:gd name="T39" fmla="*/ 1 h 49"/>
              <a:gd name="T40" fmla="*/ 3 w 291"/>
              <a:gd name="T41"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1" h="49">
                <a:moveTo>
                  <a:pt x="3" y="3"/>
                </a:moveTo>
                <a:lnTo>
                  <a:pt x="1" y="8"/>
                </a:lnTo>
                <a:lnTo>
                  <a:pt x="0" y="12"/>
                </a:lnTo>
                <a:lnTo>
                  <a:pt x="0" y="37"/>
                </a:lnTo>
                <a:lnTo>
                  <a:pt x="1" y="41"/>
                </a:lnTo>
                <a:lnTo>
                  <a:pt x="3" y="45"/>
                </a:lnTo>
                <a:lnTo>
                  <a:pt x="7" y="48"/>
                </a:lnTo>
                <a:lnTo>
                  <a:pt x="12" y="49"/>
                </a:lnTo>
                <a:lnTo>
                  <a:pt x="279" y="49"/>
                </a:lnTo>
                <a:lnTo>
                  <a:pt x="285" y="48"/>
                </a:lnTo>
                <a:lnTo>
                  <a:pt x="288" y="45"/>
                </a:lnTo>
                <a:lnTo>
                  <a:pt x="291" y="41"/>
                </a:lnTo>
                <a:lnTo>
                  <a:pt x="291" y="37"/>
                </a:lnTo>
                <a:lnTo>
                  <a:pt x="291" y="12"/>
                </a:lnTo>
                <a:lnTo>
                  <a:pt x="291" y="8"/>
                </a:lnTo>
                <a:lnTo>
                  <a:pt x="288" y="3"/>
                </a:lnTo>
                <a:lnTo>
                  <a:pt x="285" y="1"/>
                </a:lnTo>
                <a:lnTo>
                  <a:pt x="279" y="0"/>
                </a:lnTo>
                <a:lnTo>
                  <a:pt x="12" y="0"/>
                </a:lnTo>
                <a:lnTo>
                  <a:pt x="7" y="1"/>
                </a:lnTo>
                <a:lnTo>
                  <a:pt x="3" y="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4" name="Freeform 28">
            <a:extLst>
              <a:ext uri="{FF2B5EF4-FFF2-40B4-BE49-F238E27FC236}">
                <a16:creationId xmlns:a16="http://schemas.microsoft.com/office/drawing/2014/main" id="{91010A36-FAA0-5A47-8176-D9BCDC7779D3}"/>
              </a:ext>
            </a:extLst>
          </p:cNvPr>
          <p:cNvSpPr>
            <a:spLocks noEditPoints="1"/>
          </p:cNvSpPr>
          <p:nvPr/>
        </p:nvSpPr>
        <p:spPr bwMode="auto">
          <a:xfrm>
            <a:off x="3277723" y="8909374"/>
            <a:ext cx="702174" cy="845211"/>
          </a:xfrm>
          <a:custGeom>
            <a:avLst/>
            <a:gdLst>
              <a:gd name="T0" fmla="*/ 273 w 487"/>
              <a:gd name="T1" fmla="*/ 242 h 585"/>
              <a:gd name="T2" fmla="*/ 260 w 487"/>
              <a:gd name="T3" fmla="*/ 237 h 585"/>
              <a:gd name="T4" fmla="*/ 250 w 487"/>
              <a:gd name="T5" fmla="*/ 227 h 585"/>
              <a:gd name="T6" fmla="*/ 244 w 487"/>
              <a:gd name="T7" fmla="*/ 214 h 585"/>
              <a:gd name="T8" fmla="*/ 244 w 487"/>
              <a:gd name="T9" fmla="*/ 0 h 585"/>
              <a:gd name="T10" fmla="*/ 29 w 487"/>
              <a:gd name="T11" fmla="*/ 1 h 585"/>
              <a:gd name="T12" fmla="*/ 16 w 487"/>
              <a:gd name="T13" fmla="*/ 6 h 585"/>
              <a:gd name="T14" fmla="*/ 7 w 487"/>
              <a:gd name="T15" fmla="*/ 17 h 585"/>
              <a:gd name="T16" fmla="*/ 1 w 487"/>
              <a:gd name="T17" fmla="*/ 30 h 585"/>
              <a:gd name="T18" fmla="*/ 0 w 487"/>
              <a:gd name="T19" fmla="*/ 548 h 585"/>
              <a:gd name="T20" fmla="*/ 3 w 487"/>
              <a:gd name="T21" fmla="*/ 562 h 585"/>
              <a:gd name="T22" fmla="*/ 11 w 487"/>
              <a:gd name="T23" fmla="*/ 574 h 585"/>
              <a:gd name="T24" fmla="*/ 23 w 487"/>
              <a:gd name="T25" fmla="*/ 581 h 585"/>
              <a:gd name="T26" fmla="*/ 37 w 487"/>
              <a:gd name="T27" fmla="*/ 585 h 585"/>
              <a:gd name="T28" fmla="*/ 458 w 487"/>
              <a:gd name="T29" fmla="*/ 584 h 585"/>
              <a:gd name="T30" fmla="*/ 471 w 487"/>
              <a:gd name="T31" fmla="*/ 578 h 585"/>
              <a:gd name="T32" fmla="*/ 482 w 487"/>
              <a:gd name="T33" fmla="*/ 569 h 585"/>
              <a:gd name="T34" fmla="*/ 487 w 487"/>
              <a:gd name="T35" fmla="*/ 556 h 585"/>
              <a:gd name="T36" fmla="*/ 487 w 487"/>
              <a:gd name="T37" fmla="*/ 244 h 585"/>
              <a:gd name="T38" fmla="*/ 390 w 487"/>
              <a:gd name="T39" fmla="*/ 475 h 585"/>
              <a:gd name="T40" fmla="*/ 387 w 487"/>
              <a:gd name="T41" fmla="*/ 483 h 585"/>
              <a:gd name="T42" fmla="*/ 378 w 487"/>
              <a:gd name="T43" fmla="*/ 486 h 585"/>
              <a:gd name="T44" fmla="*/ 105 w 487"/>
              <a:gd name="T45" fmla="*/ 486 h 585"/>
              <a:gd name="T46" fmla="*/ 98 w 487"/>
              <a:gd name="T47" fmla="*/ 480 h 585"/>
              <a:gd name="T48" fmla="*/ 97 w 487"/>
              <a:gd name="T49" fmla="*/ 451 h 585"/>
              <a:gd name="T50" fmla="*/ 102 w 487"/>
              <a:gd name="T51" fmla="*/ 442 h 585"/>
              <a:gd name="T52" fmla="*/ 110 w 487"/>
              <a:gd name="T53" fmla="*/ 438 h 585"/>
              <a:gd name="T54" fmla="*/ 382 w 487"/>
              <a:gd name="T55" fmla="*/ 439 h 585"/>
              <a:gd name="T56" fmla="*/ 389 w 487"/>
              <a:gd name="T57" fmla="*/ 445 h 585"/>
              <a:gd name="T58" fmla="*/ 390 w 487"/>
              <a:gd name="T59" fmla="*/ 475 h 585"/>
              <a:gd name="T60" fmla="*/ 389 w 487"/>
              <a:gd name="T61" fmla="*/ 382 h 585"/>
              <a:gd name="T62" fmla="*/ 382 w 487"/>
              <a:gd name="T63" fmla="*/ 388 h 585"/>
              <a:gd name="T64" fmla="*/ 110 w 487"/>
              <a:gd name="T65" fmla="*/ 389 h 585"/>
              <a:gd name="T66" fmla="*/ 102 w 487"/>
              <a:gd name="T67" fmla="*/ 386 h 585"/>
              <a:gd name="T68" fmla="*/ 97 w 487"/>
              <a:gd name="T69" fmla="*/ 377 h 585"/>
              <a:gd name="T70" fmla="*/ 98 w 487"/>
              <a:gd name="T71" fmla="*/ 348 h 585"/>
              <a:gd name="T72" fmla="*/ 105 w 487"/>
              <a:gd name="T73" fmla="*/ 342 h 585"/>
              <a:gd name="T74" fmla="*/ 378 w 487"/>
              <a:gd name="T75" fmla="*/ 341 h 585"/>
              <a:gd name="T76" fmla="*/ 387 w 487"/>
              <a:gd name="T77" fmla="*/ 344 h 585"/>
              <a:gd name="T78" fmla="*/ 390 w 487"/>
              <a:gd name="T79" fmla="*/ 353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7" h="585">
                <a:moveTo>
                  <a:pt x="281" y="244"/>
                </a:moveTo>
                <a:lnTo>
                  <a:pt x="273" y="242"/>
                </a:lnTo>
                <a:lnTo>
                  <a:pt x="266" y="240"/>
                </a:lnTo>
                <a:lnTo>
                  <a:pt x="260" y="237"/>
                </a:lnTo>
                <a:lnTo>
                  <a:pt x="255" y="233"/>
                </a:lnTo>
                <a:lnTo>
                  <a:pt x="250" y="227"/>
                </a:lnTo>
                <a:lnTo>
                  <a:pt x="246" y="221"/>
                </a:lnTo>
                <a:lnTo>
                  <a:pt x="244" y="214"/>
                </a:lnTo>
                <a:lnTo>
                  <a:pt x="244" y="207"/>
                </a:lnTo>
                <a:lnTo>
                  <a:pt x="244" y="0"/>
                </a:lnTo>
                <a:lnTo>
                  <a:pt x="37" y="0"/>
                </a:lnTo>
                <a:lnTo>
                  <a:pt x="29" y="1"/>
                </a:lnTo>
                <a:lnTo>
                  <a:pt x="23" y="3"/>
                </a:lnTo>
                <a:lnTo>
                  <a:pt x="16" y="6"/>
                </a:lnTo>
                <a:lnTo>
                  <a:pt x="11" y="10"/>
                </a:lnTo>
                <a:lnTo>
                  <a:pt x="7" y="17"/>
                </a:lnTo>
                <a:lnTo>
                  <a:pt x="3" y="22"/>
                </a:lnTo>
                <a:lnTo>
                  <a:pt x="1" y="30"/>
                </a:lnTo>
                <a:lnTo>
                  <a:pt x="0" y="36"/>
                </a:lnTo>
                <a:lnTo>
                  <a:pt x="0" y="548"/>
                </a:lnTo>
                <a:lnTo>
                  <a:pt x="1" y="556"/>
                </a:lnTo>
                <a:lnTo>
                  <a:pt x="3" y="562"/>
                </a:lnTo>
                <a:lnTo>
                  <a:pt x="7" y="569"/>
                </a:lnTo>
                <a:lnTo>
                  <a:pt x="11" y="574"/>
                </a:lnTo>
                <a:lnTo>
                  <a:pt x="16" y="578"/>
                </a:lnTo>
                <a:lnTo>
                  <a:pt x="23" y="581"/>
                </a:lnTo>
                <a:lnTo>
                  <a:pt x="29" y="584"/>
                </a:lnTo>
                <a:lnTo>
                  <a:pt x="37" y="585"/>
                </a:lnTo>
                <a:lnTo>
                  <a:pt x="450" y="585"/>
                </a:lnTo>
                <a:lnTo>
                  <a:pt x="458" y="584"/>
                </a:lnTo>
                <a:lnTo>
                  <a:pt x="464" y="581"/>
                </a:lnTo>
                <a:lnTo>
                  <a:pt x="471" y="578"/>
                </a:lnTo>
                <a:lnTo>
                  <a:pt x="476" y="574"/>
                </a:lnTo>
                <a:lnTo>
                  <a:pt x="482" y="569"/>
                </a:lnTo>
                <a:lnTo>
                  <a:pt x="485" y="562"/>
                </a:lnTo>
                <a:lnTo>
                  <a:pt x="487" y="556"/>
                </a:lnTo>
                <a:lnTo>
                  <a:pt x="487" y="548"/>
                </a:lnTo>
                <a:lnTo>
                  <a:pt x="487" y="244"/>
                </a:lnTo>
                <a:lnTo>
                  <a:pt x="281" y="244"/>
                </a:lnTo>
                <a:close/>
                <a:moveTo>
                  <a:pt x="390" y="475"/>
                </a:moveTo>
                <a:lnTo>
                  <a:pt x="389" y="480"/>
                </a:lnTo>
                <a:lnTo>
                  <a:pt x="387" y="483"/>
                </a:lnTo>
                <a:lnTo>
                  <a:pt x="382" y="486"/>
                </a:lnTo>
                <a:lnTo>
                  <a:pt x="378" y="486"/>
                </a:lnTo>
                <a:lnTo>
                  <a:pt x="110" y="486"/>
                </a:lnTo>
                <a:lnTo>
                  <a:pt x="105" y="486"/>
                </a:lnTo>
                <a:lnTo>
                  <a:pt x="102" y="483"/>
                </a:lnTo>
                <a:lnTo>
                  <a:pt x="98" y="480"/>
                </a:lnTo>
                <a:lnTo>
                  <a:pt x="97" y="475"/>
                </a:lnTo>
                <a:lnTo>
                  <a:pt x="97" y="451"/>
                </a:lnTo>
                <a:lnTo>
                  <a:pt x="98" y="445"/>
                </a:lnTo>
                <a:lnTo>
                  <a:pt x="102" y="442"/>
                </a:lnTo>
                <a:lnTo>
                  <a:pt x="105" y="439"/>
                </a:lnTo>
                <a:lnTo>
                  <a:pt x="110" y="438"/>
                </a:lnTo>
                <a:lnTo>
                  <a:pt x="378" y="438"/>
                </a:lnTo>
                <a:lnTo>
                  <a:pt x="382" y="439"/>
                </a:lnTo>
                <a:lnTo>
                  <a:pt x="387" y="442"/>
                </a:lnTo>
                <a:lnTo>
                  <a:pt x="389" y="445"/>
                </a:lnTo>
                <a:lnTo>
                  <a:pt x="390" y="451"/>
                </a:lnTo>
                <a:lnTo>
                  <a:pt x="390" y="475"/>
                </a:lnTo>
                <a:close/>
                <a:moveTo>
                  <a:pt x="390" y="377"/>
                </a:moveTo>
                <a:lnTo>
                  <a:pt x="389" y="382"/>
                </a:lnTo>
                <a:lnTo>
                  <a:pt x="387" y="386"/>
                </a:lnTo>
                <a:lnTo>
                  <a:pt x="382" y="388"/>
                </a:lnTo>
                <a:lnTo>
                  <a:pt x="378" y="389"/>
                </a:lnTo>
                <a:lnTo>
                  <a:pt x="110" y="389"/>
                </a:lnTo>
                <a:lnTo>
                  <a:pt x="105" y="388"/>
                </a:lnTo>
                <a:lnTo>
                  <a:pt x="102" y="386"/>
                </a:lnTo>
                <a:lnTo>
                  <a:pt x="98" y="382"/>
                </a:lnTo>
                <a:lnTo>
                  <a:pt x="97" y="377"/>
                </a:lnTo>
                <a:lnTo>
                  <a:pt x="97" y="353"/>
                </a:lnTo>
                <a:lnTo>
                  <a:pt x="98" y="348"/>
                </a:lnTo>
                <a:lnTo>
                  <a:pt x="102" y="344"/>
                </a:lnTo>
                <a:lnTo>
                  <a:pt x="105" y="342"/>
                </a:lnTo>
                <a:lnTo>
                  <a:pt x="110" y="341"/>
                </a:lnTo>
                <a:lnTo>
                  <a:pt x="378" y="341"/>
                </a:lnTo>
                <a:lnTo>
                  <a:pt x="382" y="342"/>
                </a:lnTo>
                <a:lnTo>
                  <a:pt x="387" y="344"/>
                </a:lnTo>
                <a:lnTo>
                  <a:pt x="389" y="348"/>
                </a:lnTo>
                <a:lnTo>
                  <a:pt x="390" y="353"/>
                </a:lnTo>
                <a:lnTo>
                  <a:pt x="390" y="37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5" name="Freeform 29">
            <a:extLst>
              <a:ext uri="{FF2B5EF4-FFF2-40B4-BE49-F238E27FC236}">
                <a16:creationId xmlns:a16="http://schemas.microsoft.com/office/drawing/2014/main" id="{1EA3704B-0CBA-1E40-92DA-60CBDFC43CFA}"/>
              </a:ext>
            </a:extLst>
          </p:cNvPr>
          <p:cNvSpPr>
            <a:spLocks/>
          </p:cNvSpPr>
          <p:nvPr/>
        </p:nvSpPr>
        <p:spPr bwMode="auto">
          <a:xfrm>
            <a:off x="3698160" y="8909373"/>
            <a:ext cx="281738" cy="281738"/>
          </a:xfrm>
          <a:custGeom>
            <a:avLst/>
            <a:gdLst>
              <a:gd name="T0" fmla="*/ 168 w 193"/>
              <a:gd name="T1" fmla="*/ 142 h 193"/>
              <a:gd name="T2" fmla="*/ 49 w 193"/>
              <a:gd name="T3" fmla="*/ 23 h 193"/>
              <a:gd name="T4" fmla="*/ 45 w 193"/>
              <a:gd name="T5" fmla="*/ 19 h 193"/>
              <a:gd name="T6" fmla="*/ 40 w 193"/>
              <a:gd name="T7" fmla="*/ 15 h 193"/>
              <a:gd name="T8" fmla="*/ 34 w 193"/>
              <a:gd name="T9" fmla="*/ 12 h 193"/>
              <a:gd name="T10" fmla="*/ 28 w 193"/>
              <a:gd name="T11" fmla="*/ 8 h 193"/>
              <a:gd name="T12" fmla="*/ 15 w 193"/>
              <a:gd name="T13" fmla="*/ 3 h 193"/>
              <a:gd name="T14" fmla="*/ 0 w 193"/>
              <a:gd name="T15" fmla="*/ 0 h 193"/>
              <a:gd name="T16" fmla="*/ 0 w 193"/>
              <a:gd name="T17" fmla="*/ 193 h 193"/>
              <a:gd name="T18" fmla="*/ 193 w 193"/>
              <a:gd name="T19" fmla="*/ 193 h 193"/>
              <a:gd name="T20" fmla="*/ 190 w 193"/>
              <a:gd name="T21" fmla="*/ 178 h 193"/>
              <a:gd name="T22" fmla="*/ 184 w 193"/>
              <a:gd name="T23" fmla="*/ 165 h 193"/>
              <a:gd name="T24" fmla="*/ 181 w 193"/>
              <a:gd name="T25" fmla="*/ 158 h 193"/>
              <a:gd name="T26" fmla="*/ 177 w 193"/>
              <a:gd name="T27" fmla="*/ 153 h 193"/>
              <a:gd name="T28" fmla="*/ 173 w 193"/>
              <a:gd name="T29" fmla="*/ 148 h 193"/>
              <a:gd name="T30" fmla="*/ 168 w 193"/>
              <a:gd name="T31" fmla="*/ 14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3" h="193">
                <a:moveTo>
                  <a:pt x="168" y="142"/>
                </a:moveTo>
                <a:lnTo>
                  <a:pt x="49" y="23"/>
                </a:lnTo>
                <a:lnTo>
                  <a:pt x="45" y="19"/>
                </a:lnTo>
                <a:lnTo>
                  <a:pt x="40" y="15"/>
                </a:lnTo>
                <a:lnTo>
                  <a:pt x="34" y="12"/>
                </a:lnTo>
                <a:lnTo>
                  <a:pt x="28" y="8"/>
                </a:lnTo>
                <a:lnTo>
                  <a:pt x="15" y="3"/>
                </a:lnTo>
                <a:lnTo>
                  <a:pt x="0" y="0"/>
                </a:lnTo>
                <a:lnTo>
                  <a:pt x="0" y="193"/>
                </a:lnTo>
                <a:lnTo>
                  <a:pt x="193" y="193"/>
                </a:lnTo>
                <a:lnTo>
                  <a:pt x="190" y="178"/>
                </a:lnTo>
                <a:lnTo>
                  <a:pt x="184" y="165"/>
                </a:lnTo>
                <a:lnTo>
                  <a:pt x="181" y="158"/>
                </a:lnTo>
                <a:lnTo>
                  <a:pt x="177" y="153"/>
                </a:lnTo>
                <a:lnTo>
                  <a:pt x="173" y="148"/>
                </a:lnTo>
                <a:lnTo>
                  <a:pt x="168" y="14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6" name="Freeform 30">
            <a:extLst>
              <a:ext uri="{FF2B5EF4-FFF2-40B4-BE49-F238E27FC236}">
                <a16:creationId xmlns:a16="http://schemas.microsoft.com/office/drawing/2014/main" id="{6EE428C3-4B80-C24C-97AB-2577AB4C6F90}"/>
              </a:ext>
            </a:extLst>
          </p:cNvPr>
          <p:cNvSpPr>
            <a:spLocks/>
          </p:cNvSpPr>
          <p:nvPr/>
        </p:nvSpPr>
        <p:spPr bwMode="auto">
          <a:xfrm>
            <a:off x="19991193" y="10794842"/>
            <a:ext cx="702174" cy="845211"/>
          </a:xfrm>
          <a:custGeom>
            <a:avLst/>
            <a:gdLst>
              <a:gd name="T0" fmla="*/ 482 w 487"/>
              <a:gd name="T1" fmla="*/ 0 h 585"/>
              <a:gd name="T2" fmla="*/ 457 w 487"/>
              <a:gd name="T3" fmla="*/ 4 h 585"/>
              <a:gd name="T4" fmla="*/ 444 w 487"/>
              <a:gd name="T5" fmla="*/ 12 h 585"/>
              <a:gd name="T6" fmla="*/ 314 w 487"/>
              <a:gd name="T7" fmla="*/ 12 h 585"/>
              <a:gd name="T8" fmla="*/ 181 w 487"/>
              <a:gd name="T9" fmla="*/ 13 h 585"/>
              <a:gd name="T10" fmla="*/ 76 w 487"/>
              <a:gd name="T11" fmla="*/ 13 h 585"/>
              <a:gd name="T12" fmla="*/ 31 w 487"/>
              <a:gd name="T13" fmla="*/ 1 h 585"/>
              <a:gd name="T14" fmla="*/ 3 w 487"/>
              <a:gd name="T15" fmla="*/ 150 h 585"/>
              <a:gd name="T16" fmla="*/ 22 w 487"/>
              <a:gd name="T17" fmla="*/ 164 h 585"/>
              <a:gd name="T18" fmla="*/ 33 w 487"/>
              <a:gd name="T19" fmla="*/ 153 h 585"/>
              <a:gd name="T20" fmla="*/ 45 w 487"/>
              <a:gd name="T21" fmla="*/ 114 h 585"/>
              <a:gd name="T22" fmla="*/ 56 w 487"/>
              <a:gd name="T23" fmla="*/ 82 h 585"/>
              <a:gd name="T24" fmla="*/ 63 w 487"/>
              <a:gd name="T25" fmla="*/ 73 h 585"/>
              <a:gd name="T26" fmla="*/ 100 w 487"/>
              <a:gd name="T27" fmla="*/ 61 h 585"/>
              <a:gd name="T28" fmla="*/ 128 w 487"/>
              <a:gd name="T29" fmla="*/ 59 h 585"/>
              <a:gd name="T30" fmla="*/ 176 w 487"/>
              <a:gd name="T31" fmla="*/ 60 h 585"/>
              <a:gd name="T32" fmla="*/ 190 w 487"/>
              <a:gd name="T33" fmla="*/ 64 h 585"/>
              <a:gd name="T34" fmla="*/ 193 w 487"/>
              <a:gd name="T35" fmla="*/ 77 h 585"/>
              <a:gd name="T36" fmla="*/ 193 w 487"/>
              <a:gd name="T37" fmla="*/ 109 h 585"/>
              <a:gd name="T38" fmla="*/ 193 w 487"/>
              <a:gd name="T39" fmla="*/ 140 h 585"/>
              <a:gd name="T40" fmla="*/ 193 w 487"/>
              <a:gd name="T41" fmla="*/ 175 h 585"/>
              <a:gd name="T42" fmla="*/ 195 w 487"/>
              <a:gd name="T43" fmla="*/ 382 h 585"/>
              <a:gd name="T44" fmla="*/ 194 w 487"/>
              <a:gd name="T45" fmla="*/ 445 h 585"/>
              <a:gd name="T46" fmla="*/ 192 w 487"/>
              <a:gd name="T47" fmla="*/ 502 h 585"/>
              <a:gd name="T48" fmla="*/ 181 w 487"/>
              <a:gd name="T49" fmla="*/ 527 h 585"/>
              <a:gd name="T50" fmla="*/ 127 w 487"/>
              <a:gd name="T51" fmla="*/ 543 h 585"/>
              <a:gd name="T52" fmla="*/ 103 w 487"/>
              <a:gd name="T53" fmla="*/ 556 h 585"/>
              <a:gd name="T54" fmla="*/ 98 w 487"/>
              <a:gd name="T55" fmla="*/ 574 h 585"/>
              <a:gd name="T56" fmla="*/ 110 w 487"/>
              <a:gd name="T57" fmla="*/ 584 h 585"/>
              <a:gd name="T58" fmla="*/ 175 w 487"/>
              <a:gd name="T59" fmla="*/ 579 h 585"/>
              <a:gd name="T60" fmla="*/ 243 w 487"/>
              <a:gd name="T61" fmla="*/ 578 h 585"/>
              <a:gd name="T62" fmla="*/ 304 w 487"/>
              <a:gd name="T63" fmla="*/ 581 h 585"/>
              <a:gd name="T64" fmla="*/ 355 w 487"/>
              <a:gd name="T65" fmla="*/ 584 h 585"/>
              <a:gd name="T66" fmla="*/ 389 w 487"/>
              <a:gd name="T67" fmla="*/ 584 h 585"/>
              <a:gd name="T68" fmla="*/ 390 w 487"/>
              <a:gd name="T69" fmla="*/ 568 h 585"/>
              <a:gd name="T70" fmla="*/ 369 w 487"/>
              <a:gd name="T71" fmla="*/ 547 h 585"/>
              <a:gd name="T72" fmla="*/ 343 w 487"/>
              <a:gd name="T73" fmla="*/ 540 h 585"/>
              <a:gd name="T74" fmla="*/ 329 w 487"/>
              <a:gd name="T75" fmla="*/ 535 h 585"/>
              <a:gd name="T76" fmla="*/ 304 w 487"/>
              <a:gd name="T77" fmla="*/ 528 h 585"/>
              <a:gd name="T78" fmla="*/ 292 w 487"/>
              <a:gd name="T79" fmla="*/ 508 h 585"/>
              <a:gd name="T80" fmla="*/ 292 w 487"/>
              <a:gd name="T81" fmla="*/ 435 h 585"/>
              <a:gd name="T82" fmla="*/ 289 w 487"/>
              <a:gd name="T83" fmla="*/ 114 h 585"/>
              <a:gd name="T84" fmla="*/ 292 w 487"/>
              <a:gd name="T85" fmla="*/ 80 h 585"/>
              <a:gd name="T86" fmla="*/ 319 w 487"/>
              <a:gd name="T87" fmla="*/ 61 h 585"/>
              <a:gd name="T88" fmla="*/ 348 w 487"/>
              <a:gd name="T89" fmla="*/ 61 h 585"/>
              <a:gd name="T90" fmla="*/ 383 w 487"/>
              <a:gd name="T91" fmla="*/ 60 h 585"/>
              <a:gd name="T92" fmla="*/ 410 w 487"/>
              <a:gd name="T93" fmla="*/ 60 h 585"/>
              <a:gd name="T94" fmla="*/ 427 w 487"/>
              <a:gd name="T95" fmla="*/ 68 h 585"/>
              <a:gd name="T96" fmla="*/ 431 w 487"/>
              <a:gd name="T97" fmla="*/ 91 h 585"/>
              <a:gd name="T98" fmla="*/ 438 w 487"/>
              <a:gd name="T99" fmla="*/ 128 h 585"/>
              <a:gd name="T100" fmla="*/ 455 w 487"/>
              <a:gd name="T101" fmla="*/ 167 h 585"/>
              <a:gd name="T102" fmla="*/ 485 w 487"/>
              <a:gd name="T103" fmla="*/ 171 h 585"/>
              <a:gd name="T104" fmla="*/ 487 w 487"/>
              <a:gd name="T105" fmla="*/ 128 h 585"/>
              <a:gd name="T106" fmla="*/ 487 w 487"/>
              <a:gd name="T107" fmla="*/ 53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7" h="585">
                <a:moveTo>
                  <a:pt x="486" y="41"/>
                </a:moveTo>
                <a:lnTo>
                  <a:pt x="486" y="1"/>
                </a:lnTo>
                <a:lnTo>
                  <a:pt x="482" y="0"/>
                </a:lnTo>
                <a:lnTo>
                  <a:pt x="476" y="0"/>
                </a:lnTo>
                <a:lnTo>
                  <a:pt x="460" y="1"/>
                </a:lnTo>
                <a:lnTo>
                  <a:pt x="457" y="4"/>
                </a:lnTo>
                <a:lnTo>
                  <a:pt x="454" y="6"/>
                </a:lnTo>
                <a:lnTo>
                  <a:pt x="449" y="10"/>
                </a:lnTo>
                <a:lnTo>
                  <a:pt x="444" y="12"/>
                </a:lnTo>
                <a:lnTo>
                  <a:pt x="438" y="13"/>
                </a:lnTo>
                <a:lnTo>
                  <a:pt x="425" y="12"/>
                </a:lnTo>
                <a:lnTo>
                  <a:pt x="314" y="12"/>
                </a:lnTo>
                <a:lnTo>
                  <a:pt x="232" y="12"/>
                </a:lnTo>
                <a:lnTo>
                  <a:pt x="189" y="12"/>
                </a:lnTo>
                <a:lnTo>
                  <a:pt x="181" y="13"/>
                </a:lnTo>
                <a:lnTo>
                  <a:pt x="132" y="13"/>
                </a:lnTo>
                <a:lnTo>
                  <a:pt x="99" y="13"/>
                </a:lnTo>
                <a:lnTo>
                  <a:pt x="76" y="13"/>
                </a:lnTo>
                <a:lnTo>
                  <a:pt x="59" y="12"/>
                </a:lnTo>
                <a:lnTo>
                  <a:pt x="52" y="11"/>
                </a:lnTo>
                <a:lnTo>
                  <a:pt x="31" y="1"/>
                </a:lnTo>
                <a:lnTo>
                  <a:pt x="0" y="1"/>
                </a:lnTo>
                <a:lnTo>
                  <a:pt x="0" y="147"/>
                </a:lnTo>
                <a:lnTo>
                  <a:pt x="3" y="150"/>
                </a:lnTo>
                <a:lnTo>
                  <a:pt x="7" y="154"/>
                </a:lnTo>
                <a:lnTo>
                  <a:pt x="14" y="159"/>
                </a:lnTo>
                <a:lnTo>
                  <a:pt x="22" y="164"/>
                </a:lnTo>
                <a:lnTo>
                  <a:pt x="25" y="162"/>
                </a:lnTo>
                <a:lnTo>
                  <a:pt x="29" y="159"/>
                </a:lnTo>
                <a:lnTo>
                  <a:pt x="33" y="153"/>
                </a:lnTo>
                <a:lnTo>
                  <a:pt x="37" y="147"/>
                </a:lnTo>
                <a:lnTo>
                  <a:pt x="41" y="132"/>
                </a:lnTo>
                <a:lnTo>
                  <a:pt x="45" y="114"/>
                </a:lnTo>
                <a:lnTo>
                  <a:pt x="51" y="98"/>
                </a:lnTo>
                <a:lnTo>
                  <a:pt x="54" y="86"/>
                </a:lnTo>
                <a:lnTo>
                  <a:pt x="56" y="82"/>
                </a:lnTo>
                <a:lnTo>
                  <a:pt x="58" y="79"/>
                </a:lnTo>
                <a:lnTo>
                  <a:pt x="60" y="76"/>
                </a:lnTo>
                <a:lnTo>
                  <a:pt x="63" y="73"/>
                </a:lnTo>
                <a:lnTo>
                  <a:pt x="72" y="69"/>
                </a:lnTo>
                <a:lnTo>
                  <a:pt x="91" y="64"/>
                </a:lnTo>
                <a:lnTo>
                  <a:pt x="100" y="61"/>
                </a:lnTo>
                <a:lnTo>
                  <a:pt x="111" y="60"/>
                </a:lnTo>
                <a:lnTo>
                  <a:pt x="120" y="59"/>
                </a:lnTo>
                <a:lnTo>
                  <a:pt x="128" y="59"/>
                </a:lnTo>
                <a:lnTo>
                  <a:pt x="148" y="59"/>
                </a:lnTo>
                <a:lnTo>
                  <a:pt x="163" y="59"/>
                </a:lnTo>
                <a:lnTo>
                  <a:pt x="176" y="60"/>
                </a:lnTo>
                <a:lnTo>
                  <a:pt x="185" y="61"/>
                </a:lnTo>
                <a:lnTo>
                  <a:pt x="188" y="61"/>
                </a:lnTo>
                <a:lnTo>
                  <a:pt x="190" y="64"/>
                </a:lnTo>
                <a:lnTo>
                  <a:pt x="191" y="66"/>
                </a:lnTo>
                <a:lnTo>
                  <a:pt x="192" y="69"/>
                </a:lnTo>
                <a:lnTo>
                  <a:pt x="193" y="77"/>
                </a:lnTo>
                <a:lnTo>
                  <a:pt x="193" y="91"/>
                </a:lnTo>
                <a:lnTo>
                  <a:pt x="193" y="100"/>
                </a:lnTo>
                <a:lnTo>
                  <a:pt x="193" y="109"/>
                </a:lnTo>
                <a:lnTo>
                  <a:pt x="193" y="120"/>
                </a:lnTo>
                <a:lnTo>
                  <a:pt x="193" y="130"/>
                </a:lnTo>
                <a:lnTo>
                  <a:pt x="193" y="140"/>
                </a:lnTo>
                <a:lnTo>
                  <a:pt x="193" y="152"/>
                </a:lnTo>
                <a:lnTo>
                  <a:pt x="193" y="163"/>
                </a:lnTo>
                <a:lnTo>
                  <a:pt x="193" y="175"/>
                </a:lnTo>
                <a:lnTo>
                  <a:pt x="195" y="338"/>
                </a:lnTo>
                <a:lnTo>
                  <a:pt x="195" y="361"/>
                </a:lnTo>
                <a:lnTo>
                  <a:pt x="195" y="382"/>
                </a:lnTo>
                <a:lnTo>
                  <a:pt x="195" y="404"/>
                </a:lnTo>
                <a:lnTo>
                  <a:pt x="194" y="425"/>
                </a:lnTo>
                <a:lnTo>
                  <a:pt x="194" y="445"/>
                </a:lnTo>
                <a:lnTo>
                  <a:pt x="194" y="465"/>
                </a:lnTo>
                <a:lnTo>
                  <a:pt x="193" y="484"/>
                </a:lnTo>
                <a:lnTo>
                  <a:pt x="192" y="502"/>
                </a:lnTo>
                <a:lnTo>
                  <a:pt x="191" y="515"/>
                </a:lnTo>
                <a:lnTo>
                  <a:pt x="188" y="524"/>
                </a:lnTo>
                <a:lnTo>
                  <a:pt x="181" y="527"/>
                </a:lnTo>
                <a:lnTo>
                  <a:pt x="169" y="531"/>
                </a:lnTo>
                <a:lnTo>
                  <a:pt x="151" y="537"/>
                </a:lnTo>
                <a:lnTo>
                  <a:pt x="127" y="543"/>
                </a:lnTo>
                <a:lnTo>
                  <a:pt x="118" y="546"/>
                </a:lnTo>
                <a:lnTo>
                  <a:pt x="109" y="551"/>
                </a:lnTo>
                <a:lnTo>
                  <a:pt x="103" y="556"/>
                </a:lnTo>
                <a:lnTo>
                  <a:pt x="97" y="561"/>
                </a:lnTo>
                <a:lnTo>
                  <a:pt x="97" y="565"/>
                </a:lnTo>
                <a:lnTo>
                  <a:pt x="98" y="574"/>
                </a:lnTo>
                <a:lnTo>
                  <a:pt x="98" y="578"/>
                </a:lnTo>
                <a:lnTo>
                  <a:pt x="98" y="585"/>
                </a:lnTo>
                <a:lnTo>
                  <a:pt x="110" y="584"/>
                </a:lnTo>
                <a:lnTo>
                  <a:pt x="125" y="583"/>
                </a:lnTo>
                <a:lnTo>
                  <a:pt x="151" y="581"/>
                </a:lnTo>
                <a:lnTo>
                  <a:pt x="175" y="579"/>
                </a:lnTo>
                <a:lnTo>
                  <a:pt x="195" y="579"/>
                </a:lnTo>
                <a:lnTo>
                  <a:pt x="214" y="578"/>
                </a:lnTo>
                <a:lnTo>
                  <a:pt x="243" y="578"/>
                </a:lnTo>
                <a:lnTo>
                  <a:pt x="268" y="579"/>
                </a:lnTo>
                <a:lnTo>
                  <a:pt x="288" y="580"/>
                </a:lnTo>
                <a:lnTo>
                  <a:pt x="304" y="581"/>
                </a:lnTo>
                <a:lnTo>
                  <a:pt x="320" y="583"/>
                </a:lnTo>
                <a:lnTo>
                  <a:pt x="337" y="584"/>
                </a:lnTo>
                <a:lnTo>
                  <a:pt x="355" y="584"/>
                </a:lnTo>
                <a:lnTo>
                  <a:pt x="376" y="585"/>
                </a:lnTo>
                <a:lnTo>
                  <a:pt x="382" y="584"/>
                </a:lnTo>
                <a:lnTo>
                  <a:pt x="389" y="584"/>
                </a:lnTo>
                <a:lnTo>
                  <a:pt x="390" y="578"/>
                </a:lnTo>
                <a:lnTo>
                  <a:pt x="390" y="573"/>
                </a:lnTo>
                <a:lnTo>
                  <a:pt x="390" y="568"/>
                </a:lnTo>
                <a:lnTo>
                  <a:pt x="388" y="554"/>
                </a:lnTo>
                <a:lnTo>
                  <a:pt x="379" y="551"/>
                </a:lnTo>
                <a:lnTo>
                  <a:pt x="369" y="547"/>
                </a:lnTo>
                <a:lnTo>
                  <a:pt x="362" y="545"/>
                </a:lnTo>
                <a:lnTo>
                  <a:pt x="352" y="543"/>
                </a:lnTo>
                <a:lnTo>
                  <a:pt x="343" y="540"/>
                </a:lnTo>
                <a:lnTo>
                  <a:pt x="336" y="538"/>
                </a:lnTo>
                <a:lnTo>
                  <a:pt x="331" y="537"/>
                </a:lnTo>
                <a:lnTo>
                  <a:pt x="329" y="535"/>
                </a:lnTo>
                <a:lnTo>
                  <a:pt x="321" y="534"/>
                </a:lnTo>
                <a:lnTo>
                  <a:pt x="313" y="531"/>
                </a:lnTo>
                <a:lnTo>
                  <a:pt x="304" y="528"/>
                </a:lnTo>
                <a:lnTo>
                  <a:pt x="295" y="524"/>
                </a:lnTo>
                <a:lnTo>
                  <a:pt x="293" y="516"/>
                </a:lnTo>
                <a:lnTo>
                  <a:pt x="292" y="508"/>
                </a:lnTo>
                <a:lnTo>
                  <a:pt x="292" y="500"/>
                </a:lnTo>
                <a:lnTo>
                  <a:pt x="290" y="491"/>
                </a:lnTo>
                <a:lnTo>
                  <a:pt x="292" y="435"/>
                </a:lnTo>
                <a:lnTo>
                  <a:pt x="290" y="299"/>
                </a:lnTo>
                <a:lnTo>
                  <a:pt x="290" y="173"/>
                </a:lnTo>
                <a:lnTo>
                  <a:pt x="289" y="114"/>
                </a:lnTo>
                <a:lnTo>
                  <a:pt x="289" y="106"/>
                </a:lnTo>
                <a:lnTo>
                  <a:pt x="290" y="95"/>
                </a:lnTo>
                <a:lnTo>
                  <a:pt x="292" y="80"/>
                </a:lnTo>
                <a:lnTo>
                  <a:pt x="293" y="64"/>
                </a:lnTo>
                <a:lnTo>
                  <a:pt x="306" y="61"/>
                </a:lnTo>
                <a:lnTo>
                  <a:pt x="319" y="61"/>
                </a:lnTo>
                <a:lnTo>
                  <a:pt x="327" y="61"/>
                </a:lnTo>
                <a:lnTo>
                  <a:pt x="337" y="61"/>
                </a:lnTo>
                <a:lnTo>
                  <a:pt x="348" y="61"/>
                </a:lnTo>
                <a:lnTo>
                  <a:pt x="361" y="60"/>
                </a:lnTo>
                <a:lnTo>
                  <a:pt x="373" y="60"/>
                </a:lnTo>
                <a:lnTo>
                  <a:pt x="383" y="60"/>
                </a:lnTo>
                <a:lnTo>
                  <a:pt x="392" y="60"/>
                </a:lnTo>
                <a:lnTo>
                  <a:pt x="400" y="60"/>
                </a:lnTo>
                <a:lnTo>
                  <a:pt x="410" y="60"/>
                </a:lnTo>
                <a:lnTo>
                  <a:pt x="416" y="61"/>
                </a:lnTo>
                <a:lnTo>
                  <a:pt x="421" y="64"/>
                </a:lnTo>
                <a:lnTo>
                  <a:pt x="427" y="68"/>
                </a:lnTo>
                <a:lnTo>
                  <a:pt x="428" y="71"/>
                </a:lnTo>
                <a:lnTo>
                  <a:pt x="429" y="80"/>
                </a:lnTo>
                <a:lnTo>
                  <a:pt x="431" y="91"/>
                </a:lnTo>
                <a:lnTo>
                  <a:pt x="433" y="105"/>
                </a:lnTo>
                <a:lnTo>
                  <a:pt x="436" y="118"/>
                </a:lnTo>
                <a:lnTo>
                  <a:pt x="438" y="128"/>
                </a:lnTo>
                <a:lnTo>
                  <a:pt x="444" y="144"/>
                </a:lnTo>
                <a:lnTo>
                  <a:pt x="449" y="156"/>
                </a:lnTo>
                <a:lnTo>
                  <a:pt x="455" y="167"/>
                </a:lnTo>
                <a:lnTo>
                  <a:pt x="459" y="177"/>
                </a:lnTo>
                <a:lnTo>
                  <a:pt x="472" y="175"/>
                </a:lnTo>
                <a:lnTo>
                  <a:pt x="485" y="171"/>
                </a:lnTo>
                <a:lnTo>
                  <a:pt x="486" y="162"/>
                </a:lnTo>
                <a:lnTo>
                  <a:pt x="487" y="151"/>
                </a:lnTo>
                <a:lnTo>
                  <a:pt x="487" y="128"/>
                </a:lnTo>
                <a:lnTo>
                  <a:pt x="487" y="91"/>
                </a:lnTo>
                <a:lnTo>
                  <a:pt x="487" y="69"/>
                </a:lnTo>
                <a:lnTo>
                  <a:pt x="487" y="53"/>
                </a:lnTo>
                <a:lnTo>
                  <a:pt x="486" y="43"/>
                </a:lnTo>
                <a:lnTo>
                  <a:pt x="486" y="4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7" name="Freeform 31">
            <a:extLst>
              <a:ext uri="{FF2B5EF4-FFF2-40B4-BE49-F238E27FC236}">
                <a16:creationId xmlns:a16="http://schemas.microsoft.com/office/drawing/2014/main" id="{3E478C95-8929-3441-8FA4-92AFEBC7FF98}"/>
              </a:ext>
            </a:extLst>
          </p:cNvPr>
          <p:cNvSpPr>
            <a:spLocks/>
          </p:cNvSpPr>
          <p:nvPr/>
        </p:nvSpPr>
        <p:spPr bwMode="auto">
          <a:xfrm>
            <a:off x="20767053" y="10794842"/>
            <a:ext cx="203718" cy="840875"/>
          </a:xfrm>
          <a:custGeom>
            <a:avLst/>
            <a:gdLst>
              <a:gd name="T0" fmla="*/ 127 w 143"/>
              <a:gd name="T1" fmla="*/ 485 h 581"/>
              <a:gd name="T2" fmla="*/ 96 w 143"/>
              <a:gd name="T3" fmla="*/ 485 h 581"/>
              <a:gd name="T4" fmla="*/ 96 w 143"/>
              <a:gd name="T5" fmla="*/ 96 h 581"/>
              <a:gd name="T6" fmla="*/ 127 w 143"/>
              <a:gd name="T7" fmla="*/ 96 h 581"/>
              <a:gd name="T8" fmla="*/ 133 w 143"/>
              <a:gd name="T9" fmla="*/ 95 h 581"/>
              <a:gd name="T10" fmla="*/ 137 w 143"/>
              <a:gd name="T11" fmla="*/ 94 h 581"/>
              <a:gd name="T12" fmla="*/ 140 w 143"/>
              <a:gd name="T13" fmla="*/ 92 h 581"/>
              <a:gd name="T14" fmla="*/ 142 w 143"/>
              <a:gd name="T15" fmla="*/ 89 h 581"/>
              <a:gd name="T16" fmla="*/ 143 w 143"/>
              <a:gd name="T17" fmla="*/ 85 h 581"/>
              <a:gd name="T18" fmla="*/ 143 w 143"/>
              <a:gd name="T19" fmla="*/ 81 h 581"/>
              <a:gd name="T20" fmla="*/ 141 w 143"/>
              <a:gd name="T21" fmla="*/ 77 h 581"/>
              <a:gd name="T22" fmla="*/ 139 w 143"/>
              <a:gd name="T23" fmla="*/ 71 h 581"/>
              <a:gd name="T24" fmla="*/ 90 w 143"/>
              <a:gd name="T25" fmla="*/ 10 h 581"/>
              <a:gd name="T26" fmla="*/ 86 w 143"/>
              <a:gd name="T27" fmla="*/ 5 h 581"/>
              <a:gd name="T28" fmla="*/ 82 w 143"/>
              <a:gd name="T29" fmla="*/ 2 h 581"/>
              <a:gd name="T30" fmla="*/ 77 w 143"/>
              <a:gd name="T31" fmla="*/ 1 h 581"/>
              <a:gd name="T32" fmla="*/ 72 w 143"/>
              <a:gd name="T33" fmla="*/ 0 h 581"/>
              <a:gd name="T34" fmla="*/ 67 w 143"/>
              <a:gd name="T35" fmla="*/ 1 h 581"/>
              <a:gd name="T36" fmla="*/ 62 w 143"/>
              <a:gd name="T37" fmla="*/ 2 h 581"/>
              <a:gd name="T38" fmla="*/ 57 w 143"/>
              <a:gd name="T39" fmla="*/ 5 h 581"/>
              <a:gd name="T40" fmla="*/ 54 w 143"/>
              <a:gd name="T41" fmla="*/ 10 h 581"/>
              <a:gd name="T42" fmla="*/ 5 w 143"/>
              <a:gd name="T43" fmla="*/ 71 h 581"/>
              <a:gd name="T44" fmla="*/ 2 w 143"/>
              <a:gd name="T45" fmla="*/ 77 h 581"/>
              <a:gd name="T46" fmla="*/ 1 w 143"/>
              <a:gd name="T47" fmla="*/ 81 h 581"/>
              <a:gd name="T48" fmla="*/ 0 w 143"/>
              <a:gd name="T49" fmla="*/ 85 h 581"/>
              <a:gd name="T50" fmla="*/ 1 w 143"/>
              <a:gd name="T51" fmla="*/ 89 h 581"/>
              <a:gd name="T52" fmla="*/ 4 w 143"/>
              <a:gd name="T53" fmla="*/ 92 h 581"/>
              <a:gd name="T54" fmla="*/ 7 w 143"/>
              <a:gd name="T55" fmla="*/ 94 h 581"/>
              <a:gd name="T56" fmla="*/ 12 w 143"/>
              <a:gd name="T57" fmla="*/ 95 h 581"/>
              <a:gd name="T58" fmla="*/ 17 w 143"/>
              <a:gd name="T59" fmla="*/ 96 h 581"/>
              <a:gd name="T60" fmla="*/ 47 w 143"/>
              <a:gd name="T61" fmla="*/ 96 h 581"/>
              <a:gd name="T62" fmla="*/ 47 w 143"/>
              <a:gd name="T63" fmla="*/ 485 h 581"/>
              <a:gd name="T64" fmla="*/ 17 w 143"/>
              <a:gd name="T65" fmla="*/ 485 h 581"/>
              <a:gd name="T66" fmla="*/ 12 w 143"/>
              <a:gd name="T67" fmla="*/ 486 h 581"/>
              <a:gd name="T68" fmla="*/ 7 w 143"/>
              <a:gd name="T69" fmla="*/ 487 h 581"/>
              <a:gd name="T70" fmla="*/ 4 w 143"/>
              <a:gd name="T71" fmla="*/ 489 h 581"/>
              <a:gd name="T72" fmla="*/ 1 w 143"/>
              <a:gd name="T73" fmla="*/ 492 h 581"/>
              <a:gd name="T74" fmla="*/ 0 w 143"/>
              <a:gd name="T75" fmla="*/ 496 h 581"/>
              <a:gd name="T76" fmla="*/ 1 w 143"/>
              <a:gd name="T77" fmla="*/ 500 h 581"/>
              <a:gd name="T78" fmla="*/ 2 w 143"/>
              <a:gd name="T79" fmla="*/ 504 h 581"/>
              <a:gd name="T80" fmla="*/ 5 w 143"/>
              <a:gd name="T81" fmla="*/ 510 h 581"/>
              <a:gd name="T82" fmla="*/ 54 w 143"/>
              <a:gd name="T83" fmla="*/ 571 h 581"/>
              <a:gd name="T84" fmla="*/ 57 w 143"/>
              <a:gd name="T85" fmla="*/ 576 h 581"/>
              <a:gd name="T86" fmla="*/ 62 w 143"/>
              <a:gd name="T87" fmla="*/ 579 h 581"/>
              <a:gd name="T88" fmla="*/ 67 w 143"/>
              <a:gd name="T89" fmla="*/ 580 h 581"/>
              <a:gd name="T90" fmla="*/ 72 w 143"/>
              <a:gd name="T91" fmla="*/ 581 h 581"/>
              <a:gd name="T92" fmla="*/ 77 w 143"/>
              <a:gd name="T93" fmla="*/ 580 h 581"/>
              <a:gd name="T94" fmla="*/ 82 w 143"/>
              <a:gd name="T95" fmla="*/ 579 h 581"/>
              <a:gd name="T96" fmla="*/ 86 w 143"/>
              <a:gd name="T97" fmla="*/ 576 h 581"/>
              <a:gd name="T98" fmla="*/ 90 w 143"/>
              <a:gd name="T99" fmla="*/ 571 h 581"/>
              <a:gd name="T100" fmla="*/ 139 w 143"/>
              <a:gd name="T101" fmla="*/ 510 h 581"/>
              <a:gd name="T102" fmla="*/ 141 w 143"/>
              <a:gd name="T103" fmla="*/ 504 h 581"/>
              <a:gd name="T104" fmla="*/ 143 w 143"/>
              <a:gd name="T105" fmla="*/ 500 h 581"/>
              <a:gd name="T106" fmla="*/ 143 w 143"/>
              <a:gd name="T107" fmla="*/ 496 h 581"/>
              <a:gd name="T108" fmla="*/ 142 w 143"/>
              <a:gd name="T109" fmla="*/ 492 h 581"/>
              <a:gd name="T110" fmla="*/ 140 w 143"/>
              <a:gd name="T111" fmla="*/ 489 h 581"/>
              <a:gd name="T112" fmla="*/ 137 w 143"/>
              <a:gd name="T113" fmla="*/ 487 h 581"/>
              <a:gd name="T114" fmla="*/ 133 w 143"/>
              <a:gd name="T115" fmla="*/ 486 h 581"/>
              <a:gd name="T116" fmla="*/ 127 w 143"/>
              <a:gd name="T117" fmla="*/ 48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3" h="581">
                <a:moveTo>
                  <a:pt x="127" y="485"/>
                </a:moveTo>
                <a:lnTo>
                  <a:pt x="96" y="485"/>
                </a:lnTo>
                <a:lnTo>
                  <a:pt x="96" y="96"/>
                </a:lnTo>
                <a:lnTo>
                  <a:pt x="127" y="96"/>
                </a:lnTo>
                <a:lnTo>
                  <a:pt x="133" y="95"/>
                </a:lnTo>
                <a:lnTo>
                  <a:pt x="137" y="94"/>
                </a:lnTo>
                <a:lnTo>
                  <a:pt x="140" y="92"/>
                </a:lnTo>
                <a:lnTo>
                  <a:pt x="142" y="89"/>
                </a:lnTo>
                <a:lnTo>
                  <a:pt x="143" y="85"/>
                </a:lnTo>
                <a:lnTo>
                  <a:pt x="143" y="81"/>
                </a:lnTo>
                <a:lnTo>
                  <a:pt x="141" y="77"/>
                </a:lnTo>
                <a:lnTo>
                  <a:pt x="139" y="71"/>
                </a:lnTo>
                <a:lnTo>
                  <a:pt x="90" y="10"/>
                </a:lnTo>
                <a:lnTo>
                  <a:pt x="86" y="5"/>
                </a:lnTo>
                <a:lnTo>
                  <a:pt x="82" y="2"/>
                </a:lnTo>
                <a:lnTo>
                  <a:pt x="77" y="1"/>
                </a:lnTo>
                <a:lnTo>
                  <a:pt x="72" y="0"/>
                </a:lnTo>
                <a:lnTo>
                  <a:pt x="67" y="1"/>
                </a:lnTo>
                <a:lnTo>
                  <a:pt x="62" y="2"/>
                </a:lnTo>
                <a:lnTo>
                  <a:pt x="57" y="5"/>
                </a:lnTo>
                <a:lnTo>
                  <a:pt x="54" y="10"/>
                </a:lnTo>
                <a:lnTo>
                  <a:pt x="5" y="71"/>
                </a:lnTo>
                <a:lnTo>
                  <a:pt x="2" y="77"/>
                </a:lnTo>
                <a:lnTo>
                  <a:pt x="1" y="81"/>
                </a:lnTo>
                <a:lnTo>
                  <a:pt x="0" y="85"/>
                </a:lnTo>
                <a:lnTo>
                  <a:pt x="1" y="89"/>
                </a:lnTo>
                <a:lnTo>
                  <a:pt x="4" y="92"/>
                </a:lnTo>
                <a:lnTo>
                  <a:pt x="7" y="94"/>
                </a:lnTo>
                <a:lnTo>
                  <a:pt x="12" y="95"/>
                </a:lnTo>
                <a:lnTo>
                  <a:pt x="17" y="96"/>
                </a:lnTo>
                <a:lnTo>
                  <a:pt x="47" y="96"/>
                </a:lnTo>
                <a:lnTo>
                  <a:pt x="47" y="485"/>
                </a:lnTo>
                <a:lnTo>
                  <a:pt x="17" y="485"/>
                </a:lnTo>
                <a:lnTo>
                  <a:pt x="12" y="486"/>
                </a:lnTo>
                <a:lnTo>
                  <a:pt x="7" y="487"/>
                </a:lnTo>
                <a:lnTo>
                  <a:pt x="4" y="489"/>
                </a:lnTo>
                <a:lnTo>
                  <a:pt x="1" y="492"/>
                </a:lnTo>
                <a:lnTo>
                  <a:pt x="0" y="496"/>
                </a:lnTo>
                <a:lnTo>
                  <a:pt x="1" y="500"/>
                </a:lnTo>
                <a:lnTo>
                  <a:pt x="2" y="504"/>
                </a:lnTo>
                <a:lnTo>
                  <a:pt x="5" y="510"/>
                </a:lnTo>
                <a:lnTo>
                  <a:pt x="54" y="571"/>
                </a:lnTo>
                <a:lnTo>
                  <a:pt x="57" y="576"/>
                </a:lnTo>
                <a:lnTo>
                  <a:pt x="62" y="579"/>
                </a:lnTo>
                <a:lnTo>
                  <a:pt x="67" y="580"/>
                </a:lnTo>
                <a:lnTo>
                  <a:pt x="72" y="581"/>
                </a:lnTo>
                <a:lnTo>
                  <a:pt x="77" y="580"/>
                </a:lnTo>
                <a:lnTo>
                  <a:pt x="82" y="579"/>
                </a:lnTo>
                <a:lnTo>
                  <a:pt x="86" y="576"/>
                </a:lnTo>
                <a:lnTo>
                  <a:pt x="90" y="571"/>
                </a:lnTo>
                <a:lnTo>
                  <a:pt x="139" y="510"/>
                </a:lnTo>
                <a:lnTo>
                  <a:pt x="141" y="504"/>
                </a:lnTo>
                <a:lnTo>
                  <a:pt x="143" y="500"/>
                </a:lnTo>
                <a:lnTo>
                  <a:pt x="143" y="496"/>
                </a:lnTo>
                <a:lnTo>
                  <a:pt x="142" y="492"/>
                </a:lnTo>
                <a:lnTo>
                  <a:pt x="140" y="489"/>
                </a:lnTo>
                <a:lnTo>
                  <a:pt x="137" y="487"/>
                </a:lnTo>
                <a:lnTo>
                  <a:pt x="133" y="486"/>
                </a:lnTo>
                <a:lnTo>
                  <a:pt x="127" y="48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8" name="Freeform 32">
            <a:extLst>
              <a:ext uri="{FF2B5EF4-FFF2-40B4-BE49-F238E27FC236}">
                <a16:creationId xmlns:a16="http://schemas.microsoft.com/office/drawing/2014/main" id="{42B069EE-46CF-7647-B79A-39CFAF8F8058}"/>
              </a:ext>
            </a:extLst>
          </p:cNvPr>
          <p:cNvSpPr>
            <a:spLocks/>
          </p:cNvSpPr>
          <p:nvPr/>
        </p:nvSpPr>
        <p:spPr bwMode="auto">
          <a:xfrm>
            <a:off x="22119388" y="11427664"/>
            <a:ext cx="840875" cy="208052"/>
          </a:xfrm>
          <a:custGeom>
            <a:avLst/>
            <a:gdLst>
              <a:gd name="T0" fmla="*/ 570 w 581"/>
              <a:gd name="T1" fmla="*/ 53 h 144"/>
              <a:gd name="T2" fmla="*/ 509 w 581"/>
              <a:gd name="T3" fmla="*/ 6 h 144"/>
              <a:gd name="T4" fmla="*/ 504 w 581"/>
              <a:gd name="T5" fmla="*/ 3 h 144"/>
              <a:gd name="T6" fmla="*/ 500 w 581"/>
              <a:gd name="T7" fmla="*/ 0 h 144"/>
              <a:gd name="T8" fmla="*/ 496 w 581"/>
              <a:gd name="T9" fmla="*/ 0 h 144"/>
              <a:gd name="T10" fmla="*/ 493 w 581"/>
              <a:gd name="T11" fmla="*/ 2 h 144"/>
              <a:gd name="T12" fmla="*/ 489 w 581"/>
              <a:gd name="T13" fmla="*/ 4 h 144"/>
              <a:gd name="T14" fmla="*/ 487 w 581"/>
              <a:gd name="T15" fmla="*/ 7 h 144"/>
              <a:gd name="T16" fmla="*/ 486 w 581"/>
              <a:gd name="T17" fmla="*/ 11 h 144"/>
              <a:gd name="T18" fmla="*/ 485 w 581"/>
              <a:gd name="T19" fmla="*/ 18 h 144"/>
              <a:gd name="T20" fmla="*/ 485 w 581"/>
              <a:gd name="T21" fmla="*/ 48 h 144"/>
              <a:gd name="T22" fmla="*/ 95 w 581"/>
              <a:gd name="T23" fmla="*/ 48 h 144"/>
              <a:gd name="T24" fmla="*/ 95 w 581"/>
              <a:gd name="T25" fmla="*/ 18 h 144"/>
              <a:gd name="T26" fmla="*/ 95 w 581"/>
              <a:gd name="T27" fmla="*/ 11 h 144"/>
              <a:gd name="T28" fmla="*/ 94 w 581"/>
              <a:gd name="T29" fmla="*/ 7 h 144"/>
              <a:gd name="T30" fmla="*/ 92 w 581"/>
              <a:gd name="T31" fmla="*/ 4 h 144"/>
              <a:gd name="T32" fmla="*/ 89 w 581"/>
              <a:gd name="T33" fmla="*/ 2 h 144"/>
              <a:gd name="T34" fmla="*/ 84 w 581"/>
              <a:gd name="T35" fmla="*/ 0 h 144"/>
              <a:gd name="T36" fmla="*/ 81 w 581"/>
              <a:gd name="T37" fmla="*/ 0 h 144"/>
              <a:gd name="T38" fmla="*/ 77 w 581"/>
              <a:gd name="T39" fmla="*/ 3 h 144"/>
              <a:gd name="T40" fmla="*/ 71 w 581"/>
              <a:gd name="T41" fmla="*/ 6 h 144"/>
              <a:gd name="T42" fmla="*/ 10 w 581"/>
              <a:gd name="T43" fmla="*/ 53 h 144"/>
              <a:gd name="T44" fmla="*/ 6 w 581"/>
              <a:gd name="T45" fmla="*/ 58 h 144"/>
              <a:gd name="T46" fmla="*/ 2 w 581"/>
              <a:gd name="T47" fmla="*/ 62 h 144"/>
              <a:gd name="T48" fmla="*/ 0 w 581"/>
              <a:gd name="T49" fmla="*/ 67 h 144"/>
              <a:gd name="T50" fmla="*/ 0 w 581"/>
              <a:gd name="T51" fmla="*/ 72 h 144"/>
              <a:gd name="T52" fmla="*/ 0 w 581"/>
              <a:gd name="T53" fmla="*/ 77 h 144"/>
              <a:gd name="T54" fmla="*/ 2 w 581"/>
              <a:gd name="T55" fmla="*/ 83 h 144"/>
              <a:gd name="T56" fmla="*/ 6 w 581"/>
              <a:gd name="T57" fmla="*/ 87 h 144"/>
              <a:gd name="T58" fmla="*/ 10 w 581"/>
              <a:gd name="T59" fmla="*/ 91 h 144"/>
              <a:gd name="T60" fmla="*/ 71 w 581"/>
              <a:gd name="T61" fmla="*/ 139 h 144"/>
              <a:gd name="T62" fmla="*/ 77 w 581"/>
              <a:gd name="T63" fmla="*/ 142 h 144"/>
              <a:gd name="T64" fmla="*/ 81 w 581"/>
              <a:gd name="T65" fmla="*/ 144 h 144"/>
              <a:gd name="T66" fmla="*/ 84 w 581"/>
              <a:gd name="T67" fmla="*/ 144 h 144"/>
              <a:gd name="T68" fmla="*/ 89 w 581"/>
              <a:gd name="T69" fmla="*/ 143 h 144"/>
              <a:gd name="T70" fmla="*/ 92 w 581"/>
              <a:gd name="T71" fmla="*/ 141 h 144"/>
              <a:gd name="T72" fmla="*/ 94 w 581"/>
              <a:gd name="T73" fmla="*/ 138 h 144"/>
              <a:gd name="T74" fmla="*/ 95 w 581"/>
              <a:gd name="T75" fmla="*/ 133 h 144"/>
              <a:gd name="T76" fmla="*/ 95 w 581"/>
              <a:gd name="T77" fmla="*/ 127 h 144"/>
              <a:gd name="T78" fmla="*/ 95 w 581"/>
              <a:gd name="T79" fmla="*/ 97 h 144"/>
              <a:gd name="T80" fmla="*/ 485 w 581"/>
              <a:gd name="T81" fmla="*/ 97 h 144"/>
              <a:gd name="T82" fmla="*/ 485 w 581"/>
              <a:gd name="T83" fmla="*/ 127 h 144"/>
              <a:gd name="T84" fmla="*/ 486 w 581"/>
              <a:gd name="T85" fmla="*/ 133 h 144"/>
              <a:gd name="T86" fmla="*/ 487 w 581"/>
              <a:gd name="T87" fmla="*/ 138 h 144"/>
              <a:gd name="T88" fmla="*/ 489 w 581"/>
              <a:gd name="T89" fmla="*/ 141 h 144"/>
              <a:gd name="T90" fmla="*/ 493 w 581"/>
              <a:gd name="T91" fmla="*/ 143 h 144"/>
              <a:gd name="T92" fmla="*/ 496 w 581"/>
              <a:gd name="T93" fmla="*/ 144 h 144"/>
              <a:gd name="T94" fmla="*/ 500 w 581"/>
              <a:gd name="T95" fmla="*/ 144 h 144"/>
              <a:gd name="T96" fmla="*/ 504 w 581"/>
              <a:gd name="T97" fmla="*/ 142 h 144"/>
              <a:gd name="T98" fmla="*/ 509 w 581"/>
              <a:gd name="T99" fmla="*/ 139 h 144"/>
              <a:gd name="T100" fmla="*/ 570 w 581"/>
              <a:gd name="T101" fmla="*/ 91 h 144"/>
              <a:gd name="T102" fmla="*/ 575 w 581"/>
              <a:gd name="T103" fmla="*/ 87 h 144"/>
              <a:gd name="T104" fmla="*/ 578 w 581"/>
              <a:gd name="T105" fmla="*/ 83 h 144"/>
              <a:gd name="T106" fmla="*/ 580 w 581"/>
              <a:gd name="T107" fmla="*/ 77 h 144"/>
              <a:gd name="T108" fmla="*/ 581 w 581"/>
              <a:gd name="T109" fmla="*/ 72 h 144"/>
              <a:gd name="T110" fmla="*/ 580 w 581"/>
              <a:gd name="T111" fmla="*/ 67 h 144"/>
              <a:gd name="T112" fmla="*/ 578 w 581"/>
              <a:gd name="T113" fmla="*/ 62 h 144"/>
              <a:gd name="T114" fmla="*/ 575 w 581"/>
              <a:gd name="T115" fmla="*/ 58 h 144"/>
              <a:gd name="T116" fmla="*/ 570 w 581"/>
              <a:gd name="T117" fmla="*/ 5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1" h="144">
                <a:moveTo>
                  <a:pt x="570" y="53"/>
                </a:moveTo>
                <a:lnTo>
                  <a:pt x="509" y="6"/>
                </a:lnTo>
                <a:lnTo>
                  <a:pt x="504" y="3"/>
                </a:lnTo>
                <a:lnTo>
                  <a:pt x="500" y="0"/>
                </a:lnTo>
                <a:lnTo>
                  <a:pt x="496" y="0"/>
                </a:lnTo>
                <a:lnTo>
                  <a:pt x="493" y="2"/>
                </a:lnTo>
                <a:lnTo>
                  <a:pt x="489" y="4"/>
                </a:lnTo>
                <a:lnTo>
                  <a:pt x="487" y="7"/>
                </a:lnTo>
                <a:lnTo>
                  <a:pt x="486" y="11"/>
                </a:lnTo>
                <a:lnTo>
                  <a:pt x="485" y="18"/>
                </a:lnTo>
                <a:lnTo>
                  <a:pt x="485" y="48"/>
                </a:lnTo>
                <a:lnTo>
                  <a:pt x="95" y="48"/>
                </a:lnTo>
                <a:lnTo>
                  <a:pt x="95" y="18"/>
                </a:lnTo>
                <a:lnTo>
                  <a:pt x="95" y="11"/>
                </a:lnTo>
                <a:lnTo>
                  <a:pt x="94" y="7"/>
                </a:lnTo>
                <a:lnTo>
                  <a:pt x="92" y="4"/>
                </a:lnTo>
                <a:lnTo>
                  <a:pt x="89" y="2"/>
                </a:lnTo>
                <a:lnTo>
                  <a:pt x="84" y="0"/>
                </a:lnTo>
                <a:lnTo>
                  <a:pt x="81" y="0"/>
                </a:lnTo>
                <a:lnTo>
                  <a:pt x="77" y="3"/>
                </a:lnTo>
                <a:lnTo>
                  <a:pt x="71" y="6"/>
                </a:lnTo>
                <a:lnTo>
                  <a:pt x="10" y="53"/>
                </a:lnTo>
                <a:lnTo>
                  <a:pt x="6" y="58"/>
                </a:lnTo>
                <a:lnTo>
                  <a:pt x="2" y="62"/>
                </a:lnTo>
                <a:lnTo>
                  <a:pt x="0" y="67"/>
                </a:lnTo>
                <a:lnTo>
                  <a:pt x="0" y="72"/>
                </a:lnTo>
                <a:lnTo>
                  <a:pt x="0" y="77"/>
                </a:lnTo>
                <a:lnTo>
                  <a:pt x="2" y="83"/>
                </a:lnTo>
                <a:lnTo>
                  <a:pt x="6" y="87"/>
                </a:lnTo>
                <a:lnTo>
                  <a:pt x="10" y="91"/>
                </a:lnTo>
                <a:lnTo>
                  <a:pt x="71" y="139"/>
                </a:lnTo>
                <a:lnTo>
                  <a:pt x="77" y="142"/>
                </a:lnTo>
                <a:lnTo>
                  <a:pt x="81" y="144"/>
                </a:lnTo>
                <a:lnTo>
                  <a:pt x="84" y="144"/>
                </a:lnTo>
                <a:lnTo>
                  <a:pt x="89" y="143"/>
                </a:lnTo>
                <a:lnTo>
                  <a:pt x="92" y="141"/>
                </a:lnTo>
                <a:lnTo>
                  <a:pt x="94" y="138"/>
                </a:lnTo>
                <a:lnTo>
                  <a:pt x="95" y="133"/>
                </a:lnTo>
                <a:lnTo>
                  <a:pt x="95" y="127"/>
                </a:lnTo>
                <a:lnTo>
                  <a:pt x="95" y="97"/>
                </a:lnTo>
                <a:lnTo>
                  <a:pt x="485" y="97"/>
                </a:lnTo>
                <a:lnTo>
                  <a:pt x="485" y="127"/>
                </a:lnTo>
                <a:lnTo>
                  <a:pt x="486" y="133"/>
                </a:lnTo>
                <a:lnTo>
                  <a:pt x="487" y="138"/>
                </a:lnTo>
                <a:lnTo>
                  <a:pt x="489" y="141"/>
                </a:lnTo>
                <a:lnTo>
                  <a:pt x="493" y="143"/>
                </a:lnTo>
                <a:lnTo>
                  <a:pt x="496" y="144"/>
                </a:lnTo>
                <a:lnTo>
                  <a:pt x="500" y="144"/>
                </a:lnTo>
                <a:lnTo>
                  <a:pt x="504" y="142"/>
                </a:lnTo>
                <a:lnTo>
                  <a:pt x="509" y="139"/>
                </a:lnTo>
                <a:lnTo>
                  <a:pt x="570" y="91"/>
                </a:lnTo>
                <a:lnTo>
                  <a:pt x="575" y="87"/>
                </a:lnTo>
                <a:lnTo>
                  <a:pt x="578" y="83"/>
                </a:lnTo>
                <a:lnTo>
                  <a:pt x="580" y="77"/>
                </a:lnTo>
                <a:lnTo>
                  <a:pt x="581" y="72"/>
                </a:lnTo>
                <a:lnTo>
                  <a:pt x="580" y="67"/>
                </a:lnTo>
                <a:lnTo>
                  <a:pt x="578" y="62"/>
                </a:lnTo>
                <a:lnTo>
                  <a:pt x="575" y="58"/>
                </a:lnTo>
                <a:lnTo>
                  <a:pt x="570" y="5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9" name="Freeform 33">
            <a:extLst>
              <a:ext uri="{FF2B5EF4-FFF2-40B4-BE49-F238E27FC236}">
                <a16:creationId xmlns:a16="http://schemas.microsoft.com/office/drawing/2014/main" id="{4A60CF86-3A66-AF47-9DED-CA3283C97718}"/>
              </a:ext>
            </a:extLst>
          </p:cNvPr>
          <p:cNvSpPr>
            <a:spLocks/>
          </p:cNvSpPr>
          <p:nvPr/>
        </p:nvSpPr>
        <p:spPr bwMode="auto">
          <a:xfrm>
            <a:off x="22115052" y="10794842"/>
            <a:ext cx="845211" cy="632823"/>
          </a:xfrm>
          <a:custGeom>
            <a:avLst/>
            <a:gdLst>
              <a:gd name="T0" fmla="*/ 584 w 584"/>
              <a:gd name="T1" fmla="*/ 53 h 438"/>
              <a:gd name="T2" fmla="*/ 584 w 584"/>
              <a:gd name="T3" fmla="*/ 0 h 438"/>
              <a:gd name="T4" fmla="*/ 557 w 584"/>
              <a:gd name="T5" fmla="*/ 0 h 438"/>
              <a:gd name="T6" fmla="*/ 546 w 584"/>
              <a:gd name="T7" fmla="*/ 10 h 438"/>
              <a:gd name="T8" fmla="*/ 523 w 584"/>
              <a:gd name="T9" fmla="*/ 12 h 438"/>
              <a:gd name="T10" fmla="*/ 189 w 584"/>
              <a:gd name="T11" fmla="*/ 12 h 438"/>
              <a:gd name="T12" fmla="*/ 99 w 584"/>
              <a:gd name="T13" fmla="*/ 12 h 438"/>
              <a:gd name="T14" fmla="*/ 52 w 584"/>
              <a:gd name="T15" fmla="*/ 11 h 438"/>
              <a:gd name="T16" fmla="*/ 0 w 584"/>
              <a:gd name="T17" fmla="*/ 147 h 438"/>
              <a:gd name="T18" fmla="*/ 14 w 584"/>
              <a:gd name="T19" fmla="*/ 159 h 438"/>
              <a:gd name="T20" fmla="*/ 29 w 584"/>
              <a:gd name="T21" fmla="*/ 159 h 438"/>
              <a:gd name="T22" fmla="*/ 41 w 584"/>
              <a:gd name="T23" fmla="*/ 132 h 438"/>
              <a:gd name="T24" fmla="*/ 54 w 584"/>
              <a:gd name="T25" fmla="*/ 85 h 438"/>
              <a:gd name="T26" fmla="*/ 60 w 584"/>
              <a:gd name="T27" fmla="*/ 76 h 438"/>
              <a:gd name="T28" fmla="*/ 78 w 584"/>
              <a:gd name="T29" fmla="*/ 69 h 438"/>
              <a:gd name="T30" fmla="*/ 134 w 584"/>
              <a:gd name="T31" fmla="*/ 62 h 438"/>
              <a:gd name="T32" fmla="*/ 177 w 584"/>
              <a:gd name="T33" fmla="*/ 58 h 438"/>
              <a:gd name="T34" fmla="*/ 225 w 584"/>
              <a:gd name="T35" fmla="*/ 59 h 438"/>
              <a:gd name="T36" fmla="*/ 239 w 584"/>
              <a:gd name="T37" fmla="*/ 63 h 438"/>
              <a:gd name="T38" fmla="*/ 241 w 584"/>
              <a:gd name="T39" fmla="*/ 78 h 438"/>
              <a:gd name="T40" fmla="*/ 242 w 584"/>
              <a:gd name="T41" fmla="*/ 175 h 438"/>
              <a:gd name="T42" fmla="*/ 243 w 584"/>
              <a:gd name="T43" fmla="*/ 244 h 438"/>
              <a:gd name="T44" fmla="*/ 243 w 584"/>
              <a:gd name="T45" fmla="*/ 309 h 438"/>
              <a:gd name="T46" fmla="*/ 242 w 584"/>
              <a:gd name="T47" fmla="*/ 356 h 438"/>
              <a:gd name="T48" fmla="*/ 230 w 584"/>
              <a:gd name="T49" fmla="*/ 380 h 438"/>
              <a:gd name="T50" fmla="*/ 176 w 584"/>
              <a:gd name="T51" fmla="*/ 396 h 438"/>
              <a:gd name="T52" fmla="*/ 151 w 584"/>
              <a:gd name="T53" fmla="*/ 409 h 438"/>
              <a:gd name="T54" fmla="*/ 147 w 584"/>
              <a:gd name="T55" fmla="*/ 429 h 438"/>
              <a:gd name="T56" fmla="*/ 159 w 584"/>
              <a:gd name="T57" fmla="*/ 437 h 438"/>
              <a:gd name="T58" fmla="*/ 225 w 584"/>
              <a:gd name="T59" fmla="*/ 433 h 438"/>
              <a:gd name="T60" fmla="*/ 292 w 584"/>
              <a:gd name="T61" fmla="*/ 432 h 438"/>
              <a:gd name="T62" fmla="*/ 353 w 584"/>
              <a:gd name="T63" fmla="*/ 434 h 438"/>
              <a:gd name="T64" fmla="*/ 404 w 584"/>
              <a:gd name="T65" fmla="*/ 438 h 438"/>
              <a:gd name="T66" fmla="*/ 437 w 584"/>
              <a:gd name="T67" fmla="*/ 438 h 438"/>
              <a:gd name="T68" fmla="*/ 438 w 584"/>
              <a:gd name="T69" fmla="*/ 421 h 438"/>
              <a:gd name="T70" fmla="*/ 418 w 584"/>
              <a:gd name="T71" fmla="*/ 401 h 438"/>
              <a:gd name="T72" fmla="*/ 392 w 584"/>
              <a:gd name="T73" fmla="*/ 394 h 438"/>
              <a:gd name="T74" fmla="*/ 378 w 584"/>
              <a:gd name="T75" fmla="*/ 390 h 438"/>
              <a:gd name="T76" fmla="*/ 353 w 584"/>
              <a:gd name="T77" fmla="*/ 381 h 438"/>
              <a:gd name="T78" fmla="*/ 340 w 584"/>
              <a:gd name="T79" fmla="*/ 362 h 438"/>
              <a:gd name="T80" fmla="*/ 340 w 584"/>
              <a:gd name="T81" fmla="*/ 289 h 438"/>
              <a:gd name="T82" fmla="*/ 338 w 584"/>
              <a:gd name="T83" fmla="*/ 114 h 438"/>
              <a:gd name="T84" fmla="*/ 340 w 584"/>
              <a:gd name="T85" fmla="*/ 80 h 438"/>
              <a:gd name="T86" fmla="*/ 360 w 584"/>
              <a:gd name="T87" fmla="*/ 62 h 438"/>
              <a:gd name="T88" fmla="*/ 398 w 584"/>
              <a:gd name="T89" fmla="*/ 60 h 438"/>
              <a:gd name="T90" fmla="*/ 438 w 584"/>
              <a:gd name="T91" fmla="*/ 60 h 438"/>
              <a:gd name="T92" fmla="*/ 481 w 584"/>
              <a:gd name="T93" fmla="*/ 60 h 438"/>
              <a:gd name="T94" fmla="*/ 513 w 584"/>
              <a:gd name="T95" fmla="*/ 60 h 438"/>
              <a:gd name="T96" fmla="*/ 525 w 584"/>
              <a:gd name="T97" fmla="*/ 71 h 438"/>
              <a:gd name="T98" fmla="*/ 530 w 584"/>
              <a:gd name="T99" fmla="*/ 104 h 438"/>
              <a:gd name="T100" fmla="*/ 542 w 584"/>
              <a:gd name="T101" fmla="*/ 143 h 438"/>
              <a:gd name="T102" fmla="*/ 557 w 584"/>
              <a:gd name="T103" fmla="*/ 176 h 438"/>
              <a:gd name="T104" fmla="*/ 584 w 584"/>
              <a:gd name="T105" fmla="*/ 161 h 438"/>
              <a:gd name="T106" fmla="*/ 584 w 584"/>
              <a:gd name="T107" fmla="*/ 9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4" h="438">
                <a:moveTo>
                  <a:pt x="584" y="90"/>
                </a:moveTo>
                <a:lnTo>
                  <a:pt x="584" y="68"/>
                </a:lnTo>
                <a:lnTo>
                  <a:pt x="584" y="53"/>
                </a:lnTo>
                <a:lnTo>
                  <a:pt x="584" y="43"/>
                </a:lnTo>
                <a:lnTo>
                  <a:pt x="584" y="40"/>
                </a:lnTo>
                <a:lnTo>
                  <a:pt x="584" y="0"/>
                </a:lnTo>
                <a:lnTo>
                  <a:pt x="579" y="0"/>
                </a:lnTo>
                <a:lnTo>
                  <a:pt x="573" y="0"/>
                </a:lnTo>
                <a:lnTo>
                  <a:pt x="557" y="0"/>
                </a:lnTo>
                <a:lnTo>
                  <a:pt x="554" y="3"/>
                </a:lnTo>
                <a:lnTo>
                  <a:pt x="551" y="6"/>
                </a:lnTo>
                <a:lnTo>
                  <a:pt x="546" y="10"/>
                </a:lnTo>
                <a:lnTo>
                  <a:pt x="541" y="12"/>
                </a:lnTo>
                <a:lnTo>
                  <a:pt x="536" y="12"/>
                </a:lnTo>
                <a:lnTo>
                  <a:pt x="523" y="12"/>
                </a:lnTo>
                <a:lnTo>
                  <a:pt x="402" y="12"/>
                </a:lnTo>
                <a:lnTo>
                  <a:pt x="232" y="11"/>
                </a:lnTo>
                <a:lnTo>
                  <a:pt x="189" y="12"/>
                </a:lnTo>
                <a:lnTo>
                  <a:pt x="181" y="13"/>
                </a:lnTo>
                <a:lnTo>
                  <a:pt x="132" y="13"/>
                </a:lnTo>
                <a:lnTo>
                  <a:pt x="99" y="12"/>
                </a:lnTo>
                <a:lnTo>
                  <a:pt x="76" y="12"/>
                </a:lnTo>
                <a:lnTo>
                  <a:pt x="59" y="12"/>
                </a:lnTo>
                <a:lnTo>
                  <a:pt x="52" y="11"/>
                </a:lnTo>
                <a:lnTo>
                  <a:pt x="31" y="0"/>
                </a:lnTo>
                <a:lnTo>
                  <a:pt x="0" y="1"/>
                </a:lnTo>
                <a:lnTo>
                  <a:pt x="0" y="147"/>
                </a:lnTo>
                <a:lnTo>
                  <a:pt x="3" y="150"/>
                </a:lnTo>
                <a:lnTo>
                  <a:pt x="8" y="154"/>
                </a:lnTo>
                <a:lnTo>
                  <a:pt x="14" y="159"/>
                </a:lnTo>
                <a:lnTo>
                  <a:pt x="22" y="163"/>
                </a:lnTo>
                <a:lnTo>
                  <a:pt x="25" y="162"/>
                </a:lnTo>
                <a:lnTo>
                  <a:pt x="29" y="159"/>
                </a:lnTo>
                <a:lnTo>
                  <a:pt x="33" y="152"/>
                </a:lnTo>
                <a:lnTo>
                  <a:pt x="37" y="146"/>
                </a:lnTo>
                <a:lnTo>
                  <a:pt x="41" y="132"/>
                </a:lnTo>
                <a:lnTo>
                  <a:pt x="45" y="114"/>
                </a:lnTo>
                <a:lnTo>
                  <a:pt x="51" y="97"/>
                </a:lnTo>
                <a:lnTo>
                  <a:pt x="54" y="85"/>
                </a:lnTo>
                <a:lnTo>
                  <a:pt x="56" y="81"/>
                </a:lnTo>
                <a:lnTo>
                  <a:pt x="58" y="78"/>
                </a:lnTo>
                <a:lnTo>
                  <a:pt x="60" y="76"/>
                </a:lnTo>
                <a:lnTo>
                  <a:pt x="63" y="73"/>
                </a:lnTo>
                <a:lnTo>
                  <a:pt x="68" y="71"/>
                </a:lnTo>
                <a:lnTo>
                  <a:pt x="78" y="69"/>
                </a:lnTo>
                <a:lnTo>
                  <a:pt x="93" y="67"/>
                </a:lnTo>
                <a:lnTo>
                  <a:pt x="113" y="64"/>
                </a:lnTo>
                <a:lnTo>
                  <a:pt x="134" y="62"/>
                </a:lnTo>
                <a:lnTo>
                  <a:pt x="151" y="59"/>
                </a:lnTo>
                <a:lnTo>
                  <a:pt x="166" y="59"/>
                </a:lnTo>
                <a:lnTo>
                  <a:pt x="177" y="58"/>
                </a:lnTo>
                <a:lnTo>
                  <a:pt x="197" y="58"/>
                </a:lnTo>
                <a:lnTo>
                  <a:pt x="212" y="59"/>
                </a:lnTo>
                <a:lnTo>
                  <a:pt x="225" y="59"/>
                </a:lnTo>
                <a:lnTo>
                  <a:pt x="233" y="60"/>
                </a:lnTo>
                <a:lnTo>
                  <a:pt x="236" y="62"/>
                </a:lnTo>
                <a:lnTo>
                  <a:pt x="239" y="63"/>
                </a:lnTo>
                <a:lnTo>
                  <a:pt x="240" y="66"/>
                </a:lnTo>
                <a:lnTo>
                  <a:pt x="241" y="69"/>
                </a:lnTo>
                <a:lnTo>
                  <a:pt x="241" y="78"/>
                </a:lnTo>
                <a:lnTo>
                  <a:pt x="242" y="98"/>
                </a:lnTo>
                <a:lnTo>
                  <a:pt x="242" y="131"/>
                </a:lnTo>
                <a:lnTo>
                  <a:pt x="242" y="175"/>
                </a:lnTo>
                <a:lnTo>
                  <a:pt x="244" y="191"/>
                </a:lnTo>
                <a:lnTo>
                  <a:pt x="244" y="218"/>
                </a:lnTo>
                <a:lnTo>
                  <a:pt x="243" y="244"/>
                </a:lnTo>
                <a:lnTo>
                  <a:pt x="243" y="268"/>
                </a:lnTo>
                <a:lnTo>
                  <a:pt x="243" y="288"/>
                </a:lnTo>
                <a:lnTo>
                  <a:pt x="243" y="309"/>
                </a:lnTo>
                <a:lnTo>
                  <a:pt x="242" y="326"/>
                </a:lnTo>
                <a:lnTo>
                  <a:pt x="242" y="342"/>
                </a:lnTo>
                <a:lnTo>
                  <a:pt x="242" y="356"/>
                </a:lnTo>
                <a:lnTo>
                  <a:pt x="240" y="368"/>
                </a:lnTo>
                <a:lnTo>
                  <a:pt x="236" y="378"/>
                </a:lnTo>
                <a:lnTo>
                  <a:pt x="230" y="380"/>
                </a:lnTo>
                <a:lnTo>
                  <a:pt x="218" y="384"/>
                </a:lnTo>
                <a:lnTo>
                  <a:pt x="200" y="390"/>
                </a:lnTo>
                <a:lnTo>
                  <a:pt x="176" y="396"/>
                </a:lnTo>
                <a:lnTo>
                  <a:pt x="166" y="400"/>
                </a:lnTo>
                <a:lnTo>
                  <a:pt x="158" y="404"/>
                </a:lnTo>
                <a:lnTo>
                  <a:pt x="151" y="409"/>
                </a:lnTo>
                <a:lnTo>
                  <a:pt x="146" y="415"/>
                </a:lnTo>
                <a:lnTo>
                  <a:pt x="146" y="419"/>
                </a:lnTo>
                <a:lnTo>
                  <a:pt x="147" y="429"/>
                </a:lnTo>
                <a:lnTo>
                  <a:pt x="147" y="432"/>
                </a:lnTo>
                <a:lnTo>
                  <a:pt x="147" y="438"/>
                </a:lnTo>
                <a:lnTo>
                  <a:pt x="159" y="437"/>
                </a:lnTo>
                <a:lnTo>
                  <a:pt x="174" y="436"/>
                </a:lnTo>
                <a:lnTo>
                  <a:pt x="201" y="434"/>
                </a:lnTo>
                <a:lnTo>
                  <a:pt x="225" y="433"/>
                </a:lnTo>
                <a:lnTo>
                  <a:pt x="245" y="432"/>
                </a:lnTo>
                <a:lnTo>
                  <a:pt x="262" y="432"/>
                </a:lnTo>
                <a:lnTo>
                  <a:pt x="292" y="432"/>
                </a:lnTo>
                <a:lnTo>
                  <a:pt x="316" y="432"/>
                </a:lnTo>
                <a:lnTo>
                  <a:pt x="337" y="433"/>
                </a:lnTo>
                <a:lnTo>
                  <a:pt x="353" y="434"/>
                </a:lnTo>
                <a:lnTo>
                  <a:pt x="368" y="436"/>
                </a:lnTo>
                <a:lnTo>
                  <a:pt x="386" y="437"/>
                </a:lnTo>
                <a:lnTo>
                  <a:pt x="404" y="438"/>
                </a:lnTo>
                <a:lnTo>
                  <a:pt x="424" y="438"/>
                </a:lnTo>
                <a:lnTo>
                  <a:pt x="431" y="438"/>
                </a:lnTo>
                <a:lnTo>
                  <a:pt x="437" y="438"/>
                </a:lnTo>
                <a:lnTo>
                  <a:pt x="438" y="432"/>
                </a:lnTo>
                <a:lnTo>
                  <a:pt x="438" y="427"/>
                </a:lnTo>
                <a:lnTo>
                  <a:pt x="438" y="421"/>
                </a:lnTo>
                <a:lnTo>
                  <a:pt x="436" y="408"/>
                </a:lnTo>
                <a:lnTo>
                  <a:pt x="428" y="404"/>
                </a:lnTo>
                <a:lnTo>
                  <a:pt x="418" y="401"/>
                </a:lnTo>
                <a:lnTo>
                  <a:pt x="410" y="400"/>
                </a:lnTo>
                <a:lnTo>
                  <a:pt x="401" y="396"/>
                </a:lnTo>
                <a:lnTo>
                  <a:pt x="392" y="394"/>
                </a:lnTo>
                <a:lnTo>
                  <a:pt x="384" y="392"/>
                </a:lnTo>
                <a:lnTo>
                  <a:pt x="380" y="390"/>
                </a:lnTo>
                <a:lnTo>
                  <a:pt x="378" y="390"/>
                </a:lnTo>
                <a:lnTo>
                  <a:pt x="369" y="388"/>
                </a:lnTo>
                <a:lnTo>
                  <a:pt x="362" y="385"/>
                </a:lnTo>
                <a:lnTo>
                  <a:pt x="353" y="381"/>
                </a:lnTo>
                <a:lnTo>
                  <a:pt x="343" y="377"/>
                </a:lnTo>
                <a:lnTo>
                  <a:pt x="341" y="369"/>
                </a:lnTo>
                <a:lnTo>
                  <a:pt x="340" y="362"/>
                </a:lnTo>
                <a:lnTo>
                  <a:pt x="340" y="353"/>
                </a:lnTo>
                <a:lnTo>
                  <a:pt x="339" y="346"/>
                </a:lnTo>
                <a:lnTo>
                  <a:pt x="340" y="289"/>
                </a:lnTo>
                <a:lnTo>
                  <a:pt x="339" y="152"/>
                </a:lnTo>
                <a:lnTo>
                  <a:pt x="339" y="173"/>
                </a:lnTo>
                <a:lnTo>
                  <a:pt x="338" y="114"/>
                </a:lnTo>
                <a:lnTo>
                  <a:pt x="338" y="106"/>
                </a:lnTo>
                <a:lnTo>
                  <a:pt x="339" y="94"/>
                </a:lnTo>
                <a:lnTo>
                  <a:pt x="340" y="80"/>
                </a:lnTo>
                <a:lnTo>
                  <a:pt x="341" y="63"/>
                </a:lnTo>
                <a:lnTo>
                  <a:pt x="349" y="62"/>
                </a:lnTo>
                <a:lnTo>
                  <a:pt x="360" y="62"/>
                </a:lnTo>
                <a:lnTo>
                  <a:pt x="374" y="60"/>
                </a:lnTo>
                <a:lnTo>
                  <a:pt x="390" y="60"/>
                </a:lnTo>
                <a:lnTo>
                  <a:pt x="398" y="60"/>
                </a:lnTo>
                <a:lnTo>
                  <a:pt x="409" y="60"/>
                </a:lnTo>
                <a:lnTo>
                  <a:pt x="423" y="60"/>
                </a:lnTo>
                <a:lnTo>
                  <a:pt x="438" y="60"/>
                </a:lnTo>
                <a:lnTo>
                  <a:pt x="455" y="60"/>
                </a:lnTo>
                <a:lnTo>
                  <a:pt x="469" y="60"/>
                </a:lnTo>
                <a:lnTo>
                  <a:pt x="481" y="60"/>
                </a:lnTo>
                <a:lnTo>
                  <a:pt x="491" y="60"/>
                </a:lnTo>
                <a:lnTo>
                  <a:pt x="506" y="60"/>
                </a:lnTo>
                <a:lnTo>
                  <a:pt x="513" y="60"/>
                </a:lnTo>
                <a:lnTo>
                  <a:pt x="518" y="64"/>
                </a:lnTo>
                <a:lnTo>
                  <a:pt x="524" y="68"/>
                </a:lnTo>
                <a:lnTo>
                  <a:pt x="525" y="71"/>
                </a:lnTo>
                <a:lnTo>
                  <a:pt x="526" y="79"/>
                </a:lnTo>
                <a:lnTo>
                  <a:pt x="528" y="91"/>
                </a:lnTo>
                <a:lnTo>
                  <a:pt x="530" y="104"/>
                </a:lnTo>
                <a:lnTo>
                  <a:pt x="533" y="118"/>
                </a:lnTo>
                <a:lnTo>
                  <a:pt x="537" y="127"/>
                </a:lnTo>
                <a:lnTo>
                  <a:pt x="542" y="143"/>
                </a:lnTo>
                <a:lnTo>
                  <a:pt x="546" y="157"/>
                </a:lnTo>
                <a:lnTo>
                  <a:pt x="552" y="167"/>
                </a:lnTo>
                <a:lnTo>
                  <a:pt x="557" y="176"/>
                </a:lnTo>
                <a:lnTo>
                  <a:pt x="569" y="174"/>
                </a:lnTo>
                <a:lnTo>
                  <a:pt x="583" y="170"/>
                </a:lnTo>
                <a:lnTo>
                  <a:pt x="584" y="161"/>
                </a:lnTo>
                <a:lnTo>
                  <a:pt x="584" y="150"/>
                </a:lnTo>
                <a:lnTo>
                  <a:pt x="584" y="129"/>
                </a:lnTo>
                <a:lnTo>
                  <a:pt x="584" y="9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0" name="Freeform 34">
            <a:extLst>
              <a:ext uri="{FF2B5EF4-FFF2-40B4-BE49-F238E27FC236}">
                <a16:creationId xmlns:a16="http://schemas.microsoft.com/office/drawing/2014/main" id="{141938D8-665A-4041-89A1-EA0170A66149}"/>
              </a:ext>
            </a:extLst>
          </p:cNvPr>
          <p:cNvSpPr>
            <a:spLocks/>
          </p:cNvSpPr>
          <p:nvPr/>
        </p:nvSpPr>
        <p:spPr bwMode="auto">
          <a:xfrm>
            <a:off x="5384244" y="9065413"/>
            <a:ext cx="550471" cy="320746"/>
          </a:xfrm>
          <a:custGeom>
            <a:avLst/>
            <a:gdLst>
              <a:gd name="T0" fmla="*/ 182 w 380"/>
              <a:gd name="T1" fmla="*/ 217 h 221"/>
              <a:gd name="T2" fmla="*/ 185 w 380"/>
              <a:gd name="T3" fmla="*/ 220 h 221"/>
              <a:gd name="T4" fmla="*/ 190 w 380"/>
              <a:gd name="T5" fmla="*/ 221 h 221"/>
              <a:gd name="T6" fmla="*/ 195 w 380"/>
              <a:gd name="T7" fmla="*/ 220 h 221"/>
              <a:gd name="T8" fmla="*/ 199 w 380"/>
              <a:gd name="T9" fmla="*/ 217 h 221"/>
              <a:gd name="T10" fmla="*/ 376 w 380"/>
              <a:gd name="T11" fmla="*/ 40 h 221"/>
              <a:gd name="T12" fmla="*/ 379 w 380"/>
              <a:gd name="T13" fmla="*/ 35 h 221"/>
              <a:gd name="T14" fmla="*/ 380 w 380"/>
              <a:gd name="T15" fmla="*/ 31 h 221"/>
              <a:gd name="T16" fmla="*/ 379 w 380"/>
              <a:gd name="T17" fmla="*/ 27 h 221"/>
              <a:gd name="T18" fmla="*/ 376 w 380"/>
              <a:gd name="T19" fmla="*/ 22 h 221"/>
              <a:gd name="T20" fmla="*/ 357 w 380"/>
              <a:gd name="T21" fmla="*/ 3 h 221"/>
              <a:gd name="T22" fmla="*/ 353 w 380"/>
              <a:gd name="T23" fmla="*/ 1 h 221"/>
              <a:gd name="T24" fmla="*/ 348 w 380"/>
              <a:gd name="T25" fmla="*/ 0 h 221"/>
              <a:gd name="T26" fmla="*/ 344 w 380"/>
              <a:gd name="T27" fmla="*/ 1 h 221"/>
              <a:gd name="T28" fmla="*/ 339 w 380"/>
              <a:gd name="T29" fmla="*/ 3 h 221"/>
              <a:gd name="T30" fmla="*/ 190 w 380"/>
              <a:gd name="T31" fmla="*/ 153 h 221"/>
              <a:gd name="T32" fmla="*/ 40 w 380"/>
              <a:gd name="T33" fmla="*/ 3 h 221"/>
              <a:gd name="T34" fmla="*/ 36 w 380"/>
              <a:gd name="T35" fmla="*/ 1 h 221"/>
              <a:gd name="T36" fmla="*/ 32 w 380"/>
              <a:gd name="T37" fmla="*/ 0 h 221"/>
              <a:gd name="T38" fmla="*/ 27 w 380"/>
              <a:gd name="T39" fmla="*/ 1 h 221"/>
              <a:gd name="T40" fmla="*/ 23 w 380"/>
              <a:gd name="T41" fmla="*/ 3 h 221"/>
              <a:gd name="T42" fmla="*/ 3 w 380"/>
              <a:gd name="T43" fmla="*/ 22 h 221"/>
              <a:gd name="T44" fmla="*/ 1 w 380"/>
              <a:gd name="T45" fmla="*/ 27 h 221"/>
              <a:gd name="T46" fmla="*/ 0 w 380"/>
              <a:gd name="T47" fmla="*/ 31 h 221"/>
              <a:gd name="T48" fmla="*/ 1 w 380"/>
              <a:gd name="T49" fmla="*/ 35 h 221"/>
              <a:gd name="T50" fmla="*/ 3 w 380"/>
              <a:gd name="T51" fmla="*/ 40 h 221"/>
              <a:gd name="T52" fmla="*/ 182 w 380"/>
              <a:gd name="T53" fmla="*/ 21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0" h="221">
                <a:moveTo>
                  <a:pt x="182" y="217"/>
                </a:moveTo>
                <a:lnTo>
                  <a:pt x="185" y="220"/>
                </a:lnTo>
                <a:lnTo>
                  <a:pt x="190" y="221"/>
                </a:lnTo>
                <a:lnTo>
                  <a:pt x="195" y="220"/>
                </a:lnTo>
                <a:lnTo>
                  <a:pt x="199" y="217"/>
                </a:lnTo>
                <a:lnTo>
                  <a:pt x="376" y="40"/>
                </a:lnTo>
                <a:lnTo>
                  <a:pt x="379" y="35"/>
                </a:lnTo>
                <a:lnTo>
                  <a:pt x="380" y="31"/>
                </a:lnTo>
                <a:lnTo>
                  <a:pt x="379" y="27"/>
                </a:lnTo>
                <a:lnTo>
                  <a:pt x="376" y="22"/>
                </a:lnTo>
                <a:lnTo>
                  <a:pt x="357" y="3"/>
                </a:lnTo>
                <a:lnTo>
                  <a:pt x="353" y="1"/>
                </a:lnTo>
                <a:lnTo>
                  <a:pt x="348" y="0"/>
                </a:lnTo>
                <a:lnTo>
                  <a:pt x="344" y="1"/>
                </a:lnTo>
                <a:lnTo>
                  <a:pt x="339" y="3"/>
                </a:lnTo>
                <a:lnTo>
                  <a:pt x="190" y="153"/>
                </a:lnTo>
                <a:lnTo>
                  <a:pt x="40" y="3"/>
                </a:lnTo>
                <a:lnTo>
                  <a:pt x="36" y="1"/>
                </a:lnTo>
                <a:lnTo>
                  <a:pt x="32" y="0"/>
                </a:lnTo>
                <a:lnTo>
                  <a:pt x="27" y="1"/>
                </a:lnTo>
                <a:lnTo>
                  <a:pt x="23" y="3"/>
                </a:lnTo>
                <a:lnTo>
                  <a:pt x="3" y="22"/>
                </a:lnTo>
                <a:lnTo>
                  <a:pt x="1" y="27"/>
                </a:lnTo>
                <a:lnTo>
                  <a:pt x="0" y="31"/>
                </a:lnTo>
                <a:lnTo>
                  <a:pt x="1" y="35"/>
                </a:lnTo>
                <a:lnTo>
                  <a:pt x="3" y="40"/>
                </a:lnTo>
                <a:lnTo>
                  <a:pt x="182" y="21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1" name="Freeform 35">
            <a:extLst>
              <a:ext uri="{FF2B5EF4-FFF2-40B4-BE49-F238E27FC236}">
                <a16:creationId xmlns:a16="http://schemas.microsoft.com/office/drawing/2014/main" id="{8CA60A79-3283-C544-8546-8DC8386C2042}"/>
              </a:ext>
            </a:extLst>
          </p:cNvPr>
          <p:cNvSpPr>
            <a:spLocks/>
          </p:cNvSpPr>
          <p:nvPr/>
        </p:nvSpPr>
        <p:spPr bwMode="auto">
          <a:xfrm>
            <a:off x="5384244" y="9273464"/>
            <a:ext cx="550471" cy="320746"/>
          </a:xfrm>
          <a:custGeom>
            <a:avLst/>
            <a:gdLst>
              <a:gd name="T0" fmla="*/ 357 w 380"/>
              <a:gd name="T1" fmla="*/ 5 h 222"/>
              <a:gd name="T2" fmla="*/ 353 w 380"/>
              <a:gd name="T3" fmla="*/ 1 h 222"/>
              <a:gd name="T4" fmla="*/ 348 w 380"/>
              <a:gd name="T5" fmla="*/ 0 h 222"/>
              <a:gd name="T6" fmla="*/ 344 w 380"/>
              <a:gd name="T7" fmla="*/ 1 h 222"/>
              <a:gd name="T8" fmla="*/ 339 w 380"/>
              <a:gd name="T9" fmla="*/ 5 h 222"/>
              <a:gd name="T10" fmla="*/ 190 w 380"/>
              <a:gd name="T11" fmla="*/ 154 h 222"/>
              <a:gd name="T12" fmla="*/ 40 w 380"/>
              <a:gd name="T13" fmla="*/ 5 h 222"/>
              <a:gd name="T14" fmla="*/ 36 w 380"/>
              <a:gd name="T15" fmla="*/ 1 h 222"/>
              <a:gd name="T16" fmla="*/ 32 w 380"/>
              <a:gd name="T17" fmla="*/ 0 h 222"/>
              <a:gd name="T18" fmla="*/ 27 w 380"/>
              <a:gd name="T19" fmla="*/ 1 h 222"/>
              <a:gd name="T20" fmla="*/ 23 w 380"/>
              <a:gd name="T21" fmla="*/ 5 h 222"/>
              <a:gd name="T22" fmla="*/ 3 w 380"/>
              <a:gd name="T23" fmla="*/ 23 h 222"/>
              <a:gd name="T24" fmla="*/ 1 w 380"/>
              <a:gd name="T25" fmla="*/ 27 h 222"/>
              <a:gd name="T26" fmla="*/ 0 w 380"/>
              <a:gd name="T27" fmla="*/ 32 h 222"/>
              <a:gd name="T28" fmla="*/ 1 w 380"/>
              <a:gd name="T29" fmla="*/ 37 h 222"/>
              <a:gd name="T30" fmla="*/ 3 w 380"/>
              <a:gd name="T31" fmla="*/ 41 h 222"/>
              <a:gd name="T32" fmla="*/ 182 w 380"/>
              <a:gd name="T33" fmla="*/ 218 h 222"/>
              <a:gd name="T34" fmla="*/ 185 w 380"/>
              <a:gd name="T35" fmla="*/ 221 h 222"/>
              <a:gd name="T36" fmla="*/ 190 w 380"/>
              <a:gd name="T37" fmla="*/ 222 h 222"/>
              <a:gd name="T38" fmla="*/ 195 w 380"/>
              <a:gd name="T39" fmla="*/ 221 h 222"/>
              <a:gd name="T40" fmla="*/ 199 w 380"/>
              <a:gd name="T41" fmla="*/ 218 h 222"/>
              <a:gd name="T42" fmla="*/ 376 w 380"/>
              <a:gd name="T43" fmla="*/ 41 h 222"/>
              <a:gd name="T44" fmla="*/ 379 w 380"/>
              <a:gd name="T45" fmla="*/ 37 h 222"/>
              <a:gd name="T46" fmla="*/ 380 w 380"/>
              <a:gd name="T47" fmla="*/ 32 h 222"/>
              <a:gd name="T48" fmla="*/ 379 w 380"/>
              <a:gd name="T49" fmla="*/ 27 h 222"/>
              <a:gd name="T50" fmla="*/ 376 w 380"/>
              <a:gd name="T51" fmla="*/ 23 h 222"/>
              <a:gd name="T52" fmla="*/ 357 w 380"/>
              <a:gd name="T53" fmla="*/ 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0" h="222">
                <a:moveTo>
                  <a:pt x="357" y="5"/>
                </a:moveTo>
                <a:lnTo>
                  <a:pt x="353" y="1"/>
                </a:lnTo>
                <a:lnTo>
                  <a:pt x="348" y="0"/>
                </a:lnTo>
                <a:lnTo>
                  <a:pt x="344" y="1"/>
                </a:lnTo>
                <a:lnTo>
                  <a:pt x="339" y="5"/>
                </a:lnTo>
                <a:lnTo>
                  <a:pt x="190" y="154"/>
                </a:lnTo>
                <a:lnTo>
                  <a:pt x="40" y="5"/>
                </a:lnTo>
                <a:lnTo>
                  <a:pt x="36" y="1"/>
                </a:lnTo>
                <a:lnTo>
                  <a:pt x="32" y="0"/>
                </a:lnTo>
                <a:lnTo>
                  <a:pt x="27" y="1"/>
                </a:lnTo>
                <a:lnTo>
                  <a:pt x="23" y="5"/>
                </a:lnTo>
                <a:lnTo>
                  <a:pt x="3" y="23"/>
                </a:lnTo>
                <a:lnTo>
                  <a:pt x="1" y="27"/>
                </a:lnTo>
                <a:lnTo>
                  <a:pt x="0" y="32"/>
                </a:lnTo>
                <a:lnTo>
                  <a:pt x="1" y="37"/>
                </a:lnTo>
                <a:lnTo>
                  <a:pt x="3" y="41"/>
                </a:lnTo>
                <a:lnTo>
                  <a:pt x="182" y="218"/>
                </a:lnTo>
                <a:lnTo>
                  <a:pt x="185" y="221"/>
                </a:lnTo>
                <a:lnTo>
                  <a:pt x="190" y="222"/>
                </a:lnTo>
                <a:lnTo>
                  <a:pt x="195" y="221"/>
                </a:lnTo>
                <a:lnTo>
                  <a:pt x="199" y="218"/>
                </a:lnTo>
                <a:lnTo>
                  <a:pt x="376" y="41"/>
                </a:lnTo>
                <a:lnTo>
                  <a:pt x="379" y="37"/>
                </a:lnTo>
                <a:lnTo>
                  <a:pt x="380" y="32"/>
                </a:lnTo>
                <a:lnTo>
                  <a:pt x="379" y="27"/>
                </a:lnTo>
                <a:lnTo>
                  <a:pt x="376" y="23"/>
                </a:lnTo>
                <a:lnTo>
                  <a:pt x="357" y="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2" name="Freeform 36">
            <a:extLst>
              <a:ext uri="{FF2B5EF4-FFF2-40B4-BE49-F238E27FC236}">
                <a16:creationId xmlns:a16="http://schemas.microsoft.com/office/drawing/2014/main" id="{629A6AC2-3957-E64E-B0F1-A17E5B6CF9D6}"/>
              </a:ext>
            </a:extLst>
          </p:cNvPr>
          <p:cNvSpPr>
            <a:spLocks/>
          </p:cNvSpPr>
          <p:nvPr/>
        </p:nvSpPr>
        <p:spPr bwMode="auto">
          <a:xfrm>
            <a:off x="7759497" y="9225786"/>
            <a:ext cx="212387" cy="212387"/>
          </a:xfrm>
          <a:custGeom>
            <a:avLst/>
            <a:gdLst>
              <a:gd name="T0" fmla="*/ 109 w 146"/>
              <a:gd name="T1" fmla="*/ 0 h 147"/>
              <a:gd name="T2" fmla="*/ 36 w 146"/>
              <a:gd name="T3" fmla="*/ 0 h 147"/>
              <a:gd name="T4" fmla="*/ 29 w 146"/>
              <a:gd name="T5" fmla="*/ 1 h 147"/>
              <a:gd name="T6" fmla="*/ 21 w 146"/>
              <a:gd name="T7" fmla="*/ 3 h 147"/>
              <a:gd name="T8" fmla="*/ 16 w 146"/>
              <a:gd name="T9" fmla="*/ 6 h 147"/>
              <a:gd name="T10" fmla="*/ 10 w 146"/>
              <a:gd name="T11" fmla="*/ 10 h 147"/>
              <a:gd name="T12" fmla="*/ 5 w 146"/>
              <a:gd name="T13" fmla="*/ 16 h 147"/>
              <a:gd name="T14" fmla="*/ 2 w 146"/>
              <a:gd name="T15" fmla="*/ 22 h 147"/>
              <a:gd name="T16" fmla="*/ 0 w 146"/>
              <a:gd name="T17" fmla="*/ 29 h 147"/>
              <a:gd name="T18" fmla="*/ 0 w 146"/>
              <a:gd name="T19" fmla="*/ 36 h 147"/>
              <a:gd name="T20" fmla="*/ 0 w 146"/>
              <a:gd name="T21" fmla="*/ 110 h 147"/>
              <a:gd name="T22" fmla="*/ 0 w 146"/>
              <a:gd name="T23" fmla="*/ 117 h 147"/>
              <a:gd name="T24" fmla="*/ 2 w 146"/>
              <a:gd name="T25" fmla="*/ 124 h 147"/>
              <a:gd name="T26" fmla="*/ 5 w 146"/>
              <a:gd name="T27" fmla="*/ 130 h 147"/>
              <a:gd name="T28" fmla="*/ 10 w 146"/>
              <a:gd name="T29" fmla="*/ 136 h 147"/>
              <a:gd name="T30" fmla="*/ 16 w 146"/>
              <a:gd name="T31" fmla="*/ 140 h 147"/>
              <a:gd name="T32" fmla="*/ 21 w 146"/>
              <a:gd name="T33" fmla="*/ 143 h 147"/>
              <a:gd name="T34" fmla="*/ 29 w 146"/>
              <a:gd name="T35" fmla="*/ 145 h 147"/>
              <a:gd name="T36" fmla="*/ 36 w 146"/>
              <a:gd name="T37" fmla="*/ 147 h 147"/>
              <a:gd name="T38" fmla="*/ 109 w 146"/>
              <a:gd name="T39" fmla="*/ 147 h 147"/>
              <a:gd name="T40" fmla="*/ 117 w 146"/>
              <a:gd name="T41" fmla="*/ 145 h 147"/>
              <a:gd name="T42" fmla="*/ 123 w 146"/>
              <a:gd name="T43" fmla="*/ 143 h 147"/>
              <a:gd name="T44" fmla="*/ 129 w 146"/>
              <a:gd name="T45" fmla="*/ 140 h 147"/>
              <a:gd name="T46" fmla="*/ 135 w 146"/>
              <a:gd name="T47" fmla="*/ 136 h 147"/>
              <a:gd name="T48" fmla="*/ 139 w 146"/>
              <a:gd name="T49" fmla="*/ 130 h 147"/>
              <a:gd name="T50" fmla="*/ 142 w 146"/>
              <a:gd name="T51" fmla="*/ 124 h 147"/>
              <a:gd name="T52" fmla="*/ 145 w 146"/>
              <a:gd name="T53" fmla="*/ 117 h 147"/>
              <a:gd name="T54" fmla="*/ 146 w 146"/>
              <a:gd name="T55" fmla="*/ 110 h 147"/>
              <a:gd name="T56" fmla="*/ 146 w 146"/>
              <a:gd name="T57" fmla="*/ 36 h 147"/>
              <a:gd name="T58" fmla="*/ 145 w 146"/>
              <a:gd name="T59" fmla="*/ 29 h 147"/>
              <a:gd name="T60" fmla="*/ 142 w 146"/>
              <a:gd name="T61" fmla="*/ 22 h 147"/>
              <a:gd name="T62" fmla="*/ 139 w 146"/>
              <a:gd name="T63" fmla="*/ 16 h 147"/>
              <a:gd name="T64" fmla="*/ 135 w 146"/>
              <a:gd name="T65" fmla="*/ 10 h 147"/>
              <a:gd name="T66" fmla="*/ 129 w 146"/>
              <a:gd name="T67" fmla="*/ 6 h 147"/>
              <a:gd name="T68" fmla="*/ 123 w 146"/>
              <a:gd name="T69" fmla="*/ 3 h 147"/>
              <a:gd name="T70" fmla="*/ 117 w 146"/>
              <a:gd name="T71" fmla="*/ 1 h 147"/>
              <a:gd name="T72" fmla="*/ 109 w 146"/>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7">
                <a:moveTo>
                  <a:pt x="109" y="0"/>
                </a:moveTo>
                <a:lnTo>
                  <a:pt x="36" y="0"/>
                </a:lnTo>
                <a:lnTo>
                  <a:pt x="29" y="1"/>
                </a:lnTo>
                <a:lnTo>
                  <a:pt x="21" y="3"/>
                </a:lnTo>
                <a:lnTo>
                  <a:pt x="16" y="6"/>
                </a:lnTo>
                <a:lnTo>
                  <a:pt x="10" y="10"/>
                </a:lnTo>
                <a:lnTo>
                  <a:pt x="5" y="16"/>
                </a:lnTo>
                <a:lnTo>
                  <a:pt x="2" y="22"/>
                </a:lnTo>
                <a:lnTo>
                  <a:pt x="0" y="29"/>
                </a:lnTo>
                <a:lnTo>
                  <a:pt x="0" y="36"/>
                </a:lnTo>
                <a:lnTo>
                  <a:pt x="0" y="110"/>
                </a:lnTo>
                <a:lnTo>
                  <a:pt x="0" y="117"/>
                </a:lnTo>
                <a:lnTo>
                  <a:pt x="2" y="124"/>
                </a:lnTo>
                <a:lnTo>
                  <a:pt x="5" y="130"/>
                </a:lnTo>
                <a:lnTo>
                  <a:pt x="10" y="136"/>
                </a:lnTo>
                <a:lnTo>
                  <a:pt x="16" y="140"/>
                </a:lnTo>
                <a:lnTo>
                  <a:pt x="21" y="143"/>
                </a:lnTo>
                <a:lnTo>
                  <a:pt x="29" y="145"/>
                </a:lnTo>
                <a:lnTo>
                  <a:pt x="36" y="147"/>
                </a:lnTo>
                <a:lnTo>
                  <a:pt x="109" y="147"/>
                </a:lnTo>
                <a:lnTo>
                  <a:pt x="117" y="145"/>
                </a:lnTo>
                <a:lnTo>
                  <a:pt x="123" y="143"/>
                </a:lnTo>
                <a:lnTo>
                  <a:pt x="129" y="140"/>
                </a:lnTo>
                <a:lnTo>
                  <a:pt x="135" y="136"/>
                </a:lnTo>
                <a:lnTo>
                  <a:pt x="139" y="130"/>
                </a:lnTo>
                <a:lnTo>
                  <a:pt x="142" y="124"/>
                </a:lnTo>
                <a:lnTo>
                  <a:pt x="145" y="117"/>
                </a:lnTo>
                <a:lnTo>
                  <a:pt x="146" y="110"/>
                </a:lnTo>
                <a:lnTo>
                  <a:pt x="146" y="36"/>
                </a:lnTo>
                <a:lnTo>
                  <a:pt x="145" y="29"/>
                </a:lnTo>
                <a:lnTo>
                  <a:pt x="142" y="22"/>
                </a:lnTo>
                <a:lnTo>
                  <a:pt x="139" y="16"/>
                </a:lnTo>
                <a:lnTo>
                  <a:pt x="135" y="10"/>
                </a:lnTo>
                <a:lnTo>
                  <a:pt x="129" y="6"/>
                </a:lnTo>
                <a:lnTo>
                  <a:pt x="123" y="3"/>
                </a:lnTo>
                <a:lnTo>
                  <a:pt x="117" y="1"/>
                </a:lnTo>
                <a:lnTo>
                  <a:pt x="109"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3" name="Freeform 37">
            <a:extLst>
              <a:ext uri="{FF2B5EF4-FFF2-40B4-BE49-F238E27FC236}">
                <a16:creationId xmlns:a16="http://schemas.microsoft.com/office/drawing/2014/main" id="{D4B0C7C6-A67F-684A-BF8A-CDAE3F5E4DCB}"/>
              </a:ext>
            </a:extLst>
          </p:cNvPr>
          <p:cNvSpPr>
            <a:spLocks/>
          </p:cNvSpPr>
          <p:nvPr/>
        </p:nvSpPr>
        <p:spPr bwMode="auto">
          <a:xfrm>
            <a:off x="7477762" y="9225786"/>
            <a:ext cx="208051" cy="212387"/>
          </a:xfrm>
          <a:custGeom>
            <a:avLst/>
            <a:gdLst>
              <a:gd name="T0" fmla="*/ 111 w 146"/>
              <a:gd name="T1" fmla="*/ 0 h 147"/>
              <a:gd name="T2" fmla="*/ 37 w 146"/>
              <a:gd name="T3" fmla="*/ 0 h 147"/>
              <a:gd name="T4" fmla="*/ 30 w 146"/>
              <a:gd name="T5" fmla="*/ 1 h 147"/>
              <a:gd name="T6" fmla="*/ 23 w 146"/>
              <a:gd name="T7" fmla="*/ 3 h 147"/>
              <a:gd name="T8" fmla="*/ 17 w 146"/>
              <a:gd name="T9" fmla="*/ 6 h 147"/>
              <a:gd name="T10" fmla="*/ 11 w 146"/>
              <a:gd name="T11" fmla="*/ 10 h 147"/>
              <a:gd name="T12" fmla="*/ 7 w 146"/>
              <a:gd name="T13" fmla="*/ 16 h 147"/>
              <a:gd name="T14" fmla="*/ 4 w 146"/>
              <a:gd name="T15" fmla="*/ 22 h 147"/>
              <a:gd name="T16" fmla="*/ 1 w 146"/>
              <a:gd name="T17" fmla="*/ 29 h 147"/>
              <a:gd name="T18" fmla="*/ 0 w 146"/>
              <a:gd name="T19" fmla="*/ 36 h 147"/>
              <a:gd name="T20" fmla="*/ 0 w 146"/>
              <a:gd name="T21" fmla="*/ 110 h 147"/>
              <a:gd name="T22" fmla="*/ 1 w 146"/>
              <a:gd name="T23" fmla="*/ 117 h 147"/>
              <a:gd name="T24" fmla="*/ 4 w 146"/>
              <a:gd name="T25" fmla="*/ 124 h 147"/>
              <a:gd name="T26" fmla="*/ 7 w 146"/>
              <a:gd name="T27" fmla="*/ 130 h 147"/>
              <a:gd name="T28" fmla="*/ 11 w 146"/>
              <a:gd name="T29" fmla="*/ 136 h 147"/>
              <a:gd name="T30" fmla="*/ 17 w 146"/>
              <a:gd name="T31" fmla="*/ 140 h 147"/>
              <a:gd name="T32" fmla="*/ 23 w 146"/>
              <a:gd name="T33" fmla="*/ 143 h 147"/>
              <a:gd name="T34" fmla="*/ 30 w 146"/>
              <a:gd name="T35" fmla="*/ 145 h 147"/>
              <a:gd name="T36" fmla="*/ 37 w 146"/>
              <a:gd name="T37" fmla="*/ 147 h 147"/>
              <a:gd name="T38" fmla="*/ 111 w 146"/>
              <a:gd name="T39" fmla="*/ 147 h 147"/>
              <a:gd name="T40" fmla="*/ 117 w 146"/>
              <a:gd name="T41" fmla="*/ 145 h 147"/>
              <a:gd name="T42" fmla="*/ 125 w 146"/>
              <a:gd name="T43" fmla="*/ 143 h 147"/>
              <a:gd name="T44" fmla="*/ 130 w 146"/>
              <a:gd name="T45" fmla="*/ 140 h 147"/>
              <a:gd name="T46" fmla="*/ 136 w 146"/>
              <a:gd name="T47" fmla="*/ 136 h 147"/>
              <a:gd name="T48" fmla="*/ 141 w 146"/>
              <a:gd name="T49" fmla="*/ 130 h 147"/>
              <a:gd name="T50" fmla="*/ 144 w 146"/>
              <a:gd name="T51" fmla="*/ 124 h 147"/>
              <a:gd name="T52" fmla="*/ 146 w 146"/>
              <a:gd name="T53" fmla="*/ 117 h 147"/>
              <a:gd name="T54" fmla="*/ 146 w 146"/>
              <a:gd name="T55" fmla="*/ 110 h 147"/>
              <a:gd name="T56" fmla="*/ 146 w 146"/>
              <a:gd name="T57" fmla="*/ 36 h 147"/>
              <a:gd name="T58" fmla="*/ 146 w 146"/>
              <a:gd name="T59" fmla="*/ 29 h 147"/>
              <a:gd name="T60" fmla="*/ 144 w 146"/>
              <a:gd name="T61" fmla="*/ 22 h 147"/>
              <a:gd name="T62" fmla="*/ 141 w 146"/>
              <a:gd name="T63" fmla="*/ 16 h 147"/>
              <a:gd name="T64" fmla="*/ 136 w 146"/>
              <a:gd name="T65" fmla="*/ 10 h 147"/>
              <a:gd name="T66" fmla="*/ 130 w 146"/>
              <a:gd name="T67" fmla="*/ 6 h 147"/>
              <a:gd name="T68" fmla="*/ 125 w 146"/>
              <a:gd name="T69" fmla="*/ 3 h 147"/>
              <a:gd name="T70" fmla="*/ 117 w 146"/>
              <a:gd name="T71" fmla="*/ 1 h 147"/>
              <a:gd name="T72" fmla="*/ 111 w 146"/>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7">
                <a:moveTo>
                  <a:pt x="111" y="0"/>
                </a:moveTo>
                <a:lnTo>
                  <a:pt x="37" y="0"/>
                </a:lnTo>
                <a:lnTo>
                  <a:pt x="30" y="1"/>
                </a:lnTo>
                <a:lnTo>
                  <a:pt x="23" y="3"/>
                </a:lnTo>
                <a:lnTo>
                  <a:pt x="17" y="6"/>
                </a:lnTo>
                <a:lnTo>
                  <a:pt x="11" y="10"/>
                </a:lnTo>
                <a:lnTo>
                  <a:pt x="7" y="16"/>
                </a:lnTo>
                <a:lnTo>
                  <a:pt x="4" y="22"/>
                </a:lnTo>
                <a:lnTo>
                  <a:pt x="1" y="29"/>
                </a:lnTo>
                <a:lnTo>
                  <a:pt x="0" y="36"/>
                </a:lnTo>
                <a:lnTo>
                  <a:pt x="0" y="110"/>
                </a:lnTo>
                <a:lnTo>
                  <a:pt x="1" y="117"/>
                </a:lnTo>
                <a:lnTo>
                  <a:pt x="4" y="124"/>
                </a:lnTo>
                <a:lnTo>
                  <a:pt x="7" y="130"/>
                </a:lnTo>
                <a:lnTo>
                  <a:pt x="11" y="136"/>
                </a:lnTo>
                <a:lnTo>
                  <a:pt x="17" y="140"/>
                </a:lnTo>
                <a:lnTo>
                  <a:pt x="23" y="143"/>
                </a:lnTo>
                <a:lnTo>
                  <a:pt x="30" y="145"/>
                </a:lnTo>
                <a:lnTo>
                  <a:pt x="37" y="147"/>
                </a:lnTo>
                <a:lnTo>
                  <a:pt x="111" y="147"/>
                </a:lnTo>
                <a:lnTo>
                  <a:pt x="117" y="145"/>
                </a:lnTo>
                <a:lnTo>
                  <a:pt x="125" y="143"/>
                </a:lnTo>
                <a:lnTo>
                  <a:pt x="130" y="140"/>
                </a:lnTo>
                <a:lnTo>
                  <a:pt x="136" y="136"/>
                </a:lnTo>
                <a:lnTo>
                  <a:pt x="141" y="130"/>
                </a:lnTo>
                <a:lnTo>
                  <a:pt x="144" y="124"/>
                </a:lnTo>
                <a:lnTo>
                  <a:pt x="146" y="117"/>
                </a:lnTo>
                <a:lnTo>
                  <a:pt x="146" y="110"/>
                </a:lnTo>
                <a:lnTo>
                  <a:pt x="146" y="36"/>
                </a:lnTo>
                <a:lnTo>
                  <a:pt x="146" y="29"/>
                </a:lnTo>
                <a:lnTo>
                  <a:pt x="144" y="22"/>
                </a:lnTo>
                <a:lnTo>
                  <a:pt x="141" y="16"/>
                </a:lnTo>
                <a:lnTo>
                  <a:pt x="136" y="10"/>
                </a:lnTo>
                <a:lnTo>
                  <a:pt x="130" y="6"/>
                </a:lnTo>
                <a:lnTo>
                  <a:pt x="125" y="3"/>
                </a:lnTo>
                <a:lnTo>
                  <a:pt x="117" y="1"/>
                </a:lnTo>
                <a:lnTo>
                  <a:pt x="111"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4" name="Freeform 38">
            <a:extLst>
              <a:ext uri="{FF2B5EF4-FFF2-40B4-BE49-F238E27FC236}">
                <a16:creationId xmlns:a16="http://schemas.microsoft.com/office/drawing/2014/main" id="{B43E98AE-1307-EC4C-9967-580BE164D93A}"/>
              </a:ext>
            </a:extLst>
          </p:cNvPr>
          <p:cNvSpPr>
            <a:spLocks/>
          </p:cNvSpPr>
          <p:nvPr/>
        </p:nvSpPr>
        <p:spPr bwMode="auto">
          <a:xfrm>
            <a:off x="8041235" y="9225786"/>
            <a:ext cx="208051" cy="212387"/>
          </a:xfrm>
          <a:custGeom>
            <a:avLst/>
            <a:gdLst>
              <a:gd name="T0" fmla="*/ 135 w 146"/>
              <a:gd name="T1" fmla="*/ 10 h 147"/>
              <a:gd name="T2" fmla="*/ 130 w 146"/>
              <a:gd name="T3" fmla="*/ 6 h 147"/>
              <a:gd name="T4" fmla="*/ 123 w 146"/>
              <a:gd name="T5" fmla="*/ 3 h 147"/>
              <a:gd name="T6" fmla="*/ 117 w 146"/>
              <a:gd name="T7" fmla="*/ 1 h 147"/>
              <a:gd name="T8" fmla="*/ 109 w 146"/>
              <a:gd name="T9" fmla="*/ 0 h 147"/>
              <a:gd name="T10" fmla="*/ 37 w 146"/>
              <a:gd name="T11" fmla="*/ 0 h 147"/>
              <a:gd name="T12" fmla="*/ 29 w 146"/>
              <a:gd name="T13" fmla="*/ 1 h 147"/>
              <a:gd name="T14" fmla="*/ 23 w 146"/>
              <a:gd name="T15" fmla="*/ 3 h 147"/>
              <a:gd name="T16" fmla="*/ 16 w 146"/>
              <a:gd name="T17" fmla="*/ 6 h 147"/>
              <a:gd name="T18" fmla="*/ 11 w 146"/>
              <a:gd name="T19" fmla="*/ 10 h 147"/>
              <a:gd name="T20" fmla="*/ 6 w 146"/>
              <a:gd name="T21" fmla="*/ 16 h 147"/>
              <a:gd name="T22" fmla="*/ 2 w 146"/>
              <a:gd name="T23" fmla="*/ 22 h 147"/>
              <a:gd name="T24" fmla="*/ 1 w 146"/>
              <a:gd name="T25" fmla="*/ 29 h 147"/>
              <a:gd name="T26" fmla="*/ 0 w 146"/>
              <a:gd name="T27" fmla="*/ 36 h 147"/>
              <a:gd name="T28" fmla="*/ 0 w 146"/>
              <a:gd name="T29" fmla="*/ 110 h 147"/>
              <a:gd name="T30" fmla="*/ 1 w 146"/>
              <a:gd name="T31" fmla="*/ 117 h 147"/>
              <a:gd name="T32" fmla="*/ 2 w 146"/>
              <a:gd name="T33" fmla="*/ 124 h 147"/>
              <a:gd name="T34" fmla="*/ 6 w 146"/>
              <a:gd name="T35" fmla="*/ 130 h 147"/>
              <a:gd name="T36" fmla="*/ 11 w 146"/>
              <a:gd name="T37" fmla="*/ 136 h 147"/>
              <a:gd name="T38" fmla="*/ 16 w 146"/>
              <a:gd name="T39" fmla="*/ 140 h 147"/>
              <a:gd name="T40" fmla="*/ 23 w 146"/>
              <a:gd name="T41" fmla="*/ 143 h 147"/>
              <a:gd name="T42" fmla="*/ 29 w 146"/>
              <a:gd name="T43" fmla="*/ 145 h 147"/>
              <a:gd name="T44" fmla="*/ 37 w 146"/>
              <a:gd name="T45" fmla="*/ 147 h 147"/>
              <a:gd name="T46" fmla="*/ 109 w 146"/>
              <a:gd name="T47" fmla="*/ 147 h 147"/>
              <a:gd name="T48" fmla="*/ 117 w 146"/>
              <a:gd name="T49" fmla="*/ 145 h 147"/>
              <a:gd name="T50" fmla="*/ 123 w 146"/>
              <a:gd name="T51" fmla="*/ 143 h 147"/>
              <a:gd name="T52" fmla="*/ 130 w 146"/>
              <a:gd name="T53" fmla="*/ 140 h 147"/>
              <a:gd name="T54" fmla="*/ 135 w 146"/>
              <a:gd name="T55" fmla="*/ 136 h 147"/>
              <a:gd name="T56" fmla="*/ 141 w 146"/>
              <a:gd name="T57" fmla="*/ 130 h 147"/>
              <a:gd name="T58" fmla="*/ 144 w 146"/>
              <a:gd name="T59" fmla="*/ 124 h 147"/>
              <a:gd name="T60" fmla="*/ 146 w 146"/>
              <a:gd name="T61" fmla="*/ 117 h 147"/>
              <a:gd name="T62" fmla="*/ 146 w 146"/>
              <a:gd name="T63" fmla="*/ 110 h 147"/>
              <a:gd name="T64" fmla="*/ 146 w 146"/>
              <a:gd name="T65" fmla="*/ 36 h 147"/>
              <a:gd name="T66" fmla="*/ 146 w 146"/>
              <a:gd name="T67" fmla="*/ 29 h 147"/>
              <a:gd name="T68" fmla="*/ 144 w 146"/>
              <a:gd name="T69" fmla="*/ 22 h 147"/>
              <a:gd name="T70" fmla="*/ 141 w 146"/>
              <a:gd name="T71" fmla="*/ 16 h 147"/>
              <a:gd name="T72" fmla="*/ 135 w 146"/>
              <a:gd name="T73" fmla="*/ 1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7">
                <a:moveTo>
                  <a:pt x="135" y="10"/>
                </a:moveTo>
                <a:lnTo>
                  <a:pt x="130" y="6"/>
                </a:lnTo>
                <a:lnTo>
                  <a:pt x="123" y="3"/>
                </a:lnTo>
                <a:lnTo>
                  <a:pt x="117" y="1"/>
                </a:lnTo>
                <a:lnTo>
                  <a:pt x="109" y="0"/>
                </a:lnTo>
                <a:lnTo>
                  <a:pt x="37" y="0"/>
                </a:lnTo>
                <a:lnTo>
                  <a:pt x="29" y="1"/>
                </a:lnTo>
                <a:lnTo>
                  <a:pt x="23" y="3"/>
                </a:lnTo>
                <a:lnTo>
                  <a:pt x="16" y="6"/>
                </a:lnTo>
                <a:lnTo>
                  <a:pt x="11" y="10"/>
                </a:lnTo>
                <a:lnTo>
                  <a:pt x="6" y="16"/>
                </a:lnTo>
                <a:lnTo>
                  <a:pt x="2" y="22"/>
                </a:lnTo>
                <a:lnTo>
                  <a:pt x="1" y="29"/>
                </a:lnTo>
                <a:lnTo>
                  <a:pt x="0" y="36"/>
                </a:lnTo>
                <a:lnTo>
                  <a:pt x="0" y="110"/>
                </a:lnTo>
                <a:lnTo>
                  <a:pt x="1" y="117"/>
                </a:lnTo>
                <a:lnTo>
                  <a:pt x="2" y="124"/>
                </a:lnTo>
                <a:lnTo>
                  <a:pt x="6" y="130"/>
                </a:lnTo>
                <a:lnTo>
                  <a:pt x="11" y="136"/>
                </a:lnTo>
                <a:lnTo>
                  <a:pt x="16" y="140"/>
                </a:lnTo>
                <a:lnTo>
                  <a:pt x="23" y="143"/>
                </a:lnTo>
                <a:lnTo>
                  <a:pt x="29" y="145"/>
                </a:lnTo>
                <a:lnTo>
                  <a:pt x="37" y="147"/>
                </a:lnTo>
                <a:lnTo>
                  <a:pt x="109" y="147"/>
                </a:lnTo>
                <a:lnTo>
                  <a:pt x="117" y="145"/>
                </a:lnTo>
                <a:lnTo>
                  <a:pt x="123" y="143"/>
                </a:lnTo>
                <a:lnTo>
                  <a:pt x="130" y="140"/>
                </a:lnTo>
                <a:lnTo>
                  <a:pt x="135" y="136"/>
                </a:lnTo>
                <a:lnTo>
                  <a:pt x="141" y="130"/>
                </a:lnTo>
                <a:lnTo>
                  <a:pt x="144" y="124"/>
                </a:lnTo>
                <a:lnTo>
                  <a:pt x="146" y="117"/>
                </a:lnTo>
                <a:lnTo>
                  <a:pt x="146" y="110"/>
                </a:lnTo>
                <a:lnTo>
                  <a:pt x="146" y="36"/>
                </a:lnTo>
                <a:lnTo>
                  <a:pt x="146" y="29"/>
                </a:lnTo>
                <a:lnTo>
                  <a:pt x="144" y="22"/>
                </a:lnTo>
                <a:lnTo>
                  <a:pt x="141" y="16"/>
                </a:lnTo>
                <a:lnTo>
                  <a:pt x="135" y="1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5" name="Freeform 39">
            <a:extLst>
              <a:ext uri="{FF2B5EF4-FFF2-40B4-BE49-F238E27FC236}">
                <a16:creationId xmlns:a16="http://schemas.microsoft.com/office/drawing/2014/main" id="{4DD3CFA9-3CBB-7C4D-9D76-1EEFAD837210}"/>
              </a:ext>
            </a:extLst>
          </p:cNvPr>
          <p:cNvSpPr>
            <a:spLocks noEditPoints="1"/>
          </p:cNvSpPr>
          <p:nvPr/>
        </p:nvSpPr>
        <p:spPr bwMode="auto">
          <a:xfrm>
            <a:off x="9558279" y="8874699"/>
            <a:ext cx="845211" cy="910225"/>
          </a:xfrm>
          <a:custGeom>
            <a:avLst/>
            <a:gdLst>
              <a:gd name="T0" fmla="*/ 566 w 584"/>
              <a:gd name="T1" fmla="*/ 224 h 632"/>
              <a:gd name="T2" fmla="*/ 556 w 584"/>
              <a:gd name="T3" fmla="*/ 173 h 632"/>
              <a:gd name="T4" fmla="*/ 543 w 584"/>
              <a:gd name="T5" fmla="*/ 129 h 632"/>
              <a:gd name="T6" fmla="*/ 531 w 584"/>
              <a:gd name="T7" fmla="*/ 87 h 632"/>
              <a:gd name="T8" fmla="*/ 509 w 584"/>
              <a:gd name="T9" fmla="*/ 38 h 632"/>
              <a:gd name="T10" fmla="*/ 463 w 584"/>
              <a:gd name="T11" fmla="*/ 7 h 632"/>
              <a:gd name="T12" fmla="*/ 372 w 584"/>
              <a:gd name="T13" fmla="*/ 0 h 632"/>
              <a:gd name="T14" fmla="*/ 278 w 584"/>
              <a:gd name="T15" fmla="*/ 13 h 632"/>
              <a:gd name="T16" fmla="*/ 176 w 584"/>
              <a:gd name="T17" fmla="*/ 44 h 632"/>
              <a:gd name="T18" fmla="*/ 30 w 584"/>
              <a:gd name="T19" fmla="*/ 52 h 632"/>
              <a:gd name="T20" fmla="*/ 1 w 584"/>
              <a:gd name="T21" fmla="*/ 87 h 632"/>
              <a:gd name="T22" fmla="*/ 9 w 584"/>
              <a:gd name="T23" fmla="*/ 368 h 632"/>
              <a:gd name="T24" fmla="*/ 49 w 584"/>
              <a:gd name="T25" fmla="*/ 390 h 632"/>
              <a:gd name="T26" fmla="*/ 205 w 584"/>
              <a:gd name="T27" fmla="*/ 448 h 632"/>
              <a:gd name="T28" fmla="*/ 250 w 584"/>
              <a:gd name="T29" fmla="*/ 501 h 632"/>
              <a:gd name="T30" fmla="*/ 265 w 584"/>
              <a:gd name="T31" fmla="*/ 553 h 632"/>
              <a:gd name="T32" fmla="*/ 279 w 584"/>
              <a:gd name="T33" fmla="*/ 597 h 632"/>
              <a:gd name="T34" fmla="*/ 311 w 584"/>
              <a:gd name="T35" fmla="*/ 629 h 632"/>
              <a:gd name="T36" fmla="*/ 374 w 584"/>
              <a:gd name="T37" fmla="*/ 626 h 632"/>
              <a:gd name="T38" fmla="*/ 409 w 584"/>
              <a:gd name="T39" fmla="*/ 604 h 632"/>
              <a:gd name="T40" fmla="*/ 429 w 584"/>
              <a:gd name="T41" fmla="*/ 575 h 632"/>
              <a:gd name="T42" fmla="*/ 439 w 584"/>
              <a:gd name="T43" fmla="*/ 510 h 632"/>
              <a:gd name="T44" fmla="*/ 429 w 584"/>
              <a:gd name="T45" fmla="*/ 456 h 632"/>
              <a:gd name="T46" fmla="*/ 515 w 584"/>
              <a:gd name="T47" fmla="*/ 434 h 632"/>
              <a:gd name="T48" fmla="*/ 556 w 584"/>
              <a:gd name="T49" fmla="*/ 409 h 632"/>
              <a:gd name="T50" fmla="*/ 581 w 584"/>
              <a:gd name="T51" fmla="*/ 369 h 632"/>
              <a:gd name="T52" fmla="*/ 583 w 584"/>
              <a:gd name="T53" fmla="*/ 325 h 632"/>
              <a:gd name="T54" fmla="*/ 570 w 584"/>
              <a:gd name="T55" fmla="*/ 286 h 632"/>
              <a:gd name="T56" fmla="*/ 78 w 584"/>
              <a:gd name="T57" fmla="*/ 146 h 632"/>
              <a:gd name="T58" fmla="*/ 56 w 584"/>
              <a:gd name="T59" fmla="*/ 139 h 632"/>
              <a:gd name="T60" fmla="*/ 50 w 584"/>
              <a:gd name="T61" fmla="*/ 116 h 632"/>
              <a:gd name="T62" fmla="*/ 64 w 584"/>
              <a:gd name="T63" fmla="*/ 99 h 632"/>
              <a:gd name="T64" fmla="*/ 87 w 584"/>
              <a:gd name="T65" fmla="*/ 101 h 632"/>
              <a:gd name="T66" fmla="*/ 97 w 584"/>
              <a:gd name="T67" fmla="*/ 122 h 632"/>
              <a:gd name="T68" fmla="*/ 522 w 584"/>
              <a:gd name="T69" fmla="*/ 374 h 632"/>
              <a:gd name="T70" fmla="*/ 353 w 584"/>
              <a:gd name="T71" fmla="*/ 390 h 632"/>
              <a:gd name="T72" fmla="*/ 380 w 584"/>
              <a:gd name="T73" fmla="*/ 468 h 632"/>
              <a:gd name="T74" fmla="*/ 387 w 584"/>
              <a:gd name="T75" fmla="*/ 543 h 632"/>
              <a:gd name="T76" fmla="*/ 375 w 584"/>
              <a:gd name="T77" fmla="*/ 570 h 632"/>
              <a:gd name="T78" fmla="*/ 346 w 584"/>
              <a:gd name="T79" fmla="*/ 583 h 632"/>
              <a:gd name="T80" fmla="*/ 318 w 584"/>
              <a:gd name="T81" fmla="*/ 562 h 632"/>
              <a:gd name="T82" fmla="*/ 304 w 584"/>
              <a:gd name="T83" fmla="*/ 504 h 632"/>
              <a:gd name="T84" fmla="*/ 276 w 584"/>
              <a:gd name="T85" fmla="*/ 456 h 632"/>
              <a:gd name="T86" fmla="*/ 242 w 584"/>
              <a:gd name="T87" fmla="*/ 417 h 632"/>
              <a:gd name="T88" fmla="*/ 210 w 584"/>
              <a:gd name="T89" fmla="*/ 376 h 632"/>
              <a:gd name="T90" fmla="*/ 172 w 584"/>
              <a:gd name="T91" fmla="*/ 344 h 632"/>
              <a:gd name="T92" fmla="*/ 159 w 584"/>
              <a:gd name="T93" fmla="*/ 97 h 632"/>
              <a:gd name="T94" fmla="*/ 189 w 584"/>
              <a:gd name="T95" fmla="*/ 92 h 632"/>
              <a:gd name="T96" fmla="*/ 225 w 584"/>
              <a:gd name="T97" fmla="*/ 80 h 632"/>
              <a:gd name="T98" fmla="*/ 292 w 584"/>
              <a:gd name="T99" fmla="*/ 59 h 632"/>
              <a:gd name="T100" fmla="*/ 365 w 584"/>
              <a:gd name="T101" fmla="*/ 48 h 632"/>
              <a:gd name="T102" fmla="*/ 456 w 584"/>
              <a:gd name="T103" fmla="*/ 57 h 632"/>
              <a:gd name="T104" fmla="*/ 477 w 584"/>
              <a:gd name="T105" fmla="*/ 77 h 632"/>
              <a:gd name="T106" fmla="*/ 485 w 584"/>
              <a:gd name="T107" fmla="*/ 112 h 632"/>
              <a:gd name="T108" fmla="*/ 497 w 584"/>
              <a:gd name="T109" fmla="*/ 147 h 632"/>
              <a:gd name="T110" fmla="*/ 508 w 584"/>
              <a:gd name="T111" fmla="*/ 181 h 632"/>
              <a:gd name="T112" fmla="*/ 506 w 584"/>
              <a:gd name="T113" fmla="*/ 212 h 632"/>
              <a:gd name="T114" fmla="*/ 520 w 584"/>
              <a:gd name="T115" fmla="*/ 239 h 632"/>
              <a:gd name="T116" fmla="*/ 513 w 584"/>
              <a:gd name="T117" fmla="*/ 284 h 632"/>
              <a:gd name="T118" fmla="*/ 528 w 584"/>
              <a:gd name="T119" fmla="*/ 310 h 632"/>
              <a:gd name="T120" fmla="*/ 535 w 584"/>
              <a:gd name="T121" fmla="*/ 35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4" h="632">
                <a:moveTo>
                  <a:pt x="566" y="279"/>
                </a:moveTo>
                <a:lnTo>
                  <a:pt x="569" y="266"/>
                </a:lnTo>
                <a:lnTo>
                  <a:pt x="569" y="252"/>
                </a:lnTo>
                <a:lnTo>
                  <a:pt x="568" y="238"/>
                </a:lnTo>
                <a:lnTo>
                  <a:pt x="566" y="224"/>
                </a:lnTo>
                <a:lnTo>
                  <a:pt x="562" y="210"/>
                </a:lnTo>
                <a:lnTo>
                  <a:pt x="555" y="197"/>
                </a:lnTo>
                <a:lnTo>
                  <a:pt x="556" y="190"/>
                </a:lnTo>
                <a:lnTo>
                  <a:pt x="556" y="181"/>
                </a:lnTo>
                <a:lnTo>
                  <a:pt x="556" y="173"/>
                </a:lnTo>
                <a:lnTo>
                  <a:pt x="555" y="163"/>
                </a:lnTo>
                <a:lnTo>
                  <a:pt x="553" y="154"/>
                </a:lnTo>
                <a:lnTo>
                  <a:pt x="551" y="146"/>
                </a:lnTo>
                <a:lnTo>
                  <a:pt x="548" y="137"/>
                </a:lnTo>
                <a:lnTo>
                  <a:pt x="543" y="129"/>
                </a:lnTo>
                <a:lnTo>
                  <a:pt x="539" y="122"/>
                </a:lnTo>
                <a:lnTo>
                  <a:pt x="534" y="114"/>
                </a:lnTo>
                <a:lnTo>
                  <a:pt x="534" y="112"/>
                </a:lnTo>
                <a:lnTo>
                  <a:pt x="533" y="99"/>
                </a:lnTo>
                <a:lnTo>
                  <a:pt x="531" y="87"/>
                </a:lnTo>
                <a:lnTo>
                  <a:pt x="529" y="76"/>
                </a:lnTo>
                <a:lnTo>
                  <a:pt x="525" y="66"/>
                </a:lnTo>
                <a:lnTo>
                  <a:pt x="521" y="55"/>
                </a:lnTo>
                <a:lnTo>
                  <a:pt x="515" y="46"/>
                </a:lnTo>
                <a:lnTo>
                  <a:pt x="509" y="38"/>
                </a:lnTo>
                <a:lnTo>
                  <a:pt x="501" y="30"/>
                </a:lnTo>
                <a:lnTo>
                  <a:pt x="493" y="22"/>
                </a:lnTo>
                <a:lnTo>
                  <a:pt x="483" y="17"/>
                </a:lnTo>
                <a:lnTo>
                  <a:pt x="473" y="12"/>
                </a:lnTo>
                <a:lnTo>
                  <a:pt x="463" y="7"/>
                </a:lnTo>
                <a:lnTo>
                  <a:pt x="452" y="4"/>
                </a:lnTo>
                <a:lnTo>
                  <a:pt x="440" y="2"/>
                </a:lnTo>
                <a:lnTo>
                  <a:pt x="428" y="0"/>
                </a:lnTo>
                <a:lnTo>
                  <a:pt x="415" y="0"/>
                </a:lnTo>
                <a:lnTo>
                  <a:pt x="372" y="0"/>
                </a:lnTo>
                <a:lnTo>
                  <a:pt x="352" y="0"/>
                </a:lnTo>
                <a:lnTo>
                  <a:pt x="333" y="2"/>
                </a:lnTo>
                <a:lnTo>
                  <a:pt x="314" y="4"/>
                </a:lnTo>
                <a:lnTo>
                  <a:pt x="296" y="8"/>
                </a:lnTo>
                <a:lnTo>
                  <a:pt x="278" y="13"/>
                </a:lnTo>
                <a:lnTo>
                  <a:pt x="257" y="18"/>
                </a:lnTo>
                <a:lnTo>
                  <a:pt x="234" y="26"/>
                </a:lnTo>
                <a:lnTo>
                  <a:pt x="211" y="33"/>
                </a:lnTo>
                <a:lnTo>
                  <a:pt x="191" y="40"/>
                </a:lnTo>
                <a:lnTo>
                  <a:pt x="176" y="44"/>
                </a:lnTo>
                <a:lnTo>
                  <a:pt x="165" y="47"/>
                </a:lnTo>
                <a:lnTo>
                  <a:pt x="159" y="48"/>
                </a:lnTo>
                <a:lnTo>
                  <a:pt x="49" y="48"/>
                </a:lnTo>
                <a:lnTo>
                  <a:pt x="39" y="49"/>
                </a:lnTo>
                <a:lnTo>
                  <a:pt x="30" y="52"/>
                </a:lnTo>
                <a:lnTo>
                  <a:pt x="22" y="56"/>
                </a:lnTo>
                <a:lnTo>
                  <a:pt x="14" y="62"/>
                </a:lnTo>
                <a:lnTo>
                  <a:pt x="9" y="70"/>
                </a:lnTo>
                <a:lnTo>
                  <a:pt x="4" y="79"/>
                </a:lnTo>
                <a:lnTo>
                  <a:pt x="1" y="87"/>
                </a:lnTo>
                <a:lnTo>
                  <a:pt x="0" y="97"/>
                </a:lnTo>
                <a:lnTo>
                  <a:pt x="0" y="341"/>
                </a:lnTo>
                <a:lnTo>
                  <a:pt x="1" y="351"/>
                </a:lnTo>
                <a:lnTo>
                  <a:pt x="4" y="359"/>
                </a:lnTo>
                <a:lnTo>
                  <a:pt x="9" y="368"/>
                </a:lnTo>
                <a:lnTo>
                  <a:pt x="14" y="374"/>
                </a:lnTo>
                <a:lnTo>
                  <a:pt x="22" y="381"/>
                </a:lnTo>
                <a:lnTo>
                  <a:pt x="30" y="385"/>
                </a:lnTo>
                <a:lnTo>
                  <a:pt x="39" y="388"/>
                </a:lnTo>
                <a:lnTo>
                  <a:pt x="49" y="390"/>
                </a:lnTo>
                <a:lnTo>
                  <a:pt x="153" y="390"/>
                </a:lnTo>
                <a:lnTo>
                  <a:pt x="162" y="396"/>
                </a:lnTo>
                <a:lnTo>
                  <a:pt x="173" y="409"/>
                </a:lnTo>
                <a:lnTo>
                  <a:pt x="188" y="426"/>
                </a:lnTo>
                <a:lnTo>
                  <a:pt x="205" y="448"/>
                </a:lnTo>
                <a:lnTo>
                  <a:pt x="216" y="462"/>
                </a:lnTo>
                <a:lnTo>
                  <a:pt x="227" y="475"/>
                </a:lnTo>
                <a:lnTo>
                  <a:pt x="237" y="487"/>
                </a:lnTo>
                <a:lnTo>
                  <a:pt x="246" y="496"/>
                </a:lnTo>
                <a:lnTo>
                  <a:pt x="250" y="501"/>
                </a:lnTo>
                <a:lnTo>
                  <a:pt x="253" y="506"/>
                </a:lnTo>
                <a:lnTo>
                  <a:pt x="256" y="514"/>
                </a:lnTo>
                <a:lnTo>
                  <a:pt x="258" y="521"/>
                </a:lnTo>
                <a:lnTo>
                  <a:pt x="261" y="537"/>
                </a:lnTo>
                <a:lnTo>
                  <a:pt x="265" y="553"/>
                </a:lnTo>
                <a:lnTo>
                  <a:pt x="266" y="561"/>
                </a:lnTo>
                <a:lnTo>
                  <a:pt x="268" y="570"/>
                </a:lnTo>
                <a:lnTo>
                  <a:pt x="271" y="578"/>
                </a:lnTo>
                <a:lnTo>
                  <a:pt x="274" y="587"/>
                </a:lnTo>
                <a:lnTo>
                  <a:pt x="279" y="597"/>
                </a:lnTo>
                <a:lnTo>
                  <a:pt x="283" y="604"/>
                </a:lnTo>
                <a:lnTo>
                  <a:pt x="288" y="612"/>
                </a:lnTo>
                <a:lnTo>
                  <a:pt x="295" y="618"/>
                </a:lnTo>
                <a:lnTo>
                  <a:pt x="303" y="625"/>
                </a:lnTo>
                <a:lnTo>
                  <a:pt x="311" y="629"/>
                </a:lnTo>
                <a:lnTo>
                  <a:pt x="320" y="631"/>
                </a:lnTo>
                <a:lnTo>
                  <a:pt x="330" y="632"/>
                </a:lnTo>
                <a:lnTo>
                  <a:pt x="345" y="631"/>
                </a:lnTo>
                <a:lnTo>
                  <a:pt x="360" y="629"/>
                </a:lnTo>
                <a:lnTo>
                  <a:pt x="374" y="626"/>
                </a:lnTo>
                <a:lnTo>
                  <a:pt x="387" y="621"/>
                </a:lnTo>
                <a:lnTo>
                  <a:pt x="393" y="617"/>
                </a:lnTo>
                <a:lnTo>
                  <a:pt x="399" y="613"/>
                </a:lnTo>
                <a:lnTo>
                  <a:pt x="404" y="609"/>
                </a:lnTo>
                <a:lnTo>
                  <a:pt x="409" y="604"/>
                </a:lnTo>
                <a:lnTo>
                  <a:pt x="414" y="599"/>
                </a:lnTo>
                <a:lnTo>
                  <a:pt x="418" y="594"/>
                </a:lnTo>
                <a:lnTo>
                  <a:pt x="422" y="588"/>
                </a:lnTo>
                <a:lnTo>
                  <a:pt x="426" y="582"/>
                </a:lnTo>
                <a:lnTo>
                  <a:pt x="429" y="575"/>
                </a:lnTo>
                <a:lnTo>
                  <a:pt x="431" y="568"/>
                </a:lnTo>
                <a:lnTo>
                  <a:pt x="433" y="560"/>
                </a:lnTo>
                <a:lnTo>
                  <a:pt x="435" y="552"/>
                </a:lnTo>
                <a:lnTo>
                  <a:pt x="438" y="532"/>
                </a:lnTo>
                <a:lnTo>
                  <a:pt x="439" y="510"/>
                </a:lnTo>
                <a:lnTo>
                  <a:pt x="439" y="502"/>
                </a:lnTo>
                <a:lnTo>
                  <a:pt x="438" y="493"/>
                </a:lnTo>
                <a:lnTo>
                  <a:pt x="436" y="485"/>
                </a:lnTo>
                <a:lnTo>
                  <a:pt x="434" y="475"/>
                </a:lnTo>
                <a:lnTo>
                  <a:pt x="429" y="456"/>
                </a:lnTo>
                <a:lnTo>
                  <a:pt x="420" y="438"/>
                </a:lnTo>
                <a:lnTo>
                  <a:pt x="487" y="438"/>
                </a:lnTo>
                <a:lnTo>
                  <a:pt x="497" y="437"/>
                </a:lnTo>
                <a:lnTo>
                  <a:pt x="507" y="436"/>
                </a:lnTo>
                <a:lnTo>
                  <a:pt x="515" y="434"/>
                </a:lnTo>
                <a:lnTo>
                  <a:pt x="524" y="431"/>
                </a:lnTo>
                <a:lnTo>
                  <a:pt x="533" y="426"/>
                </a:lnTo>
                <a:lnTo>
                  <a:pt x="541" y="422"/>
                </a:lnTo>
                <a:lnTo>
                  <a:pt x="549" y="415"/>
                </a:lnTo>
                <a:lnTo>
                  <a:pt x="556" y="409"/>
                </a:lnTo>
                <a:lnTo>
                  <a:pt x="563" y="401"/>
                </a:lnTo>
                <a:lnTo>
                  <a:pt x="568" y="394"/>
                </a:lnTo>
                <a:lnTo>
                  <a:pt x="574" y="386"/>
                </a:lnTo>
                <a:lnTo>
                  <a:pt x="578" y="378"/>
                </a:lnTo>
                <a:lnTo>
                  <a:pt x="581" y="369"/>
                </a:lnTo>
                <a:lnTo>
                  <a:pt x="583" y="360"/>
                </a:lnTo>
                <a:lnTo>
                  <a:pt x="584" y="351"/>
                </a:lnTo>
                <a:lnTo>
                  <a:pt x="584" y="341"/>
                </a:lnTo>
                <a:lnTo>
                  <a:pt x="584" y="332"/>
                </a:lnTo>
                <a:lnTo>
                  <a:pt x="583" y="325"/>
                </a:lnTo>
                <a:lnTo>
                  <a:pt x="582" y="316"/>
                </a:lnTo>
                <a:lnTo>
                  <a:pt x="580" y="309"/>
                </a:lnTo>
                <a:lnTo>
                  <a:pt x="578" y="301"/>
                </a:lnTo>
                <a:lnTo>
                  <a:pt x="575" y="293"/>
                </a:lnTo>
                <a:lnTo>
                  <a:pt x="570" y="286"/>
                </a:lnTo>
                <a:lnTo>
                  <a:pt x="566" y="279"/>
                </a:lnTo>
                <a:close/>
                <a:moveTo>
                  <a:pt x="91" y="139"/>
                </a:moveTo>
                <a:lnTo>
                  <a:pt x="87" y="141"/>
                </a:lnTo>
                <a:lnTo>
                  <a:pt x="82" y="144"/>
                </a:lnTo>
                <a:lnTo>
                  <a:pt x="78" y="146"/>
                </a:lnTo>
                <a:lnTo>
                  <a:pt x="74" y="146"/>
                </a:lnTo>
                <a:lnTo>
                  <a:pt x="68" y="146"/>
                </a:lnTo>
                <a:lnTo>
                  <a:pt x="64" y="144"/>
                </a:lnTo>
                <a:lnTo>
                  <a:pt x="61" y="141"/>
                </a:lnTo>
                <a:lnTo>
                  <a:pt x="56" y="139"/>
                </a:lnTo>
                <a:lnTo>
                  <a:pt x="53" y="135"/>
                </a:lnTo>
                <a:lnTo>
                  <a:pt x="51" y="130"/>
                </a:lnTo>
                <a:lnTo>
                  <a:pt x="50" y="126"/>
                </a:lnTo>
                <a:lnTo>
                  <a:pt x="49" y="122"/>
                </a:lnTo>
                <a:lnTo>
                  <a:pt x="50" y="116"/>
                </a:lnTo>
                <a:lnTo>
                  <a:pt x="51" y="112"/>
                </a:lnTo>
                <a:lnTo>
                  <a:pt x="53" y="108"/>
                </a:lnTo>
                <a:lnTo>
                  <a:pt x="56" y="104"/>
                </a:lnTo>
                <a:lnTo>
                  <a:pt x="61" y="101"/>
                </a:lnTo>
                <a:lnTo>
                  <a:pt x="64" y="99"/>
                </a:lnTo>
                <a:lnTo>
                  <a:pt x="68" y="98"/>
                </a:lnTo>
                <a:lnTo>
                  <a:pt x="74" y="97"/>
                </a:lnTo>
                <a:lnTo>
                  <a:pt x="78" y="98"/>
                </a:lnTo>
                <a:lnTo>
                  <a:pt x="82" y="99"/>
                </a:lnTo>
                <a:lnTo>
                  <a:pt x="87" y="101"/>
                </a:lnTo>
                <a:lnTo>
                  <a:pt x="91" y="104"/>
                </a:lnTo>
                <a:lnTo>
                  <a:pt x="94" y="108"/>
                </a:lnTo>
                <a:lnTo>
                  <a:pt x="96" y="112"/>
                </a:lnTo>
                <a:lnTo>
                  <a:pt x="97" y="116"/>
                </a:lnTo>
                <a:lnTo>
                  <a:pt x="97" y="122"/>
                </a:lnTo>
                <a:lnTo>
                  <a:pt x="97" y="126"/>
                </a:lnTo>
                <a:lnTo>
                  <a:pt x="96" y="130"/>
                </a:lnTo>
                <a:lnTo>
                  <a:pt x="94" y="135"/>
                </a:lnTo>
                <a:lnTo>
                  <a:pt x="91" y="139"/>
                </a:lnTo>
                <a:close/>
                <a:moveTo>
                  <a:pt x="522" y="374"/>
                </a:moveTo>
                <a:lnTo>
                  <a:pt x="513" y="381"/>
                </a:lnTo>
                <a:lnTo>
                  <a:pt x="506" y="385"/>
                </a:lnTo>
                <a:lnTo>
                  <a:pt x="497" y="388"/>
                </a:lnTo>
                <a:lnTo>
                  <a:pt x="487" y="390"/>
                </a:lnTo>
                <a:lnTo>
                  <a:pt x="353" y="390"/>
                </a:lnTo>
                <a:lnTo>
                  <a:pt x="354" y="401"/>
                </a:lnTo>
                <a:lnTo>
                  <a:pt x="358" y="415"/>
                </a:lnTo>
                <a:lnTo>
                  <a:pt x="364" y="432"/>
                </a:lnTo>
                <a:lnTo>
                  <a:pt x="372" y="450"/>
                </a:lnTo>
                <a:lnTo>
                  <a:pt x="380" y="468"/>
                </a:lnTo>
                <a:lnTo>
                  <a:pt x="386" y="485"/>
                </a:lnTo>
                <a:lnTo>
                  <a:pt x="389" y="499"/>
                </a:lnTo>
                <a:lnTo>
                  <a:pt x="390" y="510"/>
                </a:lnTo>
                <a:lnTo>
                  <a:pt x="389" y="529"/>
                </a:lnTo>
                <a:lnTo>
                  <a:pt x="387" y="543"/>
                </a:lnTo>
                <a:lnTo>
                  <a:pt x="386" y="550"/>
                </a:lnTo>
                <a:lnTo>
                  <a:pt x="384" y="556"/>
                </a:lnTo>
                <a:lnTo>
                  <a:pt x="380" y="561"/>
                </a:lnTo>
                <a:lnTo>
                  <a:pt x="378" y="567"/>
                </a:lnTo>
                <a:lnTo>
                  <a:pt x="375" y="570"/>
                </a:lnTo>
                <a:lnTo>
                  <a:pt x="371" y="574"/>
                </a:lnTo>
                <a:lnTo>
                  <a:pt x="365" y="577"/>
                </a:lnTo>
                <a:lnTo>
                  <a:pt x="360" y="580"/>
                </a:lnTo>
                <a:lnTo>
                  <a:pt x="353" y="582"/>
                </a:lnTo>
                <a:lnTo>
                  <a:pt x="346" y="583"/>
                </a:lnTo>
                <a:lnTo>
                  <a:pt x="338" y="584"/>
                </a:lnTo>
                <a:lnTo>
                  <a:pt x="330" y="584"/>
                </a:lnTo>
                <a:lnTo>
                  <a:pt x="324" y="578"/>
                </a:lnTo>
                <a:lnTo>
                  <a:pt x="321" y="571"/>
                </a:lnTo>
                <a:lnTo>
                  <a:pt x="318" y="562"/>
                </a:lnTo>
                <a:lnTo>
                  <a:pt x="314" y="552"/>
                </a:lnTo>
                <a:lnTo>
                  <a:pt x="312" y="541"/>
                </a:lnTo>
                <a:lnTo>
                  <a:pt x="309" y="529"/>
                </a:lnTo>
                <a:lnTo>
                  <a:pt x="307" y="516"/>
                </a:lnTo>
                <a:lnTo>
                  <a:pt x="304" y="504"/>
                </a:lnTo>
                <a:lnTo>
                  <a:pt x="299" y="492"/>
                </a:lnTo>
                <a:lnTo>
                  <a:pt x="294" y="481"/>
                </a:lnTo>
                <a:lnTo>
                  <a:pt x="287" y="471"/>
                </a:lnTo>
                <a:lnTo>
                  <a:pt x="281" y="462"/>
                </a:lnTo>
                <a:lnTo>
                  <a:pt x="276" y="456"/>
                </a:lnTo>
                <a:lnTo>
                  <a:pt x="269" y="449"/>
                </a:lnTo>
                <a:lnTo>
                  <a:pt x="260" y="439"/>
                </a:lnTo>
                <a:lnTo>
                  <a:pt x="251" y="427"/>
                </a:lnTo>
                <a:lnTo>
                  <a:pt x="249" y="424"/>
                </a:lnTo>
                <a:lnTo>
                  <a:pt x="242" y="417"/>
                </a:lnTo>
                <a:lnTo>
                  <a:pt x="236" y="408"/>
                </a:lnTo>
                <a:lnTo>
                  <a:pt x="230" y="400"/>
                </a:lnTo>
                <a:lnTo>
                  <a:pt x="225" y="394"/>
                </a:lnTo>
                <a:lnTo>
                  <a:pt x="217" y="384"/>
                </a:lnTo>
                <a:lnTo>
                  <a:pt x="210" y="376"/>
                </a:lnTo>
                <a:lnTo>
                  <a:pt x="202" y="368"/>
                </a:lnTo>
                <a:lnTo>
                  <a:pt x="195" y="361"/>
                </a:lnTo>
                <a:lnTo>
                  <a:pt x="187" y="354"/>
                </a:lnTo>
                <a:lnTo>
                  <a:pt x="179" y="349"/>
                </a:lnTo>
                <a:lnTo>
                  <a:pt x="172" y="344"/>
                </a:lnTo>
                <a:lnTo>
                  <a:pt x="165" y="341"/>
                </a:lnTo>
                <a:lnTo>
                  <a:pt x="159" y="341"/>
                </a:lnTo>
                <a:lnTo>
                  <a:pt x="147" y="341"/>
                </a:lnTo>
                <a:lnTo>
                  <a:pt x="147" y="97"/>
                </a:lnTo>
                <a:lnTo>
                  <a:pt x="159" y="97"/>
                </a:lnTo>
                <a:lnTo>
                  <a:pt x="164" y="97"/>
                </a:lnTo>
                <a:lnTo>
                  <a:pt x="171" y="96"/>
                </a:lnTo>
                <a:lnTo>
                  <a:pt x="177" y="95"/>
                </a:lnTo>
                <a:lnTo>
                  <a:pt x="184" y="94"/>
                </a:lnTo>
                <a:lnTo>
                  <a:pt x="189" y="92"/>
                </a:lnTo>
                <a:lnTo>
                  <a:pt x="198" y="89"/>
                </a:lnTo>
                <a:lnTo>
                  <a:pt x="205" y="87"/>
                </a:lnTo>
                <a:lnTo>
                  <a:pt x="211" y="85"/>
                </a:lnTo>
                <a:lnTo>
                  <a:pt x="216" y="83"/>
                </a:lnTo>
                <a:lnTo>
                  <a:pt x="225" y="80"/>
                </a:lnTo>
                <a:lnTo>
                  <a:pt x="232" y="77"/>
                </a:lnTo>
                <a:lnTo>
                  <a:pt x="236" y="76"/>
                </a:lnTo>
                <a:lnTo>
                  <a:pt x="255" y="70"/>
                </a:lnTo>
                <a:lnTo>
                  <a:pt x="273" y="63"/>
                </a:lnTo>
                <a:lnTo>
                  <a:pt x="292" y="59"/>
                </a:lnTo>
                <a:lnTo>
                  <a:pt x="308" y="55"/>
                </a:lnTo>
                <a:lnTo>
                  <a:pt x="324" y="53"/>
                </a:lnTo>
                <a:lnTo>
                  <a:pt x="339" y="50"/>
                </a:lnTo>
                <a:lnTo>
                  <a:pt x="353" y="48"/>
                </a:lnTo>
                <a:lnTo>
                  <a:pt x="365" y="48"/>
                </a:lnTo>
                <a:lnTo>
                  <a:pt x="415" y="48"/>
                </a:lnTo>
                <a:lnTo>
                  <a:pt x="430" y="49"/>
                </a:lnTo>
                <a:lnTo>
                  <a:pt x="444" y="53"/>
                </a:lnTo>
                <a:lnTo>
                  <a:pt x="450" y="55"/>
                </a:lnTo>
                <a:lnTo>
                  <a:pt x="456" y="57"/>
                </a:lnTo>
                <a:lnTo>
                  <a:pt x="461" y="60"/>
                </a:lnTo>
                <a:lnTo>
                  <a:pt x="467" y="63"/>
                </a:lnTo>
                <a:lnTo>
                  <a:pt x="471" y="68"/>
                </a:lnTo>
                <a:lnTo>
                  <a:pt x="474" y="73"/>
                </a:lnTo>
                <a:lnTo>
                  <a:pt x="477" y="77"/>
                </a:lnTo>
                <a:lnTo>
                  <a:pt x="480" y="84"/>
                </a:lnTo>
                <a:lnTo>
                  <a:pt x="482" y="90"/>
                </a:lnTo>
                <a:lnTo>
                  <a:pt x="484" y="97"/>
                </a:lnTo>
                <a:lnTo>
                  <a:pt x="484" y="104"/>
                </a:lnTo>
                <a:lnTo>
                  <a:pt x="485" y="112"/>
                </a:lnTo>
                <a:lnTo>
                  <a:pt x="484" y="122"/>
                </a:lnTo>
                <a:lnTo>
                  <a:pt x="483" y="134"/>
                </a:lnTo>
                <a:lnTo>
                  <a:pt x="488" y="137"/>
                </a:lnTo>
                <a:lnTo>
                  <a:pt x="493" y="141"/>
                </a:lnTo>
                <a:lnTo>
                  <a:pt x="497" y="147"/>
                </a:lnTo>
                <a:lnTo>
                  <a:pt x="501" y="153"/>
                </a:lnTo>
                <a:lnTo>
                  <a:pt x="503" y="161"/>
                </a:lnTo>
                <a:lnTo>
                  <a:pt x="506" y="167"/>
                </a:lnTo>
                <a:lnTo>
                  <a:pt x="508" y="174"/>
                </a:lnTo>
                <a:lnTo>
                  <a:pt x="508" y="181"/>
                </a:lnTo>
                <a:lnTo>
                  <a:pt x="508" y="188"/>
                </a:lnTo>
                <a:lnTo>
                  <a:pt x="506" y="195"/>
                </a:lnTo>
                <a:lnTo>
                  <a:pt x="503" y="202"/>
                </a:lnTo>
                <a:lnTo>
                  <a:pt x="501" y="207"/>
                </a:lnTo>
                <a:lnTo>
                  <a:pt x="506" y="212"/>
                </a:lnTo>
                <a:lnTo>
                  <a:pt x="510" y="218"/>
                </a:lnTo>
                <a:lnTo>
                  <a:pt x="513" y="222"/>
                </a:lnTo>
                <a:lnTo>
                  <a:pt x="516" y="229"/>
                </a:lnTo>
                <a:lnTo>
                  <a:pt x="519" y="234"/>
                </a:lnTo>
                <a:lnTo>
                  <a:pt x="520" y="239"/>
                </a:lnTo>
                <a:lnTo>
                  <a:pt x="521" y="246"/>
                </a:lnTo>
                <a:lnTo>
                  <a:pt x="521" y="252"/>
                </a:lnTo>
                <a:lnTo>
                  <a:pt x="520" y="262"/>
                </a:lnTo>
                <a:lnTo>
                  <a:pt x="517" y="274"/>
                </a:lnTo>
                <a:lnTo>
                  <a:pt x="513" y="284"/>
                </a:lnTo>
                <a:lnTo>
                  <a:pt x="508" y="291"/>
                </a:lnTo>
                <a:lnTo>
                  <a:pt x="513" y="293"/>
                </a:lnTo>
                <a:lnTo>
                  <a:pt x="519" y="297"/>
                </a:lnTo>
                <a:lnTo>
                  <a:pt x="524" y="302"/>
                </a:lnTo>
                <a:lnTo>
                  <a:pt x="528" y="310"/>
                </a:lnTo>
                <a:lnTo>
                  <a:pt x="531" y="318"/>
                </a:lnTo>
                <a:lnTo>
                  <a:pt x="534" y="326"/>
                </a:lnTo>
                <a:lnTo>
                  <a:pt x="536" y="333"/>
                </a:lnTo>
                <a:lnTo>
                  <a:pt x="536" y="341"/>
                </a:lnTo>
                <a:lnTo>
                  <a:pt x="535" y="350"/>
                </a:lnTo>
                <a:lnTo>
                  <a:pt x="533" y="358"/>
                </a:lnTo>
                <a:lnTo>
                  <a:pt x="528" y="367"/>
                </a:lnTo>
                <a:lnTo>
                  <a:pt x="522" y="37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6" name="Freeform 40">
            <a:extLst>
              <a:ext uri="{FF2B5EF4-FFF2-40B4-BE49-F238E27FC236}">
                <a16:creationId xmlns:a16="http://schemas.microsoft.com/office/drawing/2014/main" id="{F65C958C-95CE-F547-B7E8-39EA3BC9070B}"/>
              </a:ext>
            </a:extLst>
          </p:cNvPr>
          <p:cNvSpPr>
            <a:spLocks noEditPoints="1"/>
          </p:cNvSpPr>
          <p:nvPr/>
        </p:nvSpPr>
        <p:spPr bwMode="auto">
          <a:xfrm>
            <a:off x="11617119" y="8978723"/>
            <a:ext cx="225389" cy="420439"/>
          </a:xfrm>
          <a:custGeom>
            <a:avLst/>
            <a:gdLst>
              <a:gd name="T0" fmla="*/ 23 w 157"/>
              <a:gd name="T1" fmla="*/ 0 h 292"/>
              <a:gd name="T2" fmla="*/ 15 w 157"/>
              <a:gd name="T3" fmla="*/ 1 h 292"/>
              <a:gd name="T4" fmla="*/ 6 w 157"/>
              <a:gd name="T5" fmla="*/ 7 h 292"/>
              <a:gd name="T6" fmla="*/ 1 w 157"/>
              <a:gd name="T7" fmla="*/ 15 h 292"/>
              <a:gd name="T8" fmla="*/ 0 w 157"/>
              <a:gd name="T9" fmla="*/ 24 h 292"/>
              <a:gd name="T10" fmla="*/ 0 w 157"/>
              <a:gd name="T11" fmla="*/ 272 h 292"/>
              <a:gd name="T12" fmla="*/ 3 w 157"/>
              <a:gd name="T13" fmla="*/ 281 h 292"/>
              <a:gd name="T14" fmla="*/ 10 w 157"/>
              <a:gd name="T15" fmla="*/ 287 h 292"/>
              <a:gd name="T16" fmla="*/ 19 w 157"/>
              <a:gd name="T17" fmla="*/ 292 h 292"/>
              <a:gd name="T18" fmla="*/ 133 w 157"/>
              <a:gd name="T19" fmla="*/ 292 h 292"/>
              <a:gd name="T20" fmla="*/ 142 w 157"/>
              <a:gd name="T21" fmla="*/ 290 h 292"/>
              <a:gd name="T22" fmla="*/ 150 w 157"/>
              <a:gd name="T23" fmla="*/ 284 h 292"/>
              <a:gd name="T24" fmla="*/ 155 w 157"/>
              <a:gd name="T25" fmla="*/ 277 h 292"/>
              <a:gd name="T26" fmla="*/ 157 w 157"/>
              <a:gd name="T27" fmla="*/ 268 h 292"/>
              <a:gd name="T28" fmla="*/ 157 w 157"/>
              <a:gd name="T29" fmla="*/ 20 h 292"/>
              <a:gd name="T30" fmla="*/ 153 w 157"/>
              <a:gd name="T31" fmla="*/ 11 h 292"/>
              <a:gd name="T32" fmla="*/ 146 w 157"/>
              <a:gd name="T33" fmla="*/ 3 h 292"/>
              <a:gd name="T34" fmla="*/ 138 w 157"/>
              <a:gd name="T35" fmla="*/ 0 h 292"/>
              <a:gd name="T36" fmla="*/ 89 w 157"/>
              <a:gd name="T37" fmla="*/ 90 h 292"/>
              <a:gd name="T38" fmla="*/ 82 w 157"/>
              <a:gd name="T39" fmla="*/ 95 h 292"/>
              <a:gd name="T40" fmla="*/ 72 w 157"/>
              <a:gd name="T41" fmla="*/ 97 h 292"/>
              <a:gd name="T42" fmla="*/ 62 w 157"/>
              <a:gd name="T43" fmla="*/ 95 h 292"/>
              <a:gd name="T44" fmla="*/ 55 w 157"/>
              <a:gd name="T45" fmla="*/ 90 h 292"/>
              <a:gd name="T46" fmla="*/ 49 w 157"/>
              <a:gd name="T47" fmla="*/ 82 h 292"/>
              <a:gd name="T48" fmla="*/ 48 w 157"/>
              <a:gd name="T49" fmla="*/ 73 h 292"/>
              <a:gd name="T50" fmla="*/ 49 w 157"/>
              <a:gd name="T51" fmla="*/ 63 h 292"/>
              <a:gd name="T52" fmla="*/ 55 w 157"/>
              <a:gd name="T53" fmla="*/ 55 h 292"/>
              <a:gd name="T54" fmla="*/ 62 w 157"/>
              <a:gd name="T55" fmla="*/ 50 h 292"/>
              <a:gd name="T56" fmla="*/ 72 w 157"/>
              <a:gd name="T57" fmla="*/ 49 h 292"/>
              <a:gd name="T58" fmla="*/ 82 w 157"/>
              <a:gd name="T59" fmla="*/ 50 h 292"/>
              <a:gd name="T60" fmla="*/ 89 w 157"/>
              <a:gd name="T61" fmla="*/ 55 h 292"/>
              <a:gd name="T62" fmla="*/ 95 w 157"/>
              <a:gd name="T63" fmla="*/ 63 h 292"/>
              <a:gd name="T64" fmla="*/ 97 w 157"/>
              <a:gd name="T65" fmla="*/ 73 h 292"/>
              <a:gd name="T66" fmla="*/ 95 w 157"/>
              <a:gd name="T67" fmla="*/ 82 h 292"/>
              <a:gd name="T68" fmla="*/ 89 w 157"/>
              <a:gd name="T69" fmla="*/ 9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7" h="292">
                <a:moveTo>
                  <a:pt x="133" y="0"/>
                </a:moveTo>
                <a:lnTo>
                  <a:pt x="23" y="0"/>
                </a:lnTo>
                <a:lnTo>
                  <a:pt x="19" y="0"/>
                </a:lnTo>
                <a:lnTo>
                  <a:pt x="15" y="1"/>
                </a:lnTo>
                <a:lnTo>
                  <a:pt x="10" y="3"/>
                </a:lnTo>
                <a:lnTo>
                  <a:pt x="6" y="7"/>
                </a:lnTo>
                <a:lnTo>
                  <a:pt x="3" y="11"/>
                </a:lnTo>
                <a:lnTo>
                  <a:pt x="1" y="15"/>
                </a:lnTo>
                <a:lnTo>
                  <a:pt x="0" y="20"/>
                </a:lnTo>
                <a:lnTo>
                  <a:pt x="0" y="24"/>
                </a:lnTo>
                <a:lnTo>
                  <a:pt x="0" y="268"/>
                </a:lnTo>
                <a:lnTo>
                  <a:pt x="0" y="272"/>
                </a:lnTo>
                <a:lnTo>
                  <a:pt x="1" y="277"/>
                </a:lnTo>
                <a:lnTo>
                  <a:pt x="3" y="281"/>
                </a:lnTo>
                <a:lnTo>
                  <a:pt x="6" y="284"/>
                </a:lnTo>
                <a:lnTo>
                  <a:pt x="10" y="287"/>
                </a:lnTo>
                <a:lnTo>
                  <a:pt x="15" y="290"/>
                </a:lnTo>
                <a:lnTo>
                  <a:pt x="19" y="292"/>
                </a:lnTo>
                <a:lnTo>
                  <a:pt x="23" y="292"/>
                </a:lnTo>
                <a:lnTo>
                  <a:pt x="133" y="292"/>
                </a:lnTo>
                <a:lnTo>
                  <a:pt x="138" y="292"/>
                </a:lnTo>
                <a:lnTo>
                  <a:pt x="142" y="290"/>
                </a:lnTo>
                <a:lnTo>
                  <a:pt x="146" y="287"/>
                </a:lnTo>
                <a:lnTo>
                  <a:pt x="150" y="284"/>
                </a:lnTo>
                <a:lnTo>
                  <a:pt x="153" y="281"/>
                </a:lnTo>
                <a:lnTo>
                  <a:pt x="155" y="277"/>
                </a:lnTo>
                <a:lnTo>
                  <a:pt x="157" y="272"/>
                </a:lnTo>
                <a:lnTo>
                  <a:pt x="157" y="268"/>
                </a:lnTo>
                <a:lnTo>
                  <a:pt x="157" y="24"/>
                </a:lnTo>
                <a:lnTo>
                  <a:pt x="157" y="20"/>
                </a:lnTo>
                <a:lnTo>
                  <a:pt x="155" y="15"/>
                </a:lnTo>
                <a:lnTo>
                  <a:pt x="153" y="11"/>
                </a:lnTo>
                <a:lnTo>
                  <a:pt x="150" y="7"/>
                </a:lnTo>
                <a:lnTo>
                  <a:pt x="146" y="3"/>
                </a:lnTo>
                <a:lnTo>
                  <a:pt x="142" y="1"/>
                </a:lnTo>
                <a:lnTo>
                  <a:pt x="138" y="0"/>
                </a:lnTo>
                <a:lnTo>
                  <a:pt x="133" y="0"/>
                </a:lnTo>
                <a:close/>
                <a:moveTo>
                  <a:pt x="89" y="90"/>
                </a:moveTo>
                <a:lnTo>
                  <a:pt x="86" y="93"/>
                </a:lnTo>
                <a:lnTo>
                  <a:pt x="82" y="95"/>
                </a:lnTo>
                <a:lnTo>
                  <a:pt x="77" y="96"/>
                </a:lnTo>
                <a:lnTo>
                  <a:pt x="72" y="97"/>
                </a:lnTo>
                <a:lnTo>
                  <a:pt x="68" y="96"/>
                </a:lnTo>
                <a:lnTo>
                  <a:pt x="62" y="95"/>
                </a:lnTo>
                <a:lnTo>
                  <a:pt x="59" y="93"/>
                </a:lnTo>
                <a:lnTo>
                  <a:pt x="55" y="90"/>
                </a:lnTo>
                <a:lnTo>
                  <a:pt x="51" y="87"/>
                </a:lnTo>
                <a:lnTo>
                  <a:pt x="49" y="82"/>
                </a:lnTo>
                <a:lnTo>
                  <a:pt x="48" y="78"/>
                </a:lnTo>
                <a:lnTo>
                  <a:pt x="48" y="73"/>
                </a:lnTo>
                <a:lnTo>
                  <a:pt x="48" y="68"/>
                </a:lnTo>
                <a:lnTo>
                  <a:pt x="49" y="63"/>
                </a:lnTo>
                <a:lnTo>
                  <a:pt x="51" y="60"/>
                </a:lnTo>
                <a:lnTo>
                  <a:pt x="55" y="55"/>
                </a:lnTo>
                <a:lnTo>
                  <a:pt x="59" y="52"/>
                </a:lnTo>
                <a:lnTo>
                  <a:pt x="62" y="50"/>
                </a:lnTo>
                <a:lnTo>
                  <a:pt x="68" y="49"/>
                </a:lnTo>
                <a:lnTo>
                  <a:pt x="72" y="49"/>
                </a:lnTo>
                <a:lnTo>
                  <a:pt x="77" y="49"/>
                </a:lnTo>
                <a:lnTo>
                  <a:pt x="82" y="50"/>
                </a:lnTo>
                <a:lnTo>
                  <a:pt x="86" y="52"/>
                </a:lnTo>
                <a:lnTo>
                  <a:pt x="89" y="55"/>
                </a:lnTo>
                <a:lnTo>
                  <a:pt x="92" y="60"/>
                </a:lnTo>
                <a:lnTo>
                  <a:pt x="95" y="63"/>
                </a:lnTo>
                <a:lnTo>
                  <a:pt x="96" y="68"/>
                </a:lnTo>
                <a:lnTo>
                  <a:pt x="97" y="73"/>
                </a:lnTo>
                <a:lnTo>
                  <a:pt x="96" y="78"/>
                </a:lnTo>
                <a:lnTo>
                  <a:pt x="95" y="82"/>
                </a:lnTo>
                <a:lnTo>
                  <a:pt x="92" y="87"/>
                </a:lnTo>
                <a:lnTo>
                  <a:pt x="89" y="9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7" name="Freeform 41">
            <a:extLst>
              <a:ext uri="{FF2B5EF4-FFF2-40B4-BE49-F238E27FC236}">
                <a16:creationId xmlns:a16="http://schemas.microsoft.com/office/drawing/2014/main" id="{163417F8-B8BF-744C-88DA-97164134089C}"/>
              </a:ext>
            </a:extLst>
          </p:cNvPr>
          <p:cNvSpPr>
            <a:spLocks/>
          </p:cNvSpPr>
          <p:nvPr/>
        </p:nvSpPr>
        <p:spPr bwMode="auto">
          <a:xfrm>
            <a:off x="11877185" y="8909374"/>
            <a:ext cx="615486" cy="845211"/>
          </a:xfrm>
          <a:custGeom>
            <a:avLst/>
            <a:gdLst>
              <a:gd name="T0" fmla="*/ 409 w 426"/>
              <a:gd name="T1" fmla="*/ 245 h 585"/>
              <a:gd name="T2" fmla="*/ 410 w 426"/>
              <a:gd name="T3" fmla="*/ 224 h 585"/>
              <a:gd name="T4" fmla="*/ 407 w 426"/>
              <a:gd name="T5" fmla="*/ 204 h 585"/>
              <a:gd name="T6" fmla="*/ 399 w 426"/>
              <a:gd name="T7" fmla="*/ 185 h 585"/>
              <a:gd name="T8" fmla="*/ 398 w 426"/>
              <a:gd name="T9" fmla="*/ 157 h 585"/>
              <a:gd name="T10" fmla="*/ 391 w 426"/>
              <a:gd name="T11" fmla="*/ 124 h 585"/>
              <a:gd name="T12" fmla="*/ 374 w 426"/>
              <a:gd name="T13" fmla="*/ 99 h 585"/>
              <a:gd name="T14" fmla="*/ 373 w 426"/>
              <a:gd name="T15" fmla="*/ 69 h 585"/>
              <a:gd name="T16" fmla="*/ 364 w 426"/>
              <a:gd name="T17" fmla="*/ 44 h 585"/>
              <a:gd name="T18" fmla="*/ 349 w 426"/>
              <a:gd name="T19" fmla="*/ 23 h 585"/>
              <a:gd name="T20" fmla="*/ 324 w 426"/>
              <a:gd name="T21" fmla="*/ 8 h 585"/>
              <a:gd name="T22" fmla="*/ 293 w 426"/>
              <a:gd name="T23" fmla="*/ 1 h 585"/>
              <a:gd name="T24" fmla="*/ 218 w 426"/>
              <a:gd name="T25" fmla="*/ 1 h 585"/>
              <a:gd name="T26" fmla="*/ 176 w 426"/>
              <a:gd name="T27" fmla="*/ 6 h 585"/>
              <a:gd name="T28" fmla="*/ 139 w 426"/>
              <a:gd name="T29" fmla="*/ 15 h 585"/>
              <a:gd name="T30" fmla="*/ 110 w 426"/>
              <a:gd name="T31" fmla="*/ 23 h 585"/>
              <a:gd name="T32" fmla="*/ 63 w 426"/>
              <a:gd name="T33" fmla="*/ 39 h 585"/>
              <a:gd name="T34" fmla="*/ 24 w 426"/>
              <a:gd name="T35" fmla="*/ 49 h 585"/>
              <a:gd name="T36" fmla="*/ 11 w 426"/>
              <a:gd name="T37" fmla="*/ 53 h 585"/>
              <a:gd name="T38" fmla="*/ 1 w 426"/>
              <a:gd name="T39" fmla="*/ 64 h 585"/>
              <a:gd name="T40" fmla="*/ 0 w 426"/>
              <a:gd name="T41" fmla="*/ 317 h 585"/>
              <a:gd name="T42" fmla="*/ 3 w 426"/>
              <a:gd name="T43" fmla="*/ 330 h 585"/>
              <a:gd name="T44" fmla="*/ 14 w 426"/>
              <a:gd name="T45" fmla="*/ 339 h 585"/>
              <a:gd name="T46" fmla="*/ 28 w 426"/>
              <a:gd name="T47" fmla="*/ 343 h 585"/>
              <a:gd name="T48" fmla="*/ 52 w 426"/>
              <a:gd name="T49" fmla="*/ 363 h 585"/>
              <a:gd name="T50" fmla="*/ 81 w 426"/>
              <a:gd name="T51" fmla="*/ 398 h 585"/>
              <a:gd name="T52" fmla="*/ 112 w 426"/>
              <a:gd name="T53" fmla="*/ 438 h 585"/>
              <a:gd name="T54" fmla="*/ 135 w 426"/>
              <a:gd name="T55" fmla="*/ 464 h 585"/>
              <a:gd name="T56" fmla="*/ 147 w 426"/>
              <a:gd name="T57" fmla="*/ 492 h 585"/>
              <a:gd name="T58" fmla="*/ 155 w 426"/>
              <a:gd name="T59" fmla="*/ 529 h 585"/>
              <a:gd name="T60" fmla="*/ 164 w 426"/>
              <a:gd name="T61" fmla="*/ 558 h 585"/>
              <a:gd name="T62" fmla="*/ 182 w 426"/>
              <a:gd name="T63" fmla="*/ 580 h 585"/>
              <a:gd name="T64" fmla="*/ 194 w 426"/>
              <a:gd name="T65" fmla="*/ 585 h 585"/>
              <a:gd name="T66" fmla="*/ 218 w 426"/>
              <a:gd name="T67" fmla="*/ 583 h 585"/>
              <a:gd name="T68" fmla="*/ 248 w 426"/>
              <a:gd name="T69" fmla="*/ 571 h 585"/>
              <a:gd name="T70" fmla="*/ 260 w 426"/>
              <a:gd name="T71" fmla="*/ 560 h 585"/>
              <a:gd name="T72" fmla="*/ 273 w 426"/>
              <a:gd name="T73" fmla="*/ 538 h 585"/>
              <a:gd name="T74" fmla="*/ 279 w 426"/>
              <a:gd name="T75" fmla="*/ 509 h 585"/>
              <a:gd name="T76" fmla="*/ 280 w 426"/>
              <a:gd name="T77" fmla="*/ 486 h 585"/>
              <a:gd name="T78" fmla="*/ 272 w 426"/>
              <a:gd name="T79" fmla="*/ 445 h 585"/>
              <a:gd name="T80" fmla="*/ 258 w 426"/>
              <a:gd name="T81" fmla="*/ 414 h 585"/>
              <a:gd name="T82" fmla="*/ 253 w 426"/>
              <a:gd name="T83" fmla="*/ 402 h 585"/>
              <a:gd name="T84" fmla="*/ 247 w 426"/>
              <a:gd name="T85" fmla="*/ 389 h 585"/>
              <a:gd name="T86" fmla="*/ 367 w 426"/>
              <a:gd name="T87" fmla="*/ 388 h 585"/>
              <a:gd name="T88" fmla="*/ 387 w 426"/>
              <a:gd name="T89" fmla="*/ 381 h 585"/>
              <a:gd name="T90" fmla="*/ 404 w 426"/>
              <a:gd name="T91" fmla="*/ 368 h 585"/>
              <a:gd name="T92" fmla="*/ 417 w 426"/>
              <a:gd name="T93" fmla="*/ 350 h 585"/>
              <a:gd name="T94" fmla="*/ 425 w 426"/>
              <a:gd name="T95" fmla="*/ 331 h 585"/>
              <a:gd name="T96" fmla="*/ 426 w 426"/>
              <a:gd name="T97" fmla="*/ 308 h 585"/>
              <a:gd name="T98" fmla="*/ 420 w 426"/>
              <a:gd name="T99" fmla="*/ 286 h 585"/>
              <a:gd name="T100" fmla="*/ 409 w 426"/>
              <a:gd name="T101" fmla="*/ 266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6" h="585">
                <a:moveTo>
                  <a:pt x="405" y="260"/>
                </a:moveTo>
                <a:lnTo>
                  <a:pt x="407" y="252"/>
                </a:lnTo>
                <a:lnTo>
                  <a:pt x="409" y="245"/>
                </a:lnTo>
                <a:lnTo>
                  <a:pt x="410" y="237"/>
                </a:lnTo>
                <a:lnTo>
                  <a:pt x="410" y="231"/>
                </a:lnTo>
                <a:lnTo>
                  <a:pt x="410" y="224"/>
                </a:lnTo>
                <a:lnTo>
                  <a:pt x="410" y="217"/>
                </a:lnTo>
                <a:lnTo>
                  <a:pt x="408" y="210"/>
                </a:lnTo>
                <a:lnTo>
                  <a:pt x="407" y="204"/>
                </a:lnTo>
                <a:lnTo>
                  <a:pt x="405" y="197"/>
                </a:lnTo>
                <a:lnTo>
                  <a:pt x="402" y="191"/>
                </a:lnTo>
                <a:lnTo>
                  <a:pt x="399" y="185"/>
                </a:lnTo>
                <a:lnTo>
                  <a:pt x="394" y="179"/>
                </a:lnTo>
                <a:lnTo>
                  <a:pt x="396" y="168"/>
                </a:lnTo>
                <a:lnTo>
                  <a:pt x="398" y="157"/>
                </a:lnTo>
                <a:lnTo>
                  <a:pt x="396" y="145"/>
                </a:lnTo>
                <a:lnTo>
                  <a:pt x="394" y="134"/>
                </a:lnTo>
                <a:lnTo>
                  <a:pt x="391" y="124"/>
                </a:lnTo>
                <a:lnTo>
                  <a:pt x="387" y="115"/>
                </a:lnTo>
                <a:lnTo>
                  <a:pt x="380" y="106"/>
                </a:lnTo>
                <a:lnTo>
                  <a:pt x="374" y="99"/>
                </a:lnTo>
                <a:lnTo>
                  <a:pt x="374" y="88"/>
                </a:lnTo>
                <a:lnTo>
                  <a:pt x="374" y="78"/>
                </a:lnTo>
                <a:lnTo>
                  <a:pt x="373" y="69"/>
                </a:lnTo>
                <a:lnTo>
                  <a:pt x="371" y="60"/>
                </a:lnTo>
                <a:lnTo>
                  <a:pt x="368" y="51"/>
                </a:lnTo>
                <a:lnTo>
                  <a:pt x="364" y="44"/>
                </a:lnTo>
                <a:lnTo>
                  <a:pt x="360" y="36"/>
                </a:lnTo>
                <a:lnTo>
                  <a:pt x="355" y="30"/>
                </a:lnTo>
                <a:lnTo>
                  <a:pt x="349" y="23"/>
                </a:lnTo>
                <a:lnTo>
                  <a:pt x="341" y="17"/>
                </a:lnTo>
                <a:lnTo>
                  <a:pt x="333" y="12"/>
                </a:lnTo>
                <a:lnTo>
                  <a:pt x="324" y="8"/>
                </a:lnTo>
                <a:lnTo>
                  <a:pt x="314" y="5"/>
                </a:lnTo>
                <a:lnTo>
                  <a:pt x="304" y="2"/>
                </a:lnTo>
                <a:lnTo>
                  <a:pt x="293" y="1"/>
                </a:lnTo>
                <a:lnTo>
                  <a:pt x="280" y="0"/>
                </a:lnTo>
                <a:lnTo>
                  <a:pt x="231" y="0"/>
                </a:lnTo>
                <a:lnTo>
                  <a:pt x="218" y="1"/>
                </a:lnTo>
                <a:lnTo>
                  <a:pt x="205" y="2"/>
                </a:lnTo>
                <a:lnTo>
                  <a:pt x="191" y="4"/>
                </a:lnTo>
                <a:lnTo>
                  <a:pt x="176" y="6"/>
                </a:lnTo>
                <a:lnTo>
                  <a:pt x="162" y="9"/>
                </a:lnTo>
                <a:lnTo>
                  <a:pt x="150" y="11"/>
                </a:lnTo>
                <a:lnTo>
                  <a:pt x="139" y="15"/>
                </a:lnTo>
                <a:lnTo>
                  <a:pt x="130" y="17"/>
                </a:lnTo>
                <a:lnTo>
                  <a:pt x="121" y="20"/>
                </a:lnTo>
                <a:lnTo>
                  <a:pt x="110" y="23"/>
                </a:lnTo>
                <a:lnTo>
                  <a:pt x="98" y="28"/>
                </a:lnTo>
                <a:lnTo>
                  <a:pt x="84" y="32"/>
                </a:lnTo>
                <a:lnTo>
                  <a:pt x="63" y="39"/>
                </a:lnTo>
                <a:lnTo>
                  <a:pt x="45" y="45"/>
                </a:lnTo>
                <a:lnTo>
                  <a:pt x="32" y="47"/>
                </a:lnTo>
                <a:lnTo>
                  <a:pt x="24" y="49"/>
                </a:lnTo>
                <a:lnTo>
                  <a:pt x="20" y="49"/>
                </a:lnTo>
                <a:lnTo>
                  <a:pt x="15" y="50"/>
                </a:lnTo>
                <a:lnTo>
                  <a:pt x="11" y="53"/>
                </a:lnTo>
                <a:lnTo>
                  <a:pt x="7" y="56"/>
                </a:lnTo>
                <a:lnTo>
                  <a:pt x="3" y="60"/>
                </a:lnTo>
                <a:lnTo>
                  <a:pt x="1" y="64"/>
                </a:lnTo>
                <a:lnTo>
                  <a:pt x="0" y="69"/>
                </a:lnTo>
                <a:lnTo>
                  <a:pt x="0" y="73"/>
                </a:lnTo>
                <a:lnTo>
                  <a:pt x="0" y="317"/>
                </a:lnTo>
                <a:lnTo>
                  <a:pt x="0" y="321"/>
                </a:lnTo>
                <a:lnTo>
                  <a:pt x="1" y="326"/>
                </a:lnTo>
                <a:lnTo>
                  <a:pt x="3" y="330"/>
                </a:lnTo>
                <a:lnTo>
                  <a:pt x="7" y="333"/>
                </a:lnTo>
                <a:lnTo>
                  <a:pt x="10" y="336"/>
                </a:lnTo>
                <a:lnTo>
                  <a:pt x="14" y="339"/>
                </a:lnTo>
                <a:lnTo>
                  <a:pt x="18" y="341"/>
                </a:lnTo>
                <a:lnTo>
                  <a:pt x="23" y="341"/>
                </a:lnTo>
                <a:lnTo>
                  <a:pt x="28" y="343"/>
                </a:lnTo>
                <a:lnTo>
                  <a:pt x="35" y="347"/>
                </a:lnTo>
                <a:lnTo>
                  <a:pt x="42" y="354"/>
                </a:lnTo>
                <a:lnTo>
                  <a:pt x="52" y="363"/>
                </a:lnTo>
                <a:lnTo>
                  <a:pt x="62" y="374"/>
                </a:lnTo>
                <a:lnTo>
                  <a:pt x="71" y="386"/>
                </a:lnTo>
                <a:lnTo>
                  <a:pt x="81" y="398"/>
                </a:lnTo>
                <a:lnTo>
                  <a:pt x="90" y="410"/>
                </a:lnTo>
                <a:lnTo>
                  <a:pt x="103" y="425"/>
                </a:lnTo>
                <a:lnTo>
                  <a:pt x="112" y="438"/>
                </a:lnTo>
                <a:lnTo>
                  <a:pt x="121" y="448"/>
                </a:lnTo>
                <a:lnTo>
                  <a:pt x="129" y="455"/>
                </a:lnTo>
                <a:lnTo>
                  <a:pt x="135" y="464"/>
                </a:lnTo>
                <a:lnTo>
                  <a:pt x="140" y="474"/>
                </a:lnTo>
                <a:lnTo>
                  <a:pt x="145" y="484"/>
                </a:lnTo>
                <a:lnTo>
                  <a:pt x="147" y="492"/>
                </a:lnTo>
                <a:lnTo>
                  <a:pt x="149" y="502"/>
                </a:lnTo>
                <a:lnTo>
                  <a:pt x="152" y="516"/>
                </a:lnTo>
                <a:lnTo>
                  <a:pt x="155" y="529"/>
                </a:lnTo>
                <a:lnTo>
                  <a:pt x="157" y="538"/>
                </a:lnTo>
                <a:lnTo>
                  <a:pt x="160" y="547"/>
                </a:lnTo>
                <a:lnTo>
                  <a:pt x="164" y="558"/>
                </a:lnTo>
                <a:lnTo>
                  <a:pt x="171" y="569"/>
                </a:lnTo>
                <a:lnTo>
                  <a:pt x="177" y="577"/>
                </a:lnTo>
                <a:lnTo>
                  <a:pt x="182" y="580"/>
                </a:lnTo>
                <a:lnTo>
                  <a:pt x="185" y="583"/>
                </a:lnTo>
                <a:lnTo>
                  <a:pt x="190" y="584"/>
                </a:lnTo>
                <a:lnTo>
                  <a:pt x="194" y="585"/>
                </a:lnTo>
                <a:lnTo>
                  <a:pt x="203" y="584"/>
                </a:lnTo>
                <a:lnTo>
                  <a:pt x="211" y="584"/>
                </a:lnTo>
                <a:lnTo>
                  <a:pt x="218" y="583"/>
                </a:lnTo>
                <a:lnTo>
                  <a:pt x="226" y="580"/>
                </a:lnTo>
                <a:lnTo>
                  <a:pt x="239" y="576"/>
                </a:lnTo>
                <a:lnTo>
                  <a:pt x="248" y="571"/>
                </a:lnTo>
                <a:lnTo>
                  <a:pt x="253" y="567"/>
                </a:lnTo>
                <a:lnTo>
                  <a:pt x="257" y="563"/>
                </a:lnTo>
                <a:lnTo>
                  <a:pt x="260" y="560"/>
                </a:lnTo>
                <a:lnTo>
                  <a:pt x="264" y="556"/>
                </a:lnTo>
                <a:lnTo>
                  <a:pt x="269" y="546"/>
                </a:lnTo>
                <a:lnTo>
                  <a:pt x="273" y="538"/>
                </a:lnTo>
                <a:lnTo>
                  <a:pt x="275" y="530"/>
                </a:lnTo>
                <a:lnTo>
                  <a:pt x="278" y="519"/>
                </a:lnTo>
                <a:lnTo>
                  <a:pt x="279" y="509"/>
                </a:lnTo>
                <a:lnTo>
                  <a:pt x="280" y="502"/>
                </a:lnTo>
                <a:lnTo>
                  <a:pt x="280" y="495"/>
                </a:lnTo>
                <a:lnTo>
                  <a:pt x="280" y="486"/>
                </a:lnTo>
                <a:lnTo>
                  <a:pt x="279" y="472"/>
                </a:lnTo>
                <a:lnTo>
                  <a:pt x="275" y="457"/>
                </a:lnTo>
                <a:lnTo>
                  <a:pt x="272" y="445"/>
                </a:lnTo>
                <a:lnTo>
                  <a:pt x="269" y="436"/>
                </a:lnTo>
                <a:lnTo>
                  <a:pt x="265" y="426"/>
                </a:lnTo>
                <a:lnTo>
                  <a:pt x="258" y="414"/>
                </a:lnTo>
                <a:lnTo>
                  <a:pt x="257" y="411"/>
                </a:lnTo>
                <a:lnTo>
                  <a:pt x="255" y="407"/>
                </a:lnTo>
                <a:lnTo>
                  <a:pt x="253" y="402"/>
                </a:lnTo>
                <a:lnTo>
                  <a:pt x="251" y="399"/>
                </a:lnTo>
                <a:lnTo>
                  <a:pt x="248" y="395"/>
                </a:lnTo>
                <a:lnTo>
                  <a:pt x="247" y="389"/>
                </a:lnTo>
                <a:lnTo>
                  <a:pt x="353" y="389"/>
                </a:lnTo>
                <a:lnTo>
                  <a:pt x="360" y="389"/>
                </a:lnTo>
                <a:lnTo>
                  <a:pt x="367" y="388"/>
                </a:lnTo>
                <a:lnTo>
                  <a:pt x="374" y="386"/>
                </a:lnTo>
                <a:lnTo>
                  <a:pt x="380" y="384"/>
                </a:lnTo>
                <a:lnTo>
                  <a:pt x="387" y="381"/>
                </a:lnTo>
                <a:lnTo>
                  <a:pt x="393" y="377"/>
                </a:lnTo>
                <a:lnTo>
                  <a:pt x="399" y="373"/>
                </a:lnTo>
                <a:lnTo>
                  <a:pt x="404" y="368"/>
                </a:lnTo>
                <a:lnTo>
                  <a:pt x="409" y="362"/>
                </a:lnTo>
                <a:lnTo>
                  <a:pt x="414" y="357"/>
                </a:lnTo>
                <a:lnTo>
                  <a:pt x="417" y="350"/>
                </a:lnTo>
                <a:lnTo>
                  <a:pt x="420" y="344"/>
                </a:lnTo>
                <a:lnTo>
                  <a:pt x="422" y="337"/>
                </a:lnTo>
                <a:lnTo>
                  <a:pt x="425" y="331"/>
                </a:lnTo>
                <a:lnTo>
                  <a:pt x="426" y="323"/>
                </a:lnTo>
                <a:lnTo>
                  <a:pt x="426" y="317"/>
                </a:lnTo>
                <a:lnTo>
                  <a:pt x="426" y="308"/>
                </a:lnTo>
                <a:lnTo>
                  <a:pt x="425" y="301"/>
                </a:lnTo>
                <a:lnTo>
                  <a:pt x="423" y="293"/>
                </a:lnTo>
                <a:lnTo>
                  <a:pt x="420" y="286"/>
                </a:lnTo>
                <a:lnTo>
                  <a:pt x="418" y="279"/>
                </a:lnTo>
                <a:lnTo>
                  <a:pt x="414" y="272"/>
                </a:lnTo>
                <a:lnTo>
                  <a:pt x="409" y="266"/>
                </a:lnTo>
                <a:lnTo>
                  <a:pt x="405" y="26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8" name="Freeform 42">
            <a:extLst>
              <a:ext uri="{FF2B5EF4-FFF2-40B4-BE49-F238E27FC236}">
                <a16:creationId xmlns:a16="http://schemas.microsoft.com/office/drawing/2014/main" id="{0260EAF8-8B4D-E64E-A9D4-0E366B1ED556}"/>
              </a:ext>
            </a:extLst>
          </p:cNvPr>
          <p:cNvSpPr>
            <a:spLocks noEditPoints="1"/>
          </p:cNvSpPr>
          <p:nvPr/>
        </p:nvSpPr>
        <p:spPr bwMode="auto">
          <a:xfrm>
            <a:off x="13745315" y="8874699"/>
            <a:ext cx="840875" cy="910225"/>
          </a:xfrm>
          <a:custGeom>
            <a:avLst/>
            <a:gdLst>
              <a:gd name="T0" fmla="*/ 580 w 584"/>
              <a:gd name="T1" fmla="*/ 324 h 632"/>
              <a:gd name="T2" fmla="*/ 584 w 584"/>
              <a:gd name="T3" fmla="*/ 282 h 632"/>
              <a:gd name="T4" fmla="*/ 568 w 584"/>
              <a:gd name="T5" fmla="*/ 238 h 632"/>
              <a:gd name="T6" fmla="*/ 532 w 584"/>
              <a:gd name="T7" fmla="*/ 206 h 632"/>
              <a:gd name="T8" fmla="*/ 487 w 584"/>
              <a:gd name="T9" fmla="*/ 194 h 632"/>
              <a:gd name="T10" fmla="*/ 437 w 584"/>
              <a:gd name="T11" fmla="*/ 139 h 632"/>
              <a:gd name="T12" fmla="*/ 433 w 584"/>
              <a:gd name="T13" fmla="*/ 73 h 632"/>
              <a:gd name="T14" fmla="*/ 418 w 584"/>
              <a:gd name="T15" fmla="*/ 39 h 632"/>
              <a:gd name="T16" fmla="*/ 393 w 584"/>
              <a:gd name="T17" fmla="*/ 15 h 632"/>
              <a:gd name="T18" fmla="*/ 329 w 584"/>
              <a:gd name="T19" fmla="*/ 0 h 632"/>
              <a:gd name="T20" fmla="*/ 287 w 584"/>
              <a:gd name="T21" fmla="*/ 22 h 632"/>
              <a:gd name="T22" fmla="*/ 264 w 584"/>
              <a:gd name="T23" fmla="*/ 80 h 632"/>
              <a:gd name="T24" fmla="*/ 250 w 584"/>
              <a:gd name="T25" fmla="*/ 130 h 632"/>
              <a:gd name="T26" fmla="*/ 205 w 584"/>
              <a:gd name="T27" fmla="*/ 184 h 632"/>
              <a:gd name="T28" fmla="*/ 48 w 584"/>
              <a:gd name="T29" fmla="*/ 243 h 632"/>
              <a:gd name="T30" fmla="*/ 8 w 584"/>
              <a:gd name="T31" fmla="*/ 265 h 632"/>
              <a:gd name="T32" fmla="*/ 1 w 584"/>
              <a:gd name="T33" fmla="*/ 545 h 632"/>
              <a:gd name="T34" fmla="*/ 30 w 584"/>
              <a:gd name="T35" fmla="*/ 581 h 632"/>
              <a:gd name="T36" fmla="*/ 176 w 584"/>
              <a:gd name="T37" fmla="*/ 588 h 632"/>
              <a:gd name="T38" fmla="*/ 275 w 584"/>
              <a:gd name="T39" fmla="*/ 620 h 632"/>
              <a:gd name="T40" fmla="*/ 366 w 584"/>
              <a:gd name="T41" fmla="*/ 632 h 632"/>
              <a:gd name="T42" fmla="*/ 463 w 584"/>
              <a:gd name="T43" fmla="*/ 625 h 632"/>
              <a:gd name="T44" fmla="*/ 508 w 584"/>
              <a:gd name="T45" fmla="*/ 594 h 632"/>
              <a:gd name="T46" fmla="*/ 531 w 584"/>
              <a:gd name="T47" fmla="*/ 544 h 632"/>
              <a:gd name="T48" fmla="*/ 547 w 584"/>
              <a:gd name="T49" fmla="*/ 495 h 632"/>
              <a:gd name="T50" fmla="*/ 556 w 584"/>
              <a:gd name="T51" fmla="*/ 451 h 632"/>
              <a:gd name="T52" fmla="*/ 569 w 584"/>
              <a:gd name="T53" fmla="*/ 394 h 632"/>
              <a:gd name="T54" fmla="*/ 86 w 584"/>
              <a:gd name="T55" fmla="*/ 531 h 632"/>
              <a:gd name="T56" fmla="*/ 63 w 584"/>
              <a:gd name="T57" fmla="*/ 533 h 632"/>
              <a:gd name="T58" fmla="*/ 49 w 584"/>
              <a:gd name="T59" fmla="*/ 516 h 632"/>
              <a:gd name="T60" fmla="*/ 56 w 584"/>
              <a:gd name="T61" fmla="*/ 494 h 632"/>
              <a:gd name="T62" fmla="*/ 77 w 584"/>
              <a:gd name="T63" fmla="*/ 487 h 632"/>
              <a:gd name="T64" fmla="*/ 96 w 584"/>
              <a:gd name="T65" fmla="*/ 502 h 632"/>
              <a:gd name="T66" fmla="*/ 94 w 584"/>
              <a:gd name="T67" fmla="*/ 525 h 632"/>
              <a:gd name="T68" fmla="*/ 516 w 584"/>
              <a:gd name="T69" fmla="*/ 338 h 632"/>
              <a:gd name="T70" fmla="*/ 517 w 584"/>
              <a:gd name="T71" fmla="*/ 358 h 632"/>
              <a:gd name="T72" fmla="*/ 518 w 584"/>
              <a:gd name="T73" fmla="*/ 398 h 632"/>
              <a:gd name="T74" fmla="*/ 501 w 584"/>
              <a:gd name="T75" fmla="*/ 425 h 632"/>
              <a:gd name="T76" fmla="*/ 507 w 584"/>
              <a:gd name="T77" fmla="*/ 459 h 632"/>
              <a:gd name="T78" fmla="*/ 493 w 584"/>
              <a:gd name="T79" fmla="*/ 491 h 632"/>
              <a:gd name="T80" fmla="*/ 485 w 584"/>
              <a:gd name="T81" fmla="*/ 528 h 632"/>
              <a:gd name="T82" fmla="*/ 474 w 584"/>
              <a:gd name="T83" fmla="*/ 559 h 632"/>
              <a:gd name="T84" fmla="*/ 450 w 584"/>
              <a:gd name="T85" fmla="*/ 577 h 632"/>
              <a:gd name="T86" fmla="*/ 411 w 584"/>
              <a:gd name="T87" fmla="*/ 584 h 632"/>
              <a:gd name="T88" fmla="*/ 307 w 584"/>
              <a:gd name="T89" fmla="*/ 577 h 632"/>
              <a:gd name="T90" fmla="*/ 232 w 584"/>
              <a:gd name="T91" fmla="*/ 555 h 632"/>
              <a:gd name="T92" fmla="*/ 197 w 584"/>
              <a:gd name="T93" fmla="*/ 543 h 632"/>
              <a:gd name="T94" fmla="*/ 164 w 584"/>
              <a:gd name="T95" fmla="*/ 535 h 632"/>
              <a:gd name="T96" fmla="*/ 165 w 584"/>
              <a:gd name="T97" fmla="*/ 291 h 632"/>
              <a:gd name="T98" fmla="*/ 202 w 584"/>
              <a:gd name="T99" fmla="*/ 264 h 632"/>
              <a:gd name="T100" fmla="*/ 235 w 584"/>
              <a:gd name="T101" fmla="*/ 224 h 632"/>
              <a:gd name="T102" fmla="*/ 269 w 584"/>
              <a:gd name="T103" fmla="*/ 183 h 632"/>
              <a:gd name="T104" fmla="*/ 299 w 584"/>
              <a:gd name="T105" fmla="*/ 140 h 632"/>
              <a:gd name="T106" fmla="*/ 314 w 584"/>
              <a:gd name="T107" fmla="*/ 81 h 632"/>
              <a:gd name="T108" fmla="*/ 338 w 584"/>
              <a:gd name="T109" fmla="*/ 48 h 632"/>
              <a:gd name="T110" fmla="*/ 370 w 584"/>
              <a:gd name="T111" fmla="*/ 58 h 632"/>
              <a:gd name="T112" fmla="*/ 385 w 584"/>
              <a:gd name="T113" fmla="*/ 83 h 632"/>
              <a:gd name="T114" fmla="*/ 385 w 584"/>
              <a:gd name="T115" fmla="*/ 148 h 632"/>
              <a:gd name="T116" fmla="*/ 354 w 584"/>
              <a:gd name="T117" fmla="*/ 231 h 632"/>
              <a:gd name="T118" fmla="*/ 514 w 584"/>
              <a:gd name="T119" fmla="*/ 251 h 632"/>
              <a:gd name="T120" fmla="*/ 535 w 584"/>
              <a:gd name="T121" fmla="*/ 291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4" h="632">
                <a:moveTo>
                  <a:pt x="566" y="354"/>
                </a:moveTo>
                <a:lnTo>
                  <a:pt x="570" y="346"/>
                </a:lnTo>
                <a:lnTo>
                  <a:pt x="574" y="339"/>
                </a:lnTo>
                <a:lnTo>
                  <a:pt x="577" y="331"/>
                </a:lnTo>
                <a:lnTo>
                  <a:pt x="580" y="324"/>
                </a:lnTo>
                <a:lnTo>
                  <a:pt x="582" y="316"/>
                </a:lnTo>
                <a:lnTo>
                  <a:pt x="583" y="309"/>
                </a:lnTo>
                <a:lnTo>
                  <a:pt x="584" y="300"/>
                </a:lnTo>
                <a:lnTo>
                  <a:pt x="584" y="291"/>
                </a:lnTo>
                <a:lnTo>
                  <a:pt x="584" y="282"/>
                </a:lnTo>
                <a:lnTo>
                  <a:pt x="583" y="273"/>
                </a:lnTo>
                <a:lnTo>
                  <a:pt x="581" y="263"/>
                </a:lnTo>
                <a:lnTo>
                  <a:pt x="577" y="255"/>
                </a:lnTo>
                <a:lnTo>
                  <a:pt x="573" y="247"/>
                </a:lnTo>
                <a:lnTo>
                  <a:pt x="568" y="238"/>
                </a:lnTo>
                <a:lnTo>
                  <a:pt x="562" y="231"/>
                </a:lnTo>
                <a:lnTo>
                  <a:pt x="556" y="223"/>
                </a:lnTo>
                <a:lnTo>
                  <a:pt x="548" y="217"/>
                </a:lnTo>
                <a:lnTo>
                  <a:pt x="541" y="210"/>
                </a:lnTo>
                <a:lnTo>
                  <a:pt x="532" y="206"/>
                </a:lnTo>
                <a:lnTo>
                  <a:pt x="523" y="202"/>
                </a:lnTo>
                <a:lnTo>
                  <a:pt x="515" y="198"/>
                </a:lnTo>
                <a:lnTo>
                  <a:pt x="506" y="196"/>
                </a:lnTo>
                <a:lnTo>
                  <a:pt x="496" y="195"/>
                </a:lnTo>
                <a:lnTo>
                  <a:pt x="487" y="194"/>
                </a:lnTo>
                <a:lnTo>
                  <a:pt x="420" y="194"/>
                </a:lnTo>
                <a:lnTo>
                  <a:pt x="428" y="176"/>
                </a:lnTo>
                <a:lnTo>
                  <a:pt x="434" y="157"/>
                </a:lnTo>
                <a:lnTo>
                  <a:pt x="436" y="149"/>
                </a:lnTo>
                <a:lnTo>
                  <a:pt x="437" y="139"/>
                </a:lnTo>
                <a:lnTo>
                  <a:pt x="438" y="130"/>
                </a:lnTo>
                <a:lnTo>
                  <a:pt x="438" y="122"/>
                </a:lnTo>
                <a:lnTo>
                  <a:pt x="437" y="100"/>
                </a:lnTo>
                <a:lnTo>
                  <a:pt x="435" y="82"/>
                </a:lnTo>
                <a:lnTo>
                  <a:pt x="433" y="73"/>
                </a:lnTo>
                <a:lnTo>
                  <a:pt x="431" y="65"/>
                </a:lnTo>
                <a:lnTo>
                  <a:pt x="428" y="57"/>
                </a:lnTo>
                <a:lnTo>
                  <a:pt x="425" y="50"/>
                </a:lnTo>
                <a:lnTo>
                  <a:pt x="422" y="44"/>
                </a:lnTo>
                <a:lnTo>
                  <a:pt x="418" y="39"/>
                </a:lnTo>
                <a:lnTo>
                  <a:pt x="413" y="33"/>
                </a:lnTo>
                <a:lnTo>
                  <a:pt x="409" y="28"/>
                </a:lnTo>
                <a:lnTo>
                  <a:pt x="404" y="24"/>
                </a:lnTo>
                <a:lnTo>
                  <a:pt x="398" y="19"/>
                </a:lnTo>
                <a:lnTo>
                  <a:pt x="393" y="15"/>
                </a:lnTo>
                <a:lnTo>
                  <a:pt x="386" y="12"/>
                </a:lnTo>
                <a:lnTo>
                  <a:pt x="373" y="6"/>
                </a:lnTo>
                <a:lnTo>
                  <a:pt x="359" y="3"/>
                </a:lnTo>
                <a:lnTo>
                  <a:pt x="344" y="1"/>
                </a:lnTo>
                <a:lnTo>
                  <a:pt x="329" y="0"/>
                </a:lnTo>
                <a:lnTo>
                  <a:pt x="319" y="1"/>
                </a:lnTo>
                <a:lnTo>
                  <a:pt x="311" y="3"/>
                </a:lnTo>
                <a:lnTo>
                  <a:pt x="302" y="7"/>
                </a:lnTo>
                <a:lnTo>
                  <a:pt x="295" y="14"/>
                </a:lnTo>
                <a:lnTo>
                  <a:pt x="287" y="22"/>
                </a:lnTo>
                <a:lnTo>
                  <a:pt x="280" y="32"/>
                </a:lnTo>
                <a:lnTo>
                  <a:pt x="275" y="43"/>
                </a:lnTo>
                <a:lnTo>
                  <a:pt x="271" y="55"/>
                </a:lnTo>
                <a:lnTo>
                  <a:pt x="268" y="68"/>
                </a:lnTo>
                <a:lnTo>
                  <a:pt x="264" y="80"/>
                </a:lnTo>
                <a:lnTo>
                  <a:pt x="262" y="92"/>
                </a:lnTo>
                <a:lnTo>
                  <a:pt x="259" y="103"/>
                </a:lnTo>
                <a:lnTo>
                  <a:pt x="257" y="113"/>
                </a:lnTo>
                <a:lnTo>
                  <a:pt x="253" y="123"/>
                </a:lnTo>
                <a:lnTo>
                  <a:pt x="250" y="130"/>
                </a:lnTo>
                <a:lnTo>
                  <a:pt x="246" y="136"/>
                </a:lnTo>
                <a:lnTo>
                  <a:pt x="236" y="147"/>
                </a:lnTo>
                <a:lnTo>
                  <a:pt x="226" y="157"/>
                </a:lnTo>
                <a:lnTo>
                  <a:pt x="216" y="170"/>
                </a:lnTo>
                <a:lnTo>
                  <a:pt x="205" y="184"/>
                </a:lnTo>
                <a:lnTo>
                  <a:pt x="188" y="207"/>
                </a:lnTo>
                <a:lnTo>
                  <a:pt x="172" y="224"/>
                </a:lnTo>
                <a:lnTo>
                  <a:pt x="162" y="236"/>
                </a:lnTo>
                <a:lnTo>
                  <a:pt x="153" y="243"/>
                </a:lnTo>
                <a:lnTo>
                  <a:pt x="48" y="243"/>
                </a:lnTo>
                <a:lnTo>
                  <a:pt x="39" y="244"/>
                </a:lnTo>
                <a:lnTo>
                  <a:pt x="30" y="247"/>
                </a:lnTo>
                <a:lnTo>
                  <a:pt x="21" y="251"/>
                </a:lnTo>
                <a:lnTo>
                  <a:pt x="15" y="258"/>
                </a:lnTo>
                <a:lnTo>
                  <a:pt x="8" y="265"/>
                </a:lnTo>
                <a:lnTo>
                  <a:pt x="4" y="273"/>
                </a:lnTo>
                <a:lnTo>
                  <a:pt x="1" y="283"/>
                </a:lnTo>
                <a:lnTo>
                  <a:pt x="0" y="291"/>
                </a:lnTo>
                <a:lnTo>
                  <a:pt x="0" y="535"/>
                </a:lnTo>
                <a:lnTo>
                  <a:pt x="1" y="545"/>
                </a:lnTo>
                <a:lnTo>
                  <a:pt x="4" y="554"/>
                </a:lnTo>
                <a:lnTo>
                  <a:pt x="8" y="562"/>
                </a:lnTo>
                <a:lnTo>
                  <a:pt x="15" y="570"/>
                </a:lnTo>
                <a:lnTo>
                  <a:pt x="21" y="576"/>
                </a:lnTo>
                <a:lnTo>
                  <a:pt x="30" y="581"/>
                </a:lnTo>
                <a:lnTo>
                  <a:pt x="39" y="583"/>
                </a:lnTo>
                <a:lnTo>
                  <a:pt x="48" y="584"/>
                </a:lnTo>
                <a:lnTo>
                  <a:pt x="158" y="584"/>
                </a:lnTo>
                <a:lnTo>
                  <a:pt x="165" y="585"/>
                </a:lnTo>
                <a:lnTo>
                  <a:pt x="176" y="588"/>
                </a:lnTo>
                <a:lnTo>
                  <a:pt x="191" y="593"/>
                </a:lnTo>
                <a:lnTo>
                  <a:pt x="210" y="599"/>
                </a:lnTo>
                <a:lnTo>
                  <a:pt x="233" y="607"/>
                </a:lnTo>
                <a:lnTo>
                  <a:pt x="255" y="614"/>
                </a:lnTo>
                <a:lnTo>
                  <a:pt x="275" y="620"/>
                </a:lnTo>
                <a:lnTo>
                  <a:pt x="293" y="624"/>
                </a:lnTo>
                <a:lnTo>
                  <a:pt x="311" y="628"/>
                </a:lnTo>
                <a:lnTo>
                  <a:pt x="329" y="630"/>
                </a:lnTo>
                <a:lnTo>
                  <a:pt x="347" y="632"/>
                </a:lnTo>
                <a:lnTo>
                  <a:pt x="366" y="632"/>
                </a:lnTo>
                <a:lnTo>
                  <a:pt x="414" y="632"/>
                </a:lnTo>
                <a:lnTo>
                  <a:pt x="427" y="632"/>
                </a:lnTo>
                <a:lnTo>
                  <a:pt x="440" y="630"/>
                </a:lnTo>
                <a:lnTo>
                  <a:pt x="451" y="628"/>
                </a:lnTo>
                <a:lnTo>
                  <a:pt x="463" y="625"/>
                </a:lnTo>
                <a:lnTo>
                  <a:pt x="473" y="621"/>
                </a:lnTo>
                <a:lnTo>
                  <a:pt x="484" y="615"/>
                </a:lnTo>
                <a:lnTo>
                  <a:pt x="492" y="609"/>
                </a:lnTo>
                <a:lnTo>
                  <a:pt x="501" y="602"/>
                </a:lnTo>
                <a:lnTo>
                  <a:pt x="508" y="594"/>
                </a:lnTo>
                <a:lnTo>
                  <a:pt x="515" y="585"/>
                </a:lnTo>
                <a:lnTo>
                  <a:pt x="520" y="576"/>
                </a:lnTo>
                <a:lnTo>
                  <a:pt x="526" y="566"/>
                </a:lnTo>
                <a:lnTo>
                  <a:pt x="529" y="555"/>
                </a:lnTo>
                <a:lnTo>
                  <a:pt x="531" y="544"/>
                </a:lnTo>
                <a:lnTo>
                  <a:pt x="533" y="531"/>
                </a:lnTo>
                <a:lnTo>
                  <a:pt x="533" y="518"/>
                </a:lnTo>
                <a:lnTo>
                  <a:pt x="539" y="512"/>
                </a:lnTo>
                <a:lnTo>
                  <a:pt x="543" y="503"/>
                </a:lnTo>
                <a:lnTo>
                  <a:pt x="547" y="495"/>
                </a:lnTo>
                <a:lnTo>
                  <a:pt x="550" y="487"/>
                </a:lnTo>
                <a:lnTo>
                  <a:pt x="553" y="478"/>
                </a:lnTo>
                <a:lnTo>
                  <a:pt x="555" y="469"/>
                </a:lnTo>
                <a:lnTo>
                  <a:pt x="556" y="461"/>
                </a:lnTo>
                <a:lnTo>
                  <a:pt x="556" y="451"/>
                </a:lnTo>
                <a:lnTo>
                  <a:pt x="556" y="442"/>
                </a:lnTo>
                <a:lnTo>
                  <a:pt x="555" y="435"/>
                </a:lnTo>
                <a:lnTo>
                  <a:pt x="561" y="422"/>
                </a:lnTo>
                <a:lnTo>
                  <a:pt x="566" y="408"/>
                </a:lnTo>
                <a:lnTo>
                  <a:pt x="569" y="394"/>
                </a:lnTo>
                <a:lnTo>
                  <a:pt x="569" y="380"/>
                </a:lnTo>
                <a:lnTo>
                  <a:pt x="569" y="366"/>
                </a:lnTo>
                <a:lnTo>
                  <a:pt x="566" y="354"/>
                </a:lnTo>
                <a:close/>
                <a:moveTo>
                  <a:pt x="90" y="528"/>
                </a:moveTo>
                <a:lnTo>
                  <a:pt x="86" y="531"/>
                </a:lnTo>
                <a:lnTo>
                  <a:pt x="82" y="533"/>
                </a:lnTo>
                <a:lnTo>
                  <a:pt x="77" y="535"/>
                </a:lnTo>
                <a:lnTo>
                  <a:pt x="73" y="535"/>
                </a:lnTo>
                <a:lnTo>
                  <a:pt x="69" y="535"/>
                </a:lnTo>
                <a:lnTo>
                  <a:pt x="63" y="533"/>
                </a:lnTo>
                <a:lnTo>
                  <a:pt x="60" y="531"/>
                </a:lnTo>
                <a:lnTo>
                  <a:pt x="56" y="528"/>
                </a:lnTo>
                <a:lnTo>
                  <a:pt x="53" y="525"/>
                </a:lnTo>
                <a:lnTo>
                  <a:pt x="50" y="520"/>
                </a:lnTo>
                <a:lnTo>
                  <a:pt x="49" y="516"/>
                </a:lnTo>
                <a:lnTo>
                  <a:pt x="48" y="510"/>
                </a:lnTo>
                <a:lnTo>
                  <a:pt x="49" y="506"/>
                </a:lnTo>
                <a:lnTo>
                  <a:pt x="50" y="502"/>
                </a:lnTo>
                <a:lnTo>
                  <a:pt x="53" y="498"/>
                </a:lnTo>
                <a:lnTo>
                  <a:pt x="56" y="494"/>
                </a:lnTo>
                <a:lnTo>
                  <a:pt x="60" y="491"/>
                </a:lnTo>
                <a:lnTo>
                  <a:pt x="63" y="489"/>
                </a:lnTo>
                <a:lnTo>
                  <a:pt x="69" y="487"/>
                </a:lnTo>
                <a:lnTo>
                  <a:pt x="73" y="487"/>
                </a:lnTo>
                <a:lnTo>
                  <a:pt x="77" y="487"/>
                </a:lnTo>
                <a:lnTo>
                  <a:pt x="82" y="489"/>
                </a:lnTo>
                <a:lnTo>
                  <a:pt x="86" y="491"/>
                </a:lnTo>
                <a:lnTo>
                  <a:pt x="90" y="494"/>
                </a:lnTo>
                <a:lnTo>
                  <a:pt x="94" y="498"/>
                </a:lnTo>
                <a:lnTo>
                  <a:pt x="96" y="502"/>
                </a:lnTo>
                <a:lnTo>
                  <a:pt x="97" y="506"/>
                </a:lnTo>
                <a:lnTo>
                  <a:pt x="98" y="510"/>
                </a:lnTo>
                <a:lnTo>
                  <a:pt x="97" y="516"/>
                </a:lnTo>
                <a:lnTo>
                  <a:pt x="96" y="520"/>
                </a:lnTo>
                <a:lnTo>
                  <a:pt x="94" y="525"/>
                </a:lnTo>
                <a:lnTo>
                  <a:pt x="90" y="528"/>
                </a:lnTo>
                <a:close/>
                <a:moveTo>
                  <a:pt x="528" y="323"/>
                </a:moveTo>
                <a:lnTo>
                  <a:pt x="523" y="330"/>
                </a:lnTo>
                <a:lnTo>
                  <a:pt x="518" y="336"/>
                </a:lnTo>
                <a:lnTo>
                  <a:pt x="516" y="338"/>
                </a:lnTo>
                <a:lnTo>
                  <a:pt x="513" y="339"/>
                </a:lnTo>
                <a:lnTo>
                  <a:pt x="511" y="340"/>
                </a:lnTo>
                <a:lnTo>
                  <a:pt x="507" y="341"/>
                </a:lnTo>
                <a:lnTo>
                  <a:pt x="513" y="349"/>
                </a:lnTo>
                <a:lnTo>
                  <a:pt x="517" y="358"/>
                </a:lnTo>
                <a:lnTo>
                  <a:pt x="519" y="370"/>
                </a:lnTo>
                <a:lnTo>
                  <a:pt x="520" y="380"/>
                </a:lnTo>
                <a:lnTo>
                  <a:pt x="520" y="386"/>
                </a:lnTo>
                <a:lnTo>
                  <a:pt x="519" y="393"/>
                </a:lnTo>
                <a:lnTo>
                  <a:pt x="518" y="398"/>
                </a:lnTo>
                <a:lnTo>
                  <a:pt x="516" y="405"/>
                </a:lnTo>
                <a:lnTo>
                  <a:pt x="513" y="410"/>
                </a:lnTo>
                <a:lnTo>
                  <a:pt x="509" y="415"/>
                </a:lnTo>
                <a:lnTo>
                  <a:pt x="505" y="420"/>
                </a:lnTo>
                <a:lnTo>
                  <a:pt x="501" y="425"/>
                </a:lnTo>
                <a:lnTo>
                  <a:pt x="503" y="432"/>
                </a:lnTo>
                <a:lnTo>
                  <a:pt x="505" y="438"/>
                </a:lnTo>
                <a:lnTo>
                  <a:pt x="507" y="445"/>
                </a:lnTo>
                <a:lnTo>
                  <a:pt x="507" y="451"/>
                </a:lnTo>
                <a:lnTo>
                  <a:pt x="507" y="459"/>
                </a:lnTo>
                <a:lnTo>
                  <a:pt x="505" y="465"/>
                </a:lnTo>
                <a:lnTo>
                  <a:pt x="503" y="473"/>
                </a:lnTo>
                <a:lnTo>
                  <a:pt x="501" y="479"/>
                </a:lnTo>
                <a:lnTo>
                  <a:pt x="496" y="486"/>
                </a:lnTo>
                <a:lnTo>
                  <a:pt x="493" y="491"/>
                </a:lnTo>
                <a:lnTo>
                  <a:pt x="488" y="495"/>
                </a:lnTo>
                <a:lnTo>
                  <a:pt x="482" y="500"/>
                </a:lnTo>
                <a:lnTo>
                  <a:pt x="484" y="510"/>
                </a:lnTo>
                <a:lnTo>
                  <a:pt x="485" y="520"/>
                </a:lnTo>
                <a:lnTo>
                  <a:pt x="485" y="528"/>
                </a:lnTo>
                <a:lnTo>
                  <a:pt x="484" y="535"/>
                </a:lnTo>
                <a:lnTo>
                  <a:pt x="481" y="542"/>
                </a:lnTo>
                <a:lnTo>
                  <a:pt x="480" y="548"/>
                </a:lnTo>
                <a:lnTo>
                  <a:pt x="477" y="554"/>
                </a:lnTo>
                <a:lnTo>
                  <a:pt x="474" y="559"/>
                </a:lnTo>
                <a:lnTo>
                  <a:pt x="471" y="563"/>
                </a:lnTo>
                <a:lnTo>
                  <a:pt x="466" y="568"/>
                </a:lnTo>
                <a:lnTo>
                  <a:pt x="461" y="572"/>
                </a:lnTo>
                <a:lnTo>
                  <a:pt x="455" y="575"/>
                </a:lnTo>
                <a:lnTo>
                  <a:pt x="450" y="577"/>
                </a:lnTo>
                <a:lnTo>
                  <a:pt x="444" y="580"/>
                </a:lnTo>
                <a:lnTo>
                  <a:pt x="436" y="582"/>
                </a:lnTo>
                <a:lnTo>
                  <a:pt x="428" y="583"/>
                </a:lnTo>
                <a:lnTo>
                  <a:pt x="420" y="584"/>
                </a:lnTo>
                <a:lnTo>
                  <a:pt x="411" y="584"/>
                </a:lnTo>
                <a:lnTo>
                  <a:pt x="366" y="584"/>
                </a:lnTo>
                <a:lnTo>
                  <a:pt x="353" y="584"/>
                </a:lnTo>
                <a:lnTo>
                  <a:pt x="339" y="582"/>
                </a:lnTo>
                <a:lnTo>
                  <a:pt x="324" y="580"/>
                </a:lnTo>
                <a:lnTo>
                  <a:pt x="307" y="577"/>
                </a:lnTo>
                <a:lnTo>
                  <a:pt x="291" y="573"/>
                </a:lnTo>
                <a:lnTo>
                  <a:pt x="273" y="569"/>
                </a:lnTo>
                <a:lnTo>
                  <a:pt x="255" y="562"/>
                </a:lnTo>
                <a:lnTo>
                  <a:pt x="235" y="556"/>
                </a:lnTo>
                <a:lnTo>
                  <a:pt x="232" y="555"/>
                </a:lnTo>
                <a:lnTo>
                  <a:pt x="224" y="553"/>
                </a:lnTo>
                <a:lnTo>
                  <a:pt x="216" y="549"/>
                </a:lnTo>
                <a:lnTo>
                  <a:pt x="210" y="547"/>
                </a:lnTo>
                <a:lnTo>
                  <a:pt x="205" y="546"/>
                </a:lnTo>
                <a:lnTo>
                  <a:pt x="197" y="543"/>
                </a:lnTo>
                <a:lnTo>
                  <a:pt x="189" y="541"/>
                </a:lnTo>
                <a:lnTo>
                  <a:pt x="183" y="539"/>
                </a:lnTo>
                <a:lnTo>
                  <a:pt x="177" y="537"/>
                </a:lnTo>
                <a:lnTo>
                  <a:pt x="170" y="536"/>
                </a:lnTo>
                <a:lnTo>
                  <a:pt x="164" y="535"/>
                </a:lnTo>
                <a:lnTo>
                  <a:pt x="158" y="535"/>
                </a:lnTo>
                <a:lnTo>
                  <a:pt x="147" y="535"/>
                </a:lnTo>
                <a:lnTo>
                  <a:pt x="147" y="292"/>
                </a:lnTo>
                <a:lnTo>
                  <a:pt x="158" y="292"/>
                </a:lnTo>
                <a:lnTo>
                  <a:pt x="165" y="291"/>
                </a:lnTo>
                <a:lnTo>
                  <a:pt x="171" y="288"/>
                </a:lnTo>
                <a:lnTo>
                  <a:pt x="179" y="284"/>
                </a:lnTo>
                <a:lnTo>
                  <a:pt x="187" y="278"/>
                </a:lnTo>
                <a:lnTo>
                  <a:pt x="194" y="272"/>
                </a:lnTo>
                <a:lnTo>
                  <a:pt x="202" y="264"/>
                </a:lnTo>
                <a:lnTo>
                  <a:pt x="209" y="257"/>
                </a:lnTo>
                <a:lnTo>
                  <a:pt x="217" y="248"/>
                </a:lnTo>
                <a:lnTo>
                  <a:pt x="224" y="238"/>
                </a:lnTo>
                <a:lnTo>
                  <a:pt x="230" y="232"/>
                </a:lnTo>
                <a:lnTo>
                  <a:pt x="235" y="224"/>
                </a:lnTo>
                <a:lnTo>
                  <a:pt x="242" y="216"/>
                </a:lnTo>
                <a:lnTo>
                  <a:pt x="248" y="208"/>
                </a:lnTo>
                <a:lnTo>
                  <a:pt x="250" y="205"/>
                </a:lnTo>
                <a:lnTo>
                  <a:pt x="260" y="193"/>
                </a:lnTo>
                <a:lnTo>
                  <a:pt x="269" y="183"/>
                </a:lnTo>
                <a:lnTo>
                  <a:pt x="275" y="176"/>
                </a:lnTo>
                <a:lnTo>
                  <a:pt x="280" y="170"/>
                </a:lnTo>
                <a:lnTo>
                  <a:pt x="287" y="162"/>
                </a:lnTo>
                <a:lnTo>
                  <a:pt x="293" y="152"/>
                </a:lnTo>
                <a:lnTo>
                  <a:pt x="299" y="140"/>
                </a:lnTo>
                <a:lnTo>
                  <a:pt x="303" y="128"/>
                </a:lnTo>
                <a:lnTo>
                  <a:pt x="306" y="116"/>
                </a:lnTo>
                <a:lnTo>
                  <a:pt x="310" y="103"/>
                </a:lnTo>
                <a:lnTo>
                  <a:pt x="312" y="93"/>
                </a:lnTo>
                <a:lnTo>
                  <a:pt x="314" y="81"/>
                </a:lnTo>
                <a:lnTo>
                  <a:pt x="317" y="70"/>
                </a:lnTo>
                <a:lnTo>
                  <a:pt x="320" y="61"/>
                </a:lnTo>
                <a:lnTo>
                  <a:pt x="324" y="54"/>
                </a:lnTo>
                <a:lnTo>
                  <a:pt x="329" y="48"/>
                </a:lnTo>
                <a:lnTo>
                  <a:pt x="338" y="48"/>
                </a:lnTo>
                <a:lnTo>
                  <a:pt x="345" y="49"/>
                </a:lnTo>
                <a:lnTo>
                  <a:pt x="353" y="50"/>
                </a:lnTo>
                <a:lnTo>
                  <a:pt x="359" y="53"/>
                </a:lnTo>
                <a:lnTo>
                  <a:pt x="365" y="55"/>
                </a:lnTo>
                <a:lnTo>
                  <a:pt x="370" y="58"/>
                </a:lnTo>
                <a:lnTo>
                  <a:pt x="374" y="62"/>
                </a:lnTo>
                <a:lnTo>
                  <a:pt x="378" y="67"/>
                </a:lnTo>
                <a:lnTo>
                  <a:pt x="380" y="71"/>
                </a:lnTo>
                <a:lnTo>
                  <a:pt x="383" y="76"/>
                </a:lnTo>
                <a:lnTo>
                  <a:pt x="385" y="83"/>
                </a:lnTo>
                <a:lnTo>
                  <a:pt x="386" y="89"/>
                </a:lnTo>
                <a:lnTo>
                  <a:pt x="388" y="104"/>
                </a:lnTo>
                <a:lnTo>
                  <a:pt x="390" y="122"/>
                </a:lnTo>
                <a:lnTo>
                  <a:pt x="388" y="134"/>
                </a:lnTo>
                <a:lnTo>
                  <a:pt x="385" y="148"/>
                </a:lnTo>
                <a:lnTo>
                  <a:pt x="380" y="164"/>
                </a:lnTo>
                <a:lnTo>
                  <a:pt x="371" y="182"/>
                </a:lnTo>
                <a:lnTo>
                  <a:pt x="364" y="201"/>
                </a:lnTo>
                <a:lnTo>
                  <a:pt x="357" y="217"/>
                </a:lnTo>
                <a:lnTo>
                  <a:pt x="354" y="231"/>
                </a:lnTo>
                <a:lnTo>
                  <a:pt x="353" y="243"/>
                </a:lnTo>
                <a:lnTo>
                  <a:pt x="487" y="243"/>
                </a:lnTo>
                <a:lnTo>
                  <a:pt x="496" y="244"/>
                </a:lnTo>
                <a:lnTo>
                  <a:pt x="505" y="247"/>
                </a:lnTo>
                <a:lnTo>
                  <a:pt x="514" y="251"/>
                </a:lnTo>
                <a:lnTo>
                  <a:pt x="521" y="258"/>
                </a:lnTo>
                <a:lnTo>
                  <a:pt x="528" y="265"/>
                </a:lnTo>
                <a:lnTo>
                  <a:pt x="532" y="274"/>
                </a:lnTo>
                <a:lnTo>
                  <a:pt x="535" y="283"/>
                </a:lnTo>
                <a:lnTo>
                  <a:pt x="535" y="291"/>
                </a:lnTo>
                <a:lnTo>
                  <a:pt x="535" y="299"/>
                </a:lnTo>
                <a:lnTo>
                  <a:pt x="533" y="306"/>
                </a:lnTo>
                <a:lnTo>
                  <a:pt x="531" y="314"/>
                </a:lnTo>
                <a:lnTo>
                  <a:pt x="528" y="32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9" name="Freeform 43">
            <a:extLst>
              <a:ext uri="{FF2B5EF4-FFF2-40B4-BE49-F238E27FC236}">
                <a16:creationId xmlns:a16="http://schemas.microsoft.com/office/drawing/2014/main" id="{AE2EFDC3-872B-A54D-9AE5-438BA4FF570A}"/>
              </a:ext>
            </a:extLst>
          </p:cNvPr>
          <p:cNvSpPr>
            <a:spLocks/>
          </p:cNvSpPr>
          <p:nvPr/>
        </p:nvSpPr>
        <p:spPr bwMode="auto">
          <a:xfrm>
            <a:off x="16120570" y="8909374"/>
            <a:ext cx="615486" cy="845211"/>
          </a:xfrm>
          <a:custGeom>
            <a:avLst/>
            <a:gdLst>
              <a:gd name="T0" fmla="*/ 413 w 425"/>
              <a:gd name="T1" fmla="*/ 312 h 585"/>
              <a:gd name="T2" fmla="*/ 423 w 425"/>
              <a:gd name="T3" fmla="*/ 291 h 585"/>
              <a:gd name="T4" fmla="*/ 425 w 425"/>
              <a:gd name="T5" fmla="*/ 268 h 585"/>
              <a:gd name="T6" fmla="*/ 423 w 425"/>
              <a:gd name="T7" fmla="*/ 247 h 585"/>
              <a:gd name="T8" fmla="*/ 413 w 425"/>
              <a:gd name="T9" fmla="*/ 227 h 585"/>
              <a:gd name="T10" fmla="*/ 398 w 425"/>
              <a:gd name="T11" fmla="*/ 211 h 585"/>
              <a:gd name="T12" fmla="*/ 380 w 425"/>
              <a:gd name="T13" fmla="*/ 200 h 585"/>
              <a:gd name="T14" fmla="*/ 359 w 425"/>
              <a:gd name="T15" fmla="*/ 195 h 585"/>
              <a:gd name="T16" fmla="*/ 249 w 425"/>
              <a:gd name="T17" fmla="*/ 190 h 585"/>
              <a:gd name="T18" fmla="*/ 254 w 425"/>
              <a:gd name="T19" fmla="*/ 178 h 585"/>
              <a:gd name="T20" fmla="*/ 264 w 425"/>
              <a:gd name="T21" fmla="*/ 158 h 585"/>
              <a:gd name="T22" fmla="*/ 276 w 425"/>
              <a:gd name="T23" fmla="*/ 126 h 585"/>
              <a:gd name="T24" fmla="*/ 279 w 425"/>
              <a:gd name="T25" fmla="*/ 89 h 585"/>
              <a:gd name="T26" fmla="*/ 277 w 425"/>
              <a:gd name="T27" fmla="*/ 65 h 585"/>
              <a:gd name="T28" fmla="*/ 268 w 425"/>
              <a:gd name="T29" fmla="*/ 38 h 585"/>
              <a:gd name="T30" fmla="*/ 257 w 425"/>
              <a:gd name="T31" fmla="*/ 21 h 585"/>
              <a:gd name="T32" fmla="*/ 238 w 425"/>
              <a:gd name="T33" fmla="*/ 8 h 585"/>
              <a:gd name="T34" fmla="*/ 211 w 425"/>
              <a:gd name="T35" fmla="*/ 1 h 585"/>
              <a:gd name="T36" fmla="*/ 190 w 425"/>
              <a:gd name="T37" fmla="*/ 1 h 585"/>
              <a:gd name="T38" fmla="*/ 177 w 425"/>
              <a:gd name="T39" fmla="*/ 7 h 585"/>
              <a:gd name="T40" fmla="*/ 159 w 425"/>
              <a:gd name="T41" fmla="*/ 37 h 585"/>
              <a:gd name="T42" fmla="*/ 152 w 425"/>
              <a:gd name="T43" fmla="*/ 70 h 585"/>
              <a:gd name="T44" fmla="*/ 144 w 425"/>
              <a:gd name="T45" fmla="*/ 100 h 585"/>
              <a:gd name="T46" fmla="*/ 128 w 425"/>
              <a:gd name="T47" fmla="*/ 129 h 585"/>
              <a:gd name="T48" fmla="*/ 102 w 425"/>
              <a:gd name="T49" fmla="*/ 159 h 585"/>
              <a:gd name="T50" fmla="*/ 71 w 425"/>
              <a:gd name="T51" fmla="*/ 198 h 585"/>
              <a:gd name="T52" fmla="*/ 42 w 425"/>
              <a:gd name="T53" fmla="*/ 231 h 585"/>
              <a:gd name="T54" fmla="*/ 22 w 425"/>
              <a:gd name="T55" fmla="*/ 244 h 585"/>
              <a:gd name="T56" fmla="*/ 9 w 425"/>
              <a:gd name="T57" fmla="*/ 248 h 585"/>
              <a:gd name="T58" fmla="*/ 1 w 425"/>
              <a:gd name="T59" fmla="*/ 259 h 585"/>
              <a:gd name="T60" fmla="*/ 0 w 425"/>
              <a:gd name="T61" fmla="*/ 511 h 585"/>
              <a:gd name="T62" fmla="*/ 4 w 425"/>
              <a:gd name="T63" fmla="*/ 524 h 585"/>
              <a:gd name="T64" fmla="*/ 15 w 425"/>
              <a:gd name="T65" fmla="*/ 534 h 585"/>
              <a:gd name="T66" fmla="*/ 32 w 425"/>
              <a:gd name="T67" fmla="*/ 537 h 585"/>
              <a:gd name="T68" fmla="*/ 84 w 425"/>
              <a:gd name="T69" fmla="*/ 552 h 585"/>
              <a:gd name="T70" fmla="*/ 120 w 425"/>
              <a:gd name="T71" fmla="*/ 564 h 585"/>
              <a:gd name="T72" fmla="*/ 150 w 425"/>
              <a:gd name="T73" fmla="*/ 573 h 585"/>
              <a:gd name="T74" fmla="*/ 191 w 425"/>
              <a:gd name="T75" fmla="*/ 581 h 585"/>
              <a:gd name="T76" fmla="*/ 231 w 425"/>
              <a:gd name="T77" fmla="*/ 585 h 585"/>
              <a:gd name="T78" fmla="*/ 303 w 425"/>
              <a:gd name="T79" fmla="*/ 583 h 585"/>
              <a:gd name="T80" fmla="*/ 332 w 425"/>
              <a:gd name="T81" fmla="*/ 573 h 585"/>
              <a:gd name="T82" fmla="*/ 355 w 425"/>
              <a:gd name="T83" fmla="*/ 554 h 585"/>
              <a:gd name="T84" fmla="*/ 368 w 425"/>
              <a:gd name="T85" fmla="*/ 533 h 585"/>
              <a:gd name="T86" fmla="*/ 373 w 425"/>
              <a:gd name="T87" fmla="*/ 506 h 585"/>
              <a:gd name="T88" fmla="*/ 380 w 425"/>
              <a:gd name="T89" fmla="*/ 478 h 585"/>
              <a:gd name="T90" fmla="*/ 394 w 425"/>
              <a:gd name="T91" fmla="*/ 450 h 585"/>
              <a:gd name="T92" fmla="*/ 396 w 425"/>
              <a:gd name="T93" fmla="*/ 416 h 585"/>
              <a:gd name="T94" fmla="*/ 401 w 425"/>
              <a:gd name="T95" fmla="*/ 394 h 585"/>
              <a:gd name="T96" fmla="*/ 409 w 425"/>
              <a:gd name="T97" fmla="*/ 374 h 585"/>
              <a:gd name="T98" fmla="*/ 410 w 425"/>
              <a:gd name="T99" fmla="*/ 354 h 585"/>
              <a:gd name="T100" fmla="*/ 407 w 425"/>
              <a:gd name="T101" fmla="*/ 33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5" h="585">
                <a:moveTo>
                  <a:pt x="405" y="325"/>
                </a:moveTo>
                <a:lnTo>
                  <a:pt x="410" y="318"/>
                </a:lnTo>
                <a:lnTo>
                  <a:pt x="413" y="312"/>
                </a:lnTo>
                <a:lnTo>
                  <a:pt x="417" y="305"/>
                </a:lnTo>
                <a:lnTo>
                  <a:pt x="421" y="299"/>
                </a:lnTo>
                <a:lnTo>
                  <a:pt x="423" y="291"/>
                </a:lnTo>
                <a:lnTo>
                  <a:pt x="424" y="283"/>
                </a:lnTo>
                <a:lnTo>
                  <a:pt x="425" y="276"/>
                </a:lnTo>
                <a:lnTo>
                  <a:pt x="425" y="268"/>
                </a:lnTo>
                <a:lnTo>
                  <a:pt x="425" y="261"/>
                </a:lnTo>
                <a:lnTo>
                  <a:pt x="424" y="253"/>
                </a:lnTo>
                <a:lnTo>
                  <a:pt x="423" y="247"/>
                </a:lnTo>
                <a:lnTo>
                  <a:pt x="420" y="240"/>
                </a:lnTo>
                <a:lnTo>
                  <a:pt x="417" y="234"/>
                </a:lnTo>
                <a:lnTo>
                  <a:pt x="413" y="227"/>
                </a:lnTo>
                <a:lnTo>
                  <a:pt x="409" y="222"/>
                </a:lnTo>
                <a:lnTo>
                  <a:pt x="403" y="217"/>
                </a:lnTo>
                <a:lnTo>
                  <a:pt x="398" y="211"/>
                </a:lnTo>
                <a:lnTo>
                  <a:pt x="393" y="207"/>
                </a:lnTo>
                <a:lnTo>
                  <a:pt x="386" y="204"/>
                </a:lnTo>
                <a:lnTo>
                  <a:pt x="380" y="200"/>
                </a:lnTo>
                <a:lnTo>
                  <a:pt x="373" y="198"/>
                </a:lnTo>
                <a:lnTo>
                  <a:pt x="367" y="196"/>
                </a:lnTo>
                <a:lnTo>
                  <a:pt x="359" y="195"/>
                </a:lnTo>
                <a:lnTo>
                  <a:pt x="353" y="195"/>
                </a:lnTo>
                <a:lnTo>
                  <a:pt x="247" y="195"/>
                </a:lnTo>
                <a:lnTo>
                  <a:pt x="249" y="190"/>
                </a:lnTo>
                <a:lnTo>
                  <a:pt x="250" y="185"/>
                </a:lnTo>
                <a:lnTo>
                  <a:pt x="252" y="182"/>
                </a:lnTo>
                <a:lnTo>
                  <a:pt x="254" y="178"/>
                </a:lnTo>
                <a:lnTo>
                  <a:pt x="257" y="173"/>
                </a:lnTo>
                <a:lnTo>
                  <a:pt x="258" y="170"/>
                </a:lnTo>
                <a:lnTo>
                  <a:pt x="264" y="158"/>
                </a:lnTo>
                <a:lnTo>
                  <a:pt x="268" y="150"/>
                </a:lnTo>
                <a:lnTo>
                  <a:pt x="272" y="139"/>
                </a:lnTo>
                <a:lnTo>
                  <a:pt x="276" y="126"/>
                </a:lnTo>
                <a:lnTo>
                  <a:pt x="278" y="112"/>
                </a:lnTo>
                <a:lnTo>
                  <a:pt x="279" y="98"/>
                </a:lnTo>
                <a:lnTo>
                  <a:pt x="279" y="89"/>
                </a:lnTo>
                <a:lnTo>
                  <a:pt x="279" y="83"/>
                </a:lnTo>
                <a:lnTo>
                  <a:pt x="278" y="75"/>
                </a:lnTo>
                <a:lnTo>
                  <a:pt x="277" y="65"/>
                </a:lnTo>
                <a:lnTo>
                  <a:pt x="275" y="55"/>
                </a:lnTo>
                <a:lnTo>
                  <a:pt x="273" y="46"/>
                </a:lnTo>
                <a:lnTo>
                  <a:pt x="268" y="38"/>
                </a:lnTo>
                <a:lnTo>
                  <a:pt x="263" y="30"/>
                </a:lnTo>
                <a:lnTo>
                  <a:pt x="260" y="24"/>
                </a:lnTo>
                <a:lnTo>
                  <a:pt x="257" y="21"/>
                </a:lnTo>
                <a:lnTo>
                  <a:pt x="252" y="17"/>
                </a:lnTo>
                <a:lnTo>
                  <a:pt x="248" y="14"/>
                </a:lnTo>
                <a:lnTo>
                  <a:pt x="238" y="8"/>
                </a:lnTo>
                <a:lnTo>
                  <a:pt x="225" y="4"/>
                </a:lnTo>
                <a:lnTo>
                  <a:pt x="219" y="3"/>
                </a:lnTo>
                <a:lnTo>
                  <a:pt x="211" y="1"/>
                </a:lnTo>
                <a:lnTo>
                  <a:pt x="203" y="1"/>
                </a:lnTo>
                <a:lnTo>
                  <a:pt x="194" y="0"/>
                </a:lnTo>
                <a:lnTo>
                  <a:pt x="190" y="1"/>
                </a:lnTo>
                <a:lnTo>
                  <a:pt x="185" y="2"/>
                </a:lnTo>
                <a:lnTo>
                  <a:pt x="181" y="4"/>
                </a:lnTo>
                <a:lnTo>
                  <a:pt x="177" y="7"/>
                </a:lnTo>
                <a:lnTo>
                  <a:pt x="170" y="16"/>
                </a:lnTo>
                <a:lnTo>
                  <a:pt x="164" y="26"/>
                </a:lnTo>
                <a:lnTo>
                  <a:pt x="159" y="37"/>
                </a:lnTo>
                <a:lnTo>
                  <a:pt x="156" y="46"/>
                </a:lnTo>
                <a:lnTo>
                  <a:pt x="154" y="56"/>
                </a:lnTo>
                <a:lnTo>
                  <a:pt x="152" y="70"/>
                </a:lnTo>
                <a:lnTo>
                  <a:pt x="149" y="83"/>
                </a:lnTo>
                <a:lnTo>
                  <a:pt x="146" y="92"/>
                </a:lnTo>
                <a:lnTo>
                  <a:pt x="144" y="100"/>
                </a:lnTo>
                <a:lnTo>
                  <a:pt x="140" y="111"/>
                </a:lnTo>
                <a:lnTo>
                  <a:pt x="135" y="120"/>
                </a:lnTo>
                <a:lnTo>
                  <a:pt x="128" y="129"/>
                </a:lnTo>
                <a:lnTo>
                  <a:pt x="122" y="137"/>
                </a:lnTo>
                <a:lnTo>
                  <a:pt x="112" y="146"/>
                </a:lnTo>
                <a:lnTo>
                  <a:pt x="102" y="159"/>
                </a:lnTo>
                <a:lnTo>
                  <a:pt x="90" y="174"/>
                </a:lnTo>
                <a:lnTo>
                  <a:pt x="81" y="186"/>
                </a:lnTo>
                <a:lnTo>
                  <a:pt x="71" y="198"/>
                </a:lnTo>
                <a:lnTo>
                  <a:pt x="61" y="210"/>
                </a:lnTo>
                <a:lnTo>
                  <a:pt x="51" y="221"/>
                </a:lnTo>
                <a:lnTo>
                  <a:pt x="42" y="231"/>
                </a:lnTo>
                <a:lnTo>
                  <a:pt x="34" y="237"/>
                </a:lnTo>
                <a:lnTo>
                  <a:pt x="28" y="241"/>
                </a:lnTo>
                <a:lnTo>
                  <a:pt x="22" y="244"/>
                </a:lnTo>
                <a:lnTo>
                  <a:pt x="18" y="244"/>
                </a:lnTo>
                <a:lnTo>
                  <a:pt x="14" y="246"/>
                </a:lnTo>
                <a:lnTo>
                  <a:pt x="9" y="248"/>
                </a:lnTo>
                <a:lnTo>
                  <a:pt x="6" y="251"/>
                </a:lnTo>
                <a:lnTo>
                  <a:pt x="3" y="254"/>
                </a:lnTo>
                <a:lnTo>
                  <a:pt x="1" y="259"/>
                </a:lnTo>
                <a:lnTo>
                  <a:pt x="0" y="263"/>
                </a:lnTo>
                <a:lnTo>
                  <a:pt x="0" y="267"/>
                </a:lnTo>
                <a:lnTo>
                  <a:pt x="0" y="511"/>
                </a:lnTo>
                <a:lnTo>
                  <a:pt x="0" y="516"/>
                </a:lnTo>
                <a:lnTo>
                  <a:pt x="1" y="520"/>
                </a:lnTo>
                <a:lnTo>
                  <a:pt x="4" y="524"/>
                </a:lnTo>
                <a:lnTo>
                  <a:pt x="6" y="529"/>
                </a:lnTo>
                <a:lnTo>
                  <a:pt x="10" y="532"/>
                </a:lnTo>
                <a:lnTo>
                  <a:pt x="15" y="534"/>
                </a:lnTo>
                <a:lnTo>
                  <a:pt x="19" y="535"/>
                </a:lnTo>
                <a:lnTo>
                  <a:pt x="23" y="536"/>
                </a:lnTo>
                <a:lnTo>
                  <a:pt x="32" y="537"/>
                </a:lnTo>
                <a:lnTo>
                  <a:pt x="45" y="540"/>
                </a:lnTo>
                <a:lnTo>
                  <a:pt x="62" y="545"/>
                </a:lnTo>
                <a:lnTo>
                  <a:pt x="84" y="552"/>
                </a:lnTo>
                <a:lnTo>
                  <a:pt x="98" y="557"/>
                </a:lnTo>
                <a:lnTo>
                  <a:pt x="110" y="561"/>
                </a:lnTo>
                <a:lnTo>
                  <a:pt x="120" y="564"/>
                </a:lnTo>
                <a:lnTo>
                  <a:pt x="129" y="567"/>
                </a:lnTo>
                <a:lnTo>
                  <a:pt x="139" y="570"/>
                </a:lnTo>
                <a:lnTo>
                  <a:pt x="150" y="573"/>
                </a:lnTo>
                <a:lnTo>
                  <a:pt x="162" y="575"/>
                </a:lnTo>
                <a:lnTo>
                  <a:pt x="176" y="578"/>
                </a:lnTo>
                <a:lnTo>
                  <a:pt x="191" y="581"/>
                </a:lnTo>
                <a:lnTo>
                  <a:pt x="205" y="583"/>
                </a:lnTo>
                <a:lnTo>
                  <a:pt x="218" y="584"/>
                </a:lnTo>
                <a:lnTo>
                  <a:pt x="231" y="585"/>
                </a:lnTo>
                <a:lnTo>
                  <a:pt x="279" y="585"/>
                </a:lnTo>
                <a:lnTo>
                  <a:pt x="292" y="584"/>
                </a:lnTo>
                <a:lnTo>
                  <a:pt x="303" y="583"/>
                </a:lnTo>
                <a:lnTo>
                  <a:pt x="314" y="579"/>
                </a:lnTo>
                <a:lnTo>
                  <a:pt x="324" y="576"/>
                </a:lnTo>
                <a:lnTo>
                  <a:pt x="332" y="573"/>
                </a:lnTo>
                <a:lnTo>
                  <a:pt x="341" y="567"/>
                </a:lnTo>
                <a:lnTo>
                  <a:pt x="348" y="561"/>
                </a:lnTo>
                <a:lnTo>
                  <a:pt x="355" y="554"/>
                </a:lnTo>
                <a:lnTo>
                  <a:pt x="360" y="548"/>
                </a:lnTo>
                <a:lnTo>
                  <a:pt x="365" y="540"/>
                </a:lnTo>
                <a:lnTo>
                  <a:pt x="368" y="533"/>
                </a:lnTo>
                <a:lnTo>
                  <a:pt x="370" y="524"/>
                </a:lnTo>
                <a:lnTo>
                  <a:pt x="372" y="516"/>
                </a:lnTo>
                <a:lnTo>
                  <a:pt x="373" y="506"/>
                </a:lnTo>
                <a:lnTo>
                  <a:pt x="374" y="496"/>
                </a:lnTo>
                <a:lnTo>
                  <a:pt x="373" y="485"/>
                </a:lnTo>
                <a:lnTo>
                  <a:pt x="380" y="478"/>
                </a:lnTo>
                <a:lnTo>
                  <a:pt x="386" y="470"/>
                </a:lnTo>
                <a:lnTo>
                  <a:pt x="390" y="461"/>
                </a:lnTo>
                <a:lnTo>
                  <a:pt x="394" y="450"/>
                </a:lnTo>
                <a:lnTo>
                  <a:pt x="396" y="439"/>
                </a:lnTo>
                <a:lnTo>
                  <a:pt x="397" y="427"/>
                </a:lnTo>
                <a:lnTo>
                  <a:pt x="396" y="416"/>
                </a:lnTo>
                <a:lnTo>
                  <a:pt x="394" y="405"/>
                </a:lnTo>
                <a:lnTo>
                  <a:pt x="398" y="400"/>
                </a:lnTo>
                <a:lnTo>
                  <a:pt x="401" y="394"/>
                </a:lnTo>
                <a:lnTo>
                  <a:pt x="405" y="387"/>
                </a:lnTo>
                <a:lnTo>
                  <a:pt x="407" y="381"/>
                </a:lnTo>
                <a:lnTo>
                  <a:pt x="409" y="374"/>
                </a:lnTo>
                <a:lnTo>
                  <a:pt x="410" y="368"/>
                </a:lnTo>
                <a:lnTo>
                  <a:pt x="410" y="360"/>
                </a:lnTo>
                <a:lnTo>
                  <a:pt x="410" y="354"/>
                </a:lnTo>
                <a:lnTo>
                  <a:pt x="410" y="347"/>
                </a:lnTo>
                <a:lnTo>
                  <a:pt x="409" y="340"/>
                </a:lnTo>
                <a:lnTo>
                  <a:pt x="407" y="332"/>
                </a:lnTo>
                <a:lnTo>
                  <a:pt x="405" y="32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0" name="Freeform 44">
            <a:extLst>
              <a:ext uri="{FF2B5EF4-FFF2-40B4-BE49-F238E27FC236}">
                <a16:creationId xmlns:a16="http://schemas.microsoft.com/office/drawing/2014/main" id="{02CD0530-EE83-674E-B6E3-1B4577B5EA7C}"/>
              </a:ext>
            </a:extLst>
          </p:cNvPr>
          <p:cNvSpPr>
            <a:spLocks noEditPoints="1"/>
          </p:cNvSpPr>
          <p:nvPr/>
        </p:nvSpPr>
        <p:spPr bwMode="auto">
          <a:xfrm>
            <a:off x="15856168" y="9260461"/>
            <a:ext cx="229725" cy="420439"/>
          </a:xfrm>
          <a:custGeom>
            <a:avLst/>
            <a:gdLst>
              <a:gd name="T0" fmla="*/ 24 w 158"/>
              <a:gd name="T1" fmla="*/ 0 h 292"/>
              <a:gd name="T2" fmla="*/ 15 w 158"/>
              <a:gd name="T3" fmla="*/ 2 h 292"/>
              <a:gd name="T4" fmla="*/ 6 w 158"/>
              <a:gd name="T5" fmla="*/ 7 h 292"/>
              <a:gd name="T6" fmla="*/ 1 w 158"/>
              <a:gd name="T7" fmla="*/ 15 h 292"/>
              <a:gd name="T8" fmla="*/ 0 w 158"/>
              <a:gd name="T9" fmla="*/ 24 h 292"/>
              <a:gd name="T10" fmla="*/ 0 w 158"/>
              <a:gd name="T11" fmla="*/ 272 h 292"/>
              <a:gd name="T12" fmla="*/ 3 w 158"/>
              <a:gd name="T13" fmla="*/ 280 h 292"/>
              <a:gd name="T14" fmla="*/ 11 w 158"/>
              <a:gd name="T15" fmla="*/ 288 h 292"/>
              <a:gd name="T16" fmla="*/ 19 w 158"/>
              <a:gd name="T17" fmla="*/ 291 h 292"/>
              <a:gd name="T18" fmla="*/ 134 w 158"/>
              <a:gd name="T19" fmla="*/ 292 h 292"/>
              <a:gd name="T20" fmla="*/ 143 w 158"/>
              <a:gd name="T21" fmla="*/ 290 h 292"/>
              <a:gd name="T22" fmla="*/ 151 w 158"/>
              <a:gd name="T23" fmla="*/ 285 h 292"/>
              <a:gd name="T24" fmla="*/ 157 w 158"/>
              <a:gd name="T25" fmla="*/ 277 h 292"/>
              <a:gd name="T26" fmla="*/ 158 w 158"/>
              <a:gd name="T27" fmla="*/ 267 h 292"/>
              <a:gd name="T28" fmla="*/ 158 w 158"/>
              <a:gd name="T29" fmla="*/ 19 h 292"/>
              <a:gd name="T30" fmla="*/ 153 w 158"/>
              <a:gd name="T31" fmla="*/ 10 h 292"/>
              <a:gd name="T32" fmla="*/ 147 w 158"/>
              <a:gd name="T33" fmla="*/ 4 h 292"/>
              <a:gd name="T34" fmla="*/ 138 w 158"/>
              <a:gd name="T35" fmla="*/ 0 h 292"/>
              <a:gd name="T36" fmla="*/ 90 w 158"/>
              <a:gd name="T37" fmla="*/ 236 h 292"/>
              <a:gd name="T38" fmla="*/ 82 w 158"/>
              <a:gd name="T39" fmla="*/ 241 h 292"/>
              <a:gd name="T40" fmla="*/ 72 w 158"/>
              <a:gd name="T41" fmla="*/ 242 h 292"/>
              <a:gd name="T42" fmla="*/ 64 w 158"/>
              <a:gd name="T43" fmla="*/ 241 h 292"/>
              <a:gd name="T44" fmla="*/ 55 w 158"/>
              <a:gd name="T45" fmla="*/ 236 h 292"/>
              <a:gd name="T46" fmla="*/ 50 w 158"/>
              <a:gd name="T47" fmla="*/ 228 h 292"/>
              <a:gd name="T48" fmla="*/ 49 w 158"/>
              <a:gd name="T49" fmla="*/ 219 h 292"/>
              <a:gd name="T50" fmla="*/ 50 w 158"/>
              <a:gd name="T51" fmla="*/ 209 h 292"/>
              <a:gd name="T52" fmla="*/ 55 w 158"/>
              <a:gd name="T53" fmla="*/ 201 h 292"/>
              <a:gd name="T54" fmla="*/ 64 w 158"/>
              <a:gd name="T55" fmla="*/ 196 h 292"/>
              <a:gd name="T56" fmla="*/ 72 w 158"/>
              <a:gd name="T57" fmla="*/ 194 h 292"/>
              <a:gd name="T58" fmla="*/ 82 w 158"/>
              <a:gd name="T59" fmla="*/ 196 h 292"/>
              <a:gd name="T60" fmla="*/ 90 w 158"/>
              <a:gd name="T61" fmla="*/ 201 h 292"/>
              <a:gd name="T62" fmla="*/ 95 w 158"/>
              <a:gd name="T63" fmla="*/ 209 h 292"/>
              <a:gd name="T64" fmla="*/ 97 w 158"/>
              <a:gd name="T65" fmla="*/ 219 h 292"/>
              <a:gd name="T66" fmla="*/ 95 w 158"/>
              <a:gd name="T67" fmla="*/ 228 h 292"/>
              <a:gd name="T68" fmla="*/ 90 w 158"/>
              <a:gd name="T69" fmla="*/ 236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8" h="292">
                <a:moveTo>
                  <a:pt x="134" y="0"/>
                </a:moveTo>
                <a:lnTo>
                  <a:pt x="24" y="0"/>
                </a:lnTo>
                <a:lnTo>
                  <a:pt x="19" y="0"/>
                </a:lnTo>
                <a:lnTo>
                  <a:pt x="15" y="2"/>
                </a:lnTo>
                <a:lnTo>
                  <a:pt x="11" y="4"/>
                </a:lnTo>
                <a:lnTo>
                  <a:pt x="6" y="7"/>
                </a:lnTo>
                <a:lnTo>
                  <a:pt x="3" y="10"/>
                </a:lnTo>
                <a:lnTo>
                  <a:pt x="1" y="15"/>
                </a:lnTo>
                <a:lnTo>
                  <a:pt x="0" y="19"/>
                </a:lnTo>
                <a:lnTo>
                  <a:pt x="0" y="24"/>
                </a:lnTo>
                <a:lnTo>
                  <a:pt x="0" y="267"/>
                </a:lnTo>
                <a:lnTo>
                  <a:pt x="0" y="272"/>
                </a:lnTo>
                <a:lnTo>
                  <a:pt x="1" y="277"/>
                </a:lnTo>
                <a:lnTo>
                  <a:pt x="3" y="280"/>
                </a:lnTo>
                <a:lnTo>
                  <a:pt x="6" y="285"/>
                </a:lnTo>
                <a:lnTo>
                  <a:pt x="11" y="288"/>
                </a:lnTo>
                <a:lnTo>
                  <a:pt x="15" y="290"/>
                </a:lnTo>
                <a:lnTo>
                  <a:pt x="19" y="291"/>
                </a:lnTo>
                <a:lnTo>
                  <a:pt x="24" y="292"/>
                </a:lnTo>
                <a:lnTo>
                  <a:pt x="134" y="292"/>
                </a:lnTo>
                <a:lnTo>
                  <a:pt x="138" y="291"/>
                </a:lnTo>
                <a:lnTo>
                  <a:pt x="143" y="290"/>
                </a:lnTo>
                <a:lnTo>
                  <a:pt x="147" y="288"/>
                </a:lnTo>
                <a:lnTo>
                  <a:pt x="151" y="285"/>
                </a:lnTo>
                <a:lnTo>
                  <a:pt x="153" y="280"/>
                </a:lnTo>
                <a:lnTo>
                  <a:pt x="157" y="277"/>
                </a:lnTo>
                <a:lnTo>
                  <a:pt x="158" y="272"/>
                </a:lnTo>
                <a:lnTo>
                  <a:pt x="158" y="267"/>
                </a:lnTo>
                <a:lnTo>
                  <a:pt x="158" y="24"/>
                </a:lnTo>
                <a:lnTo>
                  <a:pt x="158" y="19"/>
                </a:lnTo>
                <a:lnTo>
                  <a:pt x="157" y="15"/>
                </a:lnTo>
                <a:lnTo>
                  <a:pt x="153" y="10"/>
                </a:lnTo>
                <a:lnTo>
                  <a:pt x="151" y="7"/>
                </a:lnTo>
                <a:lnTo>
                  <a:pt x="147" y="4"/>
                </a:lnTo>
                <a:lnTo>
                  <a:pt x="143" y="2"/>
                </a:lnTo>
                <a:lnTo>
                  <a:pt x="138" y="0"/>
                </a:lnTo>
                <a:lnTo>
                  <a:pt x="134" y="0"/>
                </a:lnTo>
                <a:close/>
                <a:moveTo>
                  <a:pt x="90" y="236"/>
                </a:moveTo>
                <a:lnTo>
                  <a:pt x="86" y="239"/>
                </a:lnTo>
                <a:lnTo>
                  <a:pt x="82" y="241"/>
                </a:lnTo>
                <a:lnTo>
                  <a:pt x="78" y="242"/>
                </a:lnTo>
                <a:lnTo>
                  <a:pt x="72" y="242"/>
                </a:lnTo>
                <a:lnTo>
                  <a:pt x="68" y="242"/>
                </a:lnTo>
                <a:lnTo>
                  <a:pt x="64" y="241"/>
                </a:lnTo>
                <a:lnTo>
                  <a:pt x="59" y="239"/>
                </a:lnTo>
                <a:lnTo>
                  <a:pt x="55" y="236"/>
                </a:lnTo>
                <a:lnTo>
                  <a:pt x="52" y="232"/>
                </a:lnTo>
                <a:lnTo>
                  <a:pt x="50" y="228"/>
                </a:lnTo>
                <a:lnTo>
                  <a:pt x="49" y="223"/>
                </a:lnTo>
                <a:lnTo>
                  <a:pt x="49" y="219"/>
                </a:lnTo>
                <a:lnTo>
                  <a:pt x="49" y="213"/>
                </a:lnTo>
                <a:lnTo>
                  <a:pt x="50" y="209"/>
                </a:lnTo>
                <a:lnTo>
                  <a:pt x="52" y="206"/>
                </a:lnTo>
                <a:lnTo>
                  <a:pt x="55" y="201"/>
                </a:lnTo>
                <a:lnTo>
                  <a:pt x="59" y="198"/>
                </a:lnTo>
                <a:lnTo>
                  <a:pt x="64" y="196"/>
                </a:lnTo>
                <a:lnTo>
                  <a:pt x="68" y="195"/>
                </a:lnTo>
                <a:lnTo>
                  <a:pt x="72" y="194"/>
                </a:lnTo>
                <a:lnTo>
                  <a:pt x="78" y="195"/>
                </a:lnTo>
                <a:lnTo>
                  <a:pt x="82" y="196"/>
                </a:lnTo>
                <a:lnTo>
                  <a:pt x="86" y="198"/>
                </a:lnTo>
                <a:lnTo>
                  <a:pt x="90" y="201"/>
                </a:lnTo>
                <a:lnTo>
                  <a:pt x="93" y="206"/>
                </a:lnTo>
                <a:lnTo>
                  <a:pt x="95" y="209"/>
                </a:lnTo>
                <a:lnTo>
                  <a:pt x="96" y="213"/>
                </a:lnTo>
                <a:lnTo>
                  <a:pt x="97" y="219"/>
                </a:lnTo>
                <a:lnTo>
                  <a:pt x="96" y="223"/>
                </a:lnTo>
                <a:lnTo>
                  <a:pt x="95" y="228"/>
                </a:lnTo>
                <a:lnTo>
                  <a:pt x="93" y="232"/>
                </a:lnTo>
                <a:lnTo>
                  <a:pt x="90" y="2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1" name="Freeform 45">
            <a:extLst>
              <a:ext uri="{FF2B5EF4-FFF2-40B4-BE49-F238E27FC236}">
                <a16:creationId xmlns:a16="http://schemas.microsoft.com/office/drawing/2014/main" id="{F95C9840-21A7-0547-AF24-7614635FED8D}"/>
              </a:ext>
            </a:extLst>
          </p:cNvPr>
          <p:cNvSpPr>
            <a:spLocks noEditPoints="1"/>
          </p:cNvSpPr>
          <p:nvPr/>
        </p:nvSpPr>
        <p:spPr bwMode="auto">
          <a:xfrm>
            <a:off x="20017199" y="8866030"/>
            <a:ext cx="927563" cy="927563"/>
          </a:xfrm>
          <a:custGeom>
            <a:avLst/>
            <a:gdLst>
              <a:gd name="T0" fmla="*/ 574 w 641"/>
              <a:gd name="T1" fmla="*/ 171 h 642"/>
              <a:gd name="T2" fmla="*/ 556 w 641"/>
              <a:gd name="T3" fmla="*/ 182 h 642"/>
              <a:gd name="T4" fmla="*/ 535 w 641"/>
              <a:gd name="T5" fmla="*/ 187 h 642"/>
              <a:gd name="T6" fmla="*/ 512 w 641"/>
              <a:gd name="T7" fmla="*/ 186 h 642"/>
              <a:gd name="T8" fmla="*/ 493 w 641"/>
              <a:gd name="T9" fmla="*/ 179 h 642"/>
              <a:gd name="T10" fmla="*/ 476 w 641"/>
              <a:gd name="T11" fmla="*/ 166 h 642"/>
              <a:gd name="T12" fmla="*/ 463 w 641"/>
              <a:gd name="T13" fmla="*/ 148 h 642"/>
              <a:gd name="T14" fmla="*/ 455 w 641"/>
              <a:gd name="T15" fmla="*/ 129 h 642"/>
              <a:gd name="T16" fmla="*/ 454 w 641"/>
              <a:gd name="T17" fmla="*/ 106 h 642"/>
              <a:gd name="T18" fmla="*/ 459 w 641"/>
              <a:gd name="T19" fmla="*/ 86 h 642"/>
              <a:gd name="T20" fmla="*/ 470 w 641"/>
              <a:gd name="T21" fmla="*/ 67 h 642"/>
              <a:gd name="T22" fmla="*/ 421 w 641"/>
              <a:gd name="T23" fmla="*/ 9 h 642"/>
              <a:gd name="T24" fmla="*/ 394 w 641"/>
              <a:gd name="T25" fmla="*/ 0 h 642"/>
              <a:gd name="T26" fmla="*/ 367 w 641"/>
              <a:gd name="T27" fmla="*/ 9 h 642"/>
              <a:gd name="T28" fmla="*/ 8 w 641"/>
              <a:gd name="T29" fmla="*/ 366 h 642"/>
              <a:gd name="T30" fmla="*/ 0 w 641"/>
              <a:gd name="T31" fmla="*/ 393 h 642"/>
              <a:gd name="T32" fmla="*/ 8 w 641"/>
              <a:gd name="T33" fmla="*/ 420 h 642"/>
              <a:gd name="T34" fmla="*/ 67 w 641"/>
              <a:gd name="T35" fmla="*/ 471 h 642"/>
              <a:gd name="T36" fmla="*/ 85 w 641"/>
              <a:gd name="T37" fmla="*/ 460 h 642"/>
              <a:gd name="T38" fmla="*/ 106 w 641"/>
              <a:gd name="T39" fmla="*/ 455 h 642"/>
              <a:gd name="T40" fmla="*/ 128 w 641"/>
              <a:gd name="T41" fmla="*/ 456 h 642"/>
              <a:gd name="T42" fmla="*/ 147 w 641"/>
              <a:gd name="T43" fmla="*/ 464 h 642"/>
              <a:gd name="T44" fmla="*/ 165 w 641"/>
              <a:gd name="T45" fmla="*/ 477 h 642"/>
              <a:gd name="T46" fmla="*/ 178 w 641"/>
              <a:gd name="T47" fmla="*/ 494 h 642"/>
              <a:gd name="T48" fmla="*/ 185 w 641"/>
              <a:gd name="T49" fmla="*/ 513 h 642"/>
              <a:gd name="T50" fmla="*/ 186 w 641"/>
              <a:gd name="T51" fmla="*/ 535 h 642"/>
              <a:gd name="T52" fmla="*/ 181 w 641"/>
              <a:gd name="T53" fmla="*/ 557 h 642"/>
              <a:gd name="T54" fmla="*/ 170 w 641"/>
              <a:gd name="T55" fmla="*/ 574 h 642"/>
              <a:gd name="T56" fmla="*/ 221 w 641"/>
              <a:gd name="T57" fmla="*/ 634 h 642"/>
              <a:gd name="T58" fmla="*/ 248 w 641"/>
              <a:gd name="T59" fmla="*/ 642 h 642"/>
              <a:gd name="T60" fmla="*/ 275 w 641"/>
              <a:gd name="T61" fmla="*/ 634 h 642"/>
              <a:gd name="T62" fmla="*/ 633 w 641"/>
              <a:gd name="T63" fmla="*/ 275 h 642"/>
              <a:gd name="T64" fmla="*/ 641 w 641"/>
              <a:gd name="T65" fmla="*/ 248 h 642"/>
              <a:gd name="T66" fmla="*/ 633 w 641"/>
              <a:gd name="T67" fmla="*/ 221 h 642"/>
              <a:gd name="T68" fmla="*/ 289 w 641"/>
              <a:gd name="T69" fmla="*/ 524 h 642"/>
              <a:gd name="T70" fmla="*/ 277 w 641"/>
              <a:gd name="T71" fmla="*/ 531 h 642"/>
              <a:gd name="T72" fmla="*/ 262 w 641"/>
              <a:gd name="T73" fmla="*/ 530 h 642"/>
              <a:gd name="T74" fmla="*/ 117 w 641"/>
              <a:gd name="T75" fmla="*/ 387 h 642"/>
              <a:gd name="T76" fmla="*/ 110 w 641"/>
              <a:gd name="T77" fmla="*/ 374 h 642"/>
              <a:gd name="T78" fmla="*/ 112 w 641"/>
              <a:gd name="T79" fmla="*/ 360 h 642"/>
              <a:gd name="T80" fmla="*/ 351 w 641"/>
              <a:gd name="T81" fmla="*/ 117 h 642"/>
              <a:gd name="T82" fmla="*/ 364 w 641"/>
              <a:gd name="T83" fmla="*/ 111 h 642"/>
              <a:gd name="T84" fmla="*/ 378 w 641"/>
              <a:gd name="T85" fmla="*/ 113 h 642"/>
              <a:gd name="T86" fmla="*/ 524 w 641"/>
              <a:gd name="T87" fmla="*/ 255 h 642"/>
              <a:gd name="T88" fmla="*/ 531 w 641"/>
              <a:gd name="T89" fmla="*/ 267 h 642"/>
              <a:gd name="T90" fmla="*/ 530 w 641"/>
              <a:gd name="T91" fmla="*/ 281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41" h="642">
                <a:moveTo>
                  <a:pt x="627" y="213"/>
                </a:moveTo>
                <a:lnTo>
                  <a:pt x="579" y="166"/>
                </a:lnTo>
                <a:lnTo>
                  <a:pt x="574" y="171"/>
                </a:lnTo>
                <a:lnTo>
                  <a:pt x="567" y="175"/>
                </a:lnTo>
                <a:lnTo>
                  <a:pt x="562" y="179"/>
                </a:lnTo>
                <a:lnTo>
                  <a:pt x="556" y="182"/>
                </a:lnTo>
                <a:lnTo>
                  <a:pt x="549" y="184"/>
                </a:lnTo>
                <a:lnTo>
                  <a:pt x="542" y="186"/>
                </a:lnTo>
                <a:lnTo>
                  <a:pt x="535" y="187"/>
                </a:lnTo>
                <a:lnTo>
                  <a:pt x="527" y="187"/>
                </a:lnTo>
                <a:lnTo>
                  <a:pt x="520" y="187"/>
                </a:lnTo>
                <a:lnTo>
                  <a:pt x="512" y="186"/>
                </a:lnTo>
                <a:lnTo>
                  <a:pt x="506" y="184"/>
                </a:lnTo>
                <a:lnTo>
                  <a:pt x="499" y="182"/>
                </a:lnTo>
                <a:lnTo>
                  <a:pt x="493" y="179"/>
                </a:lnTo>
                <a:lnTo>
                  <a:pt x="486" y="175"/>
                </a:lnTo>
                <a:lnTo>
                  <a:pt x="481" y="171"/>
                </a:lnTo>
                <a:lnTo>
                  <a:pt x="476" y="166"/>
                </a:lnTo>
                <a:lnTo>
                  <a:pt x="470" y="160"/>
                </a:lnTo>
                <a:lnTo>
                  <a:pt x="466" y="155"/>
                </a:lnTo>
                <a:lnTo>
                  <a:pt x="463" y="148"/>
                </a:lnTo>
                <a:lnTo>
                  <a:pt x="459" y="142"/>
                </a:lnTo>
                <a:lnTo>
                  <a:pt x="457" y="135"/>
                </a:lnTo>
                <a:lnTo>
                  <a:pt x="455" y="129"/>
                </a:lnTo>
                <a:lnTo>
                  <a:pt x="454" y="121"/>
                </a:lnTo>
                <a:lnTo>
                  <a:pt x="454" y="114"/>
                </a:lnTo>
                <a:lnTo>
                  <a:pt x="454" y="106"/>
                </a:lnTo>
                <a:lnTo>
                  <a:pt x="455" y="100"/>
                </a:lnTo>
                <a:lnTo>
                  <a:pt x="457" y="92"/>
                </a:lnTo>
                <a:lnTo>
                  <a:pt x="459" y="86"/>
                </a:lnTo>
                <a:lnTo>
                  <a:pt x="463" y="79"/>
                </a:lnTo>
                <a:lnTo>
                  <a:pt x="466" y="74"/>
                </a:lnTo>
                <a:lnTo>
                  <a:pt x="470" y="67"/>
                </a:lnTo>
                <a:lnTo>
                  <a:pt x="476" y="62"/>
                </a:lnTo>
                <a:lnTo>
                  <a:pt x="428" y="14"/>
                </a:lnTo>
                <a:lnTo>
                  <a:pt x="421" y="9"/>
                </a:lnTo>
                <a:lnTo>
                  <a:pt x="412" y="4"/>
                </a:lnTo>
                <a:lnTo>
                  <a:pt x="403" y="2"/>
                </a:lnTo>
                <a:lnTo>
                  <a:pt x="394" y="0"/>
                </a:lnTo>
                <a:lnTo>
                  <a:pt x="384" y="2"/>
                </a:lnTo>
                <a:lnTo>
                  <a:pt x="375" y="4"/>
                </a:lnTo>
                <a:lnTo>
                  <a:pt x="367" y="9"/>
                </a:lnTo>
                <a:lnTo>
                  <a:pt x="359" y="14"/>
                </a:lnTo>
                <a:lnTo>
                  <a:pt x="14" y="359"/>
                </a:lnTo>
                <a:lnTo>
                  <a:pt x="8" y="366"/>
                </a:lnTo>
                <a:lnTo>
                  <a:pt x="4" y="375"/>
                </a:lnTo>
                <a:lnTo>
                  <a:pt x="0" y="384"/>
                </a:lnTo>
                <a:lnTo>
                  <a:pt x="0" y="393"/>
                </a:lnTo>
                <a:lnTo>
                  <a:pt x="0" y="403"/>
                </a:lnTo>
                <a:lnTo>
                  <a:pt x="4" y="413"/>
                </a:lnTo>
                <a:lnTo>
                  <a:pt x="8" y="420"/>
                </a:lnTo>
                <a:lnTo>
                  <a:pt x="14" y="428"/>
                </a:lnTo>
                <a:lnTo>
                  <a:pt x="62" y="477"/>
                </a:lnTo>
                <a:lnTo>
                  <a:pt x="67" y="471"/>
                </a:lnTo>
                <a:lnTo>
                  <a:pt x="73" y="467"/>
                </a:lnTo>
                <a:lnTo>
                  <a:pt x="79" y="464"/>
                </a:lnTo>
                <a:lnTo>
                  <a:pt x="85" y="460"/>
                </a:lnTo>
                <a:lnTo>
                  <a:pt x="92" y="458"/>
                </a:lnTo>
                <a:lnTo>
                  <a:pt x="99" y="456"/>
                </a:lnTo>
                <a:lnTo>
                  <a:pt x="106" y="455"/>
                </a:lnTo>
                <a:lnTo>
                  <a:pt x="114" y="455"/>
                </a:lnTo>
                <a:lnTo>
                  <a:pt x="120" y="455"/>
                </a:lnTo>
                <a:lnTo>
                  <a:pt x="128" y="456"/>
                </a:lnTo>
                <a:lnTo>
                  <a:pt x="134" y="458"/>
                </a:lnTo>
                <a:lnTo>
                  <a:pt x="142" y="460"/>
                </a:lnTo>
                <a:lnTo>
                  <a:pt x="147" y="464"/>
                </a:lnTo>
                <a:lnTo>
                  <a:pt x="154" y="467"/>
                </a:lnTo>
                <a:lnTo>
                  <a:pt x="159" y="471"/>
                </a:lnTo>
                <a:lnTo>
                  <a:pt x="165" y="477"/>
                </a:lnTo>
                <a:lnTo>
                  <a:pt x="170" y="482"/>
                </a:lnTo>
                <a:lnTo>
                  <a:pt x="174" y="487"/>
                </a:lnTo>
                <a:lnTo>
                  <a:pt x="178" y="494"/>
                </a:lnTo>
                <a:lnTo>
                  <a:pt x="181" y="499"/>
                </a:lnTo>
                <a:lnTo>
                  <a:pt x="183" y="507"/>
                </a:lnTo>
                <a:lnTo>
                  <a:pt x="185" y="513"/>
                </a:lnTo>
                <a:lnTo>
                  <a:pt x="186" y="521"/>
                </a:lnTo>
                <a:lnTo>
                  <a:pt x="186" y="528"/>
                </a:lnTo>
                <a:lnTo>
                  <a:pt x="186" y="535"/>
                </a:lnTo>
                <a:lnTo>
                  <a:pt x="185" y="542"/>
                </a:lnTo>
                <a:lnTo>
                  <a:pt x="183" y="550"/>
                </a:lnTo>
                <a:lnTo>
                  <a:pt x="181" y="557"/>
                </a:lnTo>
                <a:lnTo>
                  <a:pt x="178" y="562"/>
                </a:lnTo>
                <a:lnTo>
                  <a:pt x="174" y="568"/>
                </a:lnTo>
                <a:lnTo>
                  <a:pt x="170" y="574"/>
                </a:lnTo>
                <a:lnTo>
                  <a:pt x="165" y="579"/>
                </a:lnTo>
                <a:lnTo>
                  <a:pt x="213" y="628"/>
                </a:lnTo>
                <a:lnTo>
                  <a:pt x="221" y="634"/>
                </a:lnTo>
                <a:lnTo>
                  <a:pt x="228" y="639"/>
                </a:lnTo>
                <a:lnTo>
                  <a:pt x="238" y="641"/>
                </a:lnTo>
                <a:lnTo>
                  <a:pt x="248" y="642"/>
                </a:lnTo>
                <a:lnTo>
                  <a:pt x="257" y="641"/>
                </a:lnTo>
                <a:lnTo>
                  <a:pt x="266" y="639"/>
                </a:lnTo>
                <a:lnTo>
                  <a:pt x="275" y="634"/>
                </a:lnTo>
                <a:lnTo>
                  <a:pt x="282" y="628"/>
                </a:lnTo>
                <a:lnTo>
                  <a:pt x="627" y="282"/>
                </a:lnTo>
                <a:lnTo>
                  <a:pt x="633" y="275"/>
                </a:lnTo>
                <a:lnTo>
                  <a:pt x="638" y="266"/>
                </a:lnTo>
                <a:lnTo>
                  <a:pt x="640" y="257"/>
                </a:lnTo>
                <a:lnTo>
                  <a:pt x="641" y="248"/>
                </a:lnTo>
                <a:lnTo>
                  <a:pt x="640" y="238"/>
                </a:lnTo>
                <a:lnTo>
                  <a:pt x="638" y="229"/>
                </a:lnTo>
                <a:lnTo>
                  <a:pt x="633" y="221"/>
                </a:lnTo>
                <a:lnTo>
                  <a:pt x="627" y="213"/>
                </a:lnTo>
                <a:close/>
                <a:moveTo>
                  <a:pt x="524" y="290"/>
                </a:moveTo>
                <a:lnTo>
                  <a:pt x="289" y="524"/>
                </a:lnTo>
                <a:lnTo>
                  <a:pt x="286" y="527"/>
                </a:lnTo>
                <a:lnTo>
                  <a:pt x="281" y="530"/>
                </a:lnTo>
                <a:lnTo>
                  <a:pt x="277" y="531"/>
                </a:lnTo>
                <a:lnTo>
                  <a:pt x="272" y="532"/>
                </a:lnTo>
                <a:lnTo>
                  <a:pt x="267" y="531"/>
                </a:lnTo>
                <a:lnTo>
                  <a:pt x="262" y="530"/>
                </a:lnTo>
                <a:lnTo>
                  <a:pt x="259" y="527"/>
                </a:lnTo>
                <a:lnTo>
                  <a:pt x="254" y="524"/>
                </a:lnTo>
                <a:lnTo>
                  <a:pt x="117" y="387"/>
                </a:lnTo>
                <a:lnTo>
                  <a:pt x="114" y="383"/>
                </a:lnTo>
                <a:lnTo>
                  <a:pt x="112" y="379"/>
                </a:lnTo>
                <a:lnTo>
                  <a:pt x="110" y="374"/>
                </a:lnTo>
                <a:lnTo>
                  <a:pt x="110" y="370"/>
                </a:lnTo>
                <a:lnTo>
                  <a:pt x="110" y="365"/>
                </a:lnTo>
                <a:lnTo>
                  <a:pt x="112" y="360"/>
                </a:lnTo>
                <a:lnTo>
                  <a:pt x="114" y="357"/>
                </a:lnTo>
                <a:lnTo>
                  <a:pt x="117" y="352"/>
                </a:lnTo>
                <a:lnTo>
                  <a:pt x="351" y="117"/>
                </a:lnTo>
                <a:lnTo>
                  <a:pt x="356" y="115"/>
                </a:lnTo>
                <a:lnTo>
                  <a:pt x="360" y="113"/>
                </a:lnTo>
                <a:lnTo>
                  <a:pt x="364" y="111"/>
                </a:lnTo>
                <a:lnTo>
                  <a:pt x="369" y="111"/>
                </a:lnTo>
                <a:lnTo>
                  <a:pt x="374" y="111"/>
                </a:lnTo>
                <a:lnTo>
                  <a:pt x="378" y="113"/>
                </a:lnTo>
                <a:lnTo>
                  <a:pt x="383" y="115"/>
                </a:lnTo>
                <a:lnTo>
                  <a:pt x="386" y="117"/>
                </a:lnTo>
                <a:lnTo>
                  <a:pt x="524" y="255"/>
                </a:lnTo>
                <a:lnTo>
                  <a:pt x="527" y="258"/>
                </a:lnTo>
                <a:lnTo>
                  <a:pt x="530" y="263"/>
                </a:lnTo>
                <a:lnTo>
                  <a:pt x="531" y="267"/>
                </a:lnTo>
                <a:lnTo>
                  <a:pt x="531" y="273"/>
                </a:lnTo>
                <a:lnTo>
                  <a:pt x="531" y="277"/>
                </a:lnTo>
                <a:lnTo>
                  <a:pt x="530" y="281"/>
                </a:lnTo>
                <a:lnTo>
                  <a:pt x="527" y="285"/>
                </a:lnTo>
                <a:lnTo>
                  <a:pt x="524" y="29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2" name="Freeform 46">
            <a:extLst>
              <a:ext uri="{FF2B5EF4-FFF2-40B4-BE49-F238E27FC236}">
                <a16:creationId xmlns:a16="http://schemas.microsoft.com/office/drawing/2014/main" id="{3CF70717-E957-484E-8416-69ABCAFBC350}"/>
              </a:ext>
            </a:extLst>
          </p:cNvPr>
          <p:cNvSpPr>
            <a:spLocks/>
          </p:cNvSpPr>
          <p:nvPr/>
        </p:nvSpPr>
        <p:spPr bwMode="auto">
          <a:xfrm>
            <a:off x="20238254" y="9087085"/>
            <a:ext cx="489789" cy="485454"/>
          </a:xfrm>
          <a:custGeom>
            <a:avLst/>
            <a:gdLst>
              <a:gd name="T0" fmla="*/ 217 w 338"/>
              <a:gd name="T1" fmla="*/ 0 h 338"/>
              <a:gd name="T2" fmla="*/ 338 w 338"/>
              <a:gd name="T3" fmla="*/ 121 h 338"/>
              <a:gd name="T4" fmla="*/ 120 w 338"/>
              <a:gd name="T5" fmla="*/ 338 h 338"/>
              <a:gd name="T6" fmla="*/ 0 w 338"/>
              <a:gd name="T7" fmla="*/ 218 h 338"/>
              <a:gd name="T8" fmla="*/ 217 w 338"/>
              <a:gd name="T9" fmla="*/ 0 h 338"/>
            </a:gdLst>
            <a:ahLst/>
            <a:cxnLst>
              <a:cxn ang="0">
                <a:pos x="T0" y="T1"/>
              </a:cxn>
              <a:cxn ang="0">
                <a:pos x="T2" y="T3"/>
              </a:cxn>
              <a:cxn ang="0">
                <a:pos x="T4" y="T5"/>
              </a:cxn>
              <a:cxn ang="0">
                <a:pos x="T6" y="T7"/>
              </a:cxn>
              <a:cxn ang="0">
                <a:pos x="T8" y="T9"/>
              </a:cxn>
            </a:cxnLst>
            <a:rect l="0" t="0" r="r" b="b"/>
            <a:pathLst>
              <a:path w="338" h="338">
                <a:moveTo>
                  <a:pt x="217" y="0"/>
                </a:moveTo>
                <a:lnTo>
                  <a:pt x="338" y="121"/>
                </a:lnTo>
                <a:lnTo>
                  <a:pt x="120" y="338"/>
                </a:lnTo>
                <a:lnTo>
                  <a:pt x="0" y="218"/>
                </a:lnTo>
                <a:lnTo>
                  <a:pt x="217"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3" name="Freeform 47">
            <a:extLst>
              <a:ext uri="{FF2B5EF4-FFF2-40B4-BE49-F238E27FC236}">
                <a16:creationId xmlns:a16="http://schemas.microsoft.com/office/drawing/2014/main" id="{27434242-5535-6642-8191-0E8045EDB9DD}"/>
              </a:ext>
            </a:extLst>
          </p:cNvPr>
          <p:cNvSpPr>
            <a:spLocks noEditPoints="1"/>
          </p:cNvSpPr>
          <p:nvPr/>
        </p:nvSpPr>
        <p:spPr bwMode="auto">
          <a:xfrm>
            <a:off x="17871670" y="8909374"/>
            <a:ext cx="845211" cy="845211"/>
          </a:xfrm>
          <a:custGeom>
            <a:avLst/>
            <a:gdLst>
              <a:gd name="T0" fmla="*/ 512 w 585"/>
              <a:gd name="T1" fmla="*/ 99 h 585"/>
              <a:gd name="T2" fmla="*/ 455 w 585"/>
              <a:gd name="T3" fmla="*/ 49 h 585"/>
              <a:gd name="T4" fmla="*/ 387 w 585"/>
              <a:gd name="T5" fmla="*/ 16 h 585"/>
              <a:gd name="T6" fmla="*/ 312 w 585"/>
              <a:gd name="T7" fmla="*/ 1 h 585"/>
              <a:gd name="T8" fmla="*/ 235 w 585"/>
              <a:gd name="T9" fmla="*/ 6 h 585"/>
              <a:gd name="T10" fmla="*/ 162 w 585"/>
              <a:gd name="T11" fmla="*/ 30 h 585"/>
              <a:gd name="T12" fmla="*/ 99 w 585"/>
              <a:gd name="T13" fmla="*/ 73 h 585"/>
              <a:gd name="T14" fmla="*/ 49 w 585"/>
              <a:gd name="T15" fmla="*/ 129 h 585"/>
              <a:gd name="T16" fmla="*/ 15 w 585"/>
              <a:gd name="T17" fmla="*/ 197 h 585"/>
              <a:gd name="T18" fmla="*/ 0 w 585"/>
              <a:gd name="T19" fmla="*/ 273 h 585"/>
              <a:gd name="T20" fmla="*/ 6 w 585"/>
              <a:gd name="T21" fmla="*/ 350 h 585"/>
              <a:gd name="T22" fmla="*/ 31 w 585"/>
              <a:gd name="T23" fmla="*/ 422 h 585"/>
              <a:gd name="T24" fmla="*/ 73 w 585"/>
              <a:gd name="T25" fmla="*/ 485 h 585"/>
              <a:gd name="T26" fmla="*/ 129 w 585"/>
              <a:gd name="T27" fmla="*/ 535 h 585"/>
              <a:gd name="T28" fmla="*/ 198 w 585"/>
              <a:gd name="T29" fmla="*/ 569 h 585"/>
              <a:gd name="T30" fmla="*/ 273 w 585"/>
              <a:gd name="T31" fmla="*/ 584 h 585"/>
              <a:gd name="T32" fmla="*/ 350 w 585"/>
              <a:gd name="T33" fmla="*/ 579 h 585"/>
              <a:gd name="T34" fmla="*/ 422 w 585"/>
              <a:gd name="T35" fmla="*/ 554 h 585"/>
              <a:gd name="T36" fmla="*/ 485 w 585"/>
              <a:gd name="T37" fmla="*/ 511 h 585"/>
              <a:gd name="T38" fmla="*/ 535 w 585"/>
              <a:gd name="T39" fmla="*/ 455 h 585"/>
              <a:gd name="T40" fmla="*/ 570 w 585"/>
              <a:gd name="T41" fmla="*/ 387 h 585"/>
              <a:gd name="T42" fmla="*/ 584 w 585"/>
              <a:gd name="T43" fmla="*/ 312 h 585"/>
              <a:gd name="T44" fmla="*/ 579 w 585"/>
              <a:gd name="T45" fmla="*/ 234 h 585"/>
              <a:gd name="T46" fmla="*/ 554 w 585"/>
              <a:gd name="T47" fmla="*/ 163 h 585"/>
              <a:gd name="T48" fmla="*/ 456 w 585"/>
              <a:gd name="T49" fmla="*/ 418 h 585"/>
              <a:gd name="T50" fmla="*/ 418 w 585"/>
              <a:gd name="T51" fmla="*/ 456 h 585"/>
              <a:gd name="T52" fmla="*/ 372 w 585"/>
              <a:gd name="T53" fmla="*/ 483 h 585"/>
              <a:gd name="T54" fmla="*/ 320 w 585"/>
              <a:gd name="T55" fmla="*/ 497 h 585"/>
              <a:gd name="T56" fmla="*/ 265 w 585"/>
              <a:gd name="T57" fmla="*/ 497 h 585"/>
              <a:gd name="T58" fmla="*/ 213 w 585"/>
              <a:gd name="T59" fmla="*/ 483 h 585"/>
              <a:gd name="T60" fmla="*/ 166 w 585"/>
              <a:gd name="T61" fmla="*/ 456 h 585"/>
              <a:gd name="T62" fmla="*/ 128 w 585"/>
              <a:gd name="T63" fmla="*/ 418 h 585"/>
              <a:gd name="T64" fmla="*/ 101 w 585"/>
              <a:gd name="T65" fmla="*/ 372 h 585"/>
              <a:gd name="T66" fmla="*/ 87 w 585"/>
              <a:gd name="T67" fmla="*/ 320 h 585"/>
              <a:gd name="T68" fmla="*/ 87 w 585"/>
              <a:gd name="T69" fmla="*/ 264 h 585"/>
              <a:gd name="T70" fmla="*/ 101 w 585"/>
              <a:gd name="T71" fmla="*/ 212 h 585"/>
              <a:gd name="T72" fmla="*/ 128 w 585"/>
              <a:gd name="T73" fmla="*/ 166 h 585"/>
              <a:gd name="T74" fmla="*/ 166 w 585"/>
              <a:gd name="T75" fmla="*/ 128 h 585"/>
              <a:gd name="T76" fmla="*/ 213 w 585"/>
              <a:gd name="T77" fmla="*/ 101 h 585"/>
              <a:gd name="T78" fmla="*/ 265 w 585"/>
              <a:gd name="T79" fmla="*/ 87 h 585"/>
              <a:gd name="T80" fmla="*/ 320 w 585"/>
              <a:gd name="T81" fmla="*/ 87 h 585"/>
              <a:gd name="T82" fmla="*/ 372 w 585"/>
              <a:gd name="T83" fmla="*/ 101 h 585"/>
              <a:gd name="T84" fmla="*/ 418 w 585"/>
              <a:gd name="T85" fmla="*/ 128 h 585"/>
              <a:gd name="T86" fmla="*/ 456 w 585"/>
              <a:gd name="T87" fmla="*/ 166 h 585"/>
              <a:gd name="T88" fmla="*/ 483 w 585"/>
              <a:gd name="T89" fmla="*/ 212 h 585"/>
              <a:gd name="T90" fmla="*/ 497 w 585"/>
              <a:gd name="T91" fmla="*/ 264 h 585"/>
              <a:gd name="T92" fmla="*/ 497 w 585"/>
              <a:gd name="T93" fmla="*/ 320 h 585"/>
              <a:gd name="T94" fmla="*/ 483 w 585"/>
              <a:gd name="T95" fmla="*/ 37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5" h="585">
                <a:moveTo>
                  <a:pt x="546" y="145"/>
                </a:moveTo>
                <a:lnTo>
                  <a:pt x="535" y="129"/>
                </a:lnTo>
                <a:lnTo>
                  <a:pt x="524" y="114"/>
                </a:lnTo>
                <a:lnTo>
                  <a:pt x="512" y="99"/>
                </a:lnTo>
                <a:lnTo>
                  <a:pt x="499" y="86"/>
                </a:lnTo>
                <a:lnTo>
                  <a:pt x="485" y="73"/>
                </a:lnTo>
                <a:lnTo>
                  <a:pt x="471" y="61"/>
                </a:lnTo>
                <a:lnTo>
                  <a:pt x="455" y="49"/>
                </a:lnTo>
                <a:lnTo>
                  <a:pt x="439" y="39"/>
                </a:lnTo>
                <a:lnTo>
                  <a:pt x="422" y="30"/>
                </a:lnTo>
                <a:lnTo>
                  <a:pt x="404" y="22"/>
                </a:lnTo>
                <a:lnTo>
                  <a:pt x="387" y="16"/>
                </a:lnTo>
                <a:lnTo>
                  <a:pt x="369" y="10"/>
                </a:lnTo>
                <a:lnTo>
                  <a:pt x="350" y="6"/>
                </a:lnTo>
                <a:lnTo>
                  <a:pt x="331" y="3"/>
                </a:lnTo>
                <a:lnTo>
                  <a:pt x="312" y="1"/>
                </a:lnTo>
                <a:lnTo>
                  <a:pt x="292" y="0"/>
                </a:lnTo>
                <a:lnTo>
                  <a:pt x="273" y="1"/>
                </a:lnTo>
                <a:lnTo>
                  <a:pt x="253" y="3"/>
                </a:lnTo>
                <a:lnTo>
                  <a:pt x="235" y="6"/>
                </a:lnTo>
                <a:lnTo>
                  <a:pt x="216" y="10"/>
                </a:lnTo>
                <a:lnTo>
                  <a:pt x="198" y="16"/>
                </a:lnTo>
                <a:lnTo>
                  <a:pt x="180" y="22"/>
                </a:lnTo>
                <a:lnTo>
                  <a:pt x="162" y="30"/>
                </a:lnTo>
                <a:lnTo>
                  <a:pt x="145" y="39"/>
                </a:lnTo>
                <a:lnTo>
                  <a:pt x="129" y="49"/>
                </a:lnTo>
                <a:lnTo>
                  <a:pt x="114" y="61"/>
                </a:lnTo>
                <a:lnTo>
                  <a:pt x="99" y="73"/>
                </a:lnTo>
                <a:lnTo>
                  <a:pt x="86" y="86"/>
                </a:lnTo>
                <a:lnTo>
                  <a:pt x="73" y="99"/>
                </a:lnTo>
                <a:lnTo>
                  <a:pt x="61" y="114"/>
                </a:lnTo>
                <a:lnTo>
                  <a:pt x="49" y="129"/>
                </a:lnTo>
                <a:lnTo>
                  <a:pt x="39" y="145"/>
                </a:lnTo>
                <a:lnTo>
                  <a:pt x="31" y="163"/>
                </a:lnTo>
                <a:lnTo>
                  <a:pt x="22" y="180"/>
                </a:lnTo>
                <a:lnTo>
                  <a:pt x="15" y="197"/>
                </a:lnTo>
                <a:lnTo>
                  <a:pt x="10" y="215"/>
                </a:lnTo>
                <a:lnTo>
                  <a:pt x="6" y="234"/>
                </a:lnTo>
                <a:lnTo>
                  <a:pt x="3" y="253"/>
                </a:lnTo>
                <a:lnTo>
                  <a:pt x="0" y="273"/>
                </a:lnTo>
                <a:lnTo>
                  <a:pt x="0" y="292"/>
                </a:lnTo>
                <a:lnTo>
                  <a:pt x="0" y="312"/>
                </a:lnTo>
                <a:lnTo>
                  <a:pt x="3" y="331"/>
                </a:lnTo>
                <a:lnTo>
                  <a:pt x="6" y="350"/>
                </a:lnTo>
                <a:lnTo>
                  <a:pt x="10" y="369"/>
                </a:lnTo>
                <a:lnTo>
                  <a:pt x="15" y="387"/>
                </a:lnTo>
                <a:lnTo>
                  <a:pt x="22" y="404"/>
                </a:lnTo>
                <a:lnTo>
                  <a:pt x="31" y="422"/>
                </a:lnTo>
                <a:lnTo>
                  <a:pt x="39" y="439"/>
                </a:lnTo>
                <a:lnTo>
                  <a:pt x="49" y="455"/>
                </a:lnTo>
                <a:lnTo>
                  <a:pt x="61" y="470"/>
                </a:lnTo>
                <a:lnTo>
                  <a:pt x="73" y="485"/>
                </a:lnTo>
                <a:lnTo>
                  <a:pt x="86" y="499"/>
                </a:lnTo>
                <a:lnTo>
                  <a:pt x="99" y="511"/>
                </a:lnTo>
                <a:lnTo>
                  <a:pt x="114" y="524"/>
                </a:lnTo>
                <a:lnTo>
                  <a:pt x="129" y="535"/>
                </a:lnTo>
                <a:lnTo>
                  <a:pt x="145" y="545"/>
                </a:lnTo>
                <a:lnTo>
                  <a:pt x="162" y="554"/>
                </a:lnTo>
                <a:lnTo>
                  <a:pt x="180" y="562"/>
                </a:lnTo>
                <a:lnTo>
                  <a:pt x="198" y="569"/>
                </a:lnTo>
                <a:lnTo>
                  <a:pt x="216" y="575"/>
                </a:lnTo>
                <a:lnTo>
                  <a:pt x="235" y="579"/>
                </a:lnTo>
                <a:lnTo>
                  <a:pt x="253" y="581"/>
                </a:lnTo>
                <a:lnTo>
                  <a:pt x="273" y="584"/>
                </a:lnTo>
                <a:lnTo>
                  <a:pt x="292" y="585"/>
                </a:lnTo>
                <a:lnTo>
                  <a:pt x="312" y="584"/>
                </a:lnTo>
                <a:lnTo>
                  <a:pt x="331" y="581"/>
                </a:lnTo>
                <a:lnTo>
                  <a:pt x="350" y="579"/>
                </a:lnTo>
                <a:lnTo>
                  <a:pt x="369" y="575"/>
                </a:lnTo>
                <a:lnTo>
                  <a:pt x="387" y="569"/>
                </a:lnTo>
                <a:lnTo>
                  <a:pt x="404" y="562"/>
                </a:lnTo>
                <a:lnTo>
                  <a:pt x="422" y="554"/>
                </a:lnTo>
                <a:lnTo>
                  <a:pt x="439" y="545"/>
                </a:lnTo>
                <a:lnTo>
                  <a:pt x="455" y="535"/>
                </a:lnTo>
                <a:lnTo>
                  <a:pt x="471" y="524"/>
                </a:lnTo>
                <a:lnTo>
                  <a:pt x="485" y="511"/>
                </a:lnTo>
                <a:lnTo>
                  <a:pt x="499" y="499"/>
                </a:lnTo>
                <a:lnTo>
                  <a:pt x="512" y="485"/>
                </a:lnTo>
                <a:lnTo>
                  <a:pt x="524" y="470"/>
                </a:lnTo>
                <a:lnTo>
                  <a:pt x="535" y="455"/>
                </a:lnTo>
                <a:lnTo>
                  <a:pt x="546" y="439"/>
                </a:lnTo>
                <a:lnTo>
                  <a:pt x="554" y="422"/>
                </a:lnTo>
                <a:lnTo>
                  <a:pt x="562" y="404"/>
                </a:lnTo>
                <a:lnTo>
                  <a:pt x="570" y="387"/>
                </a:lnTo>
                <a:lnTo>
                  <a:pt x="575" y="369"/>
                </a:lnTo>
                <a:lnTo>
                  <a:pt x="579" y="350"/>
                </a:lnTo>
                <a:lnTo>
                  <a:pt x="582" y="331"/>
                </a:lnTo>
                <a:lnTo>
                  <a:pt x="584" y="312"/>
                </a:lnTo>
                <a:lnTo>
                  <a:pt x="585" y="292"/>
                </a:lnTo>
                <a:lnTo>
                  <a:pt x="584" y="273"/>
                </a:lnTo>
                <a:lnTo>
                  <a:pt x="582" y="253"/>
                </a:lnTo>
                <a:lnTo>
                  <a:pt x="579" y="234"/>
                </a:lnTo>
                <a:lnTo>
                  <a:pt x="575" y="215"/>
                </a:lnTo>
                <a:lnTo>
                  <a:pt x="570" y="197"/>
                </a:lnTo>
                <a:lnTo>
                  <a:pt x="562" y="180"/>
                </a:lnTo>
                <a:lnTo>
                  <a:pt x="554" y="163"/>
                </a:lnTo>
                <a:lnTo>
                  <a:pt x="546" y="145"/>
                </a:lnTo>
                <a:close/>
                <a:moveTo>
                  <a:pt x="471" y="396"/>
                </a:moveTo>
                <a:lnTo>
                  <a:pt x="465" y="408"/>
                </a:lnTo>
                <a:lnTo>
                  <a:pt x="456" y="418"/>
                </a:lnTo>
                <a:lnTo>
                  <a:pt x="447" y="429"/>
                </a:lnTo>
                <a:lnTo>
                  <a:pt x="439" y="439"/>
                </a:lnTo>
                <a:lnTo>
                  <a:pt x="429" y="448"/>
                </a:lnTo>
                <a:lnTo>
                  <a:pt x="418" y="456"/>
                </a:lnTo>
                <a:lnTo>
                  <a:pt x="408" y="464"/>
                </a:lnTo>
                <a:lnTo>
                  <a:pt x="396" y="471"/>
                </a:lnTo>
                <a:lnTo>
                  <a:pt x="384" y="478"/>
                </a:lnTo>
                <a:lnTo>
                  <a:pt x="372" y="483"/>
                </a:lnTo>
                <a:lnTo>
                  <a:pt x="359" y="489"/>
                </a:lnTo>
                <a:lnTo>
                  <a:pt x="346" y="492"/>
                </a:lnTo>
                <a:lnTo>
                  <a:pt x="333" y="495"/>
                </a:lnTo>
                <a:lnTo>
                  <a:pt x="320" y="497"/>
                </a:lnTo>
                <a:lnTo>
                  <a:pt x="306" y="498"/>
                </a:lnTo>
                <a:lnTo>
                  <a:pt x="292" y="499"/>
                </a:lnTo>
                <a:lnTo>
                  <a:pt x="278" y="498"/>
                </a:lnTo>
                <a:lnTo>
                  <a:pt x="265" y="497"/>
                </a:lnTo>
                <a:lnTo>
                  <a:pt x="251" y="495"/>
                </a:lnTo>
                <a:lnTo>
                  <a:pt x="238" y="492"/>
                </a:lnTo>
                <a:lnTo>
                  <a:pt x="225" y="489"/>
                </a:lnTo>
                <a:lnTo>
                  <a:pt x="213" y="483"/>
                </a:lnTo>
                <a:lnTo>
                  <a:pt x="200" y="478"/>
                </a:lnTo>
                <a:lnTo>
                  <a:pt x="188" y="471"/>
                </a:lnTo>
                <a:lnTo>
                  <a:pt x="176" y="464"/>
                </a:lnTo>
                <a:lnTo>
                  <a:pt x="166" y="456"/>
                </a:lnTo>
                <a:lnTo>
                  <a:pt x="156" y="448"/>
                </a:lnTo>
                <a:lnTo>
                  <a:pt x="146" y="439"/>
                </a:lnTo>
                <a:lnTo>
                  <a:pt x="136" y="429"/>
                </a:lnTo>
                <a:lnTo>
                  <a:pt x="128" y="418"/>
                </a:lnTo>
                <a:lnTo>
                  <a:pt x="120" y="408"/>
                </a:lnTo>
                <a:lnTo>
                  <a:pt x="113" y="396"/>
                </a:lnTo>
                <a:lnTo>
                  <a:pt x="106" y="384"/>
                </a:lnTo>
                <a:lnTo>
                  <a:pt x="101" y="372"/>
                </a:lnTo>
                <a:lnTo>
                  <a:pt x="96" y="359"/>
                </a:lnTo>
                <a:lnTo>
                  <a:pt x="92" y="346"/>
                </a:lnTo>
                <a:lnTo>
                  <a:pt x="89" y="333"/>
                </a:lnTo>
                <a:lnTo>
                  <a:pt x="87" y="320"/>
                </a:lnTo>
                <a:lnTo>
                  <a:pt x="86" y="306"/>
                </a:lnTo>
                <a:lnTo>
                  <a:pt x="86" y="292"/>
                </a:lnTo>
                <a:lnTo>
                  <a:pt x="86" y="278"/>
                </a:lnTo>
                <a:lnTo>
                  <a:pt x="87" y="264"/>
                </a:lnTo>
                <a:lnTo>
                  <a:pt x="89" y="251"/>
                </a:lnTo>
                <a:lnTo>
                  <a:pt x="92" y="238"/>
                </a:lnTo>
                <a:lnTo>
                  <a:pt x="96" y="225"/>
                </a:lnTo>
                <a:lnTo>
                  <a:pt x="101" y="212"/>
                </a:lnTo>
                <a:lnTo>
                  <a:pt x="106" y="200"/>
                </a:lnTo>
                <a:lnTo>
                  <a:pt x="113" y="188"/>
                </a:lnTo>
                <a:lnTo>
                  <a:pt x="120" y="177"/>
                </a:lnTo>
                <a:lnTo>
                  <a:pt x="128" y="166"/>
                </a:lnTo>
                <a:lnTo>
                  <a:pt x="136" y="155"/>
                </a:lnTo>
                <a:lnTo>
                  <a:pt x="146" y="145"/>
                </a:lnTo>
                <a:lnTo>
                  <a:pt x="156" y="137"/>
                </a:lnTo>
                <a:lnTo>
                  <a:pt x="166" y="128"/>
                </a:lnTo>
                <a:lnTo>
                  <a:pt x="176" y="120"/>
                </a:lnTo>
                <a:lnTo>
                  <a:pt x="188" y="113"/>
                </a:lnTo>
                <a:lnTo>
                  <a:pt x="200" y="106"/>
                </a:lnTo>
                <a:lnTo>
                  <a:pt x="213" y="101"/>
                </a:lnTo>
                <a:lnTo>
                  <a:pt x="225" y="96"/>
                </a:lnTo>
                <a:lnTo>
                  <a:pt x="238" y="92"/>
                </a:lnTo>
                <a:lnTo>
                  <a:pt x="251" y="89"/>
                </a:lnTo>
                <a:lnTo>
                  <a:pt x="265" y="87"/>
                </a:lnTo>
                <a:lnTo>
                  <a:pt x="278" y="86"/>
                </a:lnTo>
                <a:lnTo>
                  <a:pt x="292" y="85"/>
                </a:lnTo>
                <a:lnTo>
                  <a:pt x="306" y="86"/>
                </a:lnTo>
                <a:lnTo>
                  <a:pt x="320" y="87"/>
                </a:lnTo>
                <a:lnTo>
                  <a:pt x="333" y="89"/>
                </a:lnTo>
                <a:lnTo>
                  <a:pt x="346" y="92"/>
                </a:lnTo>
                <a:lnTo>
                  <a:pt x="359" y="96"/>
                </a:lnTo>
                <a:lnTo>
                  <a:pt x="372" y="101"/>
                </a:lnTo>
                <a:lnTo>
                  <a:pt x="384" y="106"/>
                </a:lnTo>
                <a:lnTo>
                  <a:pt x="396" y="113"/>
                </a:lnTo>
                <a:lnTo>
                  <a:pt x="408" y="120"/>
                </a:lnTo>
                <a:lnTo>
                  <a:pt x="418" y="128"/>
                </a:lnTo>
                <a:lnTo>
                  <a:pt x="429" y="137"/>
                </a:lnTo>
                <a:lnTo>
                  <a:pt x="439" y="145"/>
                </a:lnTo>
                <a:lnTo>
                  <a:pt x="447" y="155"/>
                </a:lnTo>
                <a:lnTo>
                  <a:pt x="456" y="166"/>
                </a:lnTo>
                <a:lnTo>
                  <a:pt x="465" y="177"/>
                </a:lnTo>
                <a:lnTo>
                  <a:pt x="471" y="188"/>
                </a:lnTo>
                <a:lnTo>
                  <a:pt x="478" y="200"/>
                </a:lnTo>
                <a:lnTo>
                  <a:pt x="483" y="212"/>
                </a:lnTo>
                <a:lnTo>
                  <a:pt x="489" y="225"/>
                </a:lnTo>
                <a:lnTo>
                  <a:pt x="493" y="238"/>
                </a:lnTo>
                <a:lnTo>
                  <a:pt x="495" y="251"/>
                </a:lnTo>
                <a:lnTo>
                  <a:pt x="497" y="264"/>
                </a:lnTo>
                <a:lnTo>
                  <a:pt x="499" y="278"/>
                </a:lnTo>
                <a:lnTo>
                  <a:pt x="499" y="292"/>
                </a:lnTo>
                <a:lnTo>
                  <a:pt x="499" y="306"/>
                </a:lnTo>
                <a:lnTo>
                  <a:pt x="497" y="320"/>
                </a:lnTo>
                <a:lnTo>
                  <a:pt x="495" y="333"/>
                </a:lnTo>
                <a:lnTo>
                  <a:pt x="493" y="346"/>
                </a:lnTo>
                <a:lnTo>
                  <a:pt x="489" y="359"/>
                </a:lnTo>
                <a:lnTo>
                  <a:pt x="483" y="372"/>
                </a:lnTo>
                <a:lnTo>
                  <a:pt x="478" y="384"/>
                </a:lnTo>
                <a:lnTo>
                  <a:pt x="471" y="39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4" name="Freeform 48">
            <a:extLst>
              <a:ext uri="{FF2B5EF4-FFF2-40B4-BE49-F238E27FC236}">
                <a16:creationId xmlns:a16="http://schemas.microsoft.com/office/drawing/2014/main" id="{9858EB1B-7B1C-FF49-92C4-53E2C815D47D}"/>
              </a:ext>
            </a:extLst>
          </p:cNvPr>
          <p:cNvSpPr>
            <a:spLocks/>
          </p:cNvSpPr>
          <p:nvPr/>
        </p:nvSpPr>
        <p:spPr bwMode="auto">
          <a:xfrm>
            <a:off x="18153403" y="9117424"/>
            <a:ext cx="212387" cy="281738"/>
          </a:xfrm>
          <a:custGeom>
            <a:avLst/>
            <a:gdLst>
              <a:gd name="T0" fmla="*/ 134 w 146"/>
              <a:gd name="T1" fmla="*/ 0 h 195"/>
              <a:gd name="T2" fmla="*/ 110 w 146"/>
              <a:gd name="T3" fmla="*/ 0 h 195"/>
              <a:gd name="T4" fmla="*/ 105 w 146"/>
              <a:gd name="T5" fmla="*/ 1 h 195"/>
              <a:gd name="T6" fmla="*/ 100 w 146"/>
              <a:gd name="T7" fmla="*/ 4 h 195"/>
              <a:gd name="T8" fmla="*/ 98 w 146"/>
              <a:gd name="T9" fmla="*/ 8 h 195"/>
              <a:gd name="T10" fmla="*/ 97 w 146"/>
              <a:gd name="T11" fmla="*/ 12 h 195"/>
              <a:gd name="T12" fmla="*/ 97 w 146"/>
              <a:gd name="T13" fmla="*/ 146 h 195"/>
              <a:gd name="T14" fmla="*/ 12 w 146"/>
              <a:gd name="T15" fmla="*/ 146 h 195"/>
              <a:gd name="T16" fmla="*/ 7 w 146"/>
              <a:gd name="T17" fmla="*/ 147 h 195"/>
              <a:gd name="T18" fmla="*/ 3 w 146"/>
              <a:gd name="T19" fmla="*/ 149 h 195"/>
              <a:gd name="T20" fmla="*/ 1 w 146"/>
              <a:gd name="T21" fmla="*/ 154 h 195"/>
              <a:gd name="T22" fmla="*/ 0 w 146"/>
              <a:gd name="T23" fmla="*/ 158 h 195"/>
              <a:gd name="T24" fmla="*/ 0 w 146"/>
              <a:gd name="T25" fmla="*/ 183 h 195"/>
              <a:gd name="T26" fmla="*/ 1 w 146"/>
              <a:gd name="T27" fmla="*/ 187 h 195"/>
              <a:gd name="T28" fmla="*/ 3 w 146"/>
              <a:gd name="T29" fmla="*/ 191 h 195"/>
              <a:gd name="T30" fmla="*/ 7 w 146"/>
              <a:gd name="T31" fmla="*/ 194 h 195"/>
              <a:gd name="T32" fmla="*/ 12 w 146"/>
              <a:gd name="T33" fmla="*/ 195 h 195"/>
              <a:gd name="T34" fmla="*/ 134 w 146"/>
              <a:gd name="T35" fmla="*/ 195 h 195"/>
              <a:gd name="T36" fmla="*/ 139 w 146"/>
              <a:gd name="T37" fmla="*/ 194 h 195"/>
              <a:gd name="T38" fmla="*/ 142 w 146"/>
              <a:gd name="T39" fmla="*/ 191 h 195"/>
              <a:gd name="T40" fmla="*/ 146 w 146"/>
              <a:gd name="T41" fmla="*/ 187 h 195"/>
              <a:gd name="T42" fmla="*/ 146 w 146"/>
              <a:gd name="T43" fmla="*/ 183 h 195"/>
              <a:gd name="T44" fmla="*/ 146 w 146"/>
              <a:gd name="T45" fmla="*/ 12 h 195"/>
              <a:gd name="T46" fmla="*/ 146 w 146"/>
              <a:gd name="T47" fmla="*/ 8 h 195"/>
              <a:gd name="T48" fmla="*/ 142 w 146"/>
              <a:gd name="T49" fmla="*/ 4 h 195"/>
              <a:gd name="T50" fmla="*/ 139 w 146"/>
              <a:gd name="T51" fmla="*/ 1 h 195"/>
              <a:gd name="T52" fmla="*/ 134 w 146"/>
              <a:gd name="T53"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6" h="195">
                <a:moveTo>
                  <a:pt x="134" y="0"/>
                </a:moveTo>
                <a:lnTo>
                  <a:pt x="110" y="0"/>
                </a:lnTo>
                <a:lnTo>
                  <a:pt x="105" y="1"/>
                </a:lnTo>
                <a:lnTo>
                  <a:pt x="100" y="4"/>
                </a:lnTo>
                <a:lnTo>
                  <a:pt x="98" y="8"/>
                </a:lnTo>
                <a:lnTo>
                  <a:pt x="97" y="12"/>
                </a:lnTo>
                <a:lnTo>
                  <a:pt x="97" y="146"/>
                </a:lnTo>
                <a:lnTo>
                  <a:pt x="12" y="146"/>
                </a:lnTo>
                <a:lnTo>
                  <a:pt x="7" y="147"/>
                </a:lnTo>
                <a:lnTo>
                  <a:pt x="3" y="149"/>
                </a:lnTo>
                <a:lnTo>
                  <a:pt x="1" y="154"/>
                </a:lnTo>
                <a:lnTo>
                  <a:pt x="0" y="158"/>
                </a:lnTo>
                <a:lnTo>
                  <a:pt x="0" y="183"/>
                </a:lnTo>
                <a:lnTo>
                  <a:pt x="1" y="187"/>
                </a:lnTo>
                <a:lnTo>
                  <a:pt x="3" y="191"/>
                </a:lnTo>
                <a:lnTo>
                  <a:pt x="7" y="194"/>
                </a:lnTo>
                <a:lnTo>
                  <a:pt x="12" y="195"/>
                </a:lnTo>
                <a:lnTo>
                  <a:pt x="134" y="195"/>
                </a:lnTo>
                <a:lnTo>
                  <a:pt x="139" y="194"/>
                </a:lnTo>
                <a:lnTo>
                  <a:pt x="142" y="191"/>
                </a:lnTo>
                <a:lnTo>
                  <a:pt x="146" y="187"/>
                </a:lnTo>
                <a:lnTo>
                  <a:pt x="146" y="183"/>
                </a:lnTo>
                <a:lnTo>
                  <a:pt x="146" y="12"/>
                </a:lnTo>
                <a:lnTo>
                  <a:pt x="146" y="8"/>
                </a:lnTo>
                <a:lnTo>
                  <a:pt x="142" y="4"/>
                </a:lnTo>
                <a:lnTo>
                  <a:pt x="139" y="1"/>
                </a:lnTo>
                <a:lnTo>
                  <a:pt x="134"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5" name="Freeform 49">
            <a:extLst>
              <a:ext uri="{FF2B5EF4-FFF2-40B4-BE49-F238E27FC236}">
                <a16:creationId xmlns:a16="http://schemas.microsoft.com/office/drawing/2014/main" id="{2F49FA82-64D5-CF4D-A419-F1A90FBA203E}"/>
              </a:ext>
            </a:extLst>
          </p:cNvPr>
          <p:cNvSpPr>
            <a:spLocks noEditPoints="1"/>
          </p:cNvSpPr>
          <p:nvPr/>
        </p:nvSpPr>
        <p:spPr bwMode="auto">
          <a:xfrm>
            <a:off x="22258089" y="8926712"/>
            <a:ext cx="563473" cy="806200"/>
          </a:xfrm>
          <a:custGeom>
            <a:avLst/>
            <a:gdLst>
              <a:gd name="T0" fmla="*/ 352 w 390"/>
              <a:gd name="T1" fmla="*/ 251 h 560"/>
              <a:gd name="T2" fmla="*/ 325 w 390"/>
              <a:gd name="T3" fmla="*/ 211 h 560"/>
              <a:gd name="T4" fmla="*/ 297 w 390"/>
              <a:gd name="T5" fmla="*/ 169 h 560"/>
              <a:gd name="T6" fmla="*/ 269 w 390"/>
              <a:gd name="T7" fmla="*/ 121 h 560"/>
              <a:gd name="T8" fmla="*/ 241 w 390"/>
              <a:gd name="T9" fmla="*/ 61 h 560"/>
              <a:gd name="T10" fmla="*/ 226 w 390"/>
              <a:gd name="T11" fmla="*/ 19 h 560"/>
              <a:gd name="T12" fmla="*/ 215 w 390"/>
              <a:gd name="T13" fmla="*/ 7 h 560"/>
              <a:gd name="T14" fmla="*/ 200 w 390"/>
              <a:gd name="T15" fmla="*/ 0 h 560"/>
              <a:gd name="T16" fmla="*/ 186 w 390"/>
              <a:gd name="T17" fmla="*/ 2 h 560"/>
              <a:gd name="T18" fmla="*/ 172 w 390"/>
              <a:gd name="T19" fmla="*/ 10 h 560"/>
              <a:gd name="T20" fmla="*/ 163 w 390"/>
              <a:gd name="T21" fmla="*/ 24 h 560"/>
              <a:gd name="T22" fmla="*/ 142 w 390"/>
              <a:gd name="T23" fmla="*/ 81 h 560"/>
              <a:gd name="T24" fmla="*/ 111 w 390"/>
              <a:gd name="T25" fmla="*/ 139 h 560"/>
              <a:gd name="T26" fmla="*/ 84 w 390"/>
              <a:gd name="T27" fmla="*/ 183 h 560"/>
              <a:gd name="T28" fmla="*/ 55 w 390"/>
              <a:gd name="T29" fmla="*/ 226 h 560"/>
              <a:gd name="T30" fmla="*/ 34 w 390"/>
              <a:gd name="T31" fmla="*/ 257 h 560"/>
              <a:gd name="T32" fmla="*/ 17 w 390"/>
              <a:gd name="T33" fmla="*/ 286 h 560"/>
              <a:gd name="T34" fmla="*/ 4 w 390"/>
              <a:gd name="T35" fmla="*/ 324 h 560"/>
              <a:gd name="T36" fmla="*/ 0 w 390"/>
              <a:gd name="T37" fmla="*/ 365 h 560"/>
              <a:gd name="T38" fmla="*/ 9 w 390"/>
              <a:gd name="T39" fmla="*/ 423 h 560"/>
              <a:gd name="T40" fmla="*/ 33 w 390"/>
              <a:gd name="T41" fmla="*/ 473 h 560"/>
              <a:gd name="T42" fmla="*/ 73 w 390"/>
              <a:gd name="T43" fmla="*/ 517 h 560"/>
              <a:gd name="T44" fmla="*/ 120 w 390"/>
              <a:gd name="T45" fmla="*/ 546 h 560"/>
              <a:gd name="T46" fmla="*/ 175 w 390"/>
              <a:gd name="T47" fmla="*/ 560 h 560"/>
              <a:gd name="T48" fmla="*/ 235 w 390"/>
              <a:gd name="T49" fmla="*/ 557 h 560"/>
              <a:gd name="T50" fmla="*/ 287 w 390"/>
              <a:gd name="T51" fmla="*/ 538 h 560"/>
              <a:gd name="T52" fmla="*/ 333 w 390"/>
              <a:gd name="T53" fmla="*/ 504 h 560"/>
              <a:gd name="T54" fmla="*/ 367 w 390"/>
              <a:gd name="T55" fmla="*/ 457 h 560"/>
              <a:gd name="T56" fmla="*/ 387 w 390"/>
              <a:gd name="T57" fmla="*/ 404 h 560"/>
              <a:gd name="T58" fmla="*/ 390 w 390"/>
              <a:gd name="T59" fmla="*/ 351 h 560"/>
              <a:gd name="T60" fmla="*/ 382 w 390"/>
              <a:gd name="T61" fmla="*/ 311 h 560"/>
              <a:gd name="T62" fmla="*/ 366 w 390"/>
              <a:gd name="T63" fmla="*/ 273 h 560"/>
              <a:gd name="T64" fmla="*/ 174 w 390"/>
              <a:gd name="T65" fmla="*/ 455 h 560"/>
              <a:gd name="T66" fmla="*/ 147 w 390"/>
              <a:gd name="T67" fmla="*/ 463 h 560"/>
              <a:gd name="T68" fmla="*/ 120 w 390"/>
              <a:gd name="T69" fmla="*/ 455 h 560"/>
              <a:gd name="T70" fmla="*/ 102 w 390"/>
              <a:gd name="T71" fmla="*/ 432 h 560"/>
              <a:gd name="T72" fmla="*/ 98 w 390"/>
              <a:gd name="T73" fmla="*/ 408 h 560"/>
              <a:gd name="T74" fmla="*/ 106 w 390"/>
              <a:gd name="T75" fmla="*/ 388 h 560"/>
              <a:gd name="T76" fmla="*/ 117 w 390"/>
              <a:gd name="T77" fmla="*/ 372 h 560"/>
              <a:gd name="T78" fmla="*/ 131 w 390"/>
              <a:gd name="T79" fmla="*/ 348 h 560"/>
              <a:gd name="T80" fmla="*/ 139 w 390"/>
              <a:gd name="T81" fmla="*/ 327 h 560"/>
              <a:gd name="T82" fmla="*/ 147 w 390"/>
              <a:gd name="T83" fmla="*/ 322 h 560"/>
              <a:gd name="T84" fmla="*/ 154 w 390"/>
              <a:gd name="T85" fmla="*/ 327 h 560"/>
              <a:gd name="T86" fmla="*/ 162 w 390"/>
              <a:gd name="T87" fmla="*/ 348 h 560"/>
              <a:gd name="T88" fmla="*/ 176 w 390"/>
              <a:gd name="T89" fmla="*/ 372 h 560"/>
              <a:gd name="T90" fmla="*/ 188 w 390"/>
              <a:gd name="T91" fmla="*/ 388 h 560"/>
              <a:gd name="T92" fmla="*/ 195 w 390"/>
              <a:gd name="T93" fmla="*/ 408 h 560"/>
              <a:gd name="T94" fmla="*/ 191 w 390"/>
              <a:gd name="T95" fmla="*/ 43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0" h="560">
                <a:moveTo>
                  <a:pt x="360" y="261"/>
                </a:moveTo>
                <a:lnTo>
                  <a:pt x="357" y="257"/>
                </a:lnTo>
                <a:lnTo>
                  <a:pt x="352" y="251"/>
                </a:lnTo>
                <a:lnTo>
                  <a:pt x="345" y="240"/>
                </a:lnTo>
                <a:lnTo>
                  <a:pt x="336" y="226"/>
                </a:lnTo>
                <a:lnTo>
                  <a:pt x="325" y="211"/>
                </a:lnTo>
                <a:lnTo>
                  <a:pt x="316" y="197"/>
                </a:lnTo>
                <a:lnTo>
                  <a:pt x="306" y="183"/>
                </a:lnTo>
                <a:lnTo>
                  <a:pt x="297" y="169"/>
                </a:lnTo>
                <a:lnTo>
                  <a:pt x="289" y="155"/>
                </a:lnTo>
                <a:lnTo>
                  <a:pt x="279" y="139"/>
                </a:lnTo>
                <a:lnTo>
                  <a:pt x="269" y="121"/>
                </a:lnTo>
                <a:lnTo>
                  <a:pt x="259" y="101"/>
                </a:lnTo>
                <a:lnTo>
                  <a:pt x="250" y="81"/>
                </a:lnTo>
                <a:lnTo>
                  <a:pt x="241" y="61"/>
                </a:lnTo>
                <a:lnTo>
                  <a:pt x="233" y="43"/>
                </a:lnTo>
                <a:lnTo>
                  <a:pt x="228" y="24"/>
                </a:lnTo>
                <a:lnTo>
                  <a:pt x="226" y="19"/>
                </a:lnTo>
                <a:lnTo>
                  <a:pt x="223" y="14"/>
                </a:lnTo>
                <a:lnTo>
                  <a:pt x="219" y="10"/>
                </a:lnTo>
                <a:lnTo>
                  <a:pt x="215" y="7"/>
                </a:lnTo>
                <a:lnTo>
                  <a:pt x="210" y="4"/>
                </a:lnTo>
                <a:lnTo>
                  <a:pt x="205" y="2"/>
                </a:lnTo>
                <a:lnTo>
                  <a:pt x="200" y="0"/>
                </a:lnTo>
                <a:lnTo>
                  <a:pt x="196" y="0"/>
                </a:lnTo>
                <a:lnTo>
                  <a:pt x="190" y="0"/>
                </a:lnTo>
                <a:lnTo>
                  <a:pt x="186" y="2"/>
                </a:lnTo>
                <a:lnTo>
                  <a:pt x="181" y="4"/>
                </a:lnTo>
                <a:lnTo>
                  <a:pt x="176" y="7"/>
                </a:lnTo>
                <a:lnTo>
                  <a:pt x="172" y="10"/>
                </a:lnTo>
                <a:lnTo>
                  <a:pt x="168" y="14"/>
                </a:lnTo>
                <a:lnTo>
                  <a:pt x="165" y="19"/>
                </a:lnTo>
                <a:lnTo>
                  <a:pt x="163" y="24"/>
                </a:lnTo>
                <a:lnTo>
                  <a:pt x="157" y="43"/>
                </a:lnTo>
                <a:lnTo>
                  <a:pt x="150" y="61"/>
                </a:lnTo>
                <a:lnTo>
                  <a:pt x="142" y="81"/>
                </a:lnTo>
                <a:lnTo>
                  <a:pt x="132" y="101"/>
                </a:lnTo>
                <a:lnTo>
                  <a:pt x="121" y="121"/>
                </a:lnTo>
                <a:lnTo>
                  <a:pt x="111" y="139"/>
                </a:lnTo>
                <a:lnTo>
                  <a:pt x="103" y="155"/>
                </a:lnTo>
                <a:lnTo>
                  <a:pt x="93" y="169"/>
                </a:lnTo>
                <a:lnTo>
                  <a:pt x="84" y="183"/>
                </a:lnTo>
                <a:lnTo>
                  <a:pt x="76" y="197"/>
                </a:lnTo>
                <a:lnTo>
                  <a:pt x="66" y="211"/>
                </a:lnTo>
                <a:lnTo>
                  <a:pt x="55" y="226"/>
                </a:lnTo>
                <a:lnTo>
                  <a:pt x="46" y="240"/>
                </a:lnTo>
                <a:lnTo>
                  <a:pt x="38" y="251"/>
                </a:lnTo>
                <a:lnTo>
                  <a:pt x="34" y="257"/>
                </a:lnTo>
                <a:lnTo>
                  <a:pt x="31" y="261"/>
                </a:lnTo>
                <a:lnTo>
                  <a:pt x="24" y="274"/>
                </a:lnTo>
                <a:lnTo>
                  <a:pt x="17" y="286"/>
                </a:lnTo>
                <a:lnTo>
                  <a:pt x="12" y="298"/>
                </a:lnTo>
                <a:lnTo>
                  <a:pt x="8" y="311"/>
                </a:lnTo>
                <a:lnTo>
                  <a:pt x="4" y="324"/>
                </a:lnTo>
                <a:lnTo>
                  <a:pt x="2" y="338"/>
                </a:lnTo>
                <a:lnTo>
                  <a:pt x="1" y="351"/>
                </a:lnTo>
                <a:lnTo>
                  <a:pt x="0" y="365"/>
                </a:lnTo>
                <a:lnTo>
                  <a:pt x="1" y="385"/>
                </a:lnTo>
                <a:lnTo>
                  <a:pt x="4" y="404"/>
                </a:lnTo>
                <a:lnTo>
                  <a:pt x="9" y="423"/>
                </a:lnTo>
                <a:lnTo>
                  <a:pt x="15" y="440"/>
                </a:lnTo>
                <a:lnTo>
                  <a:pt x="23" y="457"/>
                </a:lnTo>
                <a:lnTo>
                  <a:pt x="33" y="473"/>
                </a:lnTo>
                <a:lnTo>
                  <a:pt x="44" y="489"/>
                </a:lnTo>
                <a:lnTo>
                  <a:pt x="57" y="504"/>
                </a:lnTo>
                <a:lnTo>
                  <a:pt x="73" y="517"/>
                </a:lnTo>
                <a:lnTo>
                  <a:pt x="88" y="528"/>
                </a:lnTo>
                <a:lnTo>
                  <a:pt x="104" y="538"/>
                </a:lnTo>
                <a:lnTo>
                  <a:pt x="120" y="546"/>
                </a:lnTo>
                <a:lnTo>
                  <a:pt x="138" y="552"/>
                </a:lnTo>
                <a:lnTo>
                  <a:pt x="157" y="557"/>
                </a:lnTo>
                <a:lnTo>
                  <a:pt x="175" y="560"/>
                </a:lnTo>
                <a:lnTo>
                  <a:pt x="196" y="560"/>
                </a:lnTo>
                <a:lnTo>
                  <a:pt x="215" y="560"/>
                </a:lnTo>
                <a:lnTo>
                  <a:pt x="235" y="557"/>
                </a:lnTo>
                <a:lnTo>
                  <a:pt x="253" y="552"/>
                </a:lnTo>
                <a:lnTo>
                  <a:pt x="270" y="546"/>
                </a:lnTo>
                <a:lnTo>
                  <a:pt x="287" y="538"/>
                </a:lnTo>
                <a:lnTo>
                  <a:pt x="303" y="528"/>
                </a:lnTo>
                <a:lnTo>
                  <a:pt x="319" y="517"/>
                </a:lnTo>
                <a:lnTo>
                  <a:pt x="333" y="504"/>
                </a:lnTo>
                <a:lnTo>
                  <a:pt x="347" y="489"/>
                </a:lnTo>
                <a:lnTo>
                  <a:pt x="358" y="473"/>
                </a:lnTo>
                <a:lnTo>
                  <a:pt x="367" y="457"/>
                </a:lnTo>
                <a:lnTo>
                  <a:pt x="376" y="440"/>
                </a:lnTo>
                <a:lnTo>
                  <a:pt x="382" y="423"/>
                </a:lnTo>
                <a:lnTo>
                  <a:pt x="387" y="404"/>
                </a:lnTo>
                <a:lnTo>
                  <a:pt x="389" y="385"/>
                </a:lnTo>
                <a:lnTo>
                  <a:pt x="390" y="365"/>
                </a:lnTo>
                <a:lnTo>
                  <a:pt x="390" y="351"/>
                </a:lnTo>
                <a:lnTo>
                  <a:pt x="388" y="337"/>
                </a:lnTo>
                <a:lnTo>
                  <a:pt x="386" y="324"/>
                </a:lnTo>
                <a:lnTo>
                  <a:pt x="382" y="311"/>
                </a:lnTo>
                <a:lnTo>
                  <a:pt x="378" y="298"/>
                </a:lnTo>
                <a:lnTo>
                  <a:pt x="373" y="286"/>
                </a:lnTo>
                <a:lnTo>
                  <a:pt x="366" y="273"/>
                </a:lnTo>
                <a:lnTo>
                  <a:pt x="360" y="261"/>
                </a:lnTo>
                <a:close/>
                <a:moveTo>
                  <a:pt x="181" y="449"/>
                </a:moveTo>
                <a:lnTo>
                  <a:pt x="174" y="455"/>
                </a:lnTo>
                <a:lnTo>
                  <a:pt x="165" y="459"/>
                </a:lnTo>
                <a:lnTo>
                  <a:pt x="157" y="462"/>
                </a:lnTo>
                <a:lnTo>
                  <a:pt x="147" y="463"/>
                </a:lnTo>
                <a:lnTo>
                  <a:pt x="137" y="462"/>
                </a:lnTo>
                <a:lnTo>
                  <a:pt x="128" y="459"/>
                </a:lnTo>
                <a:lnTo>
                  <a:pt x="120" y="455"/>
                </a:lnTo>
                <a:lnTo>
                  <a:pt x="112" y="449"/>
                </a:lnTo>
                <a:lnTo>
                  <a:pt x="106" y="441"/>
                </a:lnTo>
                <a:lnTo>
                  <a:pt x="102" y="432"/>
                </a:lnTo>
                <a:lnTo>
                  <a:pt x="98" y="424"/>
                </a:lnTo>
                <a:lnTo>
                  <a:pt x="98" y="414"/>
                </a:lnTo>
                <a:lnTo>
                  <a:pt x="98" y="408"/>
                </a:lnTo>
                <a:lnTo>
                  <a:pt x="100" y="401"/>
                </a:lnTo>
                <a:lnTo>
                  <a:pt x="102" y="395"/>
                </a:lnTo>
                <a:lnTo>
                  <a:pt x="106" y="388"/>
                </a:lnTo>
                <a:lnTo>
                  <a:pt x="107" y="386"/>
                </a:lnTo>
                <a:lnTo>
                  <a:pt x="111" y="379"/>
                </a:lnTo>
                <a:lnTo>
                  <a:pt x="117" y="372"/>
                </a:lnTo>
                <a:lnTo>
                  <a:pt x="121" y="364"/>
                </a:lnTo>
                <a:lnTo>
                  <a:pt x="125" y="358"/>
                </a:lnTo>
                <a:lnTo>
                  <a:pt x="131" y="348"/>
                </a:lnTo>
                <a:lnTo>
                  <a:pt x="135" y="338"/>
                </a:lnTo>
                <a:lnTo>
                  <a:pt x="138" y="329"/>
                </a:lnTo>
                <a:lnTo>
                  <a:pt x="139" y="327"/>
                </a:lnTo>
                <a:lnTo>
                  <a:pt x="142" y="324"/>
                </a:lnTo>
                <a:lnTo>
                  <a:pt x="144" y="323"/>
                </a:lnTo>
                <a:lnTo>
                  <a:pt x="147" y="322"/>
                </a:lnTo>
                <a:lnTo>
                  <a:pt x="149" y="323"/>
                </a:lnTo>
                <a:lnTo>
                  <a:pt x="151" y="324"/>
                </a:lnTo>
                <a:lnTo>
                  <a:pt x="154" y="327"/>
                </a:lnTo>
                <a:lnTo>
                  <a:pt x="155" y="329"/>
                </a:lnTo>
                <a:lnTo>
                  <a:pt x="158" y="338"/>
                </a:lnTo>
                <a:lnTo>
                  <a:pt x="162" y="348"/>
                </a:lnTo>
                <a:lnTo>
                  <a:pt x="168" y="358"/>
                </a:lnTo>
                <a:lnTo>
                  <a:pt x="172" y="364"/>
                </a:lnTo>
                <a:lnTo>
                  <a:pt x="176" y="372"/>
                </a:lnTo>
                <a:lnTo>
                  <a:pt x="182" y="379"/>
                </a:lnTo>
                <a:lnTo>
                  <a:pt x="186" y="386"/>
                </a:lnTo>
                <a:lnTo>
                  <a:pt x="188" y="388"/>
                </a:lnTo>
                <a:lnTo>
                  <a:pt x="191" y="395"/>
                </a:lnTo>
                <a:lnTo>
                  <a:pt x="193" y="401"/>
                </a:lnTo>
                <a:lnTo>
                  <a:pt x="195" y="408"/>
                </a:lnTo>
                <a:lnTo>
                  <a:pt x="196" y="414"/>
                </a:lnTo>
                <a:lnTo>
                  <a:pt x="195" y="424"/>
                </a:lnTo>
                <a:lnTo>
                  <a:pt x="191" y="432"/>
                </a:lnTo>
                <a:lnTo>
                  <a:pt x="187" y="441"/>
                </a:lnTo>
                <a:lnTo>
                  <a:pt x="181" y="44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6" name="Freeform 50">
            <a:extLst>
              <a:ext uri="{FF2B5EF4-FFF2-40B4-BE49-F238E27FC236}">
                <a16:creationId xmlns:a16="http://schemas.microsoft.com/office/drawing/2014/main" id="{FD02DEBF-6B64-7C4E-BFBE-93585B620A1C}"/>
              </a:ext>
            </a:extLst>
          </p:cNvPr>
          <p:cNvSpPr>
            <a:spLocks noEditPoints="1"/>
          </p:cNvSpPr>
          <p:nvPr/>
        </p:nvSpPr>
        <p:spPr bwMode="auto">
          <a:xfrm>
            <a:off x="1201543" y="7006571"/>
            <a:ext cx="775860" cy="845211"/>
          </a:xfrm>
          <a:custGeom>
            <a:avLst/>
            <a:gdLst>
              <a:gd name="T0" fmla="*/ 528 w 535"/>
              <a:gd name="T1" fmla="*/ 99 h 586"/>
              <a:gd name="T2" fmla="*/ 406 w 535"/>
              <a:gd name="T3" fmla="*/ 99 h 586"/>
              <a:gd name="T4" fmla="*/ 376 w 535"/>
              <a:gd name="T5" fmla="*/ 27 h 586"/>
              <a:gd name="T6" fmla="*/ 366 w 535"/>
              <a:gd name="T7" fmla="*/ 15 h 586"/>
              <a:gd name="T8" fmla="*/ 351 w 535"/>
              <a:gd name="T9" fmla="*/ 7 h 586"/>
              <a:gd name="T10" fmla="*/ 337 w 535"/>
              <a:gd name="T11" fmla="*/ 1 h 586"/>
              <a:gd name="T12" fmla="*/ 207 w 535"/>
              <a:gd name="T13" fmla="*/ 0 h 586"/>
              <a:gd name="T14" fmla="*/ 192 w 535"/>
              <a:gd name="T15" fmla="*/ 4 h 586"/>
              <a:gd name="T16" fmla="*/ 177 w 535"/>
              <a:gd name="T17" fmla="*/ 11 h 586"/>
              <a:gd name="T18" fmla="*/ 164 w 535"/>
              <a:gd name="T19" fmla="*/ 22 h 586"/>
              <a:gd name="T20" fmla="*/ 156 w 535"/>
              <a:gd name="T21" fmla="*/ 35 h 586"/>
              <a:gd name="T22" fmla="*/ 12 w 535"/>
              <a:gd name="T23" fmla="*/ 99 h 586"/>
              <a:gd name="T24" fmla="*/ 3 w 535"/>
              <a:gd name="T25" fmla="*/ 102 h 586"/>
              <a:gd name="T26" fmla="*/ 0 w 535"/>
              <a:gd name="T27" fmla="*/ 110 h 586"/>
              <a:gd name="T28" fmla="*/ 1 w 535"/>
              <a:gd name="T29" fmla="*/ 140 h 586"/>
              <a:gd name="T30" fmla="*/ 7 w 535"/>
              <a:gd name="T31" fmla="*/ 146 h 586"/>
              <a:gd name="T32" fmla="*/ 48 w 535"/>
              <a:gd name="T33" fmla="*/ 147 h 586"/>
              <a:gd name="T34" fmla="*/ 48 w 535"/>
              <a:gd name="T35" fmla="*/ 516 h 586"/>
              <a:gd name="T36" fmla="*/ 52 w 535"/>
              <a:gd name="T37" fmla="*/ 532 h 586"/>
              <a:gd name="T38" fmla="*/ 56 w 535"/>
              <a:gd name="T39" fmla="*/ 544 h 586"/>
              <a:gd name="T40" fmla="*/ 62 w 535"/>
              <a:gd name="T41" fmla="*/ 557 h 586"/>
              <a:gd name="T42" fmla="*/ 71 w 535"/>
              <a:gd name="T43" fmla="*/ 568 h 586"/>
              <a:gd name="T44" fmla="*/ 81 w 535"/>
              <a:gd name="T45" fmla="*/ 577 h 586"/>
              <a:gd name="T46" fmla="*/ 92 w 535"/>
              <a:gd name="T47" fmla="*/ 582 h 586"/>
              <a:gd name="T48" fmla="*/ 103 w 535"/>
              <a:gd name="T49" fmla="*/ 584 h 586"/>
              <a:gd name="T50" fmla="*/ 426 w 535"/>
              <a:gd name="T51" fmla="*/ 586 h 586"/>
              <a:gd name="T52" fmla="*/ 438 w 535"/>
              <a:gd name="T53" fmla="*/ 583 h 586"/>
              <a:gd name="T54" fmla="*/ 449 w 535"/>
              <a:gd name="T55" fmla="*/ 579 h 586"/>
              <a:gd name="T56" fmla="*/ 460 w 535"/>
              <a:gd name="T57" fmla="*/ 573 h 586"/>
              <a:gd name="T58" fmla="*/ 470 w 535"/>
              <a:gd name="T59" fmla="*/ 562 h 586"/>
              <a:gd name="T60" fmla="*/ 477 w 535"/>
              <a:gd name="T61" fmla="*/ 550 h 586"/>
              <a:gd name="T62" fmla="*/ 482 w 535"/>
              <a:gd name="T63" fmla="*/ 537 h 586"/>
              <a:gd name="T64" fmla="*/ 486 w 535"/>
              <a:gd name="T65" fmla="*/ 523 h 586"/>
              <a:gd name="T66" fmla="*/ 487 w 535"/>
              <a:gd name="T67" fmla="*/ 508 h 586"/>
              <a:gd name="T68" fmla="*/ 524 w 535"/>
              <a:gd name="T69" fmla="*/ 147 h 586"/>
              <a:gd name="T70" fmla="*/ 532 w 535"/>
              <a:gd name="T71" fmla="*/ 143 h 586"/>
              <a:gd name="T72" fmla="*/ 535 w 535"/>
              <a:gd name="T73" fmla="*/ 134 h 586"/>
              <a:gd name="T74" fmla="*/ 534 w 535"/>
              <a:gd name="T75" fmla="*/ 105 h 586"/>
              <a:gd name="T76" fmla="*/ 201 w 535"/>
              <a:gd name="T77" fmla="*/ 53 h 586"/>
              <a:gd name="T78" fmla="*/ 207 w 535"/>
              <a:gd name="T79" fmla="*/ 49 h 586"/>
              <a:gd name="T80" fmla="*/ 331 w 535"/>
              <a:gd name="T81" fmla="*/ 51 h 586"/>
              <a:gd name="T82" fmla="*/ 353 w 535"/>
              <a:gd name="T83" fmla="*/ 99 h 586"/>
              <a:gd name="T84" fmla="*/ 201 w 535"/>
              <a:gd name="T85" fmla="*/ 53 h 586"/>
              <a:gd name="T86" fmla="*/ 437 w 535"/>
              <a:gd name="T87" fmla="*/ 515 h 586"/>
              <a:gd name="T88" fmla="*/ 433 w 535"/>
              <a:gd name="T89" fmla="*/ 529 h 586"/>
              <a:gd name="T90" fmla="*/ 427 w 535"/>
              <a:gd name="T91" fmla="*/ 536 h 586"/>
              <a:gd name="T92" fmla="*/ 110 w 535"/>
              <a:gd name="T93" fmla="*/ 536 h 586"/>
              <a:gd name="T94" fmla="*/ 106 w 535"/>
              <a:gd name="T95" fmla="*/ 533 h 586"/>
              <a:gd name="T96" fmla="*/ 100 w 535"/>
              <a:gd name="T97" fmla="*/ 523 h 586"/>
              <a:gd name="T98" fmla="*/ 97 w 535"/>
              <a:gd name="T99" fmla="*/ 508 h 586"/>
              <a:gd name="T100" fmla="*/ 438 w 535"/>
              <a:gd name="T101" fmla="*/ 147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5" h="586">
                <a:moveTo>
                  <a:pt x="532" y="102"/>
                </a:moveTo>
                <a:lnTo>
                  <a:pt x="528" y="99"/>
                </a:lnTo>
                <a:lnTo>
                  <a:pt x="524" y="99"/>
                </a:lnTo>
                <a:lnTo>
                  <a:pt x="406" y="99"/>
                </a:lnTo>
                <a:lnTo>
                  <a:pt x="379" y="35"/>
                </a:lnTo>
                <a:lnTo>
                  <a:pt x="376" y="27"/>
                </a:lnTo>
                <a:lnTo>
                  <a:pt x="371" y="22"/>
                </a:lnTo>
                <a:lnTo>
                  <a:pt x="366" y="15"/>
                </a:lnTo>
                <a:lnTo>
                  <a:pt x="358" y="11"/>
                </a:lnTo>
                <a:lnTo>
                  <a:pt x="351" y="7"/>
                </a:lnTo>
                <a:lnTo>
                  <a:pt x="343" y="4"/>
                </a:lnTo>
                <a:lnTo>
                  <a:pt x="337" y="1"/>
                </a:lnTo>
                <a:lnTo>
                  <a:pt x="328" y="0"/>
                </a:lnTo>
                <a:lnTo>
                  <a:pt x="207" y="0"/>
                </a:lnTo>
                <a:lnTo>
                  <a:pt x="200" y="1"/>
                </a:lnTo>
                <a:lnTo>
                  <a:pt x="192" y="4"/>
                </a:lnTo>
                <a:lnTo>
                  <a:pt x="184" y="7"/>
                </a:lnTo>
                <a:lnTo>
                  <a:pt x="177" y="11"/>
                </a:lnTo>
                <a:lnTo>
                  <a:pt x="170" y="15"/>
                </a:lnTo>
                <a:lnTo>
                  <a:pt x="164" y="22"/>
                </a:lnTo>
                <a:lnTo>
                  <a:pt x="160" y="27"/>
                </a:lnTo>
                <a:lnTo>
                  <a:pt x="156" y="35"/>
                </a:lnTo>
                <a:lnTo>
                  <a:pt x="129" y="99"/>
                </a:lnTo>
                <a:lnTo>
                  <a:pt x="12" y="99"/>
                </a:lnTo>
                <a:lnTo>
                  <a:pt x="7" y="99"/>
                </a:lnTo>
                <a:lnTo>
                  <a:pt x="3" y="102"/>
                </a:lnTo>
                <a:lnTo>
                  <a:pt x="1" y="105"/>
                </a:lnTo>
                <a:lnTo>
                  <a:pt x="0" y="110"/>
                </a:lnTo>
                <a:lnTo>
                  <a:pt x="0" y="134"/>
                </a:lnTo>
                <a:lnTo>
                  <a:pt x="1" y="140"/>
                </a:lnTo>
                <a:lnTo>
                  <a:pt x="3" y="143"/>
                </a:lnTo>
                <a:lnTo>
                  <a:pt x="7" y="146"/>
                </a:lnTo>
                <a:lnTo>
                  <a:pt x="12" y="147"/>
                </a:lnTo>
                <a:lnTo>
                  <a:pt x="48" y="147"/>
                </a:lnTo>
                <a:lnTo>
                  <a:pt x="48" y="509"/>
                </a:lnTo>
                <a:lnTo>
                  <a:pt x="48" y="516"/>
                </a:lnTo>
                <a:lnTo>
                  <a:pt x="49" y="524"/>
                </a:lnTo>
                <a:lnTo>
                  <a:pt x="52" y="532"/>
                </a:lnTo>
                <a:lnTo>
                  <a:pt x="53" y="538"/>
                </a:lnTo>
                <a:lnTo>
                  <a:pt x="56" y="544"/>
                </a:lnTo>
                <a:lnTo>
                  <a:pt x="59" y="551"/>
                </a:lnTo>
                <a:lnTo>
                  <a:pt x="62" y="557"/>
                </a:lnTo>
                <a:lnTo>
                  <a:pt x="67" y="563"/>
                </a:lnTo>
                <a:lnTo>
                  <a:pt x="71" y="568"/>
                </a:lnTo>
                <a:lnTo>
                  <a:pt x="75" y="573"/>
                </a:lnTo>
                <a:lnTo>
                  <a:pt x="81" y="577"/>
                </a:lnTo>
                <a:lnTo>
                  <a:pt x="86" y="579"/>
                </a:lnTo>
                <a:lnTo>
                  <a:pt x="92" y="582"/>
                </a:lnTo>
                <a:lnTo>
                  <a:pt x="97" y="583"/>
                </a:lnTo>
                <a:lnTo>
                  <a:pt x="103" y="584"/>
                </a:lnTo>
                <a:lnTo>
                  <a:pt x="110" y="586"/>
                </a:lnTo>
                <a:lnTo>
                  <a:pt x="426" y="586"/>
                </a:lnTo>
                <a:lnTo>
                  <a:pt x="432" y="584"/>
                </a:lnTo>
                <a:lnTo>
                  <a:pt x="438" y="583"/>
                </a:lnTo>
                <a:lnTo>
                  <a:pt x="444" y="582"/>
                </a:lnTo>
                <a:lnTo>
                  <a:pt x="449" y="579"/>
                </a:lnTo>
                <a:lnTo>
                  <a:pt x="454" y="576"/>
                </a:lnTo>
                <a:lnTo>
                  <a:pt x="460" y="573"/>
                </a:lnTo>
                <a:lnTo>
                  <a:pt x="464" y="567"/>
                </a:lnTo>
                <a:lnTo>
                  <a:pt x="470" y="562"/>
                </a:lnTo>
                <a:lnTo>
                  <a:pt x="473" y="556"/>
                </a:lnTo>
                <a:lnTo>
                  <a:pt x="477" y="550"/>
                </a:lnTo>
                <a:lnTo>
                  <a:pt x="480" y="543"/>
                </a:lnTo>
                <a:lnTo>
                  <a:pt x="482" y="537"/>
                </a:lnTo>
                <a:lnTo>
                  <a:pt x="485" y="529"/>
                </a:lnTo>
                <a:lnTo>
                  <a:pt x="486" y="523"/>
                </a:lnTo>
                <a:lnTo>
                  <a:pt x="487" y="515"/>
                </a:lnTo>
                <a:lnTo>
                  <a:pt x="487" y="508"/>
                </a:lnTo>
                <a:lnTo>
                  <a:pt x="487" y="147"/>
                </a:lnTo>
                <a:lnTo>
                  <a:pt x="524" y="147"/>
                </a:lnTo>
                <a:lnTo>
                  <a:pt x="528" y="146"/>
                </a:lnTo>
                <a:lnTo>
                  <a:pt x="532" y="143"/>
                </a:lnTo>
                <a:lnTo>
                  <a:pt x="534" y="140"/>
                </a:lnTo>
                <a:lnTo>
                  <a:pt x="535" y="134"/>
                </a:lnTo>
                <a:lnTo>
                  <a:pt x="535" y="110"/>
                </a:lnTo>
                <a:lnTo>
                  <a:pt x="534" y="105"/>
                </a:lnTo>
                <a:lnTo>
                  <a:pt x="532" y="102"/>
                </a:lnTo>
                <a:close/>
                <a:moveTo>
                  <a:pt x="201" y="53"/>
                </a:moveTo>
                <a:lnTo>
                  <a:pt x="204" y="51"/>
                </a:lnTo>
                <a:lnTo>
                  <a:pt x="207" y="49"/>
                </a:lnTo>
                <a:lnTo>
                  <a:pt x="328" y="49"/>
                </a:lnTo>
                <a:lnTo>
                  <a:pt x="331" y="51"/>
                </a:lnTo>
                <a:lnTo>
                  <a:pt x="335" y="53"/>
                </a:lnTo>
                <a:lnTo>
                  <a:pt x="353" y="99"/>
                </a:lnTo>
                <a:lnTo>
                  <a:pt x="182" y="99"/>
                </a:lnTo>
                <a:lnTo>
                  <a:pt x="201" y="53"/>
                </a:lnTo>
                <a:close/>
                <a:moveTo>
                  <a:pt x="438" y="508"/>
                </a:moveTo>
                <a:lnTo>
                  <a:pt x="437" y="515"/>
                </a:lnTo>
                <a:lnTo>
                  <a:pt x="435" y="523"/>
                </a:lnTo>
                <a:lnTo>
                  <a:pt x="433" y="529"/>
                </a:lnTo>
                <a:lnTo>
                  <a:pt x="430" y="533"/>
                </a:lnTo>
                <a:lnTo>
                  <a:pt x="427" y="536"/>
                </a:lnTo>
                <a:lnTo>
                  <a:pt x="426" y="536"/>
                </a:lnTo>
                <a:lnTo>
                  <a:pt x="110" y="536"/>
                </a:lnTo>
                <a:lnTo>
                  <a:pt x="108" y="536"/>
                </a:lnTo>
                <a:lnTo>
                  <a:pt x="106" y="533"/>
                </a:lnTo>
                <a:lnTo>
                  <a:pt x="102" y="529"/>
                </a:lnTo>
                <a:lnTo>
                  <a:pt x="100" y="523"/>
                </a:lnTo>
                <a:lnTo>
                  <a:pt x="98" y="515"/>
                </a:lnTo>
                <a:lnTo>
                  <a:pt x="97" y="508"/>
                </a:lnTo>
                <a:lnTo>
                  <a:pt x="97" y="147"/>
                </a:lnTo>
                <a:lnTo>
                  <a:pt x="438" y="147"/>
                </a:lnTo>
                <a:lnTo>
                  <a:pt x="438" y="50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7" name="Freeform 51">
            <a:extLst>
              <a:ext uri="{FF2B5EF4-FFF2-40B4-BE49-F238E27FC236}">
                <a16:creationId xmlns:a16="http://schemas.microsoft.com/office/drawing/2014/main" id="{E0E3A178-D9CA-8740-9BB0-D1E7F28E86A6}"/>
              </a:ext>
            </a:extLst>
          </p:cNvPr>
          <p:cNvSpPr>
            <a:spLocks/>
          </p:cNvSpPr>
          <p:nvPr/>
        </p:nvSpPr>
        <p:spPr bwMode="auto">
          <a:xfrm>
            <a:off x="1413927" y="7322980"/>
            <a:ext cx="69350" cy="351088"/>
          </a:xfrm>
          <a:custGeom>
            <a:avLst/>
            <a:gdLst>
              <a:gd name="T0" fmla="*/ 12 w 48"/>
              <a:gd name="T1" fmla="*/ 244 h 244"/>
              <a:gd name="T2" fmla="*/ 36 w 48"/>
              <a:gd name="T3" fmla="*/ 244 h 244"/>
              <a:gd name="T4" fmla="*/ 42 w 48"/>
              <a:gd name="T5" fmla="*/ 243 h 244"/>
              <a:gd name="T6" fmla="*/ 45 w 48"/>
              <a:gd name="T7" fmla="*/ 241 h 244"/>
              <a:gd name="T8" fmla="*/ 48 w 48"/>
              <a:gd name="T9" fmla="*/ 237 h 244"/>
              <a:gd name="T10" fmla="*/ 48 w 48"/>
              <a:gd name="T11" fmla="*/ 233 h 244"/>
              <a:gd name="T12" fmla="*/ 48 w 48"/>
              <a:gd name="T13" fmla="*/ 13 h 244"/>
              <a:gd name="T14" fmla="*/ 48 w 48"/>
              <a:gd name="T15" fmla="*/ 8 h 244"/>
              <a:gd name="T16" fmla="*/ 45 w 48"/>
              <a:gd name="T17" fmla="*/ 4 h 244"/>
              <a:gd name="T18" fmla="*/ 42 w 48"/>
              <a:gd name="T19" fmla="*/ 2 h 244"/>
              <a:gd name="T20" fmla="*/ 36 w 48"/>
              <a:gd name="T21" fmla="*/ 0 h 244"/>
              <a:gd name="T22" fmla="*/ 12 w 48"/>
              <a:gd name="T23" fmla="*/ 0 h 244"/>
              <a:gd name="T24" fmla="*/ 7 w 48"/>
              <a:gd name="T25" fmla="*/ 2 h 244"/>
              <a:gd name="T26" fmla="*/ 4 w 48"/>
              <a:gd name="T27" fmla="*/ 4 h 244"/>
              <a:gd name="T28" fmla="*/ 1 w 48"/>
              <a:gd name="T29" fmla="*/ 8 h 244"/>
              <a:gd name="T30" fmla="*/ 0 w 48"/>
              <a:gd name="T31" fmla="*/ 13 h 244"/>
              <a:gd name="T32" fmla="*/ 0 w 48"/>
              <a:gd name="T33" fmla="*/ 233 h 244"/>
              <a:gd name="T34" fmla="*/ 1 w 48"/>
              <a:gd name="T35" fmla="*/ 237 h 244"/>
              <a:gd name="T36" fmla="*/ 4 w 48"/>
              <a:gd name="T37" fmla="*/ 241 h 244"/>
              <a:gd name="T38" fmla="*/ 7 w 48"/>
              <a:gd name="T39" fmla="*/ 243 h 244"/>
              <a:gd name="T40" fmla="*/ 12 w 48"/>
              <a:gd name="T41"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244">
                <a:moveTo>
                  <a:pt x="12" y="244"/>
                </a:moveTo>
                <a:lnTo>
                  <a:pt x="36" y="244"/>
                </a:lnTo>
                <a:lnTo>
                  <a:pt x="42" y="243"/>
                </a:lnTo>
                <a:lnTo>
                  <a:pt x="45" y="241"/>
                </a:lnTo>
                <a:lnTo>
                  <a:pt x="48" y="237"/>
                </a:lnTo>
                <a:lnTo>
                  <a:pt x="48" y="233"/>
                </a:lnTo>
                <a:lnTo>
                  <a:pt x="48" y="13"/>
                </a:lnTo>
                <a:lnTo>
                  <a:pt x="48" y="8"/>
                </a:lnTo>
                <a:lnTo>
                  <a:pt x="45" y="4"/>
                </a:lnTo>
                <a:lnTo>
                  <a:pt x="42" y="2"/>
                </a:lnTo>
                <a:lnTo>
                  <a:pt x="36" y="0"/>
                </a:lnTo>
                <a:lnTo>
                  <a:pt x="12" y="0"/>
                </a:lnTo>
                <a:lnTo>
                  <a:pt x="7" y="2"/>
                </a:lnTo>
                <a:lnTo>
                  <a:pt x="4" y="4"/>
                </a:lnTo>
                <a:lnTo>
                  <a:pt x="1" y="8"/>
                </a:lnTo>
                <a:lnTo>
                  <a:pt x="0" y="13"/>
                </a:lnTo>
                <a:lnTo>
                  <a:pt x="0" y="233"/>
                </a:lnTo>
                <a:lnTo>
                  <a:pt x="1" y="237"/>
                </a:lnTo>
                <a:lnTo>
                  <a:pt x="4" y="241"/>
                </a:lnTo>
                <a:lnTo>
                  <a:pt x="7" y="243"/>
                </a:lnTo>
                <a:lnTo>
                  <a:pt x="12" y="24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8" name="Freeform 52">
            <a:extLst>
              <a:ext uri="{FF2B5EF4-FFF2-40B4-BE49-F238E27FC236}">
                <a16:creationId xmlns:a16="http://schemas.microsoft.com/office/drawing/2014/main" id="{F41C86CF-F244-8344-8FCA-0E6C263F6DD4}"/>
              </a:ext>
            </a:extLst>
          </p:cNvPr>
          <p:cNvSpPr>
            <a:spLocks/>
          </p:cNvSpPr>
          <p:nvPr/>
        </p:nvSpPr>
        <p:spPr bwMode="auto">
          <a:xfrm>
            <a:off x="1556963" y="7322980"/>
            <a:ext cx="69350" cy="351088"/>
          </a:xfrm>
          <a:custGeom>
            <a:avLst/>
            <a:gdLst>
              <a:gd name="T0" fmla="*/ 12 w 48"/>
              <a:gd name="T1" fmla="*/ 244 h 244"/>
              <a:gd name="T2" fmla="*/ 35 w 48"/>
              <a:gd name="T3" fmla="*/ 244 h 244"/>
              <a:gd name="T4" fmla="*/ 41 w 48"/>
              <a:gd name="T5" fmla="*/ 243 h 244"/>
              <a:gd name="T6" fmla="*/ 44 w 48"/>
              <a:gd name="T7" fmla="*/ 241 h 244"/>
              <a:gd name="T8" fmla="*/ 47 w 48"/>
              <a:gd name="T9" fmla="*/ 237 h 244"/>
              <a:gd name="T10" fmla="*/ 48 w 48"/>
              <a:gd name="T11" fmla="*/ 233 h 244"/>
              <a:gd name="T12" fmla="*/ 48 w 48"/>
              <a:gd name="T13" fmla="*/ 13 h 244"/>
              <a:gd name="T14" fmla="*/ 47 w 48"/>
              <a:gd name="T15" fmla="*/ 8 h 244"/>
              <a:gd name="T16" fmla="*/ 44 w 48"/>
              <a:gd name="T17" fmla="*/ 4 h 244"/>
              <a:gd name="T18" fmla="*/ 41 w 48"/>
              <a:gd name="T19" fmla="*/ 2 h 244"/>
              <a:gd name="T20" fmla="*/ 35 w 48"/>
              <a:gd name="T21" fmla="*/ 0 h 244"/>
              <a:gd name="T22" fmla="*/ 12 w 48"/>
              <a:gd name="T23" fmla="*/ 0 h 244"/>
              <a:gd name="T24" fmla="*/ 6 w 48"/>
              <a:gd name="T25" fmla="*/ 2 h 244"/>
              <a:gd name="T26" fmla="*/ 3 w 48"/>
              <a:gd name="T27" fmla="*/ 4 h 244"/>
              <a:gd name="T28" fmla="*/ 0 w 48"/>
              <a:gd name="T29" fmla="*/ 8 h 244"/>
              <a:gd name="T30" fmla="*/ 0 w 48"/>
              <a:gd name="T31" fmla="*/ 13 h 244"/>
              <a:gd name="T32" fmla="*/ 0 w 48"/>
              <a:gd name="T33" fmla="*/ 233 h 244"/>
              <a:gd name="T34" fmla="*/ 0 w 48"/>
              <a:gd name="T35" fmla="*/ 237 h 244"/>
              <a:gd name="T36" fmla="*/ 3 w 48"/>
              <a:gd name="T37" fmla="*/ 241 h 244"/>
              <a:gd name="T38" fmla="*/ 6 w 48"/>
              <a:gd name="T39" fmla="*/ 243 h 244"/>
              <a:gd name="T40" fmla="*/ 12 w 48"/>
              <a:gd name="T41"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244">
                <a:moveTo>
                  <a:pt x="12" y="244"/>
                </a:moveTo>
                <a:lnTo>
                  <a:pt x="35" y="244"/>
                </a:lnTo>
                <a:lnTo>
                  <a:pt x="41" y="243"/>
                </a:lnTo>
                <a:lnTo>
                  <a:pt x="44" y="241"/>
                </a:lnTo>
                <a:lnTo>
                  <a:pt x="47" y="237"/>
                </a:lnTo>
                <a:lnTo>
                  <a:pt x="48" y="233"/>
                </a:lnTo>
                <a:lnTo>
                  <a:pt x="48" y="13"/>
                </a:lnTo>
                <a:lnTo>
                  <a:pt x="47" y="8"/>
                </a:lnTo>
                <a:lnTo>
                  <a:pt x="44" y="4"/>
                </a:lnTo>
                <a:lnTo>
                  <a:pt x="41" y="2"/>
                </a:lnTo>
                <a:lnTo>
                  <a:pt x="35" y="0"/>
                </a:lnTo>
                <a:lnTo>
                  <a:pt x="12" y="0"/>
                </a:lnTo>
                <a:lnTo>
                  <a:pt x="6" y="2"/>
                </a:lnTo>
                <a:lnTo>
                  <a:pt x="3" y="4"/>
                </a:lnTo>
                <a:lnTo>
                  <a:pt x="0" y="8"/>
                </a:lnTo>
                <a:lnTo>
                  <a:pt x="0" y="13"/>
                </a:lnTo>
                <a:lnTo>
                  <a:pt x="0" y="233"/>
                </a:lnTo>
                <a:lnTo>
                  <a:pt x="0" y="237"/>
                </a:lnTo>
                <a:lnTo>
                  <a:pt x="3" y="241"/>
                </a:lnTo>
                <a:lnTo>
                  <a:pt x="6" y="243"/>
                </a:lnTo>
                <a:lnTo>
                  <a:pt x="12" y="24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9" name="Freeform 53">
            <a:extLst>
              <a:ext uri="{FF2B5EF4-FFF2-40B4-BE49-F238E27FC236}">
                <a16:creationId xmlns:a16="http://schemas.microsoft.com/office/drawing/2014/main" id="{F6CDA2C2-38FF-B14A-AF0B-5032B72E45DE}"/>
              </a:ext>
            </a:extLst>
          </p:cNvPr>
          <p:cNvSpPr>
            <a:spLocks/>
          </p:cNvSpPr>
          <p:nvPr/>
        </p:nvSpPr>
        <p:spPr bwMode="auto">
          <a:xfrm>
            <a:off x="1695664" y="7322980"/>
            <a:ext cx="69350" cy="351088"/>
          </a:xfrm>
          <a:custGeom>
            <a:avLst/>
            <a:gdLst>
              <a:gd name="T0" fmla="*/ 12 w 49"/>
              <a:gd name="T1" fmla="*/ 244 h 244"/>
              <a:gd name="T2" fmla="*/ 37 w 49"/>
              <a:gd name="T3" fmla="*/ 244 h 244"/>
              <a:gd name="T4" fmla="*/ 41 w 49"/>
              <a:gd name="T5" fmla="*/ 243 h 244"/>
              <a:gd name="T6" fmla="*/ 45 w 49"/>
              <a:gd name="T7" fmla="*/ 241 h 244"/>
              <a:gd name="T8" fmla="*/ 48 w 49"/>
              <a:gd name="T9" fmla="*/ 237 h 244"/>
              <a:gd name="T10" fmla="*/ 49 w 49"/>
              <a:gd name="T11" fmla="*/ 233 h 244"/>
              <a:gd name="T12" fmla="*/ 49 w 49"/>
              <a:gd name="T13" fmla="*/ 13 h 244"/>
              <a:gd name="T14" fmla="*/ 48 w 49"/>
              <a:gd name="T15" fmla="*/ 8 h 244"/>
              <a:gd name="T16" fmla="*/ 45 w 49"/>
              <a:gd name="T17" fmla="*/ 4 h 244"/>
              <a:gd name="T18" fmla="*/ 41 w 49"/>
              <a:gd name="T19" fmla="*/ 2 h 244"/>
              <a:gd name="T20" fmla="*/ 37 w 49"/>
              <a:gd name="T21" fmla="*/ 0 h 244"/>
              <a:gd name="T22" fmla="*/ 12 w 49"/>
              <a:gd name="T23" fmla="*/ 0 h 244"/>
              <a:gd name="T24" fmla="*/ 8 w 49"/>
              <a:gd name="T25" fmla="*/ 2 h 244"/>
              <a:gd name="T26" fmla="*/ 3 w 49"/>
              <a:gd name="T27" fmla="*/ 4 h 244"/>
              <a:gd name="T28" fmla="*/ 1 w 49"/>
              <a:gd name="T29" fmla="*/ 8 h 244"/>
              <a:gd name="T30" fmla="*/ 0 w 49"/>
              <a:gd name="T31" fmla="*/ 13 h 244"/>
              <a:gd name="T32" fmla="*/ 0 w 49"/>
              <a:gd name="T33" fmla="*/ 233 h 244"/>
              <a:gd name="T34" fmla="*/ 1 w 49"/>
              <a:gd name="T35" fmla="*/ 237 h 244"/>
              <a:gd name="T36" fmla="*/ 3 w 49"/>
              <a:gd name="T37" fmla="*/ 241 h 244"/>
              <a:gd name="T38" fmla="*/ 8 w 49"/>
              <a:gd name="T39" fmla="*/ 243 h 244"/>
              <a:gd name="T40" fmla="*/ 12 w 49"/>
              <a:gd name="T41"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244">
                <a:moveTo>
                  <a:pt x="12" y="244"/>
                </a:moveTo>
                <a:lnTo>
                  <a:pt x="37" y="244"/>
                </a:lnTo>
                <a:lnTo>
                  <a:pt x="41" y="243"/>
                </a:lnTo>
                <a:lnTo>
                  <a:pt x="45" y="241"/>
                </a:lnTo>
                <a:lnTo>
                  <a:pt x="48" y="237"/>
                </a:lnTo>
                <a:lnTo>
                  <a:pt x="49" y="233"/>
                </a:lnTo>
                <a:lnTo>
                  <a:pt x="49" y="13"/>
                </a:lnTo>
                <a:lnTo>
                  <a:pt x="48" y="8"/>
                </a:lnTo>
                <a:lnTo>
                  <a:pt x="45" y="4"/>
                </a:lnTo>
                <a:lnTo>
                  <a:pt x="41" y="2"/>
                </a:lnTo>
                <a:lnTo>
                  <a:pt x="37" y="0"/>
                </a:lnTo>
                <a:lnTo>
                  <a:pt x="12" y="0"/>
                </a:lnTo>
                <a:lnTo>
                  <a:pt x="8" y="2"/>
                </a:lnTo>
                <a:lnTo>
                  <a:pt x="3" y="4"/>
                </a:lnTo>
                <a:lnTo>
                  <a:pt x="1" y="8"/>
                </a:lnTo>
                <a:lnTo>
                  <a:pt x="0" y="13"/>
                </a:lnTo>
                <a:lnTo>
                  <a:pt x="0" y="233"/>
                </a:lnTo>
                <a:lnTo>
                  <a:pt x="1" y="237"/>
                </a:lnTo>
                <a:lnTo>
                  <a:pt x="3" y="241"/>
                </a:lnTo>
                <a:lnTo>
                  <a:pt x="8" y="243"/>
                </a:lnTo>
                <a:lnTo>
                  <a:pt x="12" y="24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0" name="Freeform 54">
            <a:extLst>
              <a:ext uri="{FF2B5EF4-FFF2-40B4-BE49-F238E27FC236}">
                <a16:creationId xmlns:a16="http://schemas.microsoft.com/office/drawing/2014/main" id="{5D17300A-4521-8F46-84D9-B0C8BF12EB9C}"/>
              </a:ext>
            </a:extLst>
          </p:cNvPr>
          <p:cNvSpPr>
            <a:spLocks noEditPoints="1"/>
          </p:cNvSpPr>
          <p:nvPr/>
        </p:nvSpPr>
        <p:spPr bwMode="auto">
          <a:xfrm>
            <a:off x="3204039" y="7006571"/>
            <a:ext cx="845211" cy="845211"/>
          </a:xfrm>
          <a:custGeom>
            <a:avLst/>
            <a:gdLst>
              <a:gd name="T0" fmla="*/ 574 w 585"/>
              <a:gd name="T1" fmla="*/ 5 h 586"/>
              <a:gd name="T2" fmla="*/ 565 w 585"/>
              <a:gd name="T3" fmla="*/ 1 h 586"/>
              <a:gd name="T4" fmla="*/ 25 w 585"/>
              <a:gd name="T5" fmla="*/ 0 h 586"/>
              <a:gd name="T6" fmla="*/ 16 w 585"/>
              <a:gd name="T7" fmla="*/ 2 h 586"/>
              <a:gd name="T8" fmla="*/ 8 w 585"/>
              <a:gd name="T9" fmla="*/ 8 h 586"/>
              <a:gd name="T10" fmla="*/ 3 w 585"/>
              <a:gd name="T11" fmla="*/ 15 h 586"/>
              <a:gd name="T12" fmla="*/ 0 w 585"/>
              <a:gd name="T13" fmla="*/ 25 h 586"/>
              <a:gd name="T14" fmla="*/ 2 w 585"/>
              <a:gd name="T15" fmla="*/ 565 h 586"/>
              <a:gd name="T16" fmla="*/ 5 w 585"/>
              <a:gd name="T17" fmla="*/ 574 h 586"/>
              <a:gd name="T18" fmla="*/ 11 w 585"/>
              <a:gd name="T19" fmla="*/ 581 h 586"/>
              <a:gd name="T20" fmla="*/ 20 w 585"/>
              <a:gd name="T21" fmla="*/ 584 h 586"/>
              <a:gd name="T22" fmla="*/ 561 w 585"/>
              <a:gd name="T23" fmla="*/ 586 h 586"/>
              <a:gd name="T24" fmla="*/ 570 w 585"/>
              <a:gd name="T25" fmla="*/ 583 h 586"/>
              <a:gd name="T26" fmla="*/ 578 w 585"/>
              <a:gd name="T27" fmla="*/ 578 h 586"/>
              <a:gd name="T28" fmla="*/ 584 w 585"/>
              <a:gd name="T29" fmla="*/ 570 h 586"/>
              <a:gd name="T30" fmla="*/ 585 w 585"/>
              <a:gd name="T31" fmla="*/ 561 h 586"/>
              <a:gd name="T32" fmla="*/ 585 w 585"/>
              <a:gd name="T33" fmla="*/ 20 h 586"/>
              <a:gd name="T34" fmla="*/ 581 w 585"/>
              <a:gd name="T35" fmla="*/ 12 h 586"/>
              <a:gd name="T36" fmla="*/ 268 w 585"/>
              <a:gd name="T37" fmla="*/ 463 h 586"/>
              <a:gd name="T38" fmla="*/ 265 w 585"/>
              <a:gd name="T39" fmla="*/ 472 h 586"/>
              <a:gd name="T40" fmla="*/ 256 w 585"/>
              <a:gd name="T41" fmla="*/ 475 h 586"/>
              <a:gd name="T42" fmla="*/ 68 w 585"/>
              <a:gd name="T43" fmla="*/ 474 h 586"/>
              <a:gd name="T44" fmla="*/ 62 w 585"/>
              <a:gd name="T45" fmla="*/ 468 h 586"/>
              <a:gd name="T46" fmla="*/ 62 w 585"/>
              <a:gd name="T47" fmla="*/ 74 h 586"/>
              <a:gd name="T48" fmla="*/ 65 w 585"/>
              <a:gd name="T49" fmla="*/ 65 h 586"/>
              <a:gd name="T50" fmla="*/ 74 w 585"/>
              <a:gd name="T51" fmla="*/ 62 h 586"/>
              <a:gd name="T52" fmla="*/ 261 w 585"/>
              <a:gd name="T53" fmla="*/ 63 h 586"/>
              <a:gd name="T54" fmla="*/ 267 w 585"/>
              <a:gd name="T55" fmla="*/ 69 h 586"/>
              <a:gd name="T56" fmla="*/ 268 w 585"/>
              <a:gd name="T57" fmla="*/ 463 h 586"/>
              <a:gd name="T58" fmla="*/ 523 w 585"/>
              <a:gd name="T59" fmla="*/ 322 h 586"/>
              <a:gd name="T60" fmla="*/ 517 w 585"/>
              <a:gd name="T61" fmla="*/ 329 h 586"/>
              <a:gd name="T62" fmla="*/ 330 w 585"/>
              <a:gd name="T63" fmla="*/ 330 h 586"/>
              <a:gd name="T64" fmla="*/ 320 w 585"/>
              <a:gd name="T65" fmla="*/ 326 h 586"/>
              <a:gd name="T66" fmla="*/ 317 w 585"/>
              <a:gd name="T67" fmla="*/ 317 h 586"/>
              <a:gd name="T68" fmla="*/ 318 w 585"/>
              <a:gd name="T69" fmla="*/ 69 h 586"/>
              <a:gd name="T70" fmla="*/ 324 w 585"/>
              <a:gd name="T71" fmla="*/ 63 h 586"/>
              <a:gd name="T72" fmla="*/ 512 w 585"/>
              <a:gd name="T73" fmla="*/ 62 h 586"/>
              <a:gd name="T74" fmla="*/ 521 w 585"/>
              <a:gd name="T75" fmla="*/ 65 h 586"/>
              <a:gd name="T76" fmla="*/ 524 w 585"/>
              <a:gd name="T77" fmla="*/ 74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5" h="586">
                <a:moveTo>
                  <a:pt x="578" y="8"/>
                </a:moveTo>
                <a:lnTo>
                  <a:pt x="574" y="5"/>
                </a:lnTo>
                <a:lnTo>
                  <a:pt x="570" y="2"/>
                </a:lnTo>
                <a:lnTo>
                  <a:pt x="565" y="1"/>
                </a:lnTo>
                <a:lnTo>
                  <a:pt x="561" y="0"/>
                </a:lnTo>
                <a:lnTo>
                  <a:pt x="25" y="0"/>
                </a:lnTo>
                <a:lnTo>
                  <a:pt x="20" y="1"/>
                </a:lnTo>
                <a:lnTo>
                  <a:pt x="16" y="2"/>
                </a:lnTo>
                <a:lnTo>
                  <a:pt x="11" y="5"/>
                </a:lnTo>
                <a:lnTo>
                  <a:pt x="8" y="8"/>
                </a:lnTo>
                <a:lnTo>
                  <a:pt x="5" y="12"/>
                </a:lnTo>
                <a:lnTo>
                  <a:pt x="3" y="15"/>
                </a:lnTo>
                <a:lnTo>
                  <a:pt x="2" y="21"/>
                </a:lnTo>
                <a:lnTo>
                  <a:pt x="0" y="25"/>
                </a:lnTo>
                <a:lnTo>
                  <a:pt x="0" y="561"/>
                </a:lnTo>
                <a:lnTo>
                  <a:pt x="2" y="565"/>
                </a:lnTo>
                <a:lnTo>
                  <a:pt x="3" y="570"/>
                </a:lnTo>
                <a:lnTo>
                  <a:pt x="5" y="574"/>
                </a:lnTo>
                <a:lnTo>
                  <a:pt x="8" y="578"/>
                </a:lnTo>
                <a:lnTo>
                  <a:pt x="11" y="581"/>
                </a:lnTo>
                <a:lnTo>
                  <a:pt x="16" y="583"/>
                </a:lnTo>
                <a:lnTo>
                  <a:pt x="20" y="584"/>
                </a:lnTo>
                <a:lnTo>
                  <a:pt x="25" y="586"/>
                </a:lnTo>
                <a:lnTo>
                  <a:pt x="561" y="586"/>
                </a:lnTo>
                <a:lnTo>
                  <a:pt x="565" y="584"/>
                </a:lnTo>
                <a:lnTo>
                  <a:pt x="570" y="583"/>
                </a:lnTo>
                <a:lnTo>
                  <a:pt x="574" y="581"/>
                </a:lnTo>
                <a:lnTo>
                  <a:pt x="578" y="578"/>
                </a:lnTo>
                <a:lnTo>
                  <a:pt x="581" y="574"/>
                </a:lnTo>
                <a:lnTo>
                  <a:pt x="584" y="570"/>
                </a:lnTo>
                <a:lnTo>
                  <a:pt x="585" y="565"/>
                </a:lnTo>
                <a:lnTo>
                  <a:pt x="585" y="561"/>
                </a:lnTo>
                <a:lnTo>
                  <a:pt x="585" y="25"/>
                </a:lnTo>
                <a:lnTo>
                  <a:pt x="585" y="20"/>
                </a:lnTo>
                <a:lnTo>
                  <a:pt x="584" y="15"/>
                </a:lnTo>
                <a:lnTo>
                  <a:pt x="581" y="12"/>
                </a:lnTo>
                <a:lnTo>
                  <a:pt x="578" y="8"/>
                </a:lnTo>
                <a:close/>
                <a:moveTo>
                  <a:pt x="268" y="463"/>
                </a:moveTo>
                <a:lnTo>
                  <a:pt x="267" y="468"/>
                </a:lnTo>
                <a:lnTo>
                  <a:pt x="265" y="472"/>
                </a:lnTo>
                <a:lnTo>
                  <a:pt x="261" y="474"/>
                </a:lnTo>
                <a:lnTo>
                  <a:pt x="256" y="475"/>
                </a:lnTo>
                <a:lnTo>
                  <a:pt x="74" y="475"/>
                </a:lnTo>
                <a:lnTo>
                  <a:pt x="68" y="474"/>
                </a:lnTo>
                <a:lnTo>
                  <a:pt x="65" y="472"/>
                </a:lnTo>
                <a:lnTo>
                  <a:pt x="62" y="468"/>
                </a:lnTo>
                <a:lnTo>
                  <a:pt x="62" y="463"/>
                </a:lnTo>
                <a:lnTo>
                  <a:pt x="62" y="74"/>
                </a:lnTo>
                <a:lnTo>
                  <a:pt x="62" y="69"/>
                </a:lnTo>
                <a:lnTo>
                  <a:pt x="65" y="65"/>
                </a:lnTo>
                <a:lnTo>
                  <a:pt x="68" y="63"/>
                </a:lnTo>
                <a:lnTo>
                  <a:pt x="74" y="62"/>
                </a:lnTo>
                <a:lnTo>
                  <a:pt x="256" y="62"/>
                </a:lnTo>
                <a:lnTo>
                  <a:pt x="261" y="63"/>
                </a:lnTo>
                <a:lnTo>
                  <a:pt x="265" y="65"/>
                </a:lnTo>
                <a:lnTo>
                  <a:pt x="267" y="69"/>
                </a:lnTo>
                <a:lnTo>
                  <a:pt x="268" y="74"/>
                </a:lnTo>
                <a:lnTo>
                  <a:pt x="268" y="463"/>
                </a:lnTo>
                <a:close/>
                <a:moveTo>
                  <a:pt x="524" y="317"/>
                </a:moveTo>
                <a:lnTo>
                  <a:pt x="523" y="322"/>
                </a:lnTo>
                <a:lnTo>
                  <a:pt x="521" y="326"/>
                </a:lnTo>
                <a:lnTo>
                  <a:pt x="517" y="329"/>
                </a:lnTo>
                <a:lnTo>
                  <a:pt x="512" y="330"/>
                </a:lnTo>
                <a:lnTo>
                  <a:pt x="330" y="330"/>
                </a:lnTo>
                <a:lnTo>
                  <a:pt x="324" y="329"/>
                </a:lnTo>
                <a:lnTo>
                  <a:pt x="320" y="326"/>
                </a:lnTo>
                <a:lnTo>
                  <a:pt x="318" y="322"/>
                </a:lnTo>
                <a:lnTo>
                  <a:pt x="317" y="317"/>
                </a:lnTo>
                <a:lnTo>
                  <a:pt x="317" y="74"/>
                </a:lnTo>
                <a:lnTo>
                  <a:pt x="318" y="69"/>
                </a:lnTo>
                <a:lnTo>
                  <a:pt x="320" y="65"/>
                </a:lnTo>
                <a:lnTo>
                  <a:pt x="324" y="63"/>
                </a:lnTo>
                <a:lnTo>
                  <a:pt x="330" y="62"/>
                </a:lnTo>
                <a:lnTo>
                  <a:pt x="512" y="62"/>
                </a:lnTo>
                <a:lnTo>
                  <a:pt x="517" y="63"/>
                </a:lnTo>
                <a:lnTo>
                  <a:pt x="521" y="65"/>
                </a:lnTo>
                <a:lnTo>
                  <a:pt x="523" y="69"/>
                </a:lnTo>
                <a:lnTo>
                  <a:pt x="524" y="74"/>
                </a:lnTo>
                <a:lnTo>
                  <a:pt x="524" y="31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1" name="Freeform 55">
            <a:extLst>
              <a:ext uri="{FF2B5EF4-FFF2-40B4-BE49-F238E27FC236}">
                <a16:creationId xmlns:a16="http://schemas.microsoft.com/office/drawing/2014/main" id="{3F767E8D-3978-884E-85E5-0C518B4A7D46}"/>
              </a:ext>
            </a:extLst>
          </p:cNvPr>
          <p:cNvSpPr>
            <a:spLocks noEditPoints="1"/>
          </p:cNvSpPr>
          <p:nvPr/>
        </p:nvSpPr>
        <p:spPr bwMode="auto">
          <a:xfrm>
            <a:off x="11595448" y="7006571"/>
            <a:ext cx="918894" cy="845211"/>
          </a:xfrm>
          <a:custGeom>
            <a:avLst/>
            <a:gdLst>
              <a:gd name="T0" fmla="*/ 603 w 634"/>
              <a:gd name="T1" fmla="*/ 99 h 586"/>
              <a:gd name="T2" fmla="*/ 487 w 634"/>
              <a:gd name="T3" fmla="*/ 55 h 586"/>
              <a:gd name="T4" fmla="*/ 480 w 634"/>
              <a:gd name="T5" fmla="*/ 33 h 586"/>
              <a:gd name="T6" fmla="*/ 464 w 634"/>
              <a:gd name="T7" fmla="*/ 14 h 586"/>
              <a:gd name="T8" fmla="*/ 443 w 634"/>
              <a:gd name="T9" fmla="*/ 4 h 586"/>
              <a:gd name="T10" fmla="*/ 207 w 634"/>
              <a:gd name="T11" fmla="*/ 0 h 586"/>
              <a:gd name="T12" fmla="*/ 183 w 634"/>
              <a:gd name="T13" fmla="*/ 6 h 586"/>
              <a:gd name="T14" fmla="*/ 164 w 634"/>
              <a:gd name="T15" fmla="*/ 19 h 586"/>
              <a:gd name="T16" fmla="*/ 151 w 634"/>
              <a:gd name="T17" fmla="*/ 38 h 586"/>
              <a:gd name="T18" fmla="*/ 146 w 634"/>
              <a:gd name="T19" fmla="*/ 62 h 586"/>
              <a:gd name="T20" fmla="*/ 22 w 634"/>
              <a:gd name="T21" fmla="*/ 101 h 586"/>
              <a:gd name="T22" fmla="*/ 3 w 634"/>
              <a:gd name="T23" fmla="*/ 120 h 586"/>
              <a:gd name="T24" fmla="*/ 1 w 634"/>
              <a:gd name="T25" fmla="*/ 197 h 586"/>
              <a:gd name="T26" fmla="*/ 24 w 634"/>
              <a:gd name="T27" fmla="*/ 251 h 586"/>
              <a:gd name="T28" fmla="*/ 72 w 634"/>
              <a:gd name="T29" fmla="*/ 297 h 586"/>
              <a:gd name="T30" fmla="*/ 144 w 634"/>
              <a:gd name="T31" fmla="*/ 331 h 586"/>
              <a:gd name="T32" fmla="*/ 215 w 634"/>
              <a:gd name="T33" fmla="*/ 351 h 586"/>
              <a:gd name="T34" fmla="*/ 249 w 634"/>
              <a:gd name="T35" fmla="*/ 384 h 586"/>
              <a:gd name="T36" fmla="*/ 264 w 634"/>
              <a:gd name="T37" fmla="*/ 413 h 586"/>
              <a:gd name="T38" fmla="*/ 267 w 634"/>
              <a:gd name="T39" fmla="*/ 448 h 586"/>
              <a:gd name="T40" fmla="*/ 253 w 634"/>
              <a:gd name="T41" fmla="*/ 476 h 586"/>
              <a:gd name="T42" fmla="*/ 231 w 634"/>
              <a:gd name="T43" fmla="*/ 487 h 586"/>
              <a:gd name="T44" fmla="*/ 198 w 634"/>
              <a:gd name="T45" fmla="*/ 490 h 586"/>
              <a:gd name="T46" fmla="*/ 173 w 634"/>
              <a:gd name="T47" fmla="*/ 501 h 586"/>
              <a:gd name="T48" fmla="*/ 155 w 634"/>
              <a:gd name="T49" fmla="*/ 520 h 586"/>
              <a:gd name="T50" fmla="*/ 146 w 634"/>
              <a:gd name="T51" fmla="*/ 542 h 586"/>
              <a:gd name="T52" fmla="*/ 150 w 634"/>
              <a:gd name="T53" fmla="*/ 581 h 586"/>
              <a:gd name="T54" fmla="*/ 479 w 634"/>
              <a:gd name="T55" fmla="*/ 584 h 586"/>
              <a:gd name="T56" fmla="*/ 487 w 634"/>
              <a:gd name="T57" fmla="*/ 549 h 586"/>
              <a:gd name="T58" fmla="*/ 481 w 634"/>
              <a:gd name="T59" fmla="*/ 524 h 586"/>
              <a:gd name="T60" fmla="*/ 465 w 634"/>
              <a:gd name="T61" fmla="*/ 505 h 586"/>
              <a:gd name="T62" fmla="*/ 441 w 634"/>
              <a:gd name="T63" fmla="*/ 492 h 586"/>
              <a:gd name="T64" fmla="*/ 414 w 634"/>
              <a:gd name="T65" fmla="*/ 487 h 586"/>
              <a:gd name="T66" fmla="*/ 383 w 634"/>
              <a:gd name="T67" fmla="*/ 480 h 586"/>
              <a:gd name="T68" fmla="*/ 368 w 634"/>
              <a:gd name="T69" fmla="*/ 458 h 586"/>
              <a:gd name="T70" fmla="*/ 367 w 634"/>
              <a:gd name="T71" fmla="*/ 420 h 586"/>
              <a:gd name="T72" fmla="*/ 379 w 634"/>
              <a:gd name="T73" fmla="*/ 391 h 586"/>
              <a:gd name="T74" fmla="*/ 410 w 634"/>
              <a:gd name="T75" fmla="*/ 361 h 586"/>
              <a:gd name="T76" fmla="*/ 468 w 634"/>
              <a:gd name="T77" fmla="*/ 336 h 586"/>
              <a:gd name="T78" fmla="*/ 545 w 634"/>
              <a:gd name="T79" fmla="*/ 307 h 586"/>
              <a:gd name="T80" fmla="*/ 599 w 634"/>
              <a:gd name="T81" fmla="*/ 264 h 586"/>
              <a:gd name="T82" fmla="*/ 629 w 634"/>
              <a:gd name="T83" fmla="*/ 211 h 586"/>
              <a:gd name="T84" fmla="*/ 632 w 634"/>
              <a:gd name="T85" fmla="*/ 128 h 586"/>
              <a:gd name="T86" fmla="*/ 85 w 634"/>
              <a:gd name="T87" fmla="*/ 245 h 586"/>
              <a:gd name="T88" fmla="*/ 58 w 634"/>
              <a:gd name="T89" fmla="*/ 214 h 586"/>
              <a:gd name="T90" fmla="*/ 48 w 634"/>
              <a:gd name="T91" fmla="*/ 183 h 586"/>
              <a:gd name="T92" fmla="*/ 148 w 634"/>
              <a:gd name="T93" fmla="*/ 185 h 586"/>
              <a:gd name="T94" fmla="*/ 162 w 634"/>
              <a:gd name="T95" fmla="*/ 256 h 586"/>
              <a:gd name="T96" fmla="*/ 149 w 634"/>
              <a:gd name="T97" fmla="*/ 281 h 586"/>
              <a:gd name="T98" fmla="*/ 103 w 634"/>
              <a:gd name="T99" fmla="*/ 259 h 586"/>
              <a:gd name="T100" fmla="*/ 584 w 634"/>
              <a:gd name="T101" fmla="*/ 190 h 586"/>
              <a:gd name="T102" fmla="*/ 570 w 634"/>
              <a:gd name="T103" fmla="*/ 222 h 586"/>
              <a:gd name="T104" fmla="*/ 540 w 634"/>
              <a:gd name="T105" fmla="*/ 253 h 586"/>
              <a:gd name="T106" fmla="*/ 496 w 634"/>
              <a:gd name="T107" fmla="*/ 277 h 586"/>
              <a:gd name="T108" fmla="*/ 465 w 634"/>
              <a:gd name="T109" fmla="*/ 272 h 586"/>
              <a:gd name="T110" fmla="*/ 483 w 634"/>
              <a:gd name="T111" fmla="*/ 204 h 586"/>
              <a:gd name="T112" fmla="*/ 584 w 634"/>
              <a:gd name="T113" fmla="*/ 147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4" h="586">
                <a:moveTo>
                  <a:pt x="623" y="108"/>
                </a:moveTo>
                <a:lnTo>
                  <a:pt x="616" y="104"/>
                </a:lnTo>
                <a:lnTo>
                  <a:pt x="611" y="101"/>
                </a:lnTo>
                <a:lnTo>
                  <a:pt x="603" y="99"/>
                </a:lnTo>
                <a:lnTo>
                  <a:pt x="597" y="99"/>
                </a:lnTo>
                <a:lnTo>
                  <a:pt x="487" y="99"/>
                </a:lnTo>
                <a:lnTo>
                  <a:pt x="487" y="62"/>
                </a:lnTo>
                <a:lnTo>
                  <a:pt x="487" y="55"/>
                </a:lnTo>
                <a:lnTo>
                  <a:pt x="486" y="50"/>
                </a:lnTo>
                <a:lnTo>
                  <a:pt x="485" y="43"/>
                </a:lnTo>
                <a:lnTo>
                  <a:pt x="482" y="38"/>
                </a:lnTo>
                <a:lnTo>
                  <a:pt x="480" y="33"/>
                </a:lnTo>
                <a:lnTo>
                  <a:pt x="477" y="28"/>
                </a:lnTo>
                <a:lnTo>
                  <a:pt x="474" y="23"/>
                </a:lnTo>
                <a:lnTo>
                  <a:pt x="469" y="19"/>
                </a:lnTo>
                <a:lnTo>
                  <a:pt x="464" y="14"/>
                </a:lnTo>
                <a:lnTo>
                  <a:pt x="460" y="11"/>
                </a:lnTo>
                <a:lnTo>
                  <a:pt x="454" y="8"/>
                </a:lnTo>
                <a:lnTo>
                  <a:pt x="449" y="6"/>
                </a:lnTo>
                <a:lnTo>
                  <a:pt x="443" y="4"/>
                </a:lnTo>
                <a:lnTo>
                  <a:pt x="438" y="1"/>
                </a:lnTo>
                <a:lnTo>
                  <a:pt x="433" y="1"/>
                </a:lnTo>
                <a:lnTo>
                  <a:pt x="426" y="0"/>
                </a:lnTo>
                <a:lnTo>
                  <a:pt x="207" y="0"/>
                </a:lnTo>
                <a:lnTo>
                  <a:pt x="200" y="1"/>
                </a:lnTo>
                <a:lnTo>
                  <a:pt x="195" y="1"/>
                </a:lnTo>
                <a:lnTo>
                  <a:pt x="189" y="4"/>
                </a:lnTo>
                <a:lnTo>
                  <a:pt x="183" y="6"/>
                </a:lnTo>
                <a:lnTo>
                  <a:pt x="178" y="8"/>
                </a:lnTo>
                <a:lnTo>
                  <a:pt x="173" y="11"/>
                </a:lnTo>
                <a:lnTo>
                  <a:pt x="168" y="14"/>
                </a:lnTo>
                <a:lnTo>
                  <a:pt x="164" y="19"/>
                </a:lnTo>
                <a:lnTo>
                  <a:pt x="159" y="23"/>
                </a:lnTo>
                <a:lnTo>
                  <a:pt x="156" y="28"/>
                </a:lnTo>
                <a:lnTo>
                  <a:pt x="153" y="33"/>
                </a:lnTo>
                <a:lnTo>
                  <a:pt x="151" y="38"/>
                </a:lnTo>
                <a:lnTo>
                  <a:pt x="149" y="43"/>
                </a:lnTo>
                <a:lnTo>
                  <a:pt x="148" y="50"/>
                </a:lnTo>
                <a:lnTo>
                  <a:pt x="146" y="55"/>
                </a:lnTo>
                <a:lnTo>
                  <a:pt x="146" y="62"/>
                </a:lnTo>
                <a:lnTo>
                  <a:pt x="146" y="99"/>
                </a:lnTo>
                <a:lnTo>
                  <a:pt x="36" y="99"/>
                </a:lnTo>
                <a:lnTo>
                  <a:pt x="29" y="99"/>
                </a:lnTo>
                <a:lnTo>
                  <a:pt x="22" y="101"/>
                </a:lnTo>
                <a:lnTo>
                  <a:pt x="16" y="104"/>
                </a:lnTo>
                <a:lnTo>
                  <a:pt x="10" y="108"/>
                </a:lnTo>
                <a:lnTo>
                  <a:pt x="6" y="115"/>
                </a:lnTo>
                <a:lnTo>
                  <a:pt x="3" y="120"/>
                </a:lnTo>
                <a:lnTo>
                  <a:pt x="1" y="128"/>
                </a:lnTo>
                <a:lnTo>
                  <a:pt x="0" y="134"/>
                </a:lnTo>
                <a:lnTo>
                  <a:pt x="0" y="183"/>
                </a:lnTo>
                <a:lnTo>
                  <a:pt x="1" y="197"/>
                </a:lnTo>
                <a:lnTo>
                  <a:pt x="4" y="211"/>
                </a:lnTo>
                <a:lnTo>
                  <a:pt x="8" y="224"/>
                </a:lnTo>
                <a:lnTo>
                  <a:pt x="16" y="238"/>
                </a:lnTo>
                <a:lnTo>
                  <a:pt x="24" y="251"/>
                </a:lnTo>
                <a:lnTo>
                  <a:pt x="34" y="264"/>
                </a:lnTo>
                <a:lnTo>
                  <a:pt x="46" y="276"/>
                </a:lnTo>
                <a:lnTo>
                  <a:pt x="58" y="287"/>
                </a:lnTo>
                <a:lnTo>
                  <a:pt x="72" y="297"/>
                </a:lnTo>
                <a:lnTo>
                  <a:pt x="88" y="307"/>
                </a:lnTo>
                <a:lnTo>
                  <a:pt x="105" y="317"/>
                </a:lnTo>
                <a:lnTo>
                  <a:pt x="124" y="324"/>
                </a:lnTo>
                <a:lnTo>
                  <a:pt x="144" y="331"/>
                </a:lnTo>
                <a:lnTo>
                  <a:pt x="164" y="336"/>
                </a:lnTo>
                <a:lnTo>
                  <a:pt x="185" y="339"/>
                </a:lnTo>
                <a:lnTo>
                  <a:pt x="206" y="341"/>
                </a:lnTo>
                <a:lnTo>
                  <a:pt x="215" y="351"/>
                </a:lnTo>
                <a:lnTo>
                  <a:pt x="223" y="361"/>
                </a:lnTo>
                <a:lnTo>
                  <a:pt x="233" y="370"/>
                </a:lnTo>
                <a:lnTo>
                  <a:pt x="243" y="377"/>
                </a:lnTo>
                <a:lnTo>
                  <a:pt x="249" y="384"/>
                </a:lnTo>
                <a:lnTo>
                  <a:pt x="254" y="391"/>
                </a:lnTo>
                <a:lnTo>
                  <a:pt x="259" y="398"/>
                </a:lnTo>
                <a:lnTo>
                  <a:pt x="262" y="405"/>
                </a:lnTo>
                <a:lnTo>
                  <a:pt x="264" y="413"/>
                </a:lnTo>
                <a:lnTo>
                  <a:pt x="266" y="420"/>
                </a:lnTo>
                <a:lnTo>
                  <a:pt x="267" y="430"/>
                </a:lnTo>
                <a:lnTo>
                  <a:pt x="267" y="439"/>
                </a:lnTo>
                <a:lnTo>
                  <a:pt x="267" y="448"/>
                </a:lnTo>
                <a:lnTo>
                  <a:pt x="265" y="458"/>
                </a:lnTo>
                <a:lnTo>
                  <a:pt x="261" y="466"/>
                </a:lnTo>
                <a:lnTo>
                  <a:pt x="257" y="473"/>
                </a:lnTo>
                <a:lnTo>
                  <a:pt x="253" y="476"/>
                </a:lnTo>
                <a:lnTo>
                  <a:pt x="249" y="480"/>
                </a:lnTo>
                <a:lnTo>
                  <a:pt x="246" y="482"/>
                </a:lnTo>
                <a:lnTo>
                  <a:pt x="242" y="484"/>
                </a:lnTo>
                <a:lnTo>
                  <a:pt x="231" y="487"/>
                </a:lnTo>
                <a:lnTo>
                  <a:pt x="219" y="487"/>
                </a:lnTo>
                <a:lnTo>
                  <a:pt x="212" y="488"/>
                </a:lnTo>
                <a:lnTo>
                  <a:pt x="205" y="488"/>
                </a:lnTo>
                <a:lnTo>
                  <a:pt x="198" y="490"/>
                </a:lnTo>
                <a:lnTo>
                  <a:pt x="192" y="492"/>
                </a:lnTo>
                <a:lnTo>
                  <a:pt x="185" y="495"/>
                </a:lnTo>
                <a:lnTo>
                  <a:pt x="180" y="497"/>
                </a:lnTo>
                <a:lnTo>
                  <a:pt x="173" y="501"/>
                </a:lnTo>
                <a:lnTo>
                  <a:pt x="168" y="505"/>
                </a:lnTo>
                <a:lnTo>
                  <a:pt x="163" y="510"/>
                </a:lnTo>
                <a:lnTo>
                  <a:pt x="158" y="514"/>
                </a:lnTo>
                <a:lnTo>
                  <a:pt x="155" y="520"/>
                </a:lnTo>
                <a:lnTo>
                  <a:pt x="152" y="524"/>
                </a:lnTo>
                <a:lnTo>
                  <a:pt x="149" y="530"/>
                </a:lnTo>
                <a:lnTo>
                  <a:pt x="148" y="536"/>
                </a:lnTo>
                <a:lnTo>
                  <a:pt x="146" y="542"/>
                </a:lnTo>
                <a:lnTo>
                  <a:pt x="146" y="549"/>
                </a:lnTo>
                <a:lnTo>
                  <a:pt x="146" y="573"/>
                </a:lnTo>
                <a:lnTo>
                  <a:pt x="146" y="578"/>
                </a:lnTo>
                <a:lnTo>
                  <a:pt x="150" y="581"/>
                </a:lnTo>
                <a:lnTo>
                  <a:pt x="153" y="584"/>
                </a:lnTo>
                <a:lnTo>
                  <a:pt x="158" y="586"/>
                </a:lnTo>
                <a:lnTo>
                  <a:pt x="475" y="586"/>
                </a:lnTo>
                <a:lnTo>
                  <a:pt x="479" y="584"/>
                </a:lnTo>
                <a:lnTo>
                  <a:pt x="483" y="581"/>
                </a:lnTo>
                <a:lnTo>
                  <a:pt x="486" y="578"/>
                </a:lnTo>
                <a:lnTo>
                  <a:pt x="487" y="573"/>
                </a:lnTo>
                <a:lnTo>
                  <a:pt x="487" y="549"/>
                </a:lnTo>
                <a:lnTo>
                  <a:pt x="487" y="542"/>
                </a:lnTo>
                <a:lnTo>
                  <a:pt x="486" y="536"/>
                </a:lnTo>
                <a:lnTo>
                  <a:pt x="483" y="530"/>
                </a:lnTo>
                <a:lnTo>
                  <a:pt x="481" y="524"/>
                </a:lnTo>
                <a:lnTo>
                  <a:pt x="478" y="520"/>
                </a:lnTo>
                <a:lnTo>
                  <a:pt x="475" y="514"/>
                </a:lnTo>
                <a:lnTo>
                  <a:pt x="469" y="510"/>
                </a:lnTo>
                <a:lnTo>
                  <a:pt x="465" y="505"/>
                </a:lnTo>
                <a:lnTo>
                  <a:pt x="459" y="501"/>
                </a:lnTo>
                <a:lnTo>
                  <a:pt x="453" y="497"/>
                </a:lnTo>
                <a:lnTo>
                  <a:pt x="447" y="495"/>
                </a:lnTo>
                <a:lnTo>
                  <a:pt x="441" y="492"/>
                </a:lnTo>
                <a:lnTo>
                  <a:pt x="435" y="490"/>
                </a:lnTo>
                <a:lnTo>
                  <a:pt x="427" y="488"/>
                </a:lnTo>
                <a:lnTo>
                  <a:pt x="421" y="488"/>
                </a:lnTo>
                <a:lnTo>
                  <a:pt x="414" y="487"/>
                </a:lnTo>
                <a:lnTo>
                  <a:pt x="402" y="487"/>
                </a:lnTo>
                <a:lnTo>
                  <a:pt x="392" y="484"/>
                </a:lnTo>
                <a:lnTo>
                  <a:pt x="387" y="482"/>
                </a:lnTo>
                <a:lnTo>
                  <a:pt x="383" y="480"/>
                </a:lnTo>
                <a:lnTo>
                  <a:pt x="380" y="476"/>
                </a:lnTo>
                <a:lnTo>
                  <a:pt x="377" y="473"/>
                </a:lnTo>
                <a:lnTo>
                  <a:pt x="372" y="466"/>
                </a:lnTo>
                <a:lnTo>
                  <a:pt x="368" y="458"/>
                </a:lnTo>
                <a:lnTo>
                  <a:pt x="366" y="448"/>
                </a:lnTo>
                <a:lnTo>
                  <a:pt x="366" y="439"/>
                </a:lnTo>
                <a:lnTo>
                  <a:pt x="366" y="430"/>
                </a:lnTo>
                <a:lnTo>
                  <a:pt x="367" y="420"/>
                </a:lnTo>
                <a:lnTo>
                  <a:pt x="368" y="413"/>
                </a:lnTo>
                <a:lnTo>
                  <a:pt x="371" y="405"/>
                </a:lnTo>
                <a:lnTo>
                  <a:pt x="374" y="398"/>
                </a:lnTo>
                <a:lnTo>
                  <a:pt x="379" y="391"/>
                </a:lnTo>
                <a:lnTo>
                  <a:pt x="384" y="384"/>
                </a:lnTo>
                <a:lnTo>
                  <a:pt x="391" y="377"/>
                </a:lnTo>
                <a:lnTo>
                  <a:pt x="400" y="370"/>
                </a:lnTo>
                <a:lnTo>
                  <a:pt x="410" y="361"/>
                </a:lnTo>
                <a:lnTo>
                  <a:pt x="419" y="351"/>
                </a:lnTo>
                <a:lnTo>
                  <a:pt x="427" y="341"/>
                </a:lnTo>
                <a:lnTo>
                  <a:pt x="448" y="339"/>
                </a:lnTo>
                <a:lnTo>
                  <a:pt x="468" y="336"/>
                </a:lnTo>
                <a:lnTo>
                  <a:pt x="489" y="331"/>
                </a:lnTo>
                <a:lnTo>
                  <a:pt x="508" y="324"/>
                </a:lnTo>
                <a:lnTo>
                  <a:pt x="528" y="317"/>
                </a:lnTo>
                <a:lnTo>
                  <a:pt x="545" y="307"/>
                </a:lnTo>
                <a:lnTo>
                  <a:pt x="560" y="297"/>
                </a:lnTo>
                <a:lnTo>
                  <a:pt x="574" y="287"/>
                </a:lnTo>
                <a:lnTo>
                  <a:pt x="587" y="276"/>
                </a:lnTo>
                <a:lnTo>
                  <a:pt x="599" y="264"/>
                </a:lnTo>
                <a:lnTo>
                  <a:pt x="609" y="251"/>
                </a:lnTo>
                <a:lnTo>
                  <a:pt x="617" y="238"/>
                </a:lnTo>
                <a:lnTo>
                  <a:pt x="624" y="224"/>
                </a:lnTo>
                <a:lnTo>
                  <a:pt x="629" y="211"/>
                </a:lnTo>
                <a:lnTo>
                  <a:pt x="632" y="197"/>
                </a:lnTo>
                <a:lnTo>
                  <a:pt x="634" y="183"/>
                </a:lnTo>
                <a:lnTo>
                  <a:pt x="634" y="134"/>
                </a:lnTo>
                <a:lnTo>
                  <a:pt x="632" y="128"/>
                </a:lnTo>
                <a:lnTo>
                  <a:pt x="630" y="120"/>
                </a:lnTo>
                <a:lnTo>
                  <a:pt x="627" y="115"/>
                </a:lnTo>
                <a:lnTo>
                  <a:pt x="623" y="108"/>
                </a:lnTo>
                <a:close/>
                <a:moveTo>
                  <a:pt x="85" y="245"/>
                </a:moveTo>
                <a:lnTo>
                  <a:pt x="76" y="237"/>
                </a:lnTo>
                <a:lnTo>
                  <a:pt x="69" y="229"/>
                </a:lnTo>
                <a:lnTo>
                  <a:pt x="62" y="222"/>
                </a:lnTo>
                <a:lnTo>
                  <a:pt x="58" y="214"/>
                </a:lnTo>
                <a:lnTo>
                  <a:pt x="54" y="205"/>
                </a:lnTo>
                <a:lnTo>
                  <a:pt x="50" y="198"/>
                </a:lnTo>
                <a:lnTo>
                  <a:pt x="49" y="190"/>
                </a:lnTo>
                <a:lnTo>
                  <a:pt x="48" y="183"/>
                </a:lnTo>
                <a:lnTo>
                  <a:pt x="48" y="147"/>
                </a:lnTo>
                <a:lnTo>
                  <a:pt x="146" y="147"/>
                </a:lnTo>
                <a:lnTo>
                  <a:pt x="146" y="167"/>
                </a:lnTo>
                <a:lnTo>
                  <a:pt x="148" y="185"/>
                </a:lnTo>
                <a:lnTo>
                  <a:pt x="150" y="204"/>
                </a:lnTo>
                <a:lnTo>
                  <a:pt x="153" y="222"/>
                </a:lnTo>
                <a:lnTo>
                  <a:pt x="157" y="239"/>
                </a:lnTo>
                <a:lnTo>
                  <a:pt x="162" y="256"/>
                </a:lnTo>
                <a:lnTo>
                  <a:pt x="168" y="272"/>
                </a:lnTo>
                <a:lnTo>
                  <a:pt x="175" y="287"/>
                </a:lnTo>
                <a:lnTo>
                  <a:pt x="161" y="285"/>
                </a:lnTo>
                <a:lnTo>
                  <a:pt x="149" y="281"/>
                </a:lnTo>
                <a:lnTo>
                  <a:pt x="137" y="277"/>
                </a:lnTo>
                <a:lnTo>
                  <a:pt x="125" y="271"/>
                </a:lnTo>
                <a:lnTo>
                  <a:pt x="114" y="266"/>
                </a:lnTo>
                <a:lnTo>
                  <a:pt x="103" y="259"/>
                </a:lnTo>
                <a:lnTo>
                  <a:pt x="94" y="253"/>
                </a:lnTo>
                <a:lnTo>
                  <a:pt x="85" y="245"/>
                </a:lnTo>
                <a:close/>
                <a:moveTo>
                  <a:pt x="584" y="183"/>
                </a:moveTo>
                <a:lnTo>
                  <a:pt x="584" y="190"/>
                </a:lnTo>
                <a:lnTo>
                  <a:pt x="582" y="198"/>
                </a:lnTo>
                <a:lnTo>
                  <a:pt x="580" y="205"/>
                </a:lnTo>
                <a:lnTo>
                  <a:pt x="575" y="214"/>
                </a:lnTo>
                <a:lnTo>
                  <a:pt x="570" y="222"/>
                </a:lnTo>
                <a:lnTo>
                  <a:pt x="564" y="229"/>
                </a:lnTo>
                <a:lnTo>
                  <a:pt x="557" y="237"/>
                </a:lnTo>
                <a:lnTo>
                  <a:pt x="548" y="245"/>
                </a:lnTo>
                <a:lnTo>
                  <a:pt x="540" y="253"/>
                </a:lnTo>
                <a:lnTo>
                  <a:pt x="529" y="259"/>
                </a:lnTo>
                <a:lnTo>
                  <a:pt x="519" y="266"/>
                </a:lnTo>
                <a:lnTo>
                  <a:pt x="508" y="271"/>
                </a:lnTo>
                <a:lnTo>
                  <a:pt x="496" y="277"/>
                </a:lnTo>
                <a:lnTo>
                  <a:pt x="485" y="281"/>
                </a:lnTo>
                <a:lnTo>
                  <a:pt x="472" y="285"/>
                </a:lnTo>
                <a:lnTo>
                  <a:pt x="459" y="287"/>
                </a:lnTo>
                <a:lnTo>
                  <a:pt x="465" y="272"/>
                </a:lnTo>
                <a:lnTo>
                  <a:pt x="472" y="256"/>
                </a:lnTo>
                <a:lnTo>
                  <a:pt x="476" y="239"/>
                </a:lnTo>
                <a:lnTo>
                  <a:pt x="480" y="222"/>
                </a:lnTo>
                <a:lnTo>
                  <a:pt x="483" y="204"/>
                </a:lnTo>
                <a:lnTo>
                  <a:pt x="486" y="185"/>
                </a:lnTo>
                <a:lnTo>
                  <a:pt x="487" y="167"/>
                </a:lnTo>
                <a:lnTo>
                  <a:pt x="487" y="147"/>
                </a:lnTo>
                <a:lnTo>
                  <a:pt x="584" y="147"/>
                </a:lnTo>
                <a:lnTo>
                  <a:pt x="584" y="18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2" name="Freeform 56">
            <a:extLst>
              <a:ext uri="{FF2B5EF4-FFF2-40B4-BE49-F238E27FC236}">
                <a16:creationId xmlns:a16="http://schemas.microsoft.com/office/drawing/2014/main" id="{FAF766F2-3272-0D4E-95DC-613D9013A0B1}"/>
              </a:ext>
            </a:extLst>
          </p:cNvPr>
          <p:cNvSpPr>
            <a:spLocks/>
          </p:cNvSpPr>
          <p:nvPr/>
        </p:nvSpPr>
        <p:spPr bwMode="auto">
          <a:xfrm>
            <a:off x="5401580" y="7006571"/>
            <a:ext cx="520129" cy="845211"/>
          </a:xfrm>
          <a:custGeom>
            <a:avLst/>
            <a:gdLst>
              <a:gd name="T0" fmla="*/ 259 w 360"/>
              <a:gd name="T1" fmla="*/ 489 h 586"/>
              <a:gd name="T2" fmla="*/ 238 w 360"/>
              <a:gd name="T3" fmla="*/ 483 h 586"/>
              <a:gd name="T4" fmla="*/ 220 w 360"/>
              <a:gd name="T5" fmla="*/ 473 h 586"/>
              <a:gd name="T6" fmla="*/ 211 w 360"/>
              <a:gd name="T7" fmla="*/ 462 h 586"/>
              <a:gd name="T8" fmla="*/ 205 w 360"/>
              <a:gd name="T9" fmla="*/ 446 h 586"/>
              <a:gd name="T10" fmla="*/ 202 w 360"/>
              <a:gd name="T11" fmla="*/ 414 h 586"/>
              <a:gd name="T12" fmla="*/ 202 w 360"/>
              <a:gd name="T13" fmla="*/ 240 h 586"/>
              <a:gd name="T14" fmla="*/ 340 w 360"/>
              <a:gd name="T15" fmla="*/ 148 h 586"/>
              <a:gd name="T16" fmla="*/ 202 w 360"/>
              <a:gd name="T17" fmla="*/ 0 h 586"/>
              <a:gd name="T18" fmla="*/ 115 w 360"/>
              <a:gd name="T19" fmla="*/ 22 h 586"/>
              <a:gd name="T20" fmla="*/ 105 w 360"/>
              <a:gd name="T21" fmla="*/ 60 h 586"/>
              <a:gd name="T22" fmla="*/ 91 w 360"/>
              <a:gd name="T23" fmla="*/ 90 h 586"/>
              <a:gd name="T24" fmla="*/ 70 w 360"/>
              <a:gd name="T25" fmla="*/ 115 h 586"/>
              <a:gd name="T26" fmla="*/ 46 w 360"/>
              <a:gd name="T27" fmla="*/ 135 h 586"/>
              <a:gd name="T28" fmla="*/ 17 w 360"/>
              <a:gd name="T29" fmla="*/ 151 h 586"/>
              <a:gd name="T30" fmla="*/ 0 w 360"/>
              <a:gd name="T31" fmla="*/ 240 h 586"/>
              <a:gd name="T32" fmla="*/ 65 w 360"/>
              <a:gd name="T33" fmla="*/ 445 h 586"/>
              <a:gd name="T34" fmla="*/ 67 w 360"/>
              <a:gd name="T35" fmla="*/ 481 h 586"/>
              <a:gd name="T36" fmla="*/ 73 w 360"/>
              <a:gd name="T37" fmla="*/ 507 h 586"/>
              <a:gd name="T38" fmla="*/ 84 w 360"/>
              <a:gd name="T39" fmla="*/ 526 h 586"/>
              <a:gd name="T40" fmla="*/ 104 w 360"/>
              <a:gd name="T41" fmla="*/ 547 h 586"/>
              <a:gd name="T42" fmla="*/ 127 w 360"/>
              <a:gd name="T43" fmla="*/ 563 h 586"/>
              <a:gd name="T44" fmla="*/ 155 w 360"/>
              <a:gd name="T45" fmla="*/ 575 h 586"/>
              <a:gd name="T46" fmla="*/ 189 w 360"/>
              <a:gd name="T47" fmla="*/ 582 h 586"/>
              <a:gd name="T48" fmla="*/ 227 w 360"/>
              <a:gd name="T49" fmla="*/ 586 h 586"/>
              <a:gd name="T50" fmla="*/ 261 w 360"/>
              <a:gd name="T51" fmla="*/ 583 h 586"/>
              <a:gd name="T52" fmla="*/ 293 w 360"/>
              <a:gd name="T53" fmla="*/ 578 h 586"/>
              <a:gd name="T54" fmla="*/ 324 w 360"/>
              <a:gd name="T55" fmla="*/ 568 h 586"/>
              <a:gd name="T56" fmla="*/ 360 w 360"/>
              <a:gd name="T57" fmla="*/ 553 h 586"/>
              <a:gd name="T58" fmla="*/ 349 w 360"/>
              <a:gd name="T59" fmla="*/ 468 h 586"/>
              <a:gd name="T60" fmla="*/ 327 w 360"/>
              <a:gd name="T61" fmla="*/ 479 h 586"/>
              <a:gd name="T62" fmla="*/ 304 w 360"/>
              <a:gd name="T63" fmla="*/ 486 h 586"/>
              <a:gd name="T64" fmla="*/ 283 w 360"/>
              <a:gd name="T65" fmla="*/ 489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0" h="586">
                <a:moveTo>
                  <a:pt x="272" y="489"/>
                </a:moveTo>
                <a:lnTo>
                  <a:pt x="259" y="489"/>
                </a:lnTo>
                <a:lnTo>
                  <a:pt x="248" y="487"/>
                </a:lnTo>
                <a:lnTo>
                  <a:pt x="238" y="483"/>
                </a:lnTo>
                <a:lnTo>
                  <a:pt x="227" y="479"/>
                </a:lnTo>
                <a:lnTo>
                  <a:pt x="220" y="473"/>
                </a:lnTo>
                <a:lnTo>
                  <a:pt x="215" y="468"/>
                </a:lnTo>
                <a:lnTo>
                  <a:pt x="211" y="462"/>
                </a:lnTo>
                <a:lnTo>
                  <a:pt x="207" y="455"/>
                </a:lnTo>
                <a:lnTo>
                  <a:pt x="205" y="446"/>
                </a:lnTo>
                <a:lnTo>
                  <a:pt x="203" y="432"/>
                </a:lnTo>
                <a:lnTo>
                  <a:pt x="202" y="414"/>
                </a:lnTo>
                <a:lnTo>
                  <a:pt x="202" y="390"/>
                </a:lnTo>
                <a:lnTo>
                  <a:pt x="202" y="240"/>
                </a:lnTo>
                <a:lnTo>
                  <a:pt x="340" y="240"/>
                </a:lnTo>
                <a:lnTo>
                  <a:pt x="340" y="148"/>
                </a:lnTo>
                <a:lnTo>
                  <a:pt x="202" y="148"/>
                </a:lnTo>
                <a:lnTo>
                  <a:pt x="202" y="0"/>
                </a:lnTo>
                <a:lnTo>
                  <a:pt x="119" y="0"/>
                </a:lnTo>
                <a:lnTo>
                  <a:pt x="115" y="22"/>
                </a:lnTo>
                <a:lnTo>
                  <a:pt x="111" y="41"/>
                </a:lnTo>
                <a:lnTo>
                  <a:pt x="105" y="60"/>
                </a:lnTo>
                <a:lnTo>
                  <a:pt x="98" y="75"/>
                </a:lnTo>
                <a:lnTo>
                  <a:pt x="91" y="90"/>
                </a:lnTo>
                <a:lnTo>
                  <a:pt x="81" y="103"/>
                </a:lnTo>
                <a:lnTo>
                  <a:pt x="70" y="115"/>
                </a:lnTo>
                <a:lnTo>
                  <a:pt x="59" y="126"/>
                </a:lnTo>
                <a:lnTo>
                  <a:pt x="46" y="135"/>
                </a:lnTo>
                <a:lnTo>
                  <a:pt x="32" y="144"/>
                </a:lnTo>
                <a:lnTo>
                  <a:pt x="17" y="151"/>
                </a:lnTo>
                <a:lnTo>
                  <a:pt x="0" y="158"/>
                </a:lnTo>
                <a:lnTo>
                  <a:pt x="0" y="240"/>
                </a:lnTo>
                <a:lnTo>
                  <a:pt x="65" y="240"/>
                </a:lnTo>
                <a:lnTo>
                  <a:pt x="65" y="445"/>
                </a:lnTo>
                <a:lnTo>
                  <a:pt x="65" y="465"/>
                </a:lnTo>
                <a:lnTo>
                  <a:pt x="67" y="481"/>
                </a:lnTo>
                <a:lnTo>
                  <a:pt x="69" y="495"/>
                </a:lnTo>
                <a:lnTo>
                  <a:pt x="73" y="507"/>
                </a:lnTo>
                <a:lnTo>
                  <a:pt x="78" y="516"/>
                </a:lnTo>
                <a:lnTo>
                  <a:pt x="84" y="526"/>
                </a:lnTo>
                <a:lnTo>
                  <a:pt x="93" y="537"/>
                </a:lnTo>
                <a:lnTo>
                  <a:pt x="104" y="547"/>
                </a:lnTo>
                <a:lnTo>
                  <a:pt x="115" y="555"/>
                </a:lnTo>
                <a:lnTo>
                  <a:pt x="127" y="563"/>
                </a:lnTo>
                <a:lnTo>
                  <a:pt x="141" y="569"/>
                </a:lnTo>
                <a:lnTo>
                  <a:pt x="155" y="575"/>
                </a:lnTo>
                <a:lnTo>
                  <a:pt x="172" y="579"/>
                </a:lnTo>
                <a:lnTo>
                  <a:pt x="189" y="582"/>
                </a:lnTo>
                <a:lnTo>
                  <a:pt x="207" y="584"/>
                </a:lnTo>
                <a:lnTo>
                  <a:pt x="227" y="586"/>
                </a:lnTo>
                <a:lnTo>
                  <a:pt x="244" y="584"/>
                </a:lnTo>
                <a:lnTo>
                  <a:pt x="261" y="583"/>
                </a:lnTo>
                <a:lnTo>
                  <a:pt x="277" y="581"/>
                </a:lnTo>
                <a:lnTo>
                  <a:pt x="293" y="578"/>
                </a:lnTo>
                <a:lnTo>
                  <a:pt x="308" y="574"/>
                </a:lnTo>
                <a:lnTo>
                  <a:pt x="324" y="568"/>
                </a:lnTo>
                <a:lnTo>
                  <a:pt x="341" y="562"/>
                </a:lnTo>
                <a:lnTo>
                  <a:pt x="360" y="553"/>
                </a:lnTo>
                <a:lnTo>
                  <a:pt x="360" y="461"/>
                </a:lnTo>
                <a:lnTo>
                  <a:pt x="349" y="468"/>
                </a:lnTo>
                <a:lnTo>
                  <a:pt x="338" y="473"/>
                </a:lnTo>
                <a:lnTo>
                  <a:pt x="327" y="479"/>
                </a:lnTo>
                <a:lnTo>
                  <a:pt x="316" y="483"/>
                </a:lnTo>
                <a:lnTo>
                  <a:pt x="304" y="486"/>
                </a:lnTo>
                <a:lnTo>
                  <a:pt x="294" y="488"/>
                </a:lnTo>
                <a:lnTo>
                  <a:pt x="283" y="489"/>
                </a:lnTo>
                <a:lnTo>
                  <a:pt x="272" y="48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3" name="Freeform 57">
            <a:extLst>
              <a:ext uri="{FF2B5EF4-FFF2-40B4-BE49-F238E27FC236}">
                <a16:creationId xmlns:a16="http://schemas.microsoft.com/office/drawing/2014/main" id="{9E3CA440-2EB8-5B49-B267-806AF9382C7E}"/>
              </a:ext>
            </a:extLst>
          </p:cNvPr>
          <p:cNvSpPr>
            <a:spLocks noEditPoints="1"/>
          </p:cNvSpPr>
          <p:nvPr/>
        </p:nvSpPr>
        <p:spPr bwMode="auto">
          <a:xfrm>
            <a:off x="13745315" y="7006571"/>
            <a:ext cx="840875" cy="845211"/>
          </a:xfrm>
          <a:custGeom>
            <a:avLst/>
            <a:gdLst>
              <a:gd name="T0" fmla="*/ 535 w 584"/>
              <a:gd name="T1" fmla="*/ 19 h 586"/>
              <a:gd name="T2" fmla="*/ 507 w 584"/>
              <a:gd name="T3" fmla="*/ 6 h 586"/>
              <a:gd name="T4" fmla="*/ 475 w 584"/>
              <a:gd name="T5" fmla="*/ 0 h 586"/>
              <a:gd name="T6" fmla="*/ 88 w 584"/>
              <a:gd name="T7" fmla="*/ 2 h 586"/>
              <a:gd name="T8" fmla="*/ 58 w 584"/>
              <a:gd name="T9" fmla="*/ 13 h 586"/>
              <a:gd name="T10" fmla="*/ 32 w 584"/>
              <a:gd name="T11" fmla="*/ 33 h 586"/>
              <a:gd name="T12" fmla="*/ 13 w 584"/>
              <a:gd name="T13" fmla="*/ 59 h 586"/>
              <a:gd name="T14" fmla="*/ 2 w 584"/>
              <a:gd name="T15" fmla="*/ 89 h 586"/>
              <a:gd name="T16" fmla="*/ 0 w 584"/>
              <a:gd name="T17" fmla="*/ 475 h 586"/>
              <a:gd name="T18" fmla="*/ 4 w 584"/>
              <a:gd name="T19" fmla="*/ 508 h 586"/>
              <a:gd name="T20" fmla="*/ 18 w 584"/>
              <a:gd name="T21" fmla="*/ 536 h 586"/>
              <a:gd name="T22" fmla="*/ 41 w 584"/>
              <a:gd name="T23" fmla="*/ 561 h 586"/>
              <a:gd name="T24" fmla="*/ 68 w 584"/>
              <a:gd name="T25" fmla="*/ 577 h 586"/>
              <a:gd name="T26" fmla="*/ 98 w 584"/>
              <a:gd name="T27" fmla="*/ 584 h 586"/>
              <a:gd name="T28" fmla="*/ 486 w 584"/>
              <a:gd name="T29" fmla="*/ 584 h 586"/>
              <a:gd name="T30" fmla="*/ 517 w 584"/>
              <a:gd name="T31" fmla="*/ 577 h 586"/>
              <a:gd name="T32" fmla="*/ 544 w 584"/>
              <a:gd name="T33" fmla="*/ 561 h 586"/>
              <a:gd name="T34" fmla="*/ 567 w 584"/>
              <a:gd name="T35" fmla="*/ 536 h 586"/>
              <a:gd name="T36" fmla="*/ 580 w 584"/>
              <a:gd name="T37" fmla="*/ 508 h 586"/>
              <a:gd name="T38" fmla="*/ 584 w 584"/>
              <a:gd name="T39" fmla="*/ 475 h 586"/>
              <a:gd name="T40" fmla="*/ 583 w 584"/>
              <a:gd name="T41" fmla="*/ 89 h 586"/>
              <a:gd name="T42" fmla="*/ 572 w 584"/>
              <a:gd name="T43" fmla="*/ 59 h 586"/>
              <a:gd name="T44" fmla="*/ 553 w 584"/>
              <a:gd name="T45" fmla="*/ 33 h 586"/>
              <a:gd name="T46" fmla="*/ 400 w 584"/>
              <a:gd name="T47" fmla="*/ 499 h 586"/>
              <a:gd name="T48" fmla="*/ 365 w 584"/>
              <a:gd name="T49" fmla="*/ 509 h 586"/>
              <a:gd name="T50" fmla="*/ 327 w 584"/>
              <a:gd name="T51" fmla="*/ 512 h 586"/>
              <a:gd name="T52" fmla="*/ 286 w 584"/>
              <a:gd name="T53" fmla="*/ 508 h 586"/>
              <a:gd name="T54" fmla="*/ 252 w 584"/>
              <a:gd name="T55" fmla="*/ 495 h 586"/>
              <a:gd name="T56" fmla="*/ 226 w 584"/>
              <a:gd name="T57" fmla="*/ 475 h 586"/>
              <a:gd name="T58" fmla="*/ 212 w 584"/>
              <a:gd name="T59" fmla="*/ 453 h 586"/>
              <a:gd name="T60" fmla="*/ 206 w 584"/>
              <a:gd name="T61" fmla="*/ 421 h 586"/>
              <a:gd name="T62" fmla="*/ 157 w 584"/>
              <a:gd name="T63" fmla="*/ 253 h 586"/>
              <a:gd name="T64" fmla="*/ 181 w 584"/>
              <a:gd name="T65" fmla="*/ 181 h 586"/>
              <a:gd name="T66" fmla="*/ 210 w 584"/>
              <a:gd name="T67" fmla="*/ 159 h 586"/>
              <a:gd name="T68" fmla="*/ 231 w 584"/>
              <a:gd name="T69" fmla="*/ 130 h 586"/>
              <a:gd name="T70" fmla="*/ 244 w 584"/>
              <a:gd name="T71" fmla="*/ 90 h 586"/>
              <a:gd name="T72" fmla="*/ 309 w 584"/>
              <a:gd name="T73" fmla="*/ 185 h 586"/>
              <a:gd name="T74" fmla="*/ 309 w 584"/>
              <a:gd name="T75" fmla="*/ 253 h 586"/>
              <a:gd name="T76" fmla="*/ 310 w 584"/>
              <a:gd name="T77" fmla="*/ 397 h 586"/>
              <a:gd name="T78" fmla="*/ 315 w 584"/>
              <a:gd name="T79" fmla="*/ 419 h 586"/>
              <a:gd name="T80" fmla="*/ 328 w 584"/>
              <a:gd name="T81" fmla="*/ 432 h 586"/>
              <a:gd name="T82" fmla="*/ 352 w 584"/>
              <a:gd name="T83" fmla="*/ 440 h 586"/>
              <a:gd name="T84" fmla="*/ 378 w 584"/>
              <a:gd name="T85" fmla="*/ 439 h 586"/>
              <a:gd name="T86" fmla="*/ 403 w 584"/>
              <a:gd name="T87" fmla="*/ 432 h 586"/>
              <a:gd name="T88" fmla="*/ 427 w 584"/>
              <a:gd name="T89" fmla="*/ 419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4" h="586">
                <a:moveTo>
                  <a:pt x="553" y="33"/>
                </a:moveTo>
                <a:lnTo>
                  <a:pt x="544" y="25"/>
                </a:lnTo>
                <a:lnTo>
                  <a:pt x="535" y="19"/>
                </a:lnTo>
                <a:lnTo>
                  <a:pt x="527" y="13"/>
                </a:lnTo>
                <a:lnTo>
                  <a:pt x="517" y="9"/>
                </a:lnTo>
                <a:lnTo>
                  <a:pt x="507" y="6"/>
                </a:lnTo>
                <a:lnTo>
                  <a:pt x="496" y="2"/>
                </a:lnTo>
                <a:lnTo>
                  <a:pt x="486" y="1"/>
                </a:lnTo>
                <a:lnTo>
                  <a:pt x="475" y="0"/>
                </a:lnTo>
                <a:lnTo>
                  <a:pt x="110" y="0"/>
                </a:lnTo>
                <a:lnTo>
                  <a:pt x="98" y="1"/>
                </a:lnTo>
                <a:lnTo>
                  <a:pt x="88" y="2"/>
                </a:lnTo>
                <a:lnTo>
                  <a:pt x="77" y="6"/>
                </a:lnTo>
                <a:lnTo>
                  <a:pt x="68" y="9"/>
                </a:lnTo>
                <a:lnTo>
                  <a:pt x="58" y="13"/>
                </a:lnTo>
                <a:lnTo>
                  <a:pt x="49" y="19"/>
                </a:lnTo>
                <a:lnTo>
                  <a:pt x="41" y="25"/>
                </a:lnTo>
                <a:lnTo>
                  <a:pt x="32" y="33"/>
                </a:lnTo>
                <a:lnTo>
                  <a:pt x="25" y="41"/>
                </a:lnTo>
                <a:lnTo>
                  <a:pt x="18" y="50"/>
                </a:lnTo>
                <a:lnTo>
                  <a:pt x="13" y="59"/>
                </a:lnTo>
                <a:lnTo>
                  <a:pt x="8" y="68"/>
                </a:lnTo>
                <a:lnTo>
                  <a:pt x="4" y="78"/>
                </a:lnTo>
                <a:lnTo>
                  <a:pt x="2" y="89"/>
                </a:lnTo>
                <a:lnTo>
                  <a:pt x="1" y="100"/>
                </a:lnTo>
                <a:lnTo>
                  <a:pt x="0" y="110"/>
                </a:lnTo>
                <a:lnTo>
                  <a:pt x="0" y="475"/>
                </a:lnTo>
                <a:lnTo>
                  <a:pt x="1" y="486"/>
                </a:lnTo>
                <a:lnTo>
                  <a:pt x="2" y="497"/>
                </a:lnTo>
                <a:lnTo>
                  <a:pt x="4" y="508"/>
                </a:lnTo>
                <a:lnTo>
                  <a:pt x="8" y="517"/>
                </a:lnTo>
                <a:lnTo>
                  <a:pt x="13" y="527"/>
                </a:lnTo>
                <a:lnTo>
                  <a:pt x="18" y="536"/>
                </a:lnTo>
                <a:lnTo>
                  <a:pt x="25" y="544"/>
                </a:lnTo>
                <a:lnTo>
                  <a:pt x="32" y="553"/>
                </a:lnTo>
                <a:lnTo>
                  <a:pt x="41" y="561"/>
                </a:lnTo>
                <a:lnTo>
                  <a:pt x="49" y="567"/>
                </a:lnTo>
                <a:lnTo>
                  <a:pt x="58" y="573"/>
                </a:lnTo>
                <a:lnTo>
                  <a:pt x="68" y="577"/>
                </a:lnTo>
                <a:lnTo>
                  <a:pt x="77" y="580"/>
                </a:lnTo>
                <a:lnTo>
                  <a:pt x="88" y="583"/>
                </a:lnTo>
                <a:lnTo>
                  <a:pt x="98" y="584"/>
                </a:lnTo>
                <a:lnTo>
                  <a:pt x="110" y="586"/>
                </a:lnTo>
                <a:lnTo>
                  <a:pt x="475" y="586"/>
                </a:lnTo>
                <a:lnTo>
                  <a:pt x="486" y="584"/>
                </a:lnTo>
                <a:lnTo>
                  <a:pt x="496" y="583"/>
                </a:lnTo>
                <a:lnTo>
                  <a:pt x="507" y="580"/>
                </a:lnTo>
                <a:lnTo>
                  <a:pt x="517" y="577"/>
                </a:lnTo>
                <a:lnTo>
                  <a:pt x="527" y="573"/>
                </a:lnTo>
                <a:lnTo>
                  <a:pt x="535" y="567"/>
                </a:lnTo>
                <a:lnTo>
                  <a:pt x="544" y="561"/>
                </a:lnTo>
                <a:lnTo>
                  <a:pt x="553" y="553"/>
                </a:lnTo>
                <a:lnTo>
                  <a:pt x="560" y="544"/>
                </a:lnTo>
                <a:lnTo>
                  <a:pt x="567" y="536"/>
                </a:lnTo>
                <a:lnTo>
                  <a:pt x="572" y="527"/>
                </a:lnTo>
                <a:lnTo>
                  <a:pt x="576" y="517"/>
                </a:lnTo>
                <a:lnTo>
                  <a:pt x="580" y="508"/>
                </a:lnTo>
                <a:lnTo>
                  <a:pt x="583" y="497"/>
                </a:lnTo>
                <a:lnTo>
                  <a:pt x="584" y="486"/>
                </a:lnTo>
                <a:lnTo>
                  <a:pt x="584" y="475"/>
                </a:lnTo>
                <a:lnTo>
                  <a:pt x="584" y="110"/>
                </a:lnTo>
                <a:lnTo>
                  <a:pt x="584" y="100"/>
                </a:lnTo>
                <a:lnTo>
                  <a:pt x="583" y="89"/>
                </a:lnTo>
                <a:lnTo>
                  <a:pt x="580" y="78"/>
                </a:lnTo>
                <a:lnTo>
                  <a:pt x="576" y="68"/>
                </a:lnTo>
                <a:lnTo>
                  <a:pt x="572" y="59"/>
                </a:lnTo>
                <a:lnTo>
                  <a:pt x="567" y="50"/>
                </a:lnTo>
                <a:lnTo>
                  <a:pt x="560" y="41"/>
                </a:lnTo>
                <a:lnTo>
                  <a:pt x="553" y="33"/>
                </a:lnTo>
                <a:close/>
                <a:moveTo>
                  <a:pt x="427" y="488"/>
                </a:moveTo>
                <a:lnTo>
                  <a:pt x="413" y="495"/>
                </a:lnTo>
                <a:lnTo>
                  <a:pt x="400" y="499"/>
                </a:lnTo>
                <a:lnTo>
                  <a:pt x="387" y="503"/>
                </a:lnTo>
                <a:lnTo>
                  <a:pt x="377" y="507"/>
                </a:lnTo>
                <a:lnTo>
                  <a:pt x="365" y="509"/>
                </a:lnTo>
                <a:lnTo>
                  <a:pt x="352" y="511"/>
                </a:lnTo>
                <a:lnTo>
                  <a:pt x="340" y="512"/>
                </a:lnTo>
                <a:lnTo>
                  <a:pt x="327" y="512"/>
                </a:lnTo>
                <a:lnTo>
                  <a:pt x="313" y="511"/>
                </a:lnTo>
                <a:lnTo>
                  <a:pt x="299" y="510"/>
                </a:lnTo>
                <a:lnTo>
                  <a:pt x="286" y="508"/>
                </a:lnTo>
                <a:lnTo>
                  <a:pt x="274" y="505"/>
                </a:lnTo>
                <a:lnTo>
                  <a:pt x="263" y="500"/>
                </a:lnTo>
                <a:lnTo>
                  <a:pt x="252" y="495"/>
                </a:lnTo>
                <a:lnTo>
                  <a:pt x="243" y="489"/>
                </a:lnTo>
                <a:lnTo>
                  <a:pt x="234" y="483"/>
                </a:lnTo>
                <a:lnTo>
                  <a:pt x="226" y="475"/>
                </a:lnTo>
                <a:lnTo>
                  <a:pt x="221" y="469"/>
                </a:lnTo>
                <a:lnTo>
                  <a:pt x="216" y="461"/>
                </a:lnTo>
                <a:lnTo>
                  <a:pt x="212" y="453"/>
                </a:lnTo>
                <a:lnTo>
                  <a:pt x="209" y="444"/>
                </a:lnTo>
                <a:lnTo>
                  <a:pt x="207" y="433"/>
                </a:lnTo>
                <a:lnTo>
                  <a:pt x="206" y="421"/>
                </a:lnTo>
                <a:lnTo>
                  <a:pt x="206" y="407"/>
                </a:lnTo>
                <a:lnTo>
                  <a:pt x="206" y="253"/>
                </a:lnTo>
                <a:lnTo>
                  <a:pt x="157" y="253"/>
                </a:lnTo>
                <a:lnTo>
                  <a:pt x="157" y="191"/>
                </a:lnTo>
                <a:lnTo>
                  <a:pt x="169" y="186"/>
                </a:lnTo>
                <a:lnTo>
                  <a:pt x="181" y="181"/>
                </a:lnTo>
                <a:lnTo>
                  <a:pt x="192" y="174"/>
                </a:lnTo>
                <a:lnTo>
                  <a:pt x="202" y="168"/>
                </a:lnTo>
                <a:lnTo>
                  <a:pt x="210" y="159"/>
                </a:lnTo>
                <a:lnTo>
                  <a:pt x="218" y="150"/>
                </a:lnTo>
                <a:lnTo>
                  <a:pt x="225" y="141"/>
                </a:lnTo>
                <a:lnTo>
                  <a:pt x="231" y="130"/>
                </a:lnTo>
                <a:lnTo>
                  <a:pt x="236" y="118"/>
                </a:lnTo>
                <a:lnTo>
                  <a:pt x="241" y="105"/>
                </a:lnTo>
                <a:lnTo>
                  <a:pt x="244" y="90"/>
                </a:lnTo>
                <a:lnTo>
                  <a:pt x="246" y="74"/>
                </a:lnTo>
                <a:lnTo>
                  <a:pt x="309" y="74"/>
                </a:lnTo>
                <a:lnTo>
                  <a:pt x="309" y="185"/>
                </a:lnTo>
                <a:lnTo>
                  <a:pt x="413" y="185"/>
                </a:lnTo>
                <a:lnTo>
                  <a:pt x="413" y="253"/>
                </a:lnTo>
                <a:lnTo>
                  <a:pt x="309" y="253"/>
                </a:lnTo>
                <a:lnTo>
                  <a:pt x="309" y="365"/>
                </a:lnTo>
                <a:lnTo>
                  <a:pt x="309" y="383"/>
                </a:lnTo>
                <a:lnTo>
                  <a:pt x="310" y="397"/>
                </a:lnTo>
                <a:lnTo>
                  <a:pt x="311" y="407"/>
                </a:lnTo>
                <a:lnTo>
                  <a:pt x="313" y="415"/>
                </a:lnTo>
                <a:lnTo>
                  <a:pt x="315" y="419"/>
                </a:lnTo>
                <a:lnTo>
                  <a:pt x="318" y="425"/>
                </a:lnTo>
                <a:lnTo>
                  <a:pt x="323" y="428"/>
                </a:lnTo>
                <a:lnTo>
                  <a:pt x="328" y="432"/>
                </a:lnTo>
                <a:lnTo>
                  <a:pt x="334" y="435"/>
                </a:lnTo>
                <a:lnTo>
                  <a:pt x="343" y="439"/>
                </a:lnTo>
                <a:lnTo>
                  <a:pt x="352" y="440"/>
                </a:lnTo>
                <a:lnTo>
                  <a:pt x="361" y="441"/>
                </a:lnTo>
                <a:lnTo>
                  <a:pt x="369" y="440"/>
                </a:lnTo>
                <a:lnTo>
                  <a:pt x="378" y="439"/>
                </a:lnTo>
                <a:lnTo>
                  <a:pt x="385" y="438"/>
                </a:lnTo>
                <a:lnTo>
                  <a:pt x="394" y="435"/>
                </a:lnTo>
                <a:lnTo>
                  <a:pt x="403" y="432"/>
                </a:lnTo>
                <a:lnTo>
                  <a:pt x="410" y="429"/>
                </a:lnTo>
                <a:lnTo>
                  <a:pt x="419" y="425"/>
                </a:lnTo>
                <a:lnTo>
                  <a:pt x="427" y="419"/>
                </a:lnTo>
                <a:lnTo>
                  <a:pt x="427" y="48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4" name="Freeform 58">
            <a:extLst>
              <a:ext uri="{FF2B5EF4-FFF2-40B4-BE49-F238E27FC236}">
                <a16:creationId xmlns:a16="http://schemas.microsoft.com/office/drawing/2014/main" id="{AC8FA458-30A9-8E40-9630-323B09C9361C}"/>
              </a:ext>
            </a:extLst>
          </p:cNvPr>
          <p:cNvSpPr>
            <a:spLocks/>
          </p:cNvSpPr>
          <p:nvPr/>
        </p:nvSpPr>
        <p:spPr bwMode="auto">
          <a:xfrm>
            <a:off x="9666637" y="7041246"/>
            <a:ext cx="632823" cy="775860"/>
          </a:xfrm>
          <a:custGeom>
            <a:avLst/>
            <a:gdLst>
              <a:gd name="T0" fmla="*/ 425 w 438"/>
              <a:gd name="T1" fmla="*/ 256 h 536"/>
              <a:gd name="T2" fmla="*/ 356 w 438"/>
              <a:gd name="T3" fmla="*/ 259 h 536"/>
              <a:gd name="T4" fmla="*/ 352 w 438"/>
              <a:gd name="T5" fmla="*/ 285 h 536"/>
              <a:gd name="T6" fmla="*/ 340 w 438"/>
              <a:gd name="T7" fmla="*/ 335 h 536"/>
              <a:gd name="T8" fmla="*/ 315 w 438"/>
              <a:gd name="T9" fmla="*/ 379 h 536"/>
              <a:gd name="T10" fmla="*/ 277 w 438"/>
              <a:gd name="T11" fmla="*/ 416 h 536"/>
              <a:gd name="T12" fmla="*/ 233 w 438"/>
              <a:gd name="T13" fmla="*/ 440 h 536"/>
              <a:gd name="T14" fmla="*/ 182 w 438"/>
              <a:gd name="T15" fmla="*/ 450 h 536"/>
              <a:gd name="T16" fmla="*/ 335 w 438"/>
              <a:gd name="T17" fmla="*/ 217 h 536"/>
              <a:gd name="T18" fmla="*/ 341 w 438"/>
              <a:gd name="T19" fmla="*/ 207 h 536"/>
              <a:gd name="T20" fmla="*/ 339 w 438"/>
              <a:gd name="T21" fmla="*/ 152 h 536"/>
              <a:gd name="T22" fmla="*/ 333 w 438"/>
              <a:gd name="T23" fmla="*/ 147 h 536"/>
              <a:gd name="T24" fmla="*/ 325 w 438"/>
              <a:gd name="T25" fmla="*/ 147 h 536"/>
              <a:gd name="T26" fmla="*/ 331 w 438"/>
              <a:gd name="T27" fmla="*/ 109 h 536"/>
              <a:gd name="T28" fmla="*/ 340 w 438"/>
              <a:gd name="T29" fmla="*/ 102 h 536"/>
              <a:gd name="T30" fmla="*/ 340 w 438"/>
              <a:gd name="T31" fmla="*/ 45 h 536"/>
              <a:gd name="T32" fmla="*/ 335 w 438"/>
              <a:gd name="T33" fmla="*/ 39 h 536"/>
              <a:gd name="T34" fmla="*/ 328 w 438"/>
              <a:gd name="T35" fmla="*/ 37 h 536"/>
              <a:gd name="T36" fmla="*/ 182 w 438"/>
              <a:gd name="T37" fmla="*/ 12 h 536"/>
              <a:gd name="T38" fmla="*/ 175 w 438"/>
              <a:gd name="T39" fmla="*/ 1 h 536"/>
              <a:gd name="T40" fmla="*/ 104 w 438"/>
              <a:gd name="T41" fmla="*/ 1 h 536"/>
              <a:gd name="T42" fmla="*/ 97 w 438"/>
              <a:gd name="T43" fmla="*/ 12 h 536"/>
              <a:gd name="T44" fmla="*/ 4 w 438"/>
              <a:gd name="T45" fmla="*/ 136 h 536"/>
              <a:gd name="T46" fmla="*/ 0 w 438"/>
              <a:gd name="T47" fmla="*/ 146 h 536"/>
              <a:gd name="T48" fmla="*/ 1 w 438"/>
              <a:gd name="T49" fmla="*/ 200 h 536"/>
              <a:gd name="T50" fmla="*/ 8 w 438"/>
              <a:gd name="T51" fmla="*/ 206 h 536"/>
              <a:gd name="T52" fmla="*/ 15 w 438"/>
              <a:gd name="T53" fmla="*/ 206 h 536"/>
              <a:gd name="T54" fmla="*/ 8 w 438"/>
              <a:gd name="T55" fmla="*/ 244 h 536"/>
              <a:gd name="T56" fmla="*/ 0 w 438"/>
              <a:gd name="T57" fmla="*/ 252 h 536"/>
              <a:gd name="T58" fmla="*/ 0 w 438"/>
              <a:gd name="T59" fmla="*/ 307 h 536"/>
              <a:gd name="T60" fmla="*/ 4 w 438"/>
              <a:gd name="T61" fmla="*/ 314 h 536"/>
              <a:gd name="T62" fmla="*/ 14 w 438"/>
              <a:gd name="T63" fmla="*/ 316 h 536"/>
              <a:gd name="T64" fmla="*/ 97 w 438"/>
              <a:gd name="T65" fmla="*/ 524 h 536"/>
              <a:gd name="T66" fmla="*/ 104 w 438"/>
              <a:gd name="T67" fmla="*/ 535 h 536"/>
              <a:gd name="T68" fmla="*/ 187 w 438"/>
              <a:gd name="T69" fmla="*/ 535 h 536"/>
              <a:gd name="T70" fmla="*/ 239 w 438"/>
              <a:gd name="T71" fmla="*/ 527 h 536"/>
              <a:gd name="T72" fmla="*/ 289 w 438"/>
              <a:gd name="T73" fmla="*/ 509 h 536"/>
              <a:gd name="T74" fmla="*/ 333 w 438"/>
              <a:gd name="T75" fmla="*/ 481 h 536"/>
              <a:gd name="T76" fmla="*/ 371 w 438"/>
              <a:gd name="T77" fmla="*/ 445 h 536"/>
              <a:gd name="T78" fmla="*/ 401 w 438"/>
              <a:gd name="T79" fmla="*/ 402 h 536"/>
              <a:gd name="T80" fmla="*/ 424 w 438"/>
              <a:gd name="T81" fmla="*/ 354 h 536"/>
              <a:gd name="T82" fmla="*/ 436 w 438"/>
              <a:gd name="T83" fmla="*/ 304 h 536"/>
              <a:gd name="T84" fmla="*/ 437 w 438"/>
              <a:gd name="T85" fmla="*/ 262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8" h="536">
                <a:moveTo>
                  <a:pt x="435" y="259"/>
                </a:moveTo>
                <a:lnTo>
                  <a:pt x="430" y="256"/>
                </a:lnTo>
                <a:lnTo>
                  <a:pt x="425" y="256"/>
                </a:lnTo>
                <a:lnTo>
                  <a:pt x="365" y="256"/>
                </a:lnTo>
                <a:lnTo>
                  <a:pt x="360" y="256"/>
                </a:lnTo>
                <a:lnTo>
                  <a:pt x="356" y="259"/>
                </a:lnTo>
                <a:lnTo>
                  <a:pt x="354" y="262"/>
                </a:lnTo>
                <a:lnTo>
                  <a:pt x="353" y="268"/>
                </a:lnTo>
                <a:lnTo>
                  <a:pt x="352" y="285"/>
                </a:lnTo>
                <a:lnTo>
                  <a:pt x="349" y="302"/>
                </a:lnTo>
                <a:lnTo>
                  <a:pt x="345" y="320"/>
                </a:lnTo>
                <a:lnTo>
                  <a:pt x="340" y="335"/>
                </a:lnTo>
                <a:lnTo>
                  <a:pt x="333" y="350"/>
                </a:lnTo>
                <a:lnTo>
                  <a:pt x="325" y="365"/>
                </a:lnTo>
                <a:lnTo>
                  <a:pt x="315" y="379"/>
                </a:lnTo>
                <a:lnTo>
                  <a:pt x="303" y="393"/>
                </a:lnTo>
                <a:lnTo>
                  <a:pt x="290" y="405"/>
                </a:lnTo>
                <a:lnTo>
                  <a:pt x="277" y="416"/>
                </a:lnTo>
                <a:lnTo>
                  <a:pt x="263" y="426"/>
                </a:lnTo>
                <a:lnTo>
                  <a:pt x="248" y="433"/>
                </a:lnTo>
                <a:lnTo>
                  <a:pt x="233" y="440"/>
                </a:lnTo>
                <a:lnTo>
                  <a:pt x="217" y="445"/>
                </a:lnTo>
                <a:lnTo>
                  <a:pt x="199" y="448"/>
                </a:lnTo>
                <a:lnTo>
                  <a:pt x="182" y="450"/>
                </a:lnTo>
                <a:lnTo>
                  <a:pt x="182" y="265"/>
                </a:lnTo>
                <a:lnTo>
                  <a:pt x="331" y="219"/>
                </a:lnTo>
                <a:lnTo>
                  <a:pt x="335" y="217"/>
                </a:lnTo>
                <a:lnTo>
                  <a:pt x="339" y="214"/>
                </a:lnTo>
                <a:lnTo>
                  <a:pt x="340" y="211"/>
                </a:lnTo>
                <a:lnTo>
                  <a:pt x="341" y="207"/>
                </a:lnTo>
                <a:lnTo>
                  <a:pt x="341" y="158"/>
                </a:lnTo>
                <a:lnTo>
                  <a:pt x="340" y="156"/>
                </a:lnTo>
                <a:lnTo>
                  <a:pt x="339" y="152"/>
                </a:lnTo>
                <a:lnTo>
                  <a:pt x="338" y="150"/>
                </a:lnTo>
                <a:lnTo>
                  <a:pt x="335" y="148"/>
                </a:lnTo>
                <a:lnTo>
                  <a:pt x="333" y="147"/>
                </a:lnTo>
                <a:lnTo>
                  <a:pt x="330" y="146"/>
                </a:lnTo>
                <a:lnTo>
                  <a:pt x="328" y="146"/>
                </a:lnTo>
                <a:lnTo>
                  <a:pt x="325" y="147"/>
                </a:lnTo>
                <a:lnTo>
                  <a:pt x="182" y="190"/>
                </a:lnTo>
                <a:lnTo>
                  <a:pt x="182" y="156"/>
                </a:lnTo>
                <a:lnTo>
                  <a:pt x="331" y="109"/>
                </a:lnTo>
                <a:lnTo>
                  <a:pt x="335" y="107"/>
                </a:lnTo>
                <a:lnTo>
                  <a:pt x="339" y="105"/>
                </a:lnTo>
                <a:lnTo>
                  <a:pt x="340" y="102"/>
                </a:lnTo>
                <a:lnTo>
                  <a:pt x="341" y="97"/>
                </a:lnTo>
                <a:lnTo>
                  <a:pt x="341" y="49"/>
                </a:lnTo>
                <a:lnTo>
                  <a:pt x="340" y="45"/>
                </a:lnTo>
                <a:lnTo>
                  <a:pt x="339" y="43"/>
                </a:lnTo>
                <a:lnTo>
                  <a:pt x="338" y="41"/>
                </a:lnTo>
                <a:lnTo>
                  <a:pt x="335" y="39"/>
                </a:lnTo>
                <a:lnTo>
                  <a:pt x="333" y="37"/>
                </a:lnTo>
                <a:lnTo>
                  <a:pt x="330" y="37"/>
                </a:lnTo>
                <a:lnTo>
                  <a:pt x="328" y="37"/>
                </a:lnTo>
                <a:lnTo>
                  <a:pt x="325" y="37"/>
                </a:lnTo>
                <a:lnTo>
                  <a:pt x="182" y="81"/>
                </a:lnTo>
                <a:lnTo>
                  <a:pt x="182" y="12"/>
                </a:lnTo>
                <a:lnTo>
                  <a:pt x="181" y="8"/>
                </a:lnTo>
                <a:lnTo>
                  <a:pt x="179" y="3"/>
                </a:lnTo>
                <a:lnTo>
                  <a:pt x="175" y="1"/>
                </a:lnTo>
                <a:lnTo>
                  <a:pt x="170" y="0"/>
                </a:lnTo>
                <a:lnTo>
                  <a:pt x="109" y="0"/>
                </a:lnTo>
                <a:lnTo>
                  <a:pt x="104" y="1"/>
                </a:lnTo>
                <a:lnTo>
                  <a:pt x="100" y="3"/>
                </a:lnTo>
                <a:lnTo>
                  <a:pt x="98" y="8"/>
                </a:lnTo>
                <a:lnTo>
                  <a:pt x="97" y="12"/>
                </a:lnTo>
                <a:lnTo>
                  <a:pt x="97" y="107"/>
                </a:lnTo>
                <a:lnTo>
                  <a:pt x="8" y="134"/>
                </a:lnTo>
                <a:lnTo>
                  <a:pt x="4" y="136"/>
                </a:lnTo>
                <a:lnTo>
                  <a:pt x="2" y="138"/>
                </a:lnTo>
                <a:lnTo>
                  <a:pt x="0" y="142"/>
                </a:lnTo>
                <a:lnTo>
                  <a:pt x="0" y="146"/>
                </a:lnTo>
                <a:lnTo>
                  <a:pt x="0" y="194"/>
                </a:lnTo>
                <a:lnTo>
                  <a:pt x="0" y="198"/>
                </a:lnTo>
                <a:lnTo>
                  <a:pt x="1" y="200"/>
                </a:lnTo>
                <a:lnTo>
                  <a:pt x="2" y="203"/>
                </a:lnTo>
                <a:lnTo>
                  <a:pt x="4" y="204"/>
                </a:lnTo>
                <a:lnTo>
                  <a:pt x="8" y="206"/>
                </a:lnTo>
                <a:lnTo>
                  <a:pt x="11" y="207"/>
                </a:lnTo>
                <a:lnTo>
                  <a:pt x="14" y="207"/>
                </a:lnTo>
                <a:lnTo>
                  <a:pt x="15" y="206"/>
                </a:lnTo>
                <a:lnTo>
                  <a:pt x="97" y="182"/>
                </a:lnTo>
                <a:lnTo>
                  <a:pt x="97" y="217"/>
                </a:lnTo>
                <a:lnTo>
                  <a:pt x="8" y="244"/>
                </a:lnTo>
                <a:lnTo>
                  <a:pt x="4" y="246"/>
                </a:lnTo>
                <a:lnTo>
                  <a:pt x="2" y="248"/>
                </a:lnTo>
                <a:lnTo>
                  <a:pt x="0" y="252"/>
                </a:lnTo>
                <a:lnTo>
                  <a:pt x="0" y="256"/>
                </a:lnTo>
                <a:lnTo>
                  <a:pt x="0" y="305"/>
                </a:lnTo>
                <a:lnTo>
                  <a:pt x="0" y="307"/>
                </a:lnTo>
                <a:lnTo>
                  <a:pt x="1" y="310"/>
                </a:lnTo>
                <a:lnTo>
                  <a:pt x="2" y="312"/>
                </a:lnTo>
                <a:lnTo>
                  <a:pt x="4" y="314"/>
                </a:lnTo>
                <a:lnTo>
                  <a:pt x="8" y="316"/>
                </a:lnTo>
                <a:lnTo>
                  <a:pt x="11" y="316"/>
                </a:lnTo>
                <a:lnTo>
                  <a:pt x="14" y="316"/>
                </a:lnTo>
                <a:lnTo>
                  <a:pt x="15" y="316"/>
                </a:lnTo>
                <a:lnTo>
                  <a:pt x="97" y="291"/>
                </a:lnTo>
                <a:lnTo>
                  <a:pt x="97" y="524"/>
                </a:lnTo>
                <a:lnTo>
                  <a:pt x="98" y="528"/>
                </a:lnTo>
                <a:lnTo>
                  <a:pt x="100" y="532"/>
                </a:lnTo>
                <a:lnTo>
                  <a:pt x="104" y="535"/>
                </a:lnTo>
                <a:lnTo>
                  <a:pt x="109" y="536"/>
                </a:lnTo>
                <a:lnTo>
                  <a:pt x="170" y="536"/>
                </a:lnTo>
                <a:lnTo>
                  <a:pt x="187" y="535"/>
                </a:lnTo>
                <a:lnTo>
                  <a:pt x="206" y="534"/>
                </a:lnTo>
                <a:lnTo>
                  <a:pt x="223" y="530"/>
                </a:lnTo>
                <a:lnTo>
                  <a:pt x="239" y="527"/>
                </a:lnTo>
                <a:lnTo>
                  <a:pt x="257" y="522"/>
                </a:lnTo>
                <a:lnTo>
                  <a:pt x="273" y="515"/>
                </a:lnTo>
                <a:lnTo>
                  <a:pt x="289" y="509"/>
                </a:lnTo>
                <a:lnTo>
                  <a:pt x="304" y="500"/>
                </a:lnTo>
                <a:lnTo>
                  <a:pt x="319" y="490"/>
                </a:lnTo>
                <a:lnTo>
                  <a:pt x="333" y="481"/>
                </a:lnTo>
                <a:lnTo>
                  <a:pt x="347" y="469"/>
                </a:lnTo>
                <a:lnTo>
                  <a:pt x="359" y="457"/>
                </a:lnTo>
                <a:lnTo>
                  <a:pt x="371" y="445"/>
                </a:lnTo>
                <a:lnTo>
                  <a:pt x="382" y="431"/>
                </a:lnTo>
                <a:lnTo>
                  <a:pt x="393" y="417"/>
                </a:lnTo>
                <a:lnTo>
                  <a:pt x="401" y="402"/>
                </a:lnTo>
                <a:lnTo>
                  <a:pt x="410" y="387"/>
                </a:lnTo>
                <a:lnTo>
                  <a:pt x="418" y="370"/>
                </a:lnTo>
                <a:lnTo>
                  <a:pt x="424" y="354"/>
                </a:lnTo>
                <a:lnTo>
                  <a:pt x="428" y="338"/>
                </a:lnTo>
                <a:lnTo>
                  <a:pt x="433" y="321"/>
                </a:lnTo>
                <a:lnTo>
                  <a:pt x="436" y="304"/>
                </a:lnTo>
                <a:lnTo>
                  <a:pt x="437" y="286"/>
                </a:lnTo>
                <a:lnTo>
                  <a:pt x="438" y="268"/>
                </a:lnTo>
                <a:lnTo>
                  <a:pt x="437" y="262"/>
                </a:lnTo>
                <a:lnTo>
                  <a:pt x="435" y="25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5" name="Freeform 59">
            <a:extLst>
              <a:ext uri="{FF2B5EF4-FFF2-40B4-BE49-F238E27FC236}">
                <a16:creationId xmlns:a16="http://schemas.microsoft.com/office/drawing/2014/main" id="{4A64AFD8-8720-5A42-B515-F2393A989D37}"/>
              </a:ext>
            </a:extLst>
          </p:cNvPr>
          <p:cNvSpPr>
            <a:spLocks/>
          </p:cNvSpPr>
          <p:nvPr/>
        </p:nvSpPr>
        <p:spPr bwMode="auto">
          <a:xfrm>
            <a:off x="15860504" y="7075921"/>
            <a:ext cx="866881" cy="702174"/>
          </a:xfrm>
          <a:custGeom>
            <a:avLst/>
            <a:gdLst>
              <a:gd name="T0" fmla="*/ 564 w 600"/>
              <a:gd name="T1" fmla="*/ 70 h 487"/>
              <a:gd name="T2" fmla="*/ 538 w 600"/>
              <a:gd name="T3" fmla="*/ 71 h 487"/>
              <a:gd name="T4" fmla="*/ 563 w 600"/>
              <a:gd name="T5" fmla="*/ 48 h 487"/>
              <a:gd name="T6" fmla="*/ 579 w 600"/>
              <a:gd name="T7" fmla="*/ 20 h 487"/>
              <a:gd name="T8" fmla="*/ 546 w 600"/>
              <a:gd name="T9" fmla="*/ 28 h 487"/>
              <a:gd name="T10" fmla="*/ 496 w 600"/>
              <a:gd name="T11" fmla="*/ 30 h 487"/>
              <a:gd name="T12" fmla="*/ 465 w 600"/>
              <a:gd name="T13" fmla="*/ 10 h 487"/>
              <a:gd name="T14" fmla="*/ 428 w 600"/>
              <a:gd name="T15" fmla="*/ 1 h 487"/>
              <a:gd name="T16" fmla="*/ 391 w 600"/>
              <a:gd name="T17" fmla="*/ 3 h 487"/>
              <a:gd name="T18" fmla="*/ 358 w 600"/>
              <a:gd name="T19" fmla="*/ 14 h 487"/>
              <a:gd name="T20" fmla="*/ 329 w 600"/>
              <a:gd name="T21" fmla="*/ 37 h 487"/>
              <a:gd name="T22" fmla="*/ 306 w 600"/>
              <a:gd name="T23" fmla="*/ 66 h 487"/>
              <a:gd name="T24" fmla="*/ 295 w 600"/>
              <a:gd name="T25" fmla="*/ 99 h 487"/>
              <a:gd name="T26" fmla="*/ 293 w 600"/>
              <a:gd name="T27" fmla="*/ 137 h 487"/>
              <a:gd name="T28" fmla="*/ 258 w 600"/>
              <a:gd name="T29" fmla="*/ 148 h 487"/>
              <a:gd name="T30" fmla="*/ 204 w 600"/>
              <a:gd name="T31" fmla="*/ 135 h 487"/>
              <a:gd name="T32" fmla="*/ 154 w 600"/>
              <a:gd name="T33" fmla="*/ 113 h 487"/>
              <a:gd name="T34" fmla="*/ 107 w 600"/>
              <a:gd name="T35" fmla="*/ 85 h 487"/>
              <a:gd name="T36" fmla="*/ 66 w 600"/>
              <a:gd name="T37" fmla="*/ 50 h 487"/>
              <a:gd name="T38" fmla="*/ 38 w 600"/>
              <a:gd name="T39" fmla="*/ 30 h 487"/>
              <a:gd name="T40" fmla="*/ 29 w 600"/>
              <a:gd name="T41" fmla="*/ 53 h 487"/>
              <a:gd name="T42" fmla="*/ 25 w 600"/>
              <a:gd name="T43" fmla="*/ 77 h 487"/>
              <a:gd name="T44" fmla="*/ 29 w 600"/>
              <a:gd name="T45" fmla="*/ 115 h 487"/>
              <a:gd name="T46" fmla="*/ 48 w 600"/>
              <a:gd name="T47" fmla="*/ 156 h 487"/>
              <a:gd name="T48" fmla="*/ 80 w 600"/>
              <a:gd name="T49" fmla="*/ 187 h 487"/>
              <a:gd name="T50" fmla="*/ 38 w 600"/>
              <a:gd name="T51" fmla="*/ 178 h 487"/>
              <a:gd name="T52" fmla="*/ 25 w 600"/>
              <a:gd name="T53" fmla="*/ 185 h 487"/>
              <a:gd name="T54" fmla="*/ 32 w 600"/>
              <a:gd name="T55" fmla="*/ 215 h 487"/>
              <a:gd name="T56" fmla="*/ 46 w 600"/>
              <a:gd name="T57" fmla="*/ 243 h 487"/>
              <a:gd name="T58" fmla="*/ 67 w 600"/>
              <a:gd name="T59" fmla="*/ 267 h 487"/>
              <a:gd name="T60" fmla="*/ 93 w 600"/>
              <a:gd name="T61" fmla="*/ 284 h 487"/>
              <a:gd name="T62" fmla="*/ 123 w 600"/>
              <a:gd name="T63" fmla="*/ 294 h 487"/>
              <a:gd name="T64" fmla="*/ 79 w 600"/>
              <a:gd name="T65" fmla="*/ 298 h 487"/>
              <a:gd name="T66" fmla="*/ 75 w 600"/>
              <a:gd name="T67" fmla="*/ 314 h 487"/>
              <a:gd name="T68" fmla="*/ 90 w 600"/>
              <a:gd name="T69" fmla="*/ 337 h 487"/>
              <a:gd name="T70" fmla="*/ 110 w 600"/>
              <a:gd name="T71" fmla="*/ 356 h 487"/>
              <a:gd name="T72" fmla="*/ 135 w 600"/>
              <a:gd name="T73" fmla="*/ 371 h 487"/>
              <a:gd name="T74" fmla="*/ 163 w 600"/>
              <a:gd name="T75" fmla="*/ 379 h 487"/>
              <a:gd name="T76" fmla="*/ 166 w 600"/>
              <a:gd name="T77" fmla="*/ 394 h 487"/>
              <a:gd name="T78" fmla="*/ 110 w 600"/>
              <a:gd name="T79" fmla="*/ 421 h 487"/>
              <a:gd name="T80" fmla="*/ 51 w 600"/>
              <a:gd name="T81" fmla="*/ 433 h 487"/>
              <a:gd name="T82" fmla="*/ 0 w 600"/>
              <a:gd name="T83" fmla="*/ 432 h 487"/>
              <a:gd name="T84" fmla="*/ 67 w 600"/>
              <a:gd name="T85" fmla="*/ 465 h 487"/>
              <a:gd name="T86" fmla="*/ 139 w 600"/>
              <a:gd name="T87" fmla="*/ 484 h 487"/>
              <a:gd name="T88" fmla="*/ 206 w 600"/>
              <a:gd name="T89" fmla="*/ 487 h 487"/>
              <a:gd name="T90" fmla="*/ 252 w 600"/>
              <a:gd name="T91" fmla="*/ 483 h 487"/>
              <a:gd name="T92" fmla="*/ 297 w 600"/>
              <a:gd name="T93" fmla="*/ 472 h 487"/>
              <a:gd name="T94" fmla="*/ 339 w 600"/>
              <a:gd name="T95" fmla="*/ 456 h 487"/>
              <a:gd name="T96" fmla="*/ 377 w 600"/>
              <a:gd name="T97" fmla="*/ 435 h 487"/>
              <a:gd name="T98" fmla="*/ 410 w 600"/>
              <a:gd name="T99" fmla="*/ 411 h 487"/>
              <a:gd name="T100" fmla="*/ 465 w 600"/>
              <a:gd name="T101" fmla="*/ 353 h 487"/>
              <a:gd name="T102" fmla="*/ 506 w 600"/>
              <a:gd name="T103" fmla="*/ 285 h 487"/>
              <a:gd name="T104" fmla="*/ 531 w 600"/>
              <a:gd name="T105" fmla="*/ 211 h 487"/>
              <a:gd name="T106" fmla="*/ 538 w 600"/>
              <a:gd name="T107" fmla="*/ 138 h 487"/>
              <a:gd name="T108" fmla="*/ 555 w 600"/>
              <a:gd name="T109" fmla="*/ 108 h 487"/>
              <a:gd name="T110" fmla="*/ 600 w 600"/>
              <a:gd name="T111" fmla="*/ 58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0" h="487">
                <a:moveTo>
                  <a:pt x="600" y="58"/>
                </a:moveTo>
                <a:lnTo>
                  <a:pt x="582" y="65"/>
                </a:lnTo>
                <a:lnTo>
                  <a:pt x="564" y="70"/>
                </a:lnTo>
                <a:lnTo>
                  <a:pt x="547" y="74"/>
                </a:lnTo>
                <a:lnTo>
                  <a:pt x="530" y="78"/>
                </a:lnTo>
                <a:lnTo>
                  <a:pt x="538" y="71"/>
                </a:lnTo>
                <a:lnTo>
                  <a:pt x="548" y="64"/>
                </a:lnTo>
                <a:lnTo>
                  <a:pt x="555" y="56"/>
                </a:lnTo>
                <a:lnTo>
                  <a:pt x="563" y="48"/>
                </a:lnTo>
                <a:lnTo>
                  <a:pt x="568" y="40"/>
                </a:lnTo>
                <a:lnTo>
                  <a:pt x="575" y="30"/>
                </a:lnTo>
                <a:lnTo>
                  <a:pt x="579" y="20"/>
                </a:lnTo>
                <a:lnTo>
                  <a:pt x="584" y="10"/>
                </a:lnTo>
                <a:lnTo>
                  <a:pt x="564" y="19"/>
                </a:lnTo>
                <a:lnTo>
                  <a:pt x="546" y="28"/>
                </a:lnTo>
                <a:lnTo>
                  <a:pt x="525" y="34"/>
                </a:lnTo>
                <a:lnTo>
                  <a:pt x="505" y="39"/>
                </a:lnTo>
                <a:lnTo>
                  <a:pt x="496" y="30"/>
                </a:lnTo>
                <a:lnTo>
                  <a:pt x="486" y="23"/>
                </a:lnTo>
                <a:lnTo>
                  <a:pt x="476" y="16"/>
                </a:lnTo>
                <a:lnTo>
                  <a:pt x="465" y="10"/>
                </a:lnTo>
                <a:lnTo>
                  <a:pt x="453" y="6"/>
                </a:lnTo>
                <a:lnTo>
                  <a:pt x="441" y="3"/>
                </a:lnTo>
                <a:lnTo>
                  <a:pt x="428" y="1"/>
                </a:lnTo>
                <a:lnTo>
                  <a:pt x="415" y="0"/>
                </a:lnTo>
                <a:lnTo>
                  <a:pt x="403" y="1"/>
                </a:lnTo>
                <a:lnTo>
                  <a:pt x="391" y="3"/>
                </a:lnTo>
                <a:lnTo>
                  <a:pt x="379" y="5"/>
                </a:lnTo>
                <a:lnTo>
                  <a:pt x="369" y="10"/>
                </a:lnTo>
                <a:lnTo>
                  <a:pt x="358" y="14"/>
                </a:lnTo>
                <a:lnTo>
                  <a:pt x="347" y="20"/>
                </a:lnTo>
                <a:lnTo>
                  <a:pt x="337" y="28"/>
                </a:lnTo>
                <a:lnTo>
                  <a:pt x="329" y="37"/>
                </a:lnTo>
                <a:lnTo>
                  <a:pt x="320" y="45"/>
                </a:lnTo>
                <a:lnTo>
                  <a:pt x="312" y="55"/>
                </a:lnTo>
                <a:lnTo>
                  <a:pt x="306" y="66"/>
                </a:lnTo>
                <a:lnTo>
                  <a:pt x="302" y="77"/>
                </a:lnTo>
                <a:lnTo>
                  <a:pt x="297" y="87"/>
                </a:lnTo>
                <a:lnTo>
                  <a:pt x="295" y="99"/>
                </a:lnTo>
                <a:lnTo>
                  <a:pt x="293" y="111"/>
                </a:lnTo>
                <a:lnTo>
                  <a:pt x="292" y="123"/>
                </a:lnTo>
                <a:lnTo>
                  <a:pt x="293" y="137"/>
                </a:lnTo>
                <a:lnTo>
                  <a:pt x="295" y="151"/>
                </a:lnTo>
                <a:lnTo>
                  <a:pt x="277" y="150"/>
                </a:lnTo>
                <a:lnTo>
                  <a:pt x="258" y="148"/>
                </a:lnTo>
                <a:lnTo>
                  <a:pt x="240" y="145"/>
                </a:lnTo>
                <a:lnTo>
                  <a:pt x="223" y="140"/>
                </a:lnTo>
                <a:lnTo>
                  <a:pt x="204" y="135"/>
                </a:lnTo>
                <a:lnTo>
                  <a:pt x="187" y="128"/>
                </a:lnTo>
                <a:lnTo>
                  <a:pt x="171" y="122"/>
                </a:lnTo>
                <a:lnTo>
                  <a:pt x="154" y="113"/>
                </a:lnTo>
                <a:lnTo>
                  <a:pt x="137" y="105"/>
                </a:lnTo>
                <a:lnTo>
                  <a:pt x="122" y="95"/>
                </a:lnTo>
                <a:lnTo>
                  <a:pt x="107" y="85"/>
                </a:lnTo>
                <a:lnTo>
                  <a:pt x="93" y="74"/>
                </a:lnTo>
                <a:lnTo>
                  <a:pt x="79" y="62"/>
                </a:lnTo>
                <a:lnTo>
                  <a:pt x="66" y="50"/>
                </a:lnTo>
                <a:lnTo>
                  <a:pt x="54" y="37"/>
                </a:lnTo>
                <a:lnTo>
                  <a:pt x="42" y="23"/>
                </a:lnTo>
                <a:lnTo>
                  <a:pt x="38" y="30"/>
                </a:lnTo>
                <a:lnTo>
                  <a:pt x="35" y="38"/>
                </a:lnTo>
                <a:lnTo>
                  <a:pt x="32" y="45"/>
                </a:lnTo>
                <a:lnTo>
                  <a:pt x="29" y="53"/>
                </a:lnTo>
                <a:lnTo>
                  <a:pt x="27" y="60"/>
                </a:lnTo>
                <a:lnTo>
                  <a:pt x="26" y="68"/>
                </a:lnTo>
                <a:lnTo>
                  <a:pt x="25" y="77"/>
                </a:lnTo>
                <a:lnTo>
                  <a:pt x="25" y="85"/>
                </a:lnTo>
                <a:lnTo>
                  <a:pt x="26" y="100"/>
                </a:lnTo>
                <a:lnTo>
                  <a:pt x="29" y="115"/>
                </a:lnTo>
                <a:lnTo>
                  <a:pt x="34" y="129"/>
                </a:lnTo>
                <a:lnTo>
                  <a:pt x="40" y="143"/>
                </a:lnTo>
                <a:lnTo>
                  <a:pt x="48" y="156"/>
                </a:lnTo>
                <a:lnTo>
                  <a:pt x="58" y="168"/>
                </a:lnTo>
                <a:lnTo>
                  <a:pt x="68" y="178"/>
                </a:lnTo>
                <a:lnTo>
                  <a:pt x="80" y="187"/>
                </a:lnTo>
                <a:lnTo>
                  <a:pt x="65" y="186"/>
                </a:lnTo>
                <a:lnTo>
                  <a:pt x="51" y="182"/>
                </a:lnTo>
                <a:lnTo>
                  <a:pt x="38" y="178"/>
                </a:lnTo>
                <a:lnTo>
                  <a:pt x="24" y="172"/>
                </a:lnTo>
                <a:lnTo>
                  <a:pt x="24" y="173"/>
                </a:lnTo>
                <a:lnTo>
                  <a:pt x="25" y="185"/>
                </a:lnTo>
                <a:lnTo>
                  <a:pt x="26" y="194"/>
                </a:lnTo>
                <a:lnTo>
                  <a:pt x="28" y="205"/>
                </a:lnTo>
                <a:lnTo>
                  <a:pt x="32" y="215"/>
                </a:lnTo>
                <a:lnTo>
                  <a:pt x="36" y="224"/>
                </a:lnTo>
                <a:lnTo>
                  <a:pt x="40" y="234"/>
                </a:lnTo>
                <a:lnTo>
                  <a:pt x="46" y="243"/>
                </a:lnTo>
                <a:lnTo>
                  <a:pt x="52" y="251"/>
                </a:lnTo>
                <a:lnTo>
                  <a:pt x="60" y="259"/>
                </a:lnTo>
                <a:lnTo>
                  <a:pt x="67" y="267"/>
                </a:lnTo>
                <a:lnTo>
                  <a:pt x="76" y="273"/>
                </a:lnTo>
                <a:lnTo>
                  <a:pt x="85" y="278"/>
                </a:lnTo>
                <a:lnTo>
                  <a:pt x="93" y="284"/>
                </a:lnTo>
                <a:lnTo>
                  <a:pt x="103" y="288"/>
                </a:lnTo>
                <a:lnTo>
                  <a:pt x="113" y="291"/>
                </a:lnTo>
                <a:lnTo>
                  <a:pt x="123" y="294"/>
                </a:lnTo>
                <a:lnTo>
                  <a:pt x="107" y="297"/>
                </a:lnTo>
                <a:lnTo>
                  <a:pt x="91" y="298"/>
                </a:lnTo>
                <a:lnTo>
                  <a:pt x="79" y="298"/>
                </a:lnTo>
                <a:lnTo>
                  <a:pt x="67" y="296"/>
                </a:lnTo>
                <a:lnTo>
                  <a:pt x="71" y="305"/>
                </a:lnTo>
                <a:lnTo>
                  <a:pt x="75" y="314"/>
                </a:lnTo>
                <a:lnTo>
                  <a:pt x="79" y="322"/>
                </a:lnTo>
                <a:lnTo>
                  <a:pt x="85" y="329"/>
                </a:lnTo>
                <a:lnTo>
                  <a:pt x="90" y="337"/>
                </a:lnTo>
                <a:lnTo>
                  <a:pt x="96" y="344"/>
                </a:lnTo>
                <a:lnTo>
                  <a:pt x="103" y="351"/>
                </a:lnTo>
                <a:lnTo>
                  <a:pt x="110" y="356"/>
                </a:lnTo>
                <a:lnTo>
                  <a:pt x="119" y="363"/>
                </a:lnTo>
                <a:lnTo>
                  <a:pt x="128" y="367"/>
                </a:lnTo>
                <a:lnTo>
                  <a:pt x="135" y="371"/>
                </a:lnTo>
                <a:lnTo>
                  <a:pt x="145" y="375"/>
                </a:lnTo>
                <a:lnTo>
                  <a:pt x="154" y="378"/>
                </a:lnTo>
                <a:lnTo>
                  <a:pt x="163" y="379"/>
                </a:lnTo>
                <a:lnTo>
                  <a:pt x="173" y="381"/>
                </a:lnTo>
                <a:lnTo>
                  <a:pt x="183" y="381"/>
                </a:lnTo>
                <a:lnTo>
                  <a:pt x="166" y="394"/>
                </a:lnTo>
                <a:lnTo>
                  <a:pt x="148" y="404"/>
                </a:lnTo>
                <a:lnTo>
                  <a:pt x="130" y="413"/>
                </a:lnTo>
                <a:lnTo>
                  <a:pt x="110" y="421"/>
                </a:lnTo>
                <a:lnTo>
                  <a:pt x="91" y="426"/>
                </a:lnTo>
                <a:lnTo>
                  <a:pt x="72" y="431"/>
                </a:lnTo>
                <a:lnTo>
                  <a:pt x="51" y="433"/>
                </a:lnTo>
                <a:lnTo>
                  <a:pt x="29" y="434"/>
                </a:lnTo>
                <a:lnTo>
                  <a:pt x="14" y="433"/>
                </a:lnTo>
                <a:lnTo>
                  <a:pt x="0" y="432"/>
                </a:lnTo>
                <a:lnTo>
                  <a:pt x="22" y="445"/>
                </a:lnTo>
                <a:lnTo>
                  <a:pt x="45" y="457"/>
                </a:lnTo>
                <a:lnTo>
                  <a:pt x="67" y="465"/>
                </a:lnTo>
                <a:lnTo>
                  <a:pt x="90" y="474"/>
                </a:lnTo>
                <a:lnTo>
                  <a:pt x="114" y="479"/>
                </a:lnTo>
                <a:lnTo>
                  <a:pt x="139" y="484"/>
                </a:lnTo>
                <a:lnTo>
                  <a:pt x="163" y="487"/>
                </a:lnTo>
                <a:lnTo>
                  <a:pt x="189" y="487"/>
                </a:lnTo>
                <a:lnTo>
                  <a:pt x="206" y="487"/>
                </a:lnTo>
                <a:lnTo>
                  <a:pt x="221" y="486"/>
                </a:lnTo>
                <a:lnTo>
                  <a:pt x="237" y="485"/>
                </a:lnTo>
                <a:lnTo>
                  <a:pt x="252" y="483"/>
                </a:lnTo>
                <a:lnTo>
                  <a:pt x="267" y="479"/>
                </a:lnTo>
                <a:lnTo>
                  <a:pt x="282" y="476"/>
                </a:lnTo>
                <a:lnTo>
                  <a:pt x="297" y="472"/>
                </a:lnTo>
                <a:lnTo>
                  <a:pt x="311" y="466"/>
                </a:lnTo>
                <a:lnTo>
                  <a:pt x="325" y="461"/>
                </a:lnTo>
                <a:lnTo>
                  <a:pt x="339" y="456"/>
                </a:lnTo>
                <a:lnTo>
                  <a:pt x="352" y="449"/>
                </a:lnTo>
                <a:lnTo>
                  <a:pt x="365" y="443"/>
                </a:lnTo>
                <a:lnTo>
                  <a:pt x="377" y="435"/>
                </a:lnTo>
                <a:lnTo>
                  <a:pt x="388" y="427"/>
                </a:lnTo>
                <a:lnTo>
                  <a:pt x="400" y="420"/>
                </a:lnTo>
                <a:lnTo>
                  <a:pt x="410" y="411"/>
                </a:lnTo>
                <a:lnTo>
                  <a:pt x="430" y="393"/>
                </a:lnTo>
                <a:lnTo>
                  <a:pt x="447" y="373"/>
                </a:lnTo>
                <a:lnTo>
                  <a:pt x="465" y="353"/>
                </a:lnTo>
                <a:lnTo>
                  <a:pt x="480" y="331"/>
                </a:lnTo>
                <a:lnTo>
                  <a:pt x="494" y="308"/>
                </a:lnTo>
                <a:lnTo>
                  <a:pt x="506" y="285"/>
                </a:lnTo>
                <a:lnTo>
                  <a:pt x="515" y="261"/>
                </a:lnTo>
                <a:lnTo>
                  <a:pt x="524" y="236"/>
                </a:lnTo>
                <a:lnTo>
                  <a:pt x="531" y="211"/>
                </a:lnTo>
                <a:lnTo>
                  <a:pt x="535" y="187"/>
                </a:lnTo>
                <a:lnTo>
                  <a:pt x="538" y="163"/>
                </a:lnTo>
                <a:lnTo>
                  <a:pt x="538" y="138"/>
                </a:lnTo>
                <a:lnTo>
                  <a:pt x="538" y="128"/>
                </a:lnTo>
                <a:lnTo>
                  <a:pt x="538" y="122"/>
                </a:lnTo>
                <a:lnTo>
                  <a:pt x="555" y="108"/>
                </a:lnTo>
                <a:lnTo>
                  <a:pt x="572" y="93"/>
                </a:lnTo>
                <a:lnTo>
                  <a:pt x="587" y="77"/>
                </a:lnTo>
                <a:lnTo>
                  <a:pt x="600" y="5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6" name="Freeform 60">
            <a:extLst>
              <a:ext uri="{FF2B5EF4-FFF2-40B4-BE49-F238E27FC236}">
                <a16:creationId xmlns:a16="http://schemas.microsoft.com/office/drawing/2014/main" id="{F95EED5A-5789-814B-B3A6-7C4743F2782D}"/>
              </a:ext>
            </a:extLst>
          </p:cNvPr>
          <p:cNvSpPr>
            <a:spLocks noEditPoints="1"/>
          </p:cNvSpPr>
          <p:nvPr/>
        </p:nvSpPr>
        <p:spPr bwMode="auto">
          <a:xfrm>
            <a:off x="20060543" y="7006571"/>
            <a:ext cx="845211" cy="845211"/>
          </a:xfrm>
          <a:custGeom>
            <a:avLst/>
            <a:gdLst>
              <a:gd name="T0" fmla="*/ 525 w 584"/>
              <a:gd name="T1" fmla="*/ 13 h 586"/>
              <a:gd name="T2" fmla="*/ 486 w 584"/>
              <a:gd name="T3" fmla="*/ 1 h 586"/>
              <a:gd name="T4" fmla="*/ 87 w 584"/>
              <a:gd name="T5" fmla="*/ 2 h 586"/>
              <a:gd name="T6" fmla="*/ 48 w 584"/>
              <a:gd name="T7" fmla="*/ 19 h 586"/>
              <a:gd name="T8" fmla="*/ 18 w 584"/>
              <a:gd name="T9" fmla="*/ 50 h 586"/>
              <a:gd name="T10" fmla="*/ 2 w 584"/>
              <a:gd name="T11" fmla="*/ 89 h 586"/>
              <a:gd name="T12" fmla="*/ 0 w 584"/>
              <a:gd name="T13" fmla="*/ 486 h 586"/>
              <a:gd name="T14" fmla="*/ 11 w 584"/>
              <a:gd name="T15" fmla="*/ 527 h 586"/>
              <a:gd name="T16" fmla="*/ 39 w 584"/>
              <a:gd name="T17" fmla="*/ 561 h 586"/>
              <a:gd name="T18" fmla="*/ 76 w 584"/>
              <a:gd name="T19" fmla="*/ 580 h 586"/>
              <a:gd name="T20" fmla="*/ 474 w 584"/>
              <a:gd name="T21" fmla="*/ 586 h 586"/>
              <a:gd name="T22" fmla="*/ 516 w 584"/>
              <a:gd name="T23" fmla="*/ 577 h 586"/>
              <a:gd name="T24" fmla="*/ 551 w 584"/>
              <a:gd name="T25" fmla="*/ 553 h 586"/>
              <a:gd name="T26" fmla="*/ 575 w 584"/>
              <a:gd name="T27" fmla="*/ 517 h 586"/>
              <a:gd name="T28" fmla="*/ 584 w 584"/>
              <a:gd name="T29" fmla="*/ 475 h 586"/>
              <a:gd name="T30" fmla="*/ 579 w 584"/>
              <a:gd name="T31" fmla="*/ 78 h 586"/>
              <a:gd name="T32" fmla="*/ 559 w 584"/>
              <a:gd name="T33" fmla="*/ 41 h 586"/>
              <a:gd name="T34" fmla="*/ 447 w 584"/>
              <a:gd name="T35" fmla="*/ 236 h 586"/>
              <a:gd name="T36" fmla="*/ 437 w 584"/>
              <a:gd name="T37" fmla="*/ 299 h 586"/>
              <a:gd name="T38" fmla="*/ 409 w 584"/>
              <a:gd name="T39" fmla="*/ 362 h 586"/>
              <a:gd name="T40" fmla="*/ 363 w 584"/>
              <a:gd name="T41" fmla="*/ 414 h 586"/>
              <a:gd name="T42" fmla="*/ 299 w 584"/>
              <a:gd name="T43" fmla="*/ 449 h 586"/>
              <a:gd name="T44" fmla="*/ 219 w 584"/>
              <a:gd name="T45" fmla="*/ 463 h 586"/>
              <a:gd name="T46" fmla="*/ 155 w 584"/>
              <a:gd name="T47" fmla="*/ 455 h 586"/>
              <a:gd name="T48" fmla="*/ 97 w 584"/>
              <a:gd name="T49" fmla="*/ 428 h 586"/>
              <a:gd name="T50" fmla="*/ 142 w 584"/>
              <a:gd name="T51" fmla="*/ 427 h 586"/>
              <a:gd name="T52" fmla="*/ 192 w 584"/>
              <a:gd name="T53" fmla="*/ 410 h 586"/>
              <a:gd name="T54" fmla="*/ 191 w 584"/>
              <a:gd name="T55" fmla="*/ 390 h 586"/>
              <a:gd name="T56" fmla="*/ 152 w 584"/>
              <a:gd name="T57" fmla="*/ 361 h 586"/>
              <a:gd name="T58" fmla="*/ 155 w 584"/>
              <a:gd name="T59" fmla="*/ 340 h 586"/>
              <a:gd name="T60" fmla="*/ 162 w 584"/>
              <a:gd name="T61" fmla="*/ 334 h 586"/>
              <a:gd name="T62" fmla="*/ 138 w 584"/>
              <a:gd name="T63" fmla="*/ 320 h 586"/>
              <a:gd name="T64" fmla="*/ 119 w 584"/>
              <a:gd name="T65" fmla="*/ 298 h 586"/>
              <a:gd name="T66" fmla="*/ 110 w 584"/>
              <a:gd name="T67" fmla="*/ 272 h 586"/>
              <a:gd name="T68" fmla="*/ 118 w 584"/>
              <a:gd name="T69" fmla="*/ 263 h 586"/>
              <a:gd name="T70" fmla="*/ 139 w 584"/>
              <a:gd name="T71" fmla="*/ 262 h 586"/>
              <a:gd name="T72" fmla="*/ 117 w 584"/>
              <a:gd name="T73" fmla="*/ 231 h 586"/>
              <a:gd name="T74" fmla="*/ 113 w 584"/>
              <a:gd name="T75" fmla="*/ 191 h 586"/>
              <a:gd name="T76" fmla="*/ 131 w 584"/>
              <a:gd name="T77" fmla="*/ 170 h 586"/>
              <a:gd name="T78" fmla="*/ 166 w 584"/>
              <a:gd name="T79" fmla="*/ 201 h 586"/>
              <a:gd name="T80" fmla="*/ 207 w 584"/>
              <a:gd name="T81" fmla="*/ 226 h 586"/>
              <a:gd name="T82" fmla="*/ 252 w 584"/>
              <a:gd name="T83" fmla="*/ 240 h 586"/>
              <a:gd name="T84" fmla="*/ 287 w 584"/>
              <a:gd name="T85" fmla="*/ 237 h 586"/>
              <a:gd name="T86" fmla="*/ 290 w 584"/>
              <a:gd name="T87" fmla="*/ 203 h 586"/>
              <a:gd name="T88" fmla="*/ 304 w 584"/>
              <a:gd name="T89" fmla="*/ 176 h 586"/>
              <a:gd name="T90" fmla="*/ 329 w 584"/>
              <a:gd name="T91" fmla="*/ 156 h 586"/>
              <a:gd name="T92" fmla="*/ 358 w 584"/>
              <a:gd name="T93" fmla="*/ 147 h 586"/>
              <a:gd name="T94" fmla="*/ 392 w 584"/>
              <a:gd name="T95" fmla="*/ 150 h 586"/>
              <a:gd name="T96" fmla="*/ 419 w 584"/>
              <a:gd name="T97" fmla="*/ 165 h 586"/>
              <a:gd name="T98" fmla="*/ 463 w 584"/>
              <a:gd name="T99" fmla="*/ 159 h 586"/>
              <a:gd name="T100" fmla="*/ 466 w 584"/>
              <a:gd name="T101" fmla="*/ 172 h 586"/>
              <a:gd name="T102" fmla="*/ 447 w 584"/>
              <a:gd name="T103" fmla="*/ 192 h 586"/>
              <a:gd name="T104" fmla="*/ 476 w 584"/>
              <a:gd name="T105" fmla="*/ 188 h 586"/>
              <a:gd name="T106" fmla="*/ 457 w 584"/>
              <a:gd name="T107" fmla="*/ 216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4" h="586">
                <a:moveTo>
                  <a:pt x="551" y="33"/>
                </a:moveTo>
                <a:lnTo>
                  <a:pt x="544" y="25"/>
                </a:lnTo>
                <a:lnTo>
                  <a:pt x="534" y="19"/>
                </a:lnTo>
                <a:lnTo>
                  <a:pt x="525" y="13"/>
                </a:lnTo>
                <a:lnTo>
                  <a:pt x="516" y="9"/>
                </a:lnTo>
                <a:lnTo>
                  <a:pt x="506" y="6"/>
                </a:lnTo>
                <a:lnTo>
                  <a:pt x="496" y="2"/>
                </a:lnTo>
                <a:lnTo>
                  <a:pt x="486" y="1"/>
                </a:lnTo>
                <a:lnTo>
                  <a:pt x="474" y="0"/>
                </a:lnTo>
                <a:lnTo>
                  <a:pt x="109" y="0"/>
                </a:lnTo>
                <a:lnTo>
                  <a:pt x="98" y="1"/>
                </a:lnTo>
                <a:lnTo>
                  <a:pt x="87" y="2"/>
                </a:lnTo>
                <a:lnTo>
                  <a:pt x="76" y="6"/>
                </a:lnTo>
                <a:lnTo>
                  <a:pt x="66" y="9"/>
                </a:lnTo>
                <a:lnTo>
                  <a:pt x="58" y="13"/>
                </a:lnTo>
                <a:lnTo>
                  <a:pt x="48" y="19"/>
                </a:lnTo>
                <a:lnTo>
                  <a:pt x="39" y="25"/>
                </a:lnTo>
                <a:lnTo>
                  <a:pt x="32" y="33"/>
                </a:lnTo>
                <a:lnTo>
                  <a:pt x="24" y="41"/>
                </a:lnTo>
                <a:lnTo>
                  <a:pt x="18" y="50"/>
                </a:lnTo>
                <a:lnTo>
                  <a:pt x="11" y="59"/>
                </a:lnTo>
                <a:lnTo>
                  <a:pt x="7" y="68"/>
                </a:lnTo>
                <a:lnTo>
                  <a:pt x="4" y="78"/>
                </a:lnTo>
                <a:lnTo>
                  <a:pt x="2" y="89"/>
                </a:lnTo>
                <a:lnTo>
                  <a:pt x="0" y="100"/>
                </a:lnTo>
                <a:lnTo>
                  <a:pt x="0" y="110"/>
                </a:lnTo>
                <a:lnTo>
                  <a:pt x="0" y="475"/>
                </a:lnTo>
                <a:lnTo>
                  <a:pt x="0" y="486"/>
                </a:lnTo>
                <a:lnTo>
                  <a:pt x="2" y="497"/>
                </a:lnTo>
                <a:lnTo>
                  <a:pt x="4" y="508"/>
                </a:lnTo>
                <a:lnTo>
                  <a:pt x="7" y="517"/>
                </a:lnTo>
                <a:lnTo>
                  <a:pt x="11" y="527"/>
                </a:lnTo>
                <a:lnTo>
                  <a:pt x="18" y="536"/>
                </a:lnTo>
                <a:lnTo>
                  <a:pt x="24" y="544"/>
                </a:lnTo>
                <a:lnTo>
                  <a:pt x="32" y="553"/>
                </a:lnTo>
                <a:lnTo>
                  <a:pt x="39" y="561"/>
                </a:lnTo>
                <a:lnTo>
                  <a:pt x="48" y="567"/>
                </a:lnTo>
                <a:lnTo>
                  <a:pt x="58" y="573"/>
                </a:lnTo>
                <a:lnTo>
                  <a:pt x="66" y="577"/>
                </a:lnTo>
                <a:lnTo>
                  <a:pt x="76" y="580"/>
                </a:lnTo>
                <a:lnTo>
                  <a:pt x="87" y="583"/>
                </a:lnTo>
                <a:lnTo>
                  <a:pt x="98" y="584"/>
                </a:lnTo>
                <a:lnTo>
                  <a:pt x="109" y="586"/>
                </a:lnTo>
                <a:lnTo>
                  <a:pt x="474" y="586"/>
                </a:lnTo>
                <a:lnTo>
                  <a:pt x="486" y="584"/>
                </a:lnTo>
                <a:lnTo>
                  <a:pt x="496" y="583"/>
                </a:lnTo>
                <a:lnTo>
                  <a:pt x="506" y="580"/>
                </a:lnTo>
                <a:lnTo>
                  <a:pt x="516" y="577"/>
                </a:lnTo>
                <a:lnTo>
                  <a:pt x="525" y="573"/>
                </a:lnTo>
                <a:lnTo>
                  <a:pt x="534" y="567"/>
                </a:lnTo>
                <a:lnTo>
                  <a:pt x="543" y="561"/>
                </a:lnTo>
                <a:lnTo>
                  <a:pt x="551" y="553"/>
                </a:lnTo>
                <a:lnTo>
                  <a:pt x="559" y="544"/>
                </a:lnTo>
                <a:lnTo>
                  <a:pt x="565" y="536"/>
                </a:lnTo>
                <a:lnTo>
                  <a:pt x="571" y="527"/>
                </a:lnTo>
                <a:lnTo>
                  <a:pt x="575" y="517"/>
                </a:lnTo>
                <a:lnTo>
                  <a:pt x="579" y="508"/>
                </a:lnTo>
                <a:lnTo>
                  <a:pt x="582" y="497"/>
                </a:lnTo>
                <a:lnTo>
                  <a:pt x="583" y="486"/>
                </a:lnTo>
                <a:lnTo>
                  <a:pt x="584" y="475"/>
                </a:lnTo>
                <a:lnTo>
                  <a:pt x="584" y="110"/>
                </a:lnTo>
                <a:lnTo>
                  <a:pt x="583" y="100"/>
                </a:lnTo>
                <a:lnTo>
                  <a:pt x="582" y="89"/>
                </a:lnTo>
                <a:lnTo>
                  <a:pt x="579" y="78"/>
                </a:lnTo>
                <a:lnTo>
                  <a:pt x="575" y="68"/>
                </a:lnTo>
                <a:lnTo>
                  <a:pt x="571" y="59"/>
                </a:lnTo>
                <a:lnTo>
                  <a:pt x="565" y="50"/>
                </a:lnTo>
                <a:lnTo>
                  <a:pt x="559" y="41"/>
                </a:lnTo>
                <a:lnTo>
                  <a:pt x="551" y="33"/>
                </a:lnTo>
                <a:close/>
                <a:moveTo>
                  <a:pt x="447" y="226"/>
                </a:moveTo>
                <a:lnTo>
                  <a:pt x="447" y="230"/>
                </a:lnTo>
                <a:lnTo>
                  <a:pt x="447" y="236"/>
                </a:lnTo>
                <a:lnTo>
                  <a:pt x="447" y="252"/>
                </a:lnTo>
                <a:lnTo>
                  <a:pt x="444" y="268"/>
                </a:lnTo>
                <a:lnTo>
                  <a:pt x="441" y="284"/>
                </a:lnTo>
                <a:lnTo>
                  <a:pt x="437" y="299"/>
                </a:lnTo>
                <a:lnTo>
                  <a:pt x="433" y="316"/>
                </a:lnTo>
                <a:lnTo>
                  <a:pt x="426" y="332"/>
                </a:lnTo>
                <a:lnTo>
                  <a:pt x="417" y="347"/>
                </a:lnTo>
                <a:lnTo>
                  <a:pt x="409" y="362"/>
                </a:lnTo>
                <a:lnTo>
                  <a:pt x="399" y="376"/>
                </a:lnTo>
                <a:lnTo>
                  <a:pt x="388" y="389"/>
                </a:lnTo>
                <a:lnTo>
                  <a:pt x="375" y="402"/>
                </a:lnTo>
                <a:lnTo>
                  <a:pt x="363" y="414"/>
                </a:lnTo>
                <a:lnTo>
                  <a:pt x="349" y="425"/>
                </a:lnTo>
                <a:lnTo>
                  <a:pt x="333" y="434"/>
                </a:lnTo>
                <a:lnTo>
                  <a:pt x="317" y="443"/>
                </a:lnTo>
                <a:lnTo>
                  <a:pt x="299" y="449"/>
                </a:lnTo>
                <a:lnTo>
                  <a:pt x="280" y="456"/>
                </a:lnTo>
                <a:lnTo>
                  <a:pt x="261" y="460"/>
                </a:lnTo>
                <a:lnTo>
                  <a:pt x="240" y="462"/>
                </a:lnTo>
                <a:lnTo>
                  <a:pt x="219" y="463"/>
                </a:lnTo>
                <a:lnTo>
                  <a:pt x="203" y="462"/>
                </a:lnTo>
                <a:lnTo>
                  <a:pt x="186" y="461"/>
                </a:lnTo>
                <a:lnTo>
                  <a:pt x="171" y="458"/>
                </a:lnTo>
                <a:lnTo>
                  <a:pt x="155" y="455"/>
                </a:lnTo>
                <a:lnTo>
                  <a:pt x="140" y="449"/>
                </a:lnTo>
                <a:lnTo>
                  <a:pt x="126" y="443"/>
                </a:lnTo>
                <a:lnTo>
                  <a:pt x="111" y="435"/>
                </a:lnTo>
                <a:lnTo>
                  <a:pt x="97" y="428"/>
                </a:lnTo>
                <a:lnTo>
                  <a:pt x="106" y="428"/>
                </a:lnTo>
                <a:lnTo>
                  <a:pt x="116" y="429"/>
                </a:lnTo>
                <a:lnTo>
                  <a:pt x="129" y="428"/>
                </a:lnTo>
                <a:lnTo>
                  <a:pt x="142" y="427"/>
                </a:lnTo>
                <a:lnTo>
                  <a:pt x="155" y="424"/>
                </a:lnTo>
                <a:lnTo>
                  <a:pt x="168" y="420"/>
                </a:lnTo>
                <a:lnTo>
                  <a:pt x="180" y="415"/>
                </a:lnTo>
                <a:lnTo>
                  <a:pt x="192" y="410"/>
                </a:lnTo>
                <a:lnTo>
                  <a:pt x="204" y="402"/>
                </a:lnTo>
                <a:lnTo>
                  <a:pt x="216" y="394"/>
                </a:lnTo>
                <a:lnTo>
                  <a:pt x="203" y="393"/>
                </a:lnTo>
                <a:lnTo>
                  <a:pt x="191" y="390"/>
                </a:lnTo>
                <a:lnTo>
                  <a:pt x="179" y="386"/>
                </a:lnTo>
                <a:lnTo>
                  <a:pt x="169" y="378"/>
                </a:lnTo>
                <a:lnTo>
                  <a:pt x="159" y="371"/>
                </a:lnTo>
                <a:lnTo>
                  <a:pt x="152" y="361"/>
                </a:lnTo>
                <a:lnTo>
                  <a:pt x="145" y="350"/>
                </a:lnTo>
                <a:lnTo>
                  <a:pt x="140" y="339"/>
                </a:lnTo>
                <a:lnTo>
                  <a:pt x="149" y="340"/>
                </a:lnTo>
                <a:lnTo>
                  <a:pt x="155" y="340"/>
                </a:lnTo>
                <a:lnTo>
                  <a:pt x="165" y="339"/>
                </a:lnTo>
                <a:lnTo>
                  <a:pt x="174" y="337"/>
                </a:lnTo>
                <a:lnTo>
                  <a:pt x="168" y="336"/>
                </a:lnTo>
                <a:lnTo>
                  <a:pt x="162" y="334"/>
                </a:lnTo>
                <a:lnTo>
                  <a:pt x="155" y="331"/>
                </a:lnTo>
                <a:lnTo>
                  <a:pt x="149" y="327"/>
                </a:lnTo>
                <a:lnTo>
                  <a:pt x="143" y="324"/>
                </a:lnTo>
                <a:lnTo>
                  <a:pt x="138" y="320"/>
                </a:lnTo>
                <a:lnTo>
                  <a:pt x="132" y="316"/>
                </a:lnTo>
                <a:lnTo>
                  <a:pt x="128" y="310"/>
                </a:lnTo>
                <a:lnTo>
                  <a:pt x="124" y="304"/>
                </a:lnTo>
                <a:lnTo>
                  <a:pt x="119" y="298"/>
                </a:lnTo>
                <a:lnTo>
                  <a:pt x="116" y="292"/>
                </a:lnTo>
                <a:lnTo>
                  <a:pt x="114" y="286"/>
                </a:lnTo>
                <a:lnTo>
                  <a:pt x="112" y="280"/>
                </a:lnTo>
                <a:lnTo>
                  <a:pt x="110" y="272"/>
                </a:lnTo>
                <a:lnTo>
                  <a:pt x="110" y="266"/>
                </a:lnTo>
                <a:lnTo>
                  <a:pt x="109" y="259"/>
                </a:lnTo>
                <a:lnTo>
                  <a:pt x="109" y="258"/>
                </a:lnTo>
                <a:lnTo>
                  <a:pt x="118" y="263"/>
                </a:lnTo>
                <a:lnTo>
                  <a:pt x="128" y="266"/>
                </a:lnTo>
                <a:lnTo>
                  <a:pt x="138" y="267"/>
                </a:lnTo>
                <a:lnTo>
                  <a:pt x="146" y="268"/>
                </a:lnTo>
                <a:lnTo>
                  <a:pt x="139" y="262"/>
                </a:lnTo>
                <a:lnTo>
                  <a:pt x="131" y="255"/>
                </a:lnTo>
                <a:lnTo>
                  <a:pt x="126" y="248"/>
                </a:lnTo>
                <a:lnTo>
                  <a:pt x="120" y="240"/>
                </a:lnTo>
                <a:lnTo>
                  <a:pt x="117" y="231"/>
                </a:lnTo>
                <a:lnTo>
                  <a:pt x="114" y="222"/>
                </a:lnTo>
                <a:lnTo>
                  <a:pt x="113" y="212"/>
                </a:lnTo>
                <a:lnTo>
                  <a:pt x="112" y="201"/>
                </a:lnTo>
                <a:lnTo>
                  <a:pt x="113" y="191"/>
                </a:lnTo>
                <a:lnTo>
                  <a:pt x="115" y="181"/>
                </a:lnTo>
                <a:lnTo>
                  <a:pt x="118" y="171"/>
                </a:lnTo>
                <a:lnTo>
                  <a:pt x="124" y="161"/>
                </a:lnTo>
                <a:lnTo>
                  <a:pt x="131" y="170"/>
                </a:lnTo>
                <a:lnTo>
                  <a:pt x="139" y="178"/>
                </a:lnTo>
                <a:lnTo>
                  <a:pt x="147" y="187"/>
                </a:lnTo>
                <a:lnTo>
                  <a:pt x="156" y="195"/>
                </a:lnTo>
                <a:lnTo>
                  <a:pt x="166" y="201"/>
                </a:lnTo>
                <a:lnTo>
                  <a:pt x="176" y="209"/>
                </a:lnTo>
                <a:lnTo>
                  <a:pt x="185" y="214"/>
                </a:lnTo>
                <a:lnTo>
                  <a:pt x="196" y="221"/>
                </a:lnTo>
                <a:lnTo>
                  <a:pt x="207" y="226"/>
                </a:lnTo>
                <a:lnTo>
                  <a:pt x="219" y="230"/>
                </a:lnTo>
                <a:lnTo>
                  <a:pt x="230" y="234"/>
                </a:lnTo>
                <a:lnTo>
                  <a:pt x="240" y="238"/>
                </a:lnTo>
                <a:lnTo>
                  <a:pt x="252" y="240"/>
                </a:lnTo>
                <a:lnTo>
                  <a:pt x="264" y="242"/>
                </a:lnTo>
                <a:lnTo>
                  <a:pt x="276" y="244"/>
                </a:lnTo>
                <a:lnTo>
                  <a:pt x="289" y="245"/>
                </a:lnTo>
                <a:lnTo>
                  <a:pt x="287" y="237"/>
                </a:lnTo>
                <a:lnTo>
                  <a:pt x="287" y="227"/>
                </a:lnTo>
                <a:lnTo>
                  <a:pt x="287" y="218"/>
                </a:lnTo>
                <a:lnTo>
                  <a:pt x="288" y="211"/>
                </a:lnTo>
                <a:lnTo>
                  <a:pt x="290" y="203"/>
                </a:lnTo>
                <a:lnTo>
                  <a:pt x="292" y="196"/>
                </a:lnTo>
                <a:lnTo>
                  <a:pt x="295" y="189"/>
                </a:lnTo>
                <a:lnTo>
                  <a:pt x="300" y="183"/>
                </a:lnTo>
                <a:lnTo>
                  <a:pt x="304" y="176"/>
                </a:lnTo>
                <a:lnTo>
                  <a:pt x="309" y="170"/>
                </a:lnTo>
                <a:lnTo>
                  <a:pt x="316" y="164"/>
                </a:lnTo>
                <a:lnTo>
                  <a:pt x="322" y="160"/>
                </a:lnTo>
                <a:lnTo>
                  <a:pt x="329" y="156"/>
                </a:lnTo>
                <a:lnTo>
                  <a:pt x="335" y="153"/>
                </a:lnTo>
                <a:lnTo>
                  <a:pt x="343" y="150"/>
                </a:lnTo>
                <a:lnTo>
                  <a:pt x="351" y="148"/>
                </a:lnTo>
                <a:lnTo>
                  <a:pt x="358" y="147"/>
                </a:lnTo>
                <a:lnTo>
                  <a:pt x="367" y="147"/>
                </a:lnTo>
                <a:lnTo>
                  <a:pt x="375" y="147"/>
                </a:lnTo>
                <a:lnTo>
                  <a:pt x="383" y="148"/>
                </a:lnTo>
                <a:lnTo>
                  <a:pt x="392" y="150"/>
                </a:lnTo>
                <a:lnTo>
                  <a:pt x="398" y="153"/>
                </a:lnTo>
                <a:lnTo>
                  <a:pt x="406" y="157"/>
                </a:lnTo>
                <a:lnTo>
                  <a:pt x="412" y="161"/>
                </a:lnTo>
                <a:lnTo>
                  <a:pt x="419" y="165"/>
                </a:lnTo>
                <a:lnTo>
                  <a:pt x="425" y="172"/>
                </a:lnTo>
                <a:lnTo>
                  <a:pt x="438" y="169"/>
                </a:lnTo>
                <a:lnTo>
                  <a:pt x="451" y="164"/>
                </a:lnTo>
                <a:lnTo>
                  <a:pt x="463" y="159"/>
                </a:lnTo>
                <a:lnTo>
                  <a:pt x="476" y="153"/>
                </a:lnTo>
                <a:lnTo>
                  <a:pt x="473" y="160"/>
                </a:lnTo>
                <a:lnTo>
                  <a:pt x="470" y="167"/>
                </a:lnTo>
                <a:lnTo>
                  <a:pt x="466" y="172"/>
                </a:lnTo>
                <a:lnTo>
                  <a:pt x="462" y="178"/>
                </a:lnTo>
                <a:lnTo>
                  <a:pt x="457" y="184"/>
                </a:lnTo>
                <a:lnTo>
                  <a:pt x="452" y="188"/>
                </a:lnTo>
                <a:lnTo>
                  <a:pt x="447" y="192"/>
                </a:lnTo>
                <a:lnTo>
                  <a:pt x="440" y="197"/>
                </a:lnTo>
                <a:lnTo>
                  <a:pt x="452" y="195"/>
                </a:lnTo>
                <a:lnTo>
                  <a:pt x="464" y="192"/>
                </a:lnTo>
                <a:lnTo>
                  <a:pt x="476" y="188"/>
                </a:lnTo>
                <a:lnTo>
                  <a:pt x="487" y="184"/>
                </a:lnTo>
                <a:lnTo>
                  <a:pt x="478" y="196"/>
                </a:lnTo>
                <a:lnTo>
                  <a:pt x="468" y="207"/>
                </a:lnTo>
                <a:lnTo>
                  <a:pt x="457" y="216"/>
                </a:lnTo>
                <a:lnTo>
                  <a:pt x="447" y="22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7" name="Freeform 61">
            <a:extLst>
              <a:ext uri="{FF2B5EF4-FFF2-40B4-BE49-F238E27FC236}">
                <a16:creationId xmlns:a16="http://schemas.microsoft.com/office/drawing/2014/main" id="{B1041555-A312-D141-BCCF-EA2B2A689EBC}"/>
              </a:ext>
            </a:extLst>
          </p:cNvPr>
          <p:cNvSpPr>
            <a:spLocks noEditPoints="1"/>
          </p:cNvSpPr>
          <p:nvPr/>
        </p:nvSpPr>
        <p:spPr bwMode="auto">
          <a:xfrm>
            <a:off x="17836994" y="7006571"/>
            <a:ext cx="914561" cy="845211"/>
          </a:xfrm>
          <a:custGeom>
            <a:avLst/>
            <a:gdLst>
              <a:gd name="T0" fmla="*/ 611 w 632"/>
              <a:gd name="T1" fmla="*/ 14 h 586"/>
              <a:gd name="T2" fmla="*/ 600 w 632"/>
              <a:gd name="T3" fmla="*/ 8 h 586"/>
              <a:gd name="T4" fmla="*/ 590 w 632"/>
              <a:gd name="T5" fmla="*/ 4 h 586"/>
              <a:gd name="T6" fmla="*/ 578 w 632"/>
              <a:gd name="T7" fmla="*/ 1 h 586"/>
              <a:gd name="T8" fmla="*/ 61 w 632"/>
              <a:gd name="T9" fmla="*/ 0 h 586"/>
              <a:gd name="T10" fmla="*/ 48 w 632"/>
              <a:gd name="T11" fmla="*/ 1 h 586"/>
              <a:gd name="T12" fmla="*/ 37 w 632"/>
              <a:gd name="T13" fmla="*/ 6 h 586"/>
              <a:gd name="T14" fmla="*/ 27 w 632"/>
              <a:gd name="T15" fmla="*/ 11 h 586"/>
              <a:gd name="T16" fmla="*/ 18 w 632"/>
              <a:gd name="T17" fmla="*/ 19 h 586"/>
              <a:gd name="T18" fmla="*/ 9 w 632"/>
              <a:gd name="T19" fmla="*/ 28 h 586"/>
              <a:gd name="T20" fmla="*/ 4 w 632"/>
              <a:gd name="T21" fmla="*/ 38 h 586"/>
              <a:gd name="T22" fmla="*/ 1 w 632"/>
              <a:gd name="T23" fmla="*/ 50 h 586"/>
              <a:gd name="T24" fmla="*/ 0 w 632"/>
              <a:gd name="T25" fmla="*/ 62 h 586"/>
              <a:gd name="T26" fmla="*/ 0 w 632"/>
              <a:gd name="T27" fmla="*/ 530 h 586"/>
              <a:gd name="T28" fmla="*/ 2 w 632"/>
              <a:gd name="T29" fmla="*/ 542 h 586"/>
              <a:gd name="T30" fmla="*/ 7 w 632"/>
              <a:gd name="T31" fmla="*/ 553 h 586"/>
              <a:gd name="T32" fmla="*/ 14 w 632"/>
              <a:gd name="T33" fmla="*/ 563 h 586"/>
              <a:gd name="T34" fmla="*/ 22 w 632"/>
              <a:gd name="T35" fmla="*/ 571 h 586"/>
              <a:gd name="T36" fmla="*/ 32 w 632"/>
              <a:gd name="T37" fmla="*/ 578 h 586"/>
              <a:gd name="T38" fmla="*/ 43 w 632"/>
              <a:gd name="T39" fmla="*/ 582 h 586"/>
              <a:gd name="T40" fmla="*/ 55 w 632"/>
              <a:gd name="T41" fmla="*/ 584 h 586"/>
              <a:gd name="T42" fmla="*/ 572 w 632"/>
              <a:gd name="T43" fmla="*/ 586 h 586"/>
              <a:gd name="T44" fmla="*/ 584 w 632"/>
              <a:gd name="T45" fmla="*/ 584 h 586"/>
              <a:gd name="T46" fmla="*/ 596 w 632"/>
              <a:gd name="T47" fmla="*/ 580 h 586"/>
              <a:gd name="T48" fmla="*/ 605 w 632"/>
              <a:gd name="T49" fmla="*/ 575 h 586"/>
              <a:gd name="T50" fmla="*/ 615 w 632"/>
              <a:gd name="T51" fmla="*/ 567 h 586"/>
              <a:gd name="T52" fmla="*/ 623 w 632"/>
              <a:gd name="T53" fmla="*/ 557 h 586"/>
              <a:gd name="T54" fmla="*/ 628 w 632"/>
              <a:gd name="T55" fmla="*/ 548 h 586"/>
              <a:gd name="T56" fmla="*/ 631 w 632"/>
              <a:gd name="T57" fmla="*/ 536 h 586"/>
              <a:gd name="T58" fmla="*/ 632 w 632"/>
              <a:gd name="T59" fmla="*/ 524 h 586"/>
              <a:gd name="T60" fmla="*/ 632 w 632"/>
              <a:gd name="T61" fmla="*/ 55 h 586"/>
              <a:gd name="T62" fmla="*/ 630 w 632"/>
              <a:gd name="T63" fmla="*/ 43 h 586"/>
              <a:gd name="T64" fmla="*/ 626 w 632"/>
              <a:gd name="T65" fmla="*/ 33 h 586"/>
              <a:gd name="T66" fmla="*/ 619 w 632"/>
              <a:gd name="T67" fmla="*/ 23 h 586"/>
              <a:gd name="T68" fmla="*/ 292 w 632"/>
              <a:gd name="T69" fmla="*/ 536 h 586"/>
              <a:gd name="T70" fmla="*/ 56 w 632"/>
              <a:gd name="T71" fmla="*/ 536 h 586"/>
              <a:gd name="T72" fmla="*/ 49 w 632"/>
              <a:gd name="T73" fmla="*/ 528 h 586"/>
              <a:gd name="T74" fmla="*/ 48 w 632"/>
              <a:gd name="T75" fmla="*/ 99 h 586"/>
              <a:gd name="T76" fmla="*/ 292 w 632"/>
              <a:gd name="T77" fmla="*/ 536 h 586"/>
              <a:gd name="T78" fmla="*/ 583 w 632"/>
              <a:gd name="T79" fmla="*/ 528 h 586"/>
              <a:gd name="T80" fmla="*/ 576 w 632"/>
              <a:gd name="T81" fmla="*/ 536 h 586"/>
              <a:gd name="T82" fmla="*/ 341 w 632"/>
              <a:gd name="T83" fmla="*/ 536 h 586"/>
              <a:gd name="T84" fmla="*/ 584 w 632"/>
              <a:gd name="T85" fmla="*/ 99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2" h="586">
                <a:moveTo>
                  <a:pt x="615" y="19"/>
                </a:moveTo>
                <a:lnTo>
                  <a:pt x="611" y="14"/>
                </a:lnTo>
                <a:lnTo>
                  <a:pt x="605" y="11"/>
                </a:lnTo>
                <a:lnTo>
                  <a:pt x="600" y="8"/>
                </a:lnTo>
                <a:lnTo>
                  <a:pt x="596" y="6"/>
                </a:lnTo>
                <a:lnTo>
                  <a:pt x="590" y="4"/>
                </a:lnTo>
                <a:lnTo>
                  <a:pt x="584" y="1"/>
                </a:lnTo>
                <a:lnTo>
                  <a:pt x="578" y="1"/>
                </a:lnTo>
                <a:lnTo>
                  <a:pt x="572" y="0"/>
                </a:lnTo>
                <a:lnTo>
                  <a:pt x="61" y="0"/>
                </a:lnTo>
                <a:lnTo>
                  <a:pt x="55" y="1"/>
                </a:lnTo>
                <a:lnTo>
                  <a:pt x="48" y="1"/>
                </a:lnTo>
                <a:lnTo>
                  <a:pt x="43" y="4"/>
                </a:lnTo>
                <a:lnTo>
                  <a:pt x="37" y="6"/>
                </a:lnTo>
                <a:lnTo>
                  <a:pt x="32" y="8"/>
                </a:lnTo>
                <a:lnTo>
                  <a:pt x="27" y="11"/>
                </a:lnTo>
                <a:lnTo>
                  <a:pt x="22" y="14"/>
                </a:lnTo>
                <a:lnTo>
                  <a:pt x="18" y="19"/>
                </a:lnTo>
                <a:lnTo>
                  <a:pt x="14" y="23"/>
                </a:lnTo>
                <a:lnTo>
                  <a:pt x="9" y="28"/>
                </a:lnTo>
                <a:lnTo>
                  <a:pt x="7" y="33"/>
                </a:lnTo>
                <a:lnTo>
                  <a:pt x="4" y="38"/>
                </a:lnTo>
                <a:lnTo>
                  <a:pt x="2" y="43"/>
                </a:lnTo>
                <a:lnTo>
                  <a:pt x="1" y="50"/>
                </a:lnTo>
                <a:lnTo>
                  <a:pt x="0" y="55"/>
                </a:lnTo>
                <a:lnTo>
                  <a:pt x="0" y="62"/>
                </a:lnTo>
                <a:lnTo>
                  <a:pt x="0" y="524"/>
                </a:lnTo>
                <a:lnTo>
                  <a:pt x="0" y="530"/>
                </a:lnTo>
                <a:lnTo>
                  <a:pt x="1" y="536"/>
                </a:lnTo>
                <a:lnTo>
                  <a:pt x="2" y="542"/>
                </a:lnTo>
                <a:lnTo>
                  <a:pt x="4" y="548"/>
                </a:lnTo>
                <a:lnTo>
                  <a:pt x="7" y="553"/>
                </a:lnTo>
                <a:lnTo>
                  <a:pt x="9" y="557"/>
                </a:lnTo>
                <a:lnTo>
                  <a:pt x="14" y="563"/>
                </a:lnTo>
                <a:lnTo>
                  <a:pt x="18" y="567"/>
                </a:lnTo>
                <a:lnTo>
                  <a:pt x="22" y="571"/>
                </a:lnTo>
                <a:lnTo>
                  <a:pt x="27" y="575"/>
                </a:lnTo>
                <a:lnTo>
                  <a:pt x="32" y="578"/>
                </a:lnTo>
                <a:lnTo>
                  <a:pt x="37" y="580"/>
                </a:lnTo>
                <a:lnTo>
                  <a:pt x="43" y="582"/>
                </a:lnTo>
                <a:lnTo>
                  <a:pt x="48" y="584"/>
                </a:lnTo>
                <a:lnTo>
                  <a:pt x="55" y="584"/>
                </a:lnTo>
                <a:lnTo>
                  <a:pt x="61" y="586"/>
                </a:lnTo>
                <a:lnTo>
                  <a:pt x="572" y="586"/>
                </a:lnTo>
                <a:lnTo>
                  <a:pt x="578" y="584"/>
                </a:lnTo>
                <a:lnTo>
                  <a:pt x="584" y="584"/>
                </a:lnTo>
                <a:lnTo>
                  <a:pt x="590" y="582"/>
                </a:lnTo>
                <a:lnTo>
                  <a:pt x="596" y="580"/>
                </a:lnTo>
                <a:lnTo>
                  <a:pt x="600" y="578"/>
                </a:lnTo>
                <a:lnTo>
                  <a:pt x="605" y="575"/>
                </a:lnTo>
                <a:lnTo>
                  <a:pt x="611" y="571"/>
                </a:lnTo>
                <a:lnTo>
                  <a:pt x="615" y="567"/>
                </a:lnTo>
                <a:lnTo>
                  <a:pt x="619" y="563"/>
                </a:lnTo>
                <a:lnTo>
                  <a:pt x="623" y="557"/>
                </a:lnTo>
                <a:lnTo>
                  <a:pt x="626" y="553"/>
                </a:lnTo>
                <a:lnTo>
                  <a:pt x="628" y="548"/>
                </a:lnTo>
                <a:lnTo>
                  <a:pt x="630" y="542"/>
                </a:lnTo>
                <a:lnTo>
                  <a:pt x="631" y="536"/>
                </a:lnTo>
                <a:lnTo>
                  <a:pt x="632" y="530"/>
                </a:lnTo>
                <a:lnTo>
                  <a:pt x="632" y="524"/>
                </a:lnTo>
                <a:lnTo>
                  <a:pt x="632" y="62"/>
                </a:lnTo>
                <a:lnTo>
                  <a:pt x="632" y="55"/>
                </a:lnTo>
                <a:lnTo>
                  <a:pt x="631" y="50"/>
                </a:lnTo>
                <a:lnTo>
                  <a:pt x="630" y="43"/>
                </a:lnTo>
                <a:lnTo>
                  <a:pt x="628" y="38"/>
                </a:lnTo>
                <a:lnTo>
                  <a:pt x="626" y="33"/>
                </a:lnTo>
                <a:lnTo>
                  <a:pt x="623" y="28"/>
                </a:lnTo>
                <a:lnTo>
                  <a:pt x="619" y="23"/>
                </a:lnTo>
                <a:lnTo>
                  <a:pt x="615" y="19"/>
                </a:lnTo>
                <a:close/>
                <a:moveTo>
                  <a:pt x="292" y="536"/>
                </a:moveTo>
                <a:lnTo>
                  <a:pt x="61" y="536"/>
                </a:lnTo>
                <a:lnTo>
                  <a:pt x="56" y="536"/>
                </a:lnTo>
                <a:lnTo>
                  <a:pt x="52" y="533"/>
                </a:lnTo>
                <a:lnTo>
                  <a:pt x="49" y="528"/>
                </a:lnTo>
                <a:lnTo>
                  <a:pt x="48" y="524"/>
                </a:lnTo>
                <a:lnTo>
                  <a:pt x="48" y="99"/>
                </a:lnTo>
                <a:lnTo>
                  <a:pt x="292" y="99"/>
                </a:lnTo>
                <a:lnTo>
                  <a:pt x="292" y="536"/>
                </a:lnTo>
                <a:close/>
                <a:moveTo>
                  <a:pt x="584" y="524"/>
                </a:moveTo>
                <a:lnTo>
                  <a:pt x="583" y="528"/>
                </a:lnTo>
                <a:lnTo>
                  <a:pt x="581" y="533"/>
                </a:lnTo>
                <a:lnTo>
                  <a:pt x="576" y="536"/>
                </a:lnTo>
                <a:lnTo>
                  <a:pt x="572" y="536"/>
                </a:lnTo>
                <a:lnTo>
                  <a:pt x="341" y="536"/>
                </a:lnTo>
                <a:lnTo>
                  <a:pt x="341" y="99"/>
                </a:lnTo>
                <a:lnTo>
                  <a:pt x="584" y="99"/>
                </a:lnTo>
                <a:lnTo>
                  <a:pt x="584" y="52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8" name="Freeform 62">
            <a:extLst>
              <a:ext uri="{FF2B5EF4-FFF2-40B4-BE49-F238E27FC236}">
                <a16:creationId xmlns:a16="http://schemas.microsoft.com/office/drawing/2014/main" id="{9417398B-3F57-1245-B7CF-101D27CC649B}"/>
              </a:ext>
            </a:extLst>
          </p:cNvPr>
          <p:cNvSpPr>
            <a:spLocks/>
          </p:cNvSpPr>
          <p:nvPr/>
        </p:nvSpPr>
        <p:spPr bwMode="auto">
          <a:xfrm>
            <a:off x="3381747" y="5489527"/>
            <a:ext cx="281738" cy="468116"/>
          </a:xfrm>
          <a:custGeom>
            <a:avLst/>
            <a:gdLst>
              <a:gd name="T0" fmla="*/ 146 w 195"/>
              <a:gd name="T1" fmla="*/ 224 h 322"/>
              <a:gd name="T2" fmla="*/ 143 w 195"/>
              <a:gd name="T3" fmla="*/ 243 h 322"/>
              <a:gd name="T4" fmla="*/ 131 w 195"/>
              <a:gd name="T5" fmla="*/ 259 h 322"/>
              <a:gd name="T6" fmla="*/ 116 w 195"/>
              <a:gd name="T7" fmla="*/ 270 h 322"/>
              <a:gd name="T8" fmla="*/ 98 w 195"/>
              <a:gd name="T9" fmla="*/ 273 h 322"/>
              <a:gd name="T10" fmla="*/ 79 w 195"/>
              <a:gd name="T11" fmla="*/ 270 h 322"/>
              <a:gd name="T12" fmla="*/ 64 w 195"/>
              <a:gd name="T13" fmla="*/ 259 h 322"/>
              <a:gd name="T14" fmla="*/ 52 w 195"/>
              <a:gd name="T15" fmla="*/ 243 h 322"/>
              <a:gd name="T16" fmla="*/ 49 w 195"/>
              <a:gd name="T17" fmla="*/ 224 h 322"/>
              <a:gd name="T18" fmla="*/ 47 w 195"/>
              <a:gd name="T19" fmla="*/ 216 h 322"/>
              <a:gd name="T20" fmla="*/ 42 w 195"/>
              <a:gd name="T21" fmla="*/ 207 h 322"/>
              <a:gd name="T22" fmla="*/ 34 w 195"/>
              <a:gd name="T23" fmla="*/ 202 h 322"/>
              <a:gd name="T24" fmla="*/ 24 w 195"/>
              <a:gd name="T25" fmla="*/ 201 h 322"/>
              <a:gd name="T26" fmla="*/ 16 w 195"/>
              <a:gd name="T27" fmla="*/ 202 h 322"/>
              <a:gd name="T28" fmla="*/ 8 w 195"/>
              <a:gd name="T29" fmla="*/ 207 h 322"/>
              <a:gd name="T30" fmla="*/ 3 w 195"/>
              <a:gd name="T31" fmla="*/ 216 h 322"/>
              <a:gd name="T32" fmla="*/ 0 w 195"/>
              <a:gd name="T33" fmla="*/ 224 h 322"/>
              <a:gd name="T34" fmla="*/ 3 w 195"/>
              <a:gd name="T35" fmla="*/ 244 h 322"/>
              <a:gd name="T36" fmla="*/ 8 w 195"/>
              <a:gd name="T37" fmla="*/ 261 h 322"/>
              <a:gd name="T38" fmla="*/ 17 w 195"/>
              <a:gd name="T39" fmla="*/ 278 h 322"/>
              <a:gd name="T40" fmla="*/ 30 w 195"/>
              <a:gd name="T41" fmla="*/ 294 h 322"/>
              <a:gd name="T42" fmla="*/ 45 w 195"/>
              <a:gd name="T43" fmla="*/ 305 h 322"/>
              <a:gd name="T44" fmla="*/ 61 w 195"/>
              <a:gd name="T45" fmla="*/ 315 h 322"/>
              <a:gd name="T46" fmla="*/ 78 w 195"/>
              <a:gd name="T47" fmla="*/ 321 h 322"/>
              <a:gd name="T48" fmla="*/ 98 w 195"/>
              <a:gd name="T49" fmla="*/ 322 h 322"/>
              <a:gd name="T50" fmla="*/ 117 w 195"/>
              <a:gd name="T51" fmla="*/ 321 h 322"/>
              <a:gd name="T52" fmla="*/ 134 w 195"/>
              <a:gd name="T53" fmla="*/ 315 h 322"/>
              <a:gd name="T54" fmla="*/ 151 w 195"/>
              <a:gd name="T55" fmla="*/ 305 h 322"/>
              <a:gd name="T56" fmla="*/ 166 w 195"/>
              <a:gd name="T57" fmla="*/ 294 h 322"/>
              <a:gd name="T58" fmla="*/ 179 w 195"/>
              <a:gd name="T59" fmla="*/ 278 h 322"/>
              <a:gd name="T60" fmla="*/ 188 w 195"/>
              <a:gd name="T61" fmla="*/ 261 h 322"/>
              <a:gd name="T62" fmla="*/ 194 w 195"/>
              <a:gd name="T63" fmla="*/ 244 h 322"/>
              <a:gd name="T64" fmla="*/ 195 w 195"/>
              <a:gd name="T65" fmla="*/ 224 h 322"/>
              <a:gd name="T66" fmla="*/ 183 w 195"/>
              <a:gd name="T67" fmla="*/ 1 h 322"/>
              <a:gd name="T68" fmla="*/ 159 w 195"/>
              <a:gd name="T69" fmla="*/ 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5" h="322">
                <a:moveTo>
                  <a:pt x="146" y="4"/>
                </a:moveTo>
                <a:lnTo>
                  <a:pt x="146" y="224"/>
                </a:lnTo>
                <a:lnTo>
                  <a:pt x="145" y="234"/>
                </a:lnTo>
                <a:lnTo>
                  <a:pt x="143" y="243"/>
                </a:lnTo>
                <a:lnTo>
                  <a:pt x="138" y="250"/>
                </a:lnTo>
                <a:lnTo>
                  <a:pt x="131" y="259"/>
                </a:lnTo>
                <a:lnTo>
                  <a:pt x="124" y="265"/>
                </a:lnTo>
                <a:lnTo>
                  <a:pt x="116" y="270"/>
                </a:lnTo>
                <a:lnTo>
                  <a:pt x="107" y="272"/>
                </a:lnTo>
                <a:lnTo>
                  <a:pt x="98" y="273"/>
                </a:lnTo>
                <a:lnTo>
                  <a:pt x="89" y="272"/>
                </a:lnTo>
                <a:lnTo>
                  <a:pt x="79" y="270"/>
                </a:lnTo>
                <a:lnTo>
                  <a:pt x="72" y="265"/>
                </a:lnTo>
                <a:lnTo>
                  <a:pt x="64" y="259"/>
                </a:lnTo>
                <a:lnTo>
                  <a:pt x="58" y="250"/>
                </a:lnTo>
                <a:lnTo>
                  <a:pt x="52" y="243"/>
                </a:lnTo>
                <a:lnTo>
                  <a:pt x="50" y="234"/>
                </a:lnTo>
                <a:lnTo>
                  <a:pt x="49" y="224"/>
                </a:lnTo>
                <a:lnTo>
                  <a:pt x="49" y="220"/>
                </a:lnTo>
                <a:lnTo>
                  <a:pt x="47" y="216"/>
                </a:lnTo>
                <a:lnTo>
                  <a:pt x="45" y="211"/>
                </a:lnTo>
                <a:lnTo>
                  <a:pt x="42" y="207"/>
                </a:lnTo>
                <a:lnTo>
                  <a:pt x="38" y="204"/>
                </a:lnTo>
                <a:lnTo>
                  <a:pt x="34" y="202"/>
                </a:lnTo>
                <a:lnTo>
                  <a:pt x="30" y="201"/>
                </a:lnTo>
                <a:lnTo>
                  <a:pt x="24" y="201"/>
                </a:lnTo>
                <a:lnTo>
                  <a:pt x="20" y="201"/>
                </a:lnTo>
                <a:lnTo>
                  <a:pt x="16" y="202"/>
                </a:lnTo>
                <a:lnTo>
                  <a:pt x="11" y="204"/>
                </a:lnTo>
                <a:lnTo>
                  <a:pt x="8" y="207"/>
                </a:lnTo>
                <a:lnTo>
                  <a:pt x="5" y="211"/>
                </a:lnTo>
                <a:lnTo>
                  <a:pt x="3" y="216"/>
                </a:lnTo>
                <a:lnTo>
                  <a:pt x="0" y="220"/>
                </a:lnTo>
                <a:lnTo>
                  <a:pt x="0" y="224"/>
                </a:lnTo>
                <a:lnTo>
                  <a:pt x="0" y="234"/>
                </a:lnTo>
                <a:lnTo>
                  <a:pt x="3" y="244"/>
                </a:lnTo>
                <a:lnTo>
                  <a:pt x="5" y="252"/>
                </a:lnTo>
                <a:lnTo>
                  <a:pt x="8" y="261"/>
                </a:lnTo>
                <a:lnTo>
                  <a:pt x="11" y="270"/>
                </a:lnTo>
                <a:lnTo>
                  <a:pt x="17" y="278"/>
                </a:lnTo>
                <a:lnTo>
                  <a:pt x="22" y="286"/>
                </a:lnTo>
                <a:lnTo>
                  <a:pt x="30" y="294"/>
                </a:lnTo>
                <a:lnTo>
                  <a:pt x="36" y="300"/>
                </a:lnTo>
                <a:lnTo>
                  <a:pt x="45" y="305"/>
                </a:lnTo>
                <a:lnTo>
                  <a:pt x="52" y="311"/>
                </a:lnTo>
                <a:lnTo>
                  <a:pt x="61" y="315"/>
                </a:lnTo>
                <a:lnTo>
                  <a:pt x="70" y="318"/>
                </a:lnTo>
                <a:lnTo>
                  <a:pt x="78" y="321"/>
                </a:lnTo>
                <a:lnTo>
                  <a:pt x="88" y="322"/>
                </a:lnTo>
                <a:lnTo>
                  <a:pt x="98" y="322"/>
                </a:lnTo>
                <a:lnTo>
                  <a:pt x="107" y="322"/>
                </a:lnTo>
                <a:lnTo>
                  <a:pt x="117" y="321"/>
                </a:lnTo>
                <a:lnTo>
                  <a:pt x="126" y="318"/>
                </a:lnTo>
                <a:lnTo>
                  <a:pt x="134" y="315"/>
                </a:lnTo>
                <a:lnTo>
                  <a:pt x="143" y="311"/>
                </a:lnTo>
                <a:lnTo>
                  <a:pt x="151" y="305"/>
                </a:lnTo>
                <a:lnTo>
                  <a:pt x="159" y="300"/>
                </a:lnTo>
                <a:lnTo>
                  <a:pt x="166" y="294"/>
                </a:lnTo>
                <a:lnTo>
                  <a:pt x="173" y="286"/>
                </a:lnTo>
                <a:lnTo>
                  <a:pt x="179" y="278"/>
                </a:lnTo>
                <a:lnTo>
                  <a:pt x="184" y="270"/>
                </a:lnTo>
                <a:lnTo>
                  <a:pt x="188" y="261"/>
                </a:lnTo>
                <a:lnTo>
                  <a:pt x="191" y="252"/>
                </a:lnTo>
                <a:lnTo>
                  <a:pt x="194" y="244"/>
                </a:lnTo>
                <a:lnTo>
                  <a:pt x="195" y="234"/>
                </a:lnTo>
                <a:lnTo>
                  <a:pt x="195" y="224"/>
                </a:lnTo>
                <a:lnTo>
                  <a:pt x="195" y="4"/>
                </a:lnTo>
                <a:lnTo>
                  <a:pt x="183" y="1"/>
                </a:lnTo>
                <a:lnTo>
                  <a:pt x="171" y="0"/>
                </a:lnTo>
                <a:lnTo>
                  <a:pt x="159" y="1"/>
                </a:lnTo>
                <a:lnTo>
                  <a:pt x="146" y="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9" name="Freeform 63">
            <a:extLst>
              <a:ext uri="{FF2B5EF4-FFF2-40B4-BE49-F238E27FC236}">
                <a16:creationId xmlns:a16="http://schemas.microsoft.com/office/drawing/2014/main" id="{B0AACF22-29CC-D24D-A9AE-3214A7422C66}"/>
              </a:ext>
            </a:extLst>
          </p:cNvPr>
          <p:cNvSpPr>
            <a:spLocks/>
          </p:cNvSpPr>
          <p:nvPr/>
        </p:nvSpPr>
        <p:spPr bwMode="auto">
          <a:xfrm>
            <a:off x="3594134" y="5077757"/>
            <a:ext cx="69350" cy="86688"/>
          </a:xfrm>
          <a:custGeom>
            <a:avLst/>
            <a:gdLst>
              <a:gd name="T0" fmla="*/ 49 w 49"/>
              <a:gd name="T1" fmla="*/ 61 h 61"/>
              <a:gd name="T2" fmla="*/ 49 w 49"/>
              <a:gd name="T3" fmla="*/ 23 h 61"/>
              <a:gd name="T4" fmla="*/ 49 w 49"/>
              <a:gd name="T5" fmla="*/ 19 h 61"/>
              <a:gd name="T6" fmla="*/ 48 w 49"/>
              <a:gd name="T7" fmla="*/ 15 h 61"/>
              <a:gd name="T8" fmla="*/ 45 w 49"/>
              <a:gd name="T9" fmla="*/ 10 h 61"/>
              <a:gd name="T10" fmla="*/ 42 w 49"/>
              <a:gd name="T11" fmla="*/ 6 h 61"/>
              <a:gd name="T12" fmla="*/ 38 w 49"/>
              <a:gd name="T13" fmla="*/ 3 h 61"/>
              <a:gd name="T14" fmla="*/ 34 w 49"/>
              <a:gd name="T15" fmla="*/ 1 h 61"/>
              <a:gd name="T16" fmla="*/ 29 w 49"/>
              <a:gd name="T17" fmla="*/ 0 h 61"/>
              <a:gd name="T18" fmla="*/ 25 w 49"/>
              <a:gd name="T19" fmla="*/ 0 h 61"/>
              <a:gd name="T20" fmla="*/ 20 w 49"/>
              <a:gd name="T21" fmla="*/ 0 h 61"/>
              <a:gd name="T22" fmla="*/ 15 w 49"/>
              <a:gd name="T23" fmla="*/ 1 h 61"/>
              <a:gd name="T24" fmla="*/ 11 w 49"/>
              <a:gd name="T25" fmla="*/ 3 h 61"/>
              <a:gd name="T26" fmla="*/ 8 w 49"/>
              <a:gd name="T27" fmla="*/ 6 h 61"/>
              <a:gd name="T28" fmla="*/ 5 w 49"/>
              <a:gd name="T29" fmla="*/ 10 h 61"/>
              <a:gd name="T30" fmla="*/ 2 w 49"/>
              <a:gd name="T31" fmla="*/ 15 h 61"/>
              <a:gd name="T32" fmla="*/ 1 w 49"/>
              <a:gd name="T33" fmla="*/ 19 h 61"/>
              <a:gd name="T34" fmla="*/ 0 w 49"/>
              <a:gd name="T35" fmla="*/ 23 h 61"/>
              <a:gd name="T36" fmla="*/ 0 w 49"/>
              <a:gd name="T37" fmla="*/ 61 h 61"/>
              <a:gd name="T38" fmla="*/ 14 w 49"/>
              <a:gd name="T39" fmla="*/ 60 h 61"/>
              <a:gd name="T40" fmla="*/ 25 w 49"/>
              <a:gd name="T41" fmla="*/ 60 h 61"/>
              <a:gd name="T42" fmla="*/ 35 w 49"/>
              <a:gd name="T43" fmla="*/ 60 h 61"/>
              <a:gd name="T44" fmla="*/ 49 w 49"/>
              <a:gd name="T4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61">
                <a:moveTo>
                  <a:pt x="49" y="61"/>
                </a:moveTo>
                <a:lnTo>
                  <a:pt x="49" y="23"/>
                </a:lnTo>
                <a:lnTo>
                  <a:pt x="49" y="19"/>
                </a:lnTo>
                <a:lnTo>
                  <a:pt x="48" y="15"/>
                </a:lnTo>
                <a:lnTo>
                  <a:pt x="45" y="10"/>
                </a:lnTo>
                <a:lnTo>
                  <a:pt x="42" y="6"/>
                </a:lnTo>
                <a:lnTo>
                  <a:pt x="38" y="3"/>
                </a:lnTo>
                <a:lnTo>
                  <a:pt x="34" y="1"/>
                </a:lnTo>
                <a:lnTo>
                  <a:pt x="29" y="0"/>
                </a:lnTo>
                <a:lnTo>
                  <a:pt x="25" y="0"/>
                </a:lnTo>
                <a:lnTo>
                  <a:pt x="20" y="0"/>
                </a:lnTo>
                <a:lnTo>
                  <a:pt x="15" y="1"/>
                </a:lnTo>
                <a:lnTo>
                  <a:pt x="11" y="3"/>
                </a:lnTo>
                <a:lnTo>
                  <a:pt x="8" y="6"/>
                </a:lnTo>
                <a:lnTo>
                  <a:pt x="5" y="10"/>
                </a:lnTo>
                <a:lnTo>
                  <a:pt x="2" y="15"/>
                </a:lnTo>
                <a:lnTo>
                  <a:pt x="1" y="19"/>
                </a:lnTo>
                <a:lnTo>
                  <a:pt x="0" y="23"/>
                </a:lnTo>
                <a:lnTo>
                  <a:pt x="0" y="61"/>
                </a:lnTo>
                <a:lnTo>
                  <a:pt x="14" y="60"/>
                </a:lnTo>
                <a:lnTo>
                  <a:pt x="25" y="60"/>
                </a:lnTo>
                <a:lnTo>
                  <a:pt x="35" y="60"/>
                </a:lnTo>
                <a:lnTo>
                  <a:pt x="49" y="6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0" name="Freeform 64">
            <a:extLst>
              <a:ext uri="{FF2B5EF4-FFF2-40B4-BE49-F238E27FC236}">
                <a16:creationId xmlns:a16="http://schemas.microsoft.com/office/drawing/2014/main" id="{4357F1D5-DCEE-EA48-B6A0-BD1C9E7F5C66}"/>
              </a:ext>
            </a:extLst>
          </p:cNvPr>
          <p:cNvSpPr>
            <a:spLocks/>
          </p:cNvSpPr>
          <p:nvPr/>
        </p:nvSpPr>
        <p:spPr bwMode="auto">
          <a:xfrm>
            <a:off x="3173697" y="5181783"/>
            <a:ext cx="914561" cy="403101"/>
          </a:xfrm>
          <a:custGeom>
            <a:avLst/>
            <a:gdLst>
              <a:gd name="T0" fmla="*/ 625 w 633"/>
              <a:gd name="T1" fmla="*/ 200 h 279"/>
              <a:gd name="T2" fmla="*/ 609 w 633"/>
              <a:gd name="T3" fmla="*/ 164 h 279"/>
              <a:gd name="T4" fmla="*/ 588 w 633"/>
              <a:gd name="T5" fmla="*/ 130 h 279"/>
              <a:gd name="T6" fmla="*/ 563 w 633"/>
              <a:gd name="T7" fmla="*/ 99 h 279"/>
              <a:gd name="T8" fmla="*/ 534 w 633"/>
              <a:gd name="T9" fmla="*/ 73 h 279"/>
              <a:gd name="T10" fmla="*/ 492 w 633"/>
              <a:gd name="T11" fmla="*/ 45 h 279"/>
              <a:gd name="T12" fmla="*/ 420 w 633"/>
              <a:gd name="T13" fmla="*/ 15 h 279"/>
              <a:gd name="T14" fmla="*/ 342 w 633"/>
              <a:gd name="T15" fmla="*/ 1 h 279"/>
              <a:gd name="T16" fmla="*/ 280 w 633"/>
              <a:gd name="T17" fmla="*/ 2 h 279"/>
              <a:gd name="T18" fmla="*/ 229 w 633"/>
              <a:gd name="T19" fmla="*/ 11 h 279"/>
              <a:gd name="T20" fmla="*/ 179 w 633"/>
              <a:gd name="T21" fmla="*/ 26 h 279"/>
              <a:gd name="T22" fmla="*/ 133 w 633"/>
              <a:gd name="T23" fmla="*/ 50 h 279"/>
              <a:gd name="T24" fmla="*/ 90 w 633"/>
              <a:gd name="T25" fmla="*/ 80 h 279"/>
              <a:gd name="T26" fmla="*/ 54 w 633"/>
              <a:gd name="T27" fmla="*/ 118 h 279"/>
              <a:gd name="T28" fmla="*/ 25 w 633"/>
              <a:gd name="T29" fmla="*/ 161 h 279"/>
              <a:gd name="T30" fmla="*/ 4 w 633"/>
              <a:gd name="T31" fmla="*/ 208 h 279"/>
              <a:gd name="T32" fmla="*/ 0 w 633"/>
              <a:gd name="T33" fmla="*/ 228 h 279"/>
              <a:gd name="T34" fmla="*/ 7 w 633"/>
              <a:gd name="T35" fmla="*/ 240 h 279"/>
              <a:gd name="T36" fmla="*/ 20 w 633"/>
              <a:gd name="T37" fmla="*/ 237 h 279"/>
              <a:gd name="T38" fmla="*/ 47 w 633"/>
              <a:gd name="T39" fmla="*/ 215 h 279"/>
              <a:gd name="T40" fmla="*/ 73 w 633"/>
              <a:gd name="T41" fmla="*/ 204 h 279"/>
              <a:gd name="T42" fmla="*/ 107 w 633"/>
              <a:gd name="T43" fmla="*/ 203 h 279"/>
              <a:gd name="T44" fmla="*/ 143 w 633"/>
              <a:gd name="T45" fmla="*/ 216 h 279"/>
              <a:gd name="T46" fmla="*/ 174 w 633"/>
              <a:gd name="T47" fmla="*/ 242 h 279"/>
              <a:gd name="T48" fmla="*/ 189 w 633"/>
              <a:gd name="T49" fmla="*/ 263 h 279"/>
              <a:gd name="T50" fmla="*/ 196 w 633"/>
              <a:gd name="T51" fmla="*/ 275 h 279"/>
              <a:gd name="T52" fmla="*/ 205 w 633"/>
              <a:gd name="T53" fmla="*/ 279 h 279"/>
              <a:gd name="T54" fmla="*/ 214 w 633"/>
              <a:gd name="T55" fmla="*/ 275 h 279"/>
              <a:gd name="T56" fmla="*/ 222 w 633"/>
              <a:gd name="T57" fmla="*/ 263 h 279"/>
              <a:gd name="T58" fmla="*/ 237 w 633"/>
              <a:gd name="T59" fmla="*/ 242 h 279"/>
              <a:gd name="T60" fmla="*/ 268 w 633"/>
              <a:gd name="T61" fmla="*/ 216 h 279"/>
              <a:gd name="T62" fmla="*/ 303 w 633"/>
              <a:gd name="T63" fmla="*/ 203 h 279"/>
              <a:gd name="T64" fmla="*/ 341 w 633"/>
              <a:gd name="T65" fmla="*/ 205 h 279"/>
              <a:gd name="T66" fmla="*/ 376 w 633"/>
              <a:gd name="T67" fmla="*/ 224 h 279"/>
              <a:gd name="T68" fmla="*/ 404 w 633"/>
              <a:gd name="T69" fmla="*/ 253 h 279"/>
              <a:gd name="T70" fmla="*/ 413 w 633"/>
              <a:gd name="T71" fmla="*/ 269 h 279"/>
              <a:gd name="T72" fmla="*/ 421 w 633"/>
              <a:gd name="T73" fmla="*/ 278 h 279"/>
              <a:gd name="T74" fmla="*/ 430 w 633"/>
              <a:gd name="T75" fmla="*/ 279 h 279"/>
              <a:gd name="T76" fmla="*/ 437 w 633"/>
              <a:gd name="T77" fmla="*/ 272 h 279"/>
              <a:gd name="T78" fmla="*/ 447 w 633"/>
              <a:gd name="T79" fmla="*/ 257 h 279"/>
              <a:gd name="T80" fmla="*/ 467 w 633"/>
              <a:gd name="T81" fmla="*/ 232 h 279"/>
              <a:gd name="T82" fmla="*/ 500 w 633"/>
              <a:gd name="T83" fmla="*/ 210 h 279"/>
              <a:gd name="T84" fmla="*/ 538 w 633"/>
              <a:gd name="T85" fmla="*/ 202 h 279"/>
              <a:gd name="T86" fmla="*/ 568 w 633"/>
              <a:gd name="T87" fmla="*/ 206 h 279"/>
              <a:gd name="T88" fmla="*/ 594 w 633"/>
              <a:gd name="T89" fmla="*/ 221 h 279"/>
              <a:gd name="T90" fmla="*/ 616 w 633"/>
              <a:gd name="T91" fmla="*/ 240 h 279"/>
              <a:gd name="T92" fmla="*/ 629 w 633"/>
              <a:gd name="T93" fmla="*/ 237 h 279"/>
              <a:gd name="T94" fmla="*/ 633 w 633"/>
              <a:gd name="T95" fmla="*/ 22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33" h="279">
                <a:moveTo>
                  <a:pt x="631" y="226"/>
                </a:moveTo>
                <a:lnTo>
                  <a:pt x="628" y="213"/>
                </a:lnTo>
                <a:lnTo>
                  <a:pt x="625" y="200"/>
                </a:lnTo>
                <a:lnTo>
                  <a:pt x="620" y="188"/>
                </a:lnTo>
                <a:lnTo>
                  <a:pt x="614" y="175"/>
                </a:lnTo>
                <a:lnTo>
                  <a:pt x="609" y="164"/>
                </a:lnTo>
                <a:lnTo>
                  <a:pt x="602" y="152"/>
                </a:lnTo>
                <a:lnTo>
                  <a:pt x="596" y="140"/>
                </a:lnTo>
                <a:lnTo>
                  <a:pt x="588" y="130"/>
                </a:lnTo>
                <a:lnTo>
                  <a:pt x="580" y="120"/>
                </a:lnTo>
                <a:lnTo>
                  <a:pt x="572" y="109"/>
                </a:lnTo>
                <a:lnTo>
                  <a:pt x="563" y="99"/>
                </a:lnTo>
                <a:lnTo>
                  <a:pt x="554" y="91"/>
                </a:lnTo>
                <a:lnTo>
                  <a:pt x="544" y="82"/>
                </a:lnTo>
                <a:lnTo>
                  <a:pt x="534" y="73"/>
                </a:lnTo>
                <a:lnTo>
                  <a:pt x="525" y="66"/>
                </a:lnTo>
                <a:lnTo>
                  <a:pt x="514" y="58"/>
                </a:lnTo>
                <a:lnTo>
                  <a:pt x="492" y="45"/>
                </a:lnTo>
                <a:lnTo>
                  <a:pt x="469" y="34"/>
                </a:lnTo>
                <a:lnTo>
                  <a:pt x="446" y="24"/>
                </a:lnTo>
                <a:lnTo>
                  <a:pt x="420" y="15"/>
                </a:lnTo>
                <a:lnTo>
                  <a:pt x="395" y="9"/>
                </a:lnTo>
                <a:lnTo>
                  <a:pt x="369" y="4"/>
                </a:lnTo>
                <a:lnTo>
                  <a:pt x="342" y="1"/>
                </a:lnTo>
                <a:lnTo>
                  <a:pt x="316" y="0"/>
                </a:lnTo>
                <a:lnTo>
                  <a:pt x="298" y="1"/>
                </a:lnTo>
                <a:lnTo>
                  <a:pt x="280" y="2"/>
                </a:lnTo>
                <a:lnTo>
                  <a:pt x="262" y="4"/>
                </a:lnTo>
                <a:lnTo>
                  <a:pt x="245" y="7"/>
                </a:lnTo>
                <a:lnTo>
                  <a:pt x="229" y="11"/>
                </a:lnTo>
                <a:lnTo>
                  <a:pt x="211" y="15"/>
                </a:lnTo>
                <a:lnTo>
                  <a:pt x="195" y="21"/>
                </a:lnTo>
                <a:lnTo>
                  <a:pt x="179" y="26"/>
                </a:lnTo>
                <a:lnTo>
                  <a:pt x="163" y="34"/>
                </a:lnTo>
                <a:lnTo>
                  <a:pt x="148" y="41"/>
                </a:lnTo>
                <a:lnTo>
                  <a:pt x="133" y="50"/>
                </a:lnTo>
                <a:lnTo>
                  <a:pt x="117" y="58"/>
                </a:lnTo>
                <a:lnTo>
                  <a:pt x="104" y="69"/>
                </a:lnTo>
                <a:lnTo>
                  <a:pt x="90" y="80"/>
                </a:lnTo>
                <a:lnTo>
                  <a:pt x="77" y="92"/>
                </a:lnTo>
                <a:lnTo>
                  <a:pt x="66" y="104"/>
                </a:lnTo>
                <a:lnTo>
                  <a:pt x="54" y="118"/>
                </a:lnTo>
                <a:lnTo>
                  <a:pt x="43" y="131"/>
                </a:lnTo>
                <a:lnTo>
                  <a:pt x="33" y="146"/>
                </a:lnTo>
                <a:lnTo>
                  <a:pt x="25" y="161"/>
                </a:lnTo>
                <a:lnTo>
                  <a:pt x="17" y="176"/>
                </a:lnTo>
                <a:lnTo>
                  <a:pt x="10" y="192"/>
                </a:lnTo>
                <a:lnTo>
                  <a:pt x="4" y="208"/>
                </a:lnTo>
                <a:lnTo>
                  <a:pt x="0" y="226"/>
                </a:lnTo>
                <a:lnTo>
                  <a:pt x="0" y="227"/>
                </a:lnTo>
                <a:lnTo>
                  <a:pt x="0" y="228"/>
                </a:lnTo>
                <a:lnTo>
                  <a:pt x="0" y="233"/>
                </a:lnTo>
                <a:lnTo>
                  <a:pt x="3" y="237"/>
                </a:lnTo>
                <a:lnTo>
                  <a:pt x="7" y="240"/>
                </a:lnTo>
                <a:lnTo>
                  <a:pt x="12" y="241"/>
                </a:lnTo>
                <a:lnTo>
                  <a:pt x="16" y="240"/>
                </a:lnTo>
                <a:lnTo>
                  <a:pt x="20" y="237"/>
                </a:lnTo>
                <a:lnTo>
                  <a:pt x="29" y="229"/>
                </a:lnTo>
                <a:lnTo>
                  <a:pt x="39" y="221"/>
                </a:lnTo>
                <a:lnTo>
                  <a:pt x="47" y="215"/>
                </a:lnTo>
                <a:lnTo>
                  <a:pt x="56" y="211"/>
                </a:lnTo>
                <a:lnTo>
                  <a:pt x="64" y="206"/>
                </a:lnTo>
                <a:lnTo>
                  <a:pt x="73" y="204"/>
                </a:lnTo>
                <a:lnTo>
                  <a:pt x="84" y="202"/>
                </a:lnTo>
                <a:lnTo>
                  <a:pt x="95" y="202"/>
                </a:lnTo>
                <a:lnTo>
                  <a:pt x="107" y="203"/>
                </a:lnTo>
                <a:lnTo>
                  <a:pt x="120" y="205"/>
                </a:lnTo>
                <a:lnTo>
                  <a:pt x="131" y="210"/>
                </a:lnTo>
                <a:lnTo>
                  <a:pt x="143" y="216"/>
                </a:lnTo>
                <a:lnTo>
                  <a:pt x="154" y="224"/>
                </a:lnTo>
                <a:lnTo>
                  <a:pt x="164" y="232"/>
                </a:lnTo>
                <a:lnTo>
                  <a:pt x="174" y="242"/>
                </a:lnTo>
                <a:lnTo>
                  <a:pt x="182" y="253"/>
                </a:lnTo>
                <a:lnTo>
                  <a:pt x="185" y="257"/>
                </a:lnTo>
                <a:lnTo>
                  <a:pt x="189" y="263"/>
                </a:lnTo>
                <a:lnTo>
                  <a:pt x="192" y="269"/>
                </a:lnTo>
                <a:lnTo>
                  <a:pt x="194" y="272"/>
                </a:lnTo>
                <a:lnTo>
                  <a:pt x="196" y="275"/>
                </a:lnTo>
                <a:lnTo>
                  <a:pt x="199" y="278"/>
                </a:lnTo>
                <a:lnTo>
                  <a:pt x="202" y="279"/>
                </a:lnTo>
                <a:lnTo>
                  <a:pt x="205" y="279"/>
                </a:lnTo>
                <a:lnTo>
                  <a:pt x="208" y="279"/>
                </a:lnTo>
                <a:lnTo>
                  <a:pt x="211" y="278"/>
                </a:lnTo>
                <a:lnTo>
                  <a:pt x="214" y="275"/>
                </a:lnTo>
                <a:lnTo>
                  <a:pt x="216" y="272"/>
                </a:lnTo>
                <a:lnTo>
                  <a:pt x="218" y="269"/>
                </a:lnTo>
                <a:lnTo>
                  <a:pt x="222" y="263"/>
                </a:lnTo>
                <a:lnTo>
                  <a:pt x="225" y="257"/>
                </a:lnTo>
                <a:lnTo>
                  <a:pt x="229" y="253"/>
                </a:lnTo>
                <a:lnTo>
                  <a:pt x="237" y="242"/>
                </a:lnTo>
                <a:lnTo>
                  <a:pt x="246" y="232"/>
                </a:lnTo>
                <a:lnTo>
                  <a:pt x="257" y="224"/>
                </a:lnTo>
                <a:lnTo>
                  <a:pt x="268" y="216"/>
                </a:lnTo>
                <a:lnTo>
                  <a:pt x="278" y="210"/>
                </a:lnTo>
                <a:lnTo>
                  <a:pt x="290" y="205"/>
                </a:lnTo>
                <a:lnTo>
                  <a:pt x="303" y="203"/>
                </a:lnTo>
                <a:lnTo>
                  <a:pt x="316" y="202"/>
                </a:lnTo>
                <a:lnTo>
                  <a:pt x="328" y="203"/>
                </a:lnTo>
                <a:lnTo>
                  <a:pt x="341" y="205"/>
                </a:lnTo>
                <a:lnTo>
                  <a:pt x="353" y="210"/>
                </a:lnTo>
                <a:lnTo>
                  <a:pt x="365" y="216"/>
                </a:lnTo>
                <a:lnTo>
                  <a:pt x="376" y="224"/>
                </a:lnTo>
                <a:lnTo>
                  <a:pt x="385" y="232"/>
                </a:lnTo>
                <a:lnTo>
                  <a:pt x="395" y="242"/>
                </a:lnTo>
                <a:lnTo>
                  <a:pt x="404" y="253"/>
                </a:lnTo>
                <a:lnTo>
                  <a:pt x="407" y="257"/>
                </a:lnTo>
                <a:lnTo>
                  <a:pt x="410" y="263"/>
                </a:lnTo>
                <a:lnTo>
                  <a:pt x="413" y="269"/>
                </a:lnTo>
                <a:lnTo>
                  <a:pt x="415" y="272"/>
                </a:lnTo>
                <a:lnTo>
                  <a:pt x="418" y="275"/>
                </a:lnTo>
                <a:lnTo>
                  <a:pt x="421" y="278"/>
                </a:lnTo>
                <a:lnTo>
                  <a:pt x="423" y="279"/>
                </a:lnTo>
                <a:lnTo>
                  <a:pt x="426" y="279"/>
                </a:lnTo>
                <a:lnTo>
                  <a:pt x="430" y="279"/>
                </a:lnTo>
                <a:lnTo>
                  <a:pt x="433" y="278"/>
                </a:lnTo>
                <a:lnTo>
                  <a:pt x="435" y="275"/>
                </a:lnTo>
                <a:lnTo>
                  <a:pt x="437" y="272"/>
                </a:lnTo>
                <a:lnTo>
                  <a:pt x="439" y="269"/>
                </a:lnTo>
                <a:lnTo>
                  <a:pt x="442" y="263"/>
                </a:lnTo>
                <a:lnTo>
                  <a:pt x="447" y="257"/>
                </a:lnTo>
                <a:lnTo>
                  <a:pt x="449" y="253"/>
                </a:lnTo>
                <a:lnTo>
                  <a:pt x="458" y="242"/>
                </a:lnTo>
                <a:lnTo>
                  <a:pt x="467" y="232"/>
                </a:lnTo>
                <a:lnTo>
                  <a:pt x="477" y="224"/>
                </a:lnTo>
                <a:lnTo>
                  <a:pt x="489" y="216"/>
                </a:lnTo>
                <a:lnTo>
                  <a:pt x="500" y="210"/>
                </a:lnTo>
                <a:lnTo>
                  <a:pt x="513" y="205"/>
                </a:lnTo>
                <a:lnTo>
                  <a:pt x="525" y="203"/>
                </a:lnTo>
                <a:lnTo>
                  <a:pt x="538" y="202"/>
                </a:lnTo>
                <a:lnTo>
                  <a:pt x="548" y="202"/>
                </a:lnTo>
                <a:lnTo>
                  <a:pt x="558" y="204"/>
                </a:lnTo>
                <a:lnTo>
                  <a:pt x="568" y="206"/>
                </a:lnTo>
                <a:lnTo>
                  <a:pt x="576" y="211"/>
                </a:lnTo>
                <a:lnTo>
                  <a:pt x="585" y="215"/>
                </a:lnTo>
                <a:lnTo>
                  <a:pt x="594" y="221"/>
                </a:lnTo>
                <a:lnTo>
                  <a:pt x="602" y="229"/>
                </a:lnTo>
                <a:lnTo>
                  <a:pt x="611" y="237"/>
                </a:lnTo>
                <a:lnTo>
                  <a:pt x="616" y="240"/>
                </a:lnTo>
                <a:lnTo>
                  <a:pt x="621" y="241"/>
                </a:lnTo>
                <a:lnTo>
                  <a:pt x="625" y="240"/>
                </a:lnTo>
                <a:lnTo>
                  <a:pt x="629" y="237"/>
                </a:lnTo>
                <a:lnTo>
                  <a:pt x="631" y="233"/>
                </a:lnTo>
                <a:lnTo>
                  <a:pt x="633" y="228"/>
                </a:lnTo>
                <a:lnTo>
                  <a:pt x="633" y="227"/>
                </a:lnTo>
                <a:lnTo>
                  <a:pt x="631" y="22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1" name="Freeform 65">
            <a:extLst>
              <a:ext uri="{FF2B5EF4-FFF2-40B4-BE49-F238E27FC236}">
                <a16:creationId xmlns:a16="http://schemas.microsoft.com/office/drawing/2014/main" id="{BF4A492E-75C4-144A-A21E-A62121ED988B}"/>
              </a:ext>
            </a:extLst>
          </p:cNvPr>
          <p:cNvSpPr>
            <a:spLocks/>
          </p:cNvSpPr>
          <p:nvPr/>
        </p:nvSpPr>
        <p:spPr bwMode="auto">
          <a:xfrm>
            <a:off x="22115052" y="7006571"/>
            <a:ext cx="845211" cy="702174"/>
          </a:xfrm>
          <a:custGeom>
            <a:avLst/>
            <a:gdLst>
              <a:gd name="T0" fmla="*/ 62 w 584"/>
              <a:gd name="T1" fmla="*/ 43 h 487"/>
              <a:gd name="T2" fmla="*/ 76 w 584"/>
              <a:gd name="T3" fmla="*/ 55 h 487"/>
              <a:gd name="T4" fmla="*/ 80 w 584"/>
              <a:gd name="T5" fmla="*/ 101 h 487"/>
              <a:gd name="T6" fmla="*/ 82 w 584"/>
              <a:gd name="T7" fmla="*/ 311 h 487"/>
              <a:gd name="T8" fmla="*/ 92 w 584"/>
              <a:gd name="T9" fmla="*/ 371 h 487"/>
              <a:gd name="T10" fmla="*/ 108 w 584"/>
              <a:gd name="T11" fmla="*/ 408 h 487"/>
              <a:gd name="T12" fmla="*/ 132 w 584"/>
              <a:gd name="T13" fmla="*/ 438 h 487"/>
              <a:gd name="T14" fmla="*/ 165 w 584"/>
              <a:gd name="T15" fmla="*/ 460 h 487"/>
              <a:gd name="T16" fmla="*/ 209 w 584"/>
              <a:gd name="T17" fmla="*/ 478 h 487"/>
              <a:gd name="T18" fmla="*/ 263 w 584"/>
              <a:gd name="T19" fmla="*/ 486 h 487"/>
              <a:gd name="T20" fmla="*/ 347 w 584"/>
              <a:gd name="T21" fmla="*/ 484 h 487"/>
              <a:gd name="T22" fmla="*/ 430 w 584"/>
              <a:gd name="T23" fmla="*/ 460 h 487"/>
              <a:gd name="T24" fmla="*/ 486 w 584"/>
              <a:gd name="T25" fmla="*/ 418 h 487"/>
              <a:gd name="T26" fmla="*/ 512 w 584"/>
              <a:gd name="T27" fmla="*/ 374 h 487"/>
              <a:gd name="T28" fmla="*/ 525 w 584"/>
              <a:gd name="T29" fmla="*/ 298 h 487"/>
              <a:gd name="T30" fmla="*/ 521 w 584"/>
              <a:gd name="T31" fmla="*/ 123 h 487"/>
              <a:gd name="T32" fmla="*/ 516 w 584"/>
              <a:gd name="T33" fmla="*/ 69 h 487"/>
              <a:gd name="T34" fmla="*/ 516 w 584"/>
              <a:gd name="T35" fmla="*/ 51 h 487"/>
              <a:gd name="T36" fmla="*/ 551 w 584"/>
              <a:gd name="T37" fmla="*/ 38 h 487"/>
              <a:gd name="T38" fmla="*/ 584 w 584"/>
              <a:gd name="T39" fmla="*/ 21 h 487"/>
              <a:gd name="T40" fmla="*/ 554 w 584"/>
              <a:gd name="T41" fmla="*/ 2 h 487"/>
              <a:gd name="T42" fmla="*/ 423 w 584"/>
              <a:gd name="T43" fmla="*/ 0 h 487"/>
              <a:gd name="T44" fmla="*/ 433 w 584"/>
              <a:gd name="T45" fmla="*/ 34 h 487"/>
              <a:gd name="T46" fmla="*/ 463 w 584"/>
              <a:gd name="T47" fmla="*/ 47 h 487"/>
              <a:gd name="T48" fmla="*/ 472 w 584"/>
              <a:gd name="T49" fmla="*/ 80 h 487"/>
              <a:gd name="T50" fmla="*/ 477 w 584"/>
              <a:gd name="T51" fmla="*/ 149 h 487"/>
              <a:gd name="T52" fmla="*/ 482 w 584"/>
              <a:gd name="T53" fmla="*/ 200 h 487"/>
              <a:gd name="T54" fmla="*/ 484 w 584"/>
              <a:gd name="T55" fmla="*/ 244 h 487"/>
              <a:gd name="T56" fmla="*/ 479 w 584"/>
              <a:gd name="T57" fmla="*/ 330 h 487"/>
              <a:gd name="T58" fmla="*/ 462 w 584"/>
              <a:gd name="T59" fmla="*/ 378 h 487"/>
              <a:gd name="T60" fmla="*/ 440 w 584"/>
              <a:gd name="T61" fmla="*/ 406 h 487"/>
              <a:gd name="T62" fmla="*/ 404 w 584"/>
              <a:gd name="T63" fmla="*/ 429 h 487"/>
              <a:gd name="T64" fmla="*/ 340 w 584"/>
              <a:gd name="T65" fmla="*/ 443 h 487"/>
              <a:gd name="T66" fmla="*/ 296 w 584"/>
              <a:gd name="T67" fmla="*/ 441 h 487"/>
              <a:gd name="T68" fmla="*/ 243 w 584"/>
              <a:gd name="T69" fmla="*/ 419 h 487"/>
              <a:gd name="T70" fmla="*/ 213 w 584"/>
              <a:gd name="T71" fmla="*/ 383 h 487"/>
              <a:gd name="T72" fmla="*/ 200 w 584"/>
              <a:gd name="T73" fmla="*/ 336 h 487"/>
              <a:gd name="T74" fmla="*/ 192 w 584"/>
              <a:gd name="T75" fmla="*/ 117 h 487"/>
              <a:gd name="T76" fmla="*/ 192 w 584"/>
              <a:gd name="T77" fmla="*/ 78 h 487"/>
              <a:gd name="T78" fmla="*/ 201 w 584"/>
              <a:gd name="T79" fmla="*/ 43 h 487"/>
              <a:gd name="T80" fmla="*/ 239 w 584"/>
              <a:gd name="T81" fmla="*/ 38 h 487"/>
              <a:gd name="T82" fmla="*/ 273 w 584"/>
              <a:gd name="T83" fmla="*/ 32 h 487"/>
              <a:gd name="T84" fmla="*/ 259 w 584"/>
              <a:gd name="T85" fmla="*/ 2 h 487"/>
              <a:gd name="T86" fmla="*/ 221 w 584"/>
              <a:gd name="T87" fmla="*/ 4 h 487"/>
              <a:gd name="T88" fmla="*/ 153 w 584"/>
              <a:gd name="T89" fmla="*/ 6 h 487"/>
              <a:gd name="T90" fmla="*/ 99 w 584"/>
              <a:gd name="T91" fmla="*/ 5 h 487"/>
              <a:gd name="T92" fmla="*/ 38 w 584"/>
              <a:gd name="T93" fmla="*/ 1 h 487"/>
              <a:gd name="T94" fmla="*/ 0 w 584"/>
              <a:gd name="T95" fmla="*/ 1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487">
                <a:moveTo>
                  <a:pt x="18" y="37"/>
                </a:moveTo>
                <a:lnTo>
                  <a:pt x="39" y="38"/>
                </a:lnTo>
                <a:lnTo>
                  <a:pt x="55" y="41"/>
                </a:lnTo>
                <a:lnTo>
                  <a:pt x="62" y="43"/>
                </a:lnTo>
                <a:lnTo>
                  <a:pt x="67" y="46"/>
                </a:lnTo>
                <a:lnTo>
                  <a:pt x="71" y="49"/>
                </a:lnTo>
                <a:lnTo>
                  <a:pt x="74" y="52"/>
                </a:lnTo>
                <a:lnTo>
                  <a:pt x="76" y="55"/>
                </a:lnTo>
                <a:lnTo>
                  <a:pt x="77" y="61"/>
                </a:lnTo>
                <a:lnTo>
                  <a:pt x="78" y="67"/>
                </a:lnTo>
                <a:lnTo>
                  <a:pt x="79" y="77"/>
                </a:lnTo>
                <a:lnTo>
                  <a:pt x="80" y="101"/>
                </a:lnTo>
                <a:lnTo>
                  <a:pt x="81" y="133"/>
                </a:lnTo>
                <a:lnTo>
                  <a:pt x="81" y="259"/>
                </a:lnTo>
                <a:lnTo>
                  <a:pt x="81" y="287"/>
                </a:lnTo>
                <a:lnTo>
                  <a:pt x="82" y="311"/>
                </a:lnTo>
                <a:lnTo>
                  <a:pt x="84" y="333"/>
                </a:lnTo>
                <a:lnTo>
                  <a:pt x="86" y="349"/>
                </a:lnTo>
                <a:lnTo>
                  <a:pt x="90" y="361"/>
                </a:lnTo>
                <a:lnTo>
                  <a:pt x="92" y="371"/>
                </a:lnTo>
                <a:lnTo>
                  <a:pt x="95" y="381"/>
                </a:lnTo>
                <a:lnTo>
                  <a:pt x="99" y="391"/>
                </a:lnTo>
                <a:lnTo>
                  <a:pt x="104" y="400"/>
                </a:lnTo>
                <a:lnTo>
                  <a:pt x="108" y="408"/>
                </a:lnTo>
                <a:lnTo>
                  <a:pt x="113" y="416"/>
                </a:lnTo>
                <a:lnTo>
                  <a:pt x="119" y="424"/>
                </a:lnTo>
                <a:lnTo>
                  <a:pt x="124" y="431"/>
                </a:lnTo>
                <a:lnTo>
                  <a:pt x="132" y="438"/>
                </a:lnTo>
                <a:lnTo>
                  <a:pt x="138" y="444"/>
                </a:lnTo>
                <a:lnTo>
                  <a:pt x="147" y="449"/>
                </a:lnTo>
                <a:lnTo>
                  <a:pt x="155" y="455"/>
                </a:lnTo>
                <a:lnTo>
                  <a:pt x="165" y="460"/>
                </a:lnTo>
                <a:lnTo>
                  <a:pt x="176" y="466"/>
                </a:lnTo>
                <a:lnTo>
                  <a:pt x="187" y="470"/>
                </a:lnTo>
                <a:lnTo>
                  <a:pt x="198" y="474"/>
                </a:lnTo>
                <a:lnTo>
                  <a:pt x="209" y="478"/>
                </a:lnTo>
                <a:lnTo>
                  <a:pt x="222" y="481"/>
                </a:lnTo>
                <a:lnTo>
                  <a:pt x="235" y="483"/>
                </a:lnTo>
                <a:lnTo>
                  <a:pt x="249" y="485"/>
                </a:lnTo>
                <a:lnTo>
                  <a:pt x="263" y="486"/>
                </a:lnTo>
                <a:lnTo>
                  <a:pt x="279" y="487"/>
                </a:lnTo>
                <a:lnTo>
                  <a:pt x="295" y="487"/>
                </a:lnTo>
                <a:lnTo>
                  <a:pt x="322" y="487"/>
                </a:lnTo>
                <a:lnTo>
                  <a:pt x="347" y="484"/>
                </a:lnTo>
                <a:lnTo>
                  <a:pt x="370" y="481"/>
                </a:lnTo>
                <a:lnTo>
                  <a:pt x="392" y="475"/>
                </a:lnTo>
                <a:lnTo>
                  <a:pt x="411" y="469"/>
                </a:lnTo>
                <a:lnTo>
                  <a:pt x="430" y="460"/>
                </a:lnTo>
                <a:lnTo>
                  <a:pt x="446" y="452"/>
                </a:lnTo>
                <a:lnTo>
                  <a:pt x="461" y="441"/>
                </a:lnTo>
                <a:lnTo>
                  <a:pt x="474" y="430"/>
                </a:lnTo>
                <a:lnTo>
                  <a:pt x="486" y="418"/>
                </a:lnTo>
                <a:lnTo>
                  <a:pt x="496" y="406"/>
                </a:lnTo>
                <a:lnTo>
                  <a:pt x="503" y="394"/>
                </a:lnTo>
                <a:lnTo>
                  <a:pt x="509" y="385"/>
                </a:lnTo>
                <a:lnTo>
                  <a:pt x="512" y="374"/>
                </a:lnTo>
                <a:lnTo>
                  <a:pt x="516" y="362"/>
                </a:lnTo>
                <a:lnTo>
                  <a:pt x="519" y="348"/>
                </a:lnTo>
                <a:lnTo>
                  <a:pt x="523" y="325"/>
                </a:lnTo>
                <a:lnTo>
                  <a:pt x="525" y="298"/>
                </a:lnTo>
                <a:lnTo>
                  <a:pt x="525" y="267"/>
                </a:lnTo>
                <a:lnTo>
                  <a:pt x="525" y="232"/>
                </a:lnTo>
                <a:lnTo>
                  <a:pt x="523" y="169"/>
                </a:lnTo>
                <a:lnTo>
                  <a:pt x="521" y="123"/>
                </a:lnTo>
                <a:lnTo>
                  <a:pt x="518" y="94"/>
                </a:lnTo>
                <a:lnTo>
                  <a:pt x="516" y="81"/>
                </a:lnTo>
                <a:lnTo>
                  <a:pt x="516" y="77"/>
                </a:lnTo>
                <a:lnTo>
                  <a:pt x="516" y="69"/>
                </a:lnTo>
                <a:lnTo>
                  <a:pt x="515" y="64"/>
                </a:lnTo>
                <a:lnTo>
                  <a:pt x="515" y="60"/>
                </a:lnTo>
                <a:lnTo>
                  <a:pt x="516" y="55"/>
                </a:lnTo>
                <a:lnTo>
                  <a:pt x="516" y="51"/>
                </a:lnTo>
                <a:lnTo>
                  <a:pt x="518" y="47"/>
                </a:lnTo>
                <a:lnTo>
                  <a:pt x="521" y="45"/>
                </a:lnTo>
                <a:lnTo>
                  <a:pt x="529" y="41"/>
                </a:lnTo>
                <a:lnTo>
                  <a:pt x="551" y="38"/>
                </a:lnTo>
                <a:lnTo>
                  <a:pt x="567" y="36"/>
                </a:lnTo>
                <a:lnTo>
                  <a:pt x="583" y="33"/>
                </a:lnTo>
                <a:lnTo>
                  <a:pt x="584" y="25"/>
                </a:lnTo>
                <a:lnTo>
                  <a:pt x="584" y="21"/>
                </a:lnTo>
                <a:lnTo>
                  <a:pt x="584" y="13"/>
                </a:lnTo>
                <a:lnTo>
                  <a:pt x="582" y="1"/>
                </a:lnTo>
                <a:lnTo>
                  <a:pt x="576" y="0"/>
                </a:lnTo>
                <a:lnTo>
                  <a:pt x="554" y="2"/>
                </a:lnTo>
                <a:lnTo>
                  <a:pt x="533" y="5"/>
                </a:lnTo>
                <a:lnTo>
                  <a:pt x="516" y="5"/>
                </a:lnTo>
                <a:lnTo>
                  <a:pt x="501" y="5"/>
                </a:lnTo>
                <a:lnTo>
                  <a:pt x="423" y="0"/>
                </a:lnTo>
                <a:lnTo>
                  <a:pt x="391" y="0"/>
                </a:lnTo>
                <a:lnTo>
                  <a:pt x="390" y="34"/>
                </a:lnTo>
                <a:lnTo>
                  <a:pt x="395" y="35"/>
                </a:lnTo>
                <a:lnTo>
                  <a:pt x="433" y="34"/>
                </a:lnTo>
                <a:lnTo>
                  <a:pt x="442" y="35"/>
                </a:lnTo>
                <a:lnTo>
                  <a:pt x="449" y="37"/>
                </a:lnTo>
                <a:lnTo>
                  <a:pt x="456" y="41"/>
                </a:lnTo>
                <a:lnTo>
                  <a:pt x="463" y="47"/>
                </a:lnTo>
                <a:lnTo>
                  <a:pt x="467" y="52"/>
                </a:lnTo>
                <a:lnTo>
                  <a:pt x="469" y="59"/>
                </a:lnTo>
                <a:lnTo>
                  <a:pt x="471" y="68"/>
                </a:lnTo>
                <a:lnTo>
                  <a:pt x="472" y="80"/>
                </a:lnTo>
                <a:lnTo>
                  <a:pt x="473" y="103"/>
                </a:lnTo>
                <a:lnTo>
                  <a:pt x="475" y="119"/>
                </a:lnTo>
                <a:lnTo>
                  <a:pt x="476" y="134"/>
                </a:lnTo>
                <a:lnTo>
                  <a:pt x="477" y="149"/>
                </a:lnTo>
                <a:lnTo>
                  <a:pt x="478" y="163"/>
                </a:lnTo>
                <a:lnTo>
                  <a:pt x="479" y="176"/>
                </a:lnTo>
                <a:lnTo>
                  <a:pt x="481" y="189"/>
                </a:lnTo>
                <a:lnTo>
                  <a:pt x="482" y="200"/>
                </a:lnTo>
                <a:lnTo>
                  <a:pt x="483" y="210"/>
                </a:lnTo>
                <a:lnTo>
                  <a:pt x="484" y="219"/>
                </a:lnTo>
                <a:lnTo>
                  <a:pt x="484" y="231"/>
                </a:lnTo>
                <a:lnTo>
                  <a:pt x="484" y="244"/>
                </a:lnTo>
                <a:lnTo>
                  <a:pt x="484" y="258"/>
                </a:lnTo>
                <a:lnTo>
                  <a:pt x="484" y="286"/>
                </a:lnTo>
                <a:lnTo>
                  <a:pt x="482" y="310"/>
                </a:lnTo>
                <a:lnTo>
                  <a:pt x="479" y="330"/>
                </a:lnTo>
                <a:lnTo>
                  <a:pt x="476" y="346"/>
                </a:lnTo>
                <a:lnTo>
                  <a:pt x="472" y="357"/>
                </a:lnTo>
                <a:lnTo>
                  <a:pt x="468" y="367"/>
                </a:lnTo>
                <a:lnTo>
                  <a:pt x="462" y="378"/>
                </a:lnTo>
                <a:lnTo>
                  <a:pt x="456" y="389"/>
                </a:lnTo>
                <a:lnTo>
                  <a:pt x="452" y="394"/>
                </a:lnTo>
                <a:lnTo>
                  <a:pt x="446" y="401"/>
                </a:lnTo>
                <a:lnTo>
                  <a:pt x="440" y="406"/>
                </a:lnTo>
                <a:lnTo>
                  <a:pt x="431" y="414"/>
                </a:lnTo>
                <a:lnTo>
                  <a:pt x="422" y="419"/>
                </a:lnTo>
                <a:lnTo>
                  <a:pt x="414" y="425"/>
                </a:lnTo>
                <a:lnTo>
                  <a:pt x="404" y="429"/>
                </a:lnTo>
                <a:lnTo>
                  <a:pt x="393" y="433"/>
                </a:lnTo>
                <a:lnTo>
                  <a:pt x="377" y="438"/>
                </a:lnTo>
                <a:lnTo>
                  <a:pt x="359" y="441"/>
                </a:lnTo>
                <a:lnTo>
                  <a:pt x="340" y="443"/>
                </a:lnTo>
                <a:lnTo>
                  <a:pt x="321" y="443"/>
                </a:lnTo>
                <a:lnTo>
                  <a:pt x="312" y="443"/>
                </a:lnTo>
                <a:lnTo>
                  <a:pt x="303" y="442"/>
                </a:lnTo>
                <a:lnTo>
                  <a:pt x="296" y="441"/>
                </a:lnTo>
                <a:lnTo>
                  <a:pt x="287" y="439"/>
                </a:lnTo>
                <a:lnTo>
                  <a:pt x="270" y="433"/>
                </a:lnTo>
                <a:lnTo>
                  <a:pt x="254" y="426"/>
                </a:lnTo>
                <a:lnTo>
                  <a:pt x="243" y="419"/>
                </a:lnTo>
                <a:lnTo>
                  <a:pt x="233" y="411"/>
                </a:lnTo>
                <a:lnTo>
                  <a:pt x="225" y="401"/>
                </a:lnTo>
                <a:lnTo>
                  <a:pt x="217" y="391"/>
                </a:lnTo>
                <a:lnTo>
                  <a:pt x="213" y="383"/>
                </a:lnTo>
                <a:lnTo>
                  <a:pt x="209" y="375"/>
                </a:lnTo>
                <a:lnTo>
                  <a:pt x="206" y="366"/>
                </a:lnTo>
                <a:lnTo>
                  <a:pt x="204" y="357"/>
                </a:lnTo>
                <a:lnTo>
                  <a:pt x="200" y="336"/>
                </a:lnTo>
                <a:lnTo>
                  <a:pt x="198" y="313"/>
                </a:lnTo>
                <a:lnTo>
                  <a:pt x="192" y="208"/>
                </a:lnTo>
                <a:lnTo>
                  <a:pt x="192" y="120"/>
                </a:lnTo>
                <a:lnTo>
                  <a:pt x="192" y="117"/>
                </a:lnTo>
                <a:lnTo>
                  <a:pt x="192" y="110"/>
                </a:lnTo>
                <a:lnTo>
                  <a:pt x="191" y="104"/>
                </a:lnTo>
                <a:lnTo>
                  <a:pt x="191" y="99"/>
                </a:lnTo>
                <a:lnTo>
                  <a:pt x="192" y="78"/>
                </a:lnTo>
                <a:lnTo>
                  <a:pt x="192" y="63"/>
                </a:lnTo>
                <a:lnTo>
                  <a:pt x="194" y="53"/>
                </a:lnTo>
                <a:lnTo>
                  <a:pt x="197" y="48"/>
                </a:lnTo>
                <a:lnTo>
                  <a:pt x="201" y="43"/>
                </a:lnTo>
                <a:lnTo>
                  <a:pt x="207" y="40"/>
                </a:lnTo>
                <a:lnTo>
                  <a:pt x="216" y="39"/>
                </a:lnTo>
                <a:lnTo>
                  <a:pt x="227" y="38"/>
                </a:lnTo>
                <a:lnTo>
                  <a:pt x="239" y="38"/>
                </a:lnTo>
                <a:lnTo>
                  <a:pt x="251" y="37"/>
                </a:lnTo>
                <a:lnTo>
                  <a:pt x="262" y="36"/>
                </a:lnTo>
                <a:lnTo>
                  <a:pt x="273" y="35"/>
                </a:lnTo>
                <a:lnTo>
                  <a:pt x="273" y="32"/>
                </a:lnTo>
                <a:lnTo>
                  <a:pt x="273" y="7"/>
                </a:lnTo>
                <a:lnTo>
                  <a:pt x="273" y="1"/>
                </a:lnTo>
                <a:lnTo>
                  <a:pt x="267" y="2"/>
                </a:lnTo>
                <a:lnTo>
                  <a:pt x="259" y="2"/>
                </a:lnTo>
                <a:lnTo>
                  <a:pt x="251" y="2"/>
                </a:lnTo>
                <a:lnTo>
                  <a:pt x="241" y="2"/>
                </a:lnTo>
                <a:lnTo>
                  <a:pt x="233" y="2"/>
                </a:lnTo>
                <a:lnTo>
                  <a:pt x="221" y="4"/>
                </a:lnTo>
                <a:lnTo>
                  <a:pt x="205" y="4"/>
                </a:lnTo>
                <a:lnTo>
                  <a:pt x="185" y="5"/>
                </a:lnTo>
                <a:lnTo>
                  <a:pt x="170" y="5"/>
                </a:lnTo>
                <a:lnTo>
                  <a:pt x="153" y="6"/>
                </a:lnTo>
                <a:lnTo>
                  <a:pt x="137" y="6"/>
                </a:lnTo>
                <a:lnTo>
                  <a:pt x="121" y="6"/>
                </a:lnTo>
                <a:lnTo>
                  <a:pt x="112" y="6"/>
                </a:lnTo>
                <a:lnTo>
                  <a:pt x="99" y="5"/>
                </a:lnTo>
                <a:lnTo>
                  <a:pt x="81" y="5"/>
                </a:lnTo>
                <a:lnTo>
                  <a:pt x="58" y="2"/>
                </a:lnTo>
                <a:lnTo>
                  <a:pt x="47" y="2"/>
                </a:lnTo>
                <a:lnTo>
                  <a:pt x="38" y="1"/>
                </a:lnTo>
                <a:lnTo>
                  <a:pt x="27" y="1"/>
                </a:lnTo>
                <a:lnTo>
                  <a:pt x="15" y="1"/>
                </a:lnTo>
                <a:lnTo>
                  <a:pt x="6" y="1"/>
                </a:lnTo>
                <a:lnTo>
                  <a:pt x="0" y="1"/>
                </a:lnTo>
                <a:lnTo>
                  <a:pt x="1" y="35"/>
                </a:lnTo>
                <a:lnTo>
                  <a:pt x="8" y="36"/>
                </a:lnTo>
                <a:lnTo>
                  <a:pt x="18" y="3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2" name="Freeform 66">
            <a:extLst>
              <a:ext uri="{FF2B5EF4-FFF2-40B4-BE49-F238E27FC236}">
                <a16:creationId xmlns:a16="http://schemas.microsoft.com/office/drawing/2014/main" id="{62E26053-69CC-0B41-99EC-A60E6FDC4898}"/>
              </a:ext>
            </a:extLst>
          </p:cNvPr>
          <p:cNvSpPr>
            <a:spLocks/>
          </p:cNvSpPr>
          <p:nvPr/>
        </p:nvSpPr>
        <p:spPr bwMode="auto">
          <a:xfrm>
            <a:off x="22115052" y="7778094"/>
            <a:ext cx="845211" cy="73686"/>
          </a:xfrm>
          <a:custGeom>
            <a:avLst/>
            <a:gdLst>
              <a:gd name="T0" fmla="*/ 572 w 584"/>
              <a:gd name="T1" fmla="*/ 0 h 50"/>
              <a:gd name="T2" fmla="*/ 12 w 584"/>
              <a:gd name="T3" fmla="*/ 0 h 50"/>
              <a:gd name="T4" fmla="*/ 8 w 584"/>
              <a:gd name="T5" fmla="*/ 1 h 50"/>
              <a:gd name="T6" fmla="*/ 3 w 584"/>
              <a:gd name="T7" fmla="*/ 4 h 50"/>
              <a:gd name="T8" fmla="*/ 1 w 584"/>
              <a:gd name="T9" fmla="*/ 7 h 50"/>
              <a:gd name="T10" fmla="*/ 0 w 584"/>
              <a:gd name="T11" fmla="*/ 13 h 50"/>
              <a:gd name="T12" fmla="*/ 0 w 584"/>
              <a:gd name="T13" fmla="*/ 37 h 50"/>
              <a:gd name="T14" fmla="*/ 1 w 584"/>
              <a:gd name="T15" fmla="*/ 42 h 50"/>
              <a:gd name="T16" fmla="*/ 3 w 584"/>
              <a:gd name="T17" fmla="*/ 45 h 50"/>
              <a:gd name="T18" fmla="*/ 8 w 584"/>
              <a:gd name="T19" fmla="*/ 48 h 50"/>
              <a:gd name="T20" fmla="*/ 12 w 584"/>
              <a:gd name="T21" fmla="*/ 50 h 50"/>
              <a:gd name="T22" fmla="*/ 572 w 584"/>
              <a:gd name="T23" fmla="*/ 50 h 50"/>
              <a:gd name="T24" fmla="*/ 578 w 584"/>
              <a:gd name="T25" fmla="*/ 48 h 50"/>
              <a:gd name="T26" fmla="*/ 581 w 584"/>
              <a:gd name="T27" fmla="*/ 45 h 50"/>
              <a:gd name="T28" fmla="*/ 583 w 584"/>
              <a:gd name="T29" fmla="*/ 42 h 50"/>
              <a:gd name="T30" fmla="*/ 584 w 584"/>
              <a:gd name="T31" fmla="*/ 37 h 50"/>
              <a:gd name="T32" fmla="*/ 584 w 584"/>
              <a:gd name="T33" fmla="*/ 13 h 50"/>
              <a:gd name="T34" fmla="*/ 583 w 584"/>
              <a:gd name="T35" fmla="*/ 7 h 50"/>
              <a:gd name="T36" fmla="*/ 581 w 584"/>
              <a:gd name="T37" fmla="*/ 4 h 50"/>
              <a:gd name="T38" fmla="*/ 578 w 584"/>
              <a:gd name="T39" fmla="*/ 1 h 50"/>
              <a:gd name="T40" fmla="*/ 572 w 584"/>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4" h="50">
                <a:moveTo>
                  <a:pt x="572" y="0"/>
                </a:moveTo>
                <a:lnTo>
                  <a:pt x="12" y="0"/>
                </a:lnTo>
                <a:lnTo>
                  <a:pt x="8" y="1"/>
                </a:lnTo>
                <a:lnTo>
                  <a:pt x="3" y="4"/>
                </a:lnTo>
                <a:lnTo>
                  <a:pt x="1" y="7"/>
                </a:lnTo>
                <a:lnTo>
                  <a:pt x="0" y="13"/>
                </a:lnTo>
                <a:lnTo>
                  <a:pt x="0" y="37"/>
                </a:lnTo>
                <a:lnTo>
                  <a:pt x="1" y="42"/>
                </a:lnTo>
                <a:lnTo>
                  <a:pt x="3" y="45"/>
                </a:lnTo>
                <a:lnTo>
                  <a:pt x="8" y="48"/>
                </a:lnTo>
                <a:lnTo>
                  <a:pt x="12" y="50"/>
                </a:lnTo>
                <a:lnTo>
                  <a:pt x="572" y="50"/>
                </a:lnTo>
                <a:lnTo>
                  <a:pt x="578" y="48"/>
                </a:lnTo>
                <a:lnTo>
                  <a:pt x="581" y="45"/>
                </a:lnTo>
                <a:lnTo>
                  <a:pt x="583" y="42"/>
                </a:lnTo>
                <a:lnTo>
                  <a:pt x="584" y="37"/>
                </a:lnTo>
                <a:lnTo>
                  <a:pt x="584" y="13"/>
                </a:lnTo>
                <a:lnTo>
                  <a:pt x="583" y="7"/>
                </a:lnTo>
                <a:lnTo>
                  <a:pt x="581" y="4"/>
                </a:lnTo>
                <a:lnTo>
                  <a:pt x="578" y="1"/>
                </a:lnTo>
                <a:lnTo>
                  <a:pt x="572"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3" name="Freeform 67">
            <a:extLst>
              <a:ext uri="{FF2B5EF4-FFF2-40B4-BE49-F238E27FC236}">
                <a16:creationId xmlns:a16="http://schemas.microsoft.com/office/drawing/2014/main" id="{629CFD8C-898A-3A49-96AE-B220807C7A31}"/>
              </a:ext>
            </a:extLst>
          </p:cNvPr>
          <p:cNvSpPr>
            <a:spLocks/>
          </p:cNvSpPr>
          <p:nvPr/>
        </p:nvSpPr>
        <p:spPr bwMode="auto">
          <a:xfrm>
            <a:off x="7443088" y="5095096"/>
            <a:ext cx="845211" cy="845211"/>
          </a:xfrm>
          <a:custGeom>
            <a:avLst/>
            <a:gdLst>
              <a:gd name="T0" fmla="*/ 541 w 584"/>
              <a:gd name="T1" fmla="*/ 140 h 584"/>
              <a:gd name="T2" fmla="*/ 507 w 584"/>
              <a:gd name="T3" fmla="*/ 96 h 584"/>
              <a:gd name="T4" fmla="*/ 466 w 584"/>
              <a:gd name="T5" fmla="*/ 58 h 584"/>
              <a:gd name="T6" fmla="*/ 418 w 584"/>
              <a:gd name="T7" fmla="*/ 29 h 584"/>
              <a:gd name="T8" fmla="*/ 364 w 584"/>
              <a:gd name="T9" fmla="*/ 8 h 584"/>
              <a:gd name="T10" fmla="*/ 306 w 584"/>
              <a:gd name="T11" fmla="*/ 0 h 584"/>
              <a:gd name="T12" fmla="*/ 250 w 584"/>
              <a:gd name="T13" fmla="*/ 3 h 584"/>
              <a:gd name="T14" fmla="*/ 196 w 584"/>
              <a:gd name="T15" fmla="*/ 16 h 584"/>
              <a:gd name="T16" fmla="*/ 145 w 584"/>
              <a:gd name="T17" fmla="*/ 38 h 584"/>
              <a:gd name="T18" fmla="*/ 100 w 584"/>
              <a:gd name="T19" fmla="*/ 71 h 584"/>
              <a:gd name="T20" fmla="*/ 35 w 584"/>
              <a:gd name="T21" fmla="*/ 27 h 584"/>
              <a:gd name="T22" fmla="*/ 21 w 584"/>
              <a:gd name="T23" fmla="*/ 23 h 584"/>
              <a:gd name="T24" fmla="*/ 3 w 584"/>
              <a:gd name="T25" fmla="*/ 34 h 584"/>
              <a:gd name="T26" fmla="*/ 0 w 584"/>
              <a:gd name="T27" fmla="*/ 223 h 584"/>
              <a:gd name="T28" fmla="*/ 10 w 584"/>
              <a:gd name="T29" fmla="*/ 239 h 584"/>
              <a:gd name="T30" fmla="*/ 194 w 584"/>
              <a:gd name="T31" fmla="*/ 243 h 584"/>
              <a:gd name="T32" fmla="*/ 217 w 584"/>
              <a:gd name="T33" fmla="*/ 227 h 584"/>
              <a:gd name="T34" fmla="*/ 219 w 584"/>
              <a:gd name="T35" fmla="*/ 213 h 584"/>
              <a:gd name="T36" fmla="*/ 211 w 584"/>
              <a:gd name="T37" fmla="*/ 201 h 584"/>
              <a:gd name="T38" fmla="*/ 204 w 584"/>
              <a:gd name="T39" fmla="*/ 118 h 584"/>
              <a:gd name="T40" fmla="*/ 273 w 584"/>
              <a:gd name="T41" fmla="*/ 98 h 584"/>
              <a:gd name="T42" fmla="*/ 348 w 584"/>
              <a:gd name="T43" fmla="*/ 105 h 584"/>
              <a:gd name="T44" fmla="*/ 415 w 584"/>
              <a:gd name="T45" fmla="*/ 141 h 584"/>
              <a:gd name="T46" fmla="*/ 463 w 584"/>
              <a:gd name="T47" fmla="*/ 199 h 584"/>
              <a:gd name="T48" fmla="*/ 486 w 584"/>
              <a:gd name="T49" fmla="*/ 272 h 584"/>
              <a:gd name="T50" fmla="*/ 478 w 584"/>
              <a:gd name="T51" fmla="*/ 349 h 584"/>
              <a:gd name="T52" fmla="*/ 441 w 584"/>
              <a:gd name="T53" fmla="*/ 415 h 584"/>
              <a:gd name="T54" fmla="*/ 384 w 584"/>
              <a:gd name="T55" fmla="*/ 463 h 584"/>
              <a:gd name="T56" fmla="*/ 311 w 584"/>
              <a:gd name="T57" fmla="*/ 485 h 584"/>
              <a:gd name="T58" fmla="*/ 258 w 584"/>
              <a:gd name="T59" fmla="*/ 483 h 584"/>
              <a:gd name="T60" fmla="*/ 216 w 584"/>
              <a:gd name="T61" fmla="*/ 471 h 584"/>
              <a:gd name="T62" fmla="*/ 178 w 584"/>
              <a:gd name="T63" fmla="*/ 450 h 584"/>
              <a:gd name="T64" fmla="*/ 144 w 584"/>
              <a:gd name="T65" fmla="*/ 420 h 584"/>
              <a:gd name="T66" fmla="*/ 124 w 584"/>
              <a:gd name="T67" fmla="*/ 407 h 584"/>
              <a:gd name="T68" fmla="*/ 64 w 584"/>
              <a:gd name="T69" fmla="*/ 470 h 584"/>
              <a:gd name="T70" fmla="*/ 88 w 584"/>
              <a:gd name="T71" fmla="*/ 502 h 584"/>
              <a:gd name="T72" fmla="*/ 139 w 584"/>
              <a:gd name="T73" fmla="*/ 542 h 584"/>
              <a:gd name="T74" fmla="*/ 197 w 584"/>
              <a:gd name="T75" fmla="*/ 569 h 584"/>
              <a:gd name="T76" fmla="*/ 259 w 584"/>
              <a:gd name="T77" fmla="*/ 583 h 584"/>
              <a:gd name="T78" fmla="*/ 320 w 584"/>
              <a:gd name="T79" fmla="*/ 583 h 584"/>
              <a:gd name="T80" fmla="*/ 378 w 584"/>
              <a:gd name="T81" fmla="*/ 571 h 584"/>
              <a:gd name="T82" fmla="*/ 431 w 584"/>
              <a:gd name="T83" fmla="*/ 548 h 584"/>
              <a:gd name="T84" fmla="*/ 477 w 584"/>
              <a:gd name="T85" fmla="*/ 517 h 584"/>
              <a:gd name="T86" fmla="*/ 517 w 584"/>
              <a:gd name="T87" fmla="*/ 478 h 584"/>
              <a:gd name="T88" fmla="*/ 548 w 584"/>
              <a:gd name="T89" fmla="*/ 431 h 584"/>
              <a:gd name="T90" fmla="*/ 571 w 584"/>
              <a:gd name="T91" fmla="*/ 377 h 584"/>
              <a:gd name="T92" fmla="*/ 582 w 584"/>
              <a:gd name="T93" fmla="*/ 321 h 584"/>
              <a:gd name="T94" fmla="*/ 582 w 584"/>
              <a:gd name="T95" fmla="*/ 262 h 584"/>
              <a:gd name="T96" fmla="*/ 571 w 584"/>
              <a:gd name="T97" fmla="*/ 20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84" h="584">
                <a:moveTo>
                  <a:pt x="560" y="179"/>
                </a:moveTo>
                <a:lnTo>
                  <a:pt x="555" y="165"/>
                </a:lnTo>
                <a:lnTo>
                  <a:pt x="548" y="152"/>
                </a:lnTo>
                <a:lnTo>
                  <a:pt x="541" y="140"/>
                </a:lnTo>
                <a:lnTo>
                  <a:pt x="533" y="128"/>
                </a:lnTo>
                <a:lnTo>
                  <a:pt x="526" y="116"/>
                </a:lnTo>
                <a:lnTo>
                  <a:pt x="517" y="105"/>
                </a:lnTo>
                <a:lnTo>
                  <a:pt x="507" y="96"/>
                </a:lnTo>
                <a:lnTo>
                  <a:pt x="499" y="85"/>
                </a:lnTo>
                <a:lnTo>
                  <a:pt x="488" y="75"/>
                </a:lnTo>
                <a:lnTo>
                  <a:pt x="477" y="67"/>
                </a:lnTo>
                <a:lnTo>
                  <a:pt x="466" y="58"/>
                </a:lnTo>
                <a:lnTo>
                  <a:pt x="455" y="50"/>
                </a:lnTo>
                <a:lnTo>
                  <a:pt x="444" y="43"/>
                </a:lnTo>
                <a:lnTo>
                  <a:pt x="431" y="35"/>
                </a:lnTo>
                <a:lnTo>
                  <a:pt x="418" y="29"/>
                </a:lnTo>
                <a:lnTo>
                  <a:pt x="405" y="22"/>
                </a:lnTo>
                <a:lnTo>
                  <a:pt x="392" y="17"/>
                </a:lnTo>
                <a:lnTo>
                  <a:pt x="378" y="13"/>
                </a:lnTo>
                <a:lnTo>
                  <a:pt x="364" y="8"/>
                </a:lnTo>
                <a:lnTo>
                  <a:pt x="350" y="5"/>
                </a:lnTo>
                <a:lnTo>
                  <a:pt x="336" y="3"/>
                </a:lnTo>
                <a:lnTo>
                  <a:pt x="320" y="1"/>
                </a:lnTo>
                <a:lnTo>
                  <a:pt x="306" y="0"/>
                </a:lnTo>
                <a:lnTo>
                  <a:pt x="291" y="0"/>
                </a:lnTo>
                <a:lnTo>
                  <a:pt x="277" y="0"/>
                </a:lnTo>
                <a:lnTo>
                  <a:pt x="264" y="1"/>
                </a:lnTo>
                <a:lnTo>
                  <a:pt x="250" y="3"/>
                </a:lnTo>
                <a:lnTo>
                  <a:pt x="236" y="5"/>
                </a:lnTo>
                <a:lnTo>
                  <a:pt x="223" y="8"/>
                </a:lnTo>
                <a:lnTo>
                  <a:pt x="209" y="11"/>
                </a:lnTo>
                <a:lnTo>
                  <a:pt x="196" y="16"/>
                </a:lnTo>
                <a:lnTo>
                  <a:pt x="183" y="21"/>
                </a:lnTo>
                <a:lnTo>
                  <a:pt x="170" y="27"/>
                </a:lnTo>
                <a:lnTo>
                  <a:pt x="157" y="32"/>
                </a:lnTo>
                <a:lnTo>
                  <a:pt x="145" y="38"/>
                </a:lnTo>
                <a:lnTo>
                  <a:pt x="134" y="46"/>
                </a:lnTo>
                <a:lnTo>
                  <a:pt x="123" y="54"/>
                </a:lnTo>
                <a:lnTo>
                  <a:pt x="111" y="62"/>
                </a:lnTo>
                <a:lnTo>
                  <a:pt x="100" y="71"/>
                </a:lnTo>
                <a:lnTo>
                  <a:pt x="90" y="81"/>
                </a:lnTo>
                <a:lnTo>
                  <a:pt x="41" y="31"/>
                </a:lnTo>
                <a:lnTo>
                  <a:pt x="37" y="29"/>
                </a:lnTo>
                <a:lnTo>
                  <a:pt x="35" y="27"/>
                </a:lnTo>
                <a:lnTo>
                  <a:pt x="32" y="24"/>
                </a:lnTo>
                <a:lnTo>
                  <a:pt x="29" y="24"/>
                </a:lnTo>
                <a:lnTo>
                  <a:pt x="26" y="23"/>
                </a:lnTo>
                <a:lnTo>
                  <a:pt x="21" y="23"/>
                </a:lnTo>
                <a:lnTo>
                  <a:pt x="18" y="24"/>
                </a:lnTo>
                <a:lnTo>
                  <a:pt x="15" y="25"/>
                </a:lnTo>
                <a:lnTo>
                  <a:pt x="8" y="30"/>
                </a:lnTo>
                <a:lnTo>
                  <a:pt x="3" y="34"/>
                </a:lnTo>
                <a:lnTo>
                  <a:pt x="1" y="41"/>
                </a:lnTo>
                <a:lnTo>
                  <a:pt x="0" y="48"/>
                </a:lnTo>
                <a:lnTo>
                  <a:pt x="0" y="219"/>
                </a:lnTo>
                <a:lnTo>
                  <a:pt x="0" y="223"/>
                </a:lnTo>
                <a:lnTo>
                  <a:pt x="1" y="227"/>
                </a:lnTo>
                <a:lnTo>
                  <a:pt x="3" y="232"/>
                </a:lnTo>
                <a:lnTo>
                  <a:pt x="6" y="236"/>
                </a:lnTo>
                <a:lnTo>
                  <a:pt x="10" y="239"/>
                </a:lnTo>
                <a:lnTo>
                  <a:pt x="15" y="241"/>
                </a:lnTo>
                <a:lnTo>
                  <a:pt x="19" y="243"/>
                </a:lnTo>
                <a:lnTo>
                  <a:pt x="23" y="243"/>
                </a:lnTo>
                <a:lnTo>
                  <a:pt x="194" y="243"/>
                </a:lnTo>
                <a:lnTo>
                  <a:pt x="202" y="243"/>
                </a:lnTo>
                <a:lnTo>
                  <a:pt x="208" y="239"/>
                </a:lnTo>
                <a:lnTo>
                  <a:pt x="212" y="235"/>
                </a:lnTo>
                <a:lnTo>
                  <a:pt x="217" y="227"/>
                </a:lnTo>
                <a:lnTo>
                  <a:pt x="218" y="224"/>
                </a:lnTo>
                <a:lnTo>
                  <a:pt x="219" y="221"/>
                </a:lnTo>
                <a:lnTo>
                  <a:pt x="219" y="218"/>
                </a:lnTo>
                <a:lnTo>
                  <a:pt x="219" y="213"/>
                </a:lnTo>
                <a:lnTo>
                  <a:pt x="218" y="210"/>
                </a:lnTo>
                <a:lnTo>
                  <a:pt x="216" y="208"/>
                </a:lnTo>
                <a:lnTo>
                  <a:pt x="213" y="205"/>
                </a:lnTo>
                <a:lnTo>
                  <a:pt x="211" y="201"/>
                </a:lnTo>
                <a:lnTo>
                  <a:pt x="159" y="149"/>
                </a:lnTo>
                <a:lnTo>
                  <a:pt x="172" y="137"/>
                </a:lnTo>
                <a:lnTo>
                  <a:pt x="188" y="127"/>
                </a:lnTo>
                <a:lnTo>
                  <a:pt x="204" y="118"/>
                </a:lnTo>
                <a:lnTo>
                  <a:pt x="220" y="111"/>
                </a:lnTo>
                <a:lnTo>
                  <a:pt x="237" y="104"/>
                </a:lnTo>
                <a:lnTo>
                  <a:pt x="255" y="100"/>
                </a:lnTo>
                <a:lnTo>
                  <a:pt x="273" y="98"/>
                </a:lnTo>
                <a:lnTo>
                  <a:pt x="291" y="97"/>
                </a:lnTo>
                <a:lnTo>
                  <a:pt x="311" y="98"/>
                </a:lnTo>
                <a:lnTo>
                  <a:pt x="330" y="101"/>
                </a:lnTo>
                <a:lnTo>
                  <a:pt x="348" y="105"/>
                </a:lnTo>
                <a:lnTo>
                  <a:pt x="367" y="112"/>
                </a:lnTo>
                <a:lnTo>
                  <a:pt x="384" y="121"/>
                </a:lnTo>
                <a:lnTo>
                  <a:pt x="400" y="130"/>
                </a:lnTo>
                <a:lnTo>
                  <a:pt x="415" y="141"/>
                </a:lnTo>
                <a:lnTo>
                  <a:pt x="429" y="154"/>
                </a:lnTo>
                <a:lnTo>
                  <a:pt x="441" y="168"/>
                </a:lnTo>
                <a:lnTo>
                  <a:pt x="453" y="183"/>
                </a:lnTo>
                <a:lnTo>
                  <a:pt x="463" y="199"/>
                </a:lnTo>
                <a:lnTo>
                  <a:pt x="471" y="217"/>
                </a:lnTo>
                <a:lnTo>
                  <a:pt x="478" y="234"/>
                </a:lnTo>
                <a:lnTo>
                  <a:pt x="482" y="253"/>
                </a:lnTo>
                <a:lnTo>
                  <a:pt x="486" y="272"/>
                </a:lnTo>
                <a:lnTo>
                  <a:pt x="487" y="292"/>
                </a:lnTo>
                <a:lnTo>
                  <a:pt x="486" y="312"/>
                </a:lnTo>
                <a:lnTo>
                  <a:pt x="482" y="330"/>
                </a:lnTo>
                <a:lnTo>
                  <a:pt x="478" y="349"/>
                </a:lnTo>
                <a:lnTo>
                  <a:pt x="471" y="367"/>
                </a:lnTo>
                <a:lnTo>
                  <a:pt x="463" y="385"/>
                </a:lnTo>
                <a:lnTo>
                  <a:pt x="453" y="401"/>
                </a:lnTo>
                <a:lnTo>
                  <a:pt x="441" y="415"/>
                </a:lnTo>
                <a:lnTo>
                  <a:pt x="429" y="429"/>
                </a:lnTo>
                <a:lnTo>
                  <a:pt x="415" y="442"/>
                </a:lnTo>
                <a:lnTo>
                  <a:pt x="400" y="453"/>
                </a:lnTo>
                <a:lnTo>
                  <a:pt x="384" y="463"/>
                </a:lnTo>
                <a:lnTo>
                  <a:pt x="367" y="471"/>
                </a:lnTo>
                <a:lnTo>
                  <a:pt x="348" y="478"/>
                </a:lnTo>
                <a:lnTo>
                  <a:pt x="330" y="482"/>
                </a:lnTo>
                <a:lnTo>
                  <a:pt x="311" y="485"/>
                </a:lnTo>
                <a:lnTo>
                  <a:pt x="291" y="487"/>
                </a:lnTo>
                <a:lnTo>
                  <a:pt x="280" y="487"/>
                </a:lnTo>
                <a:lnTo>
                  <a:pt x="270" y="485"/>
                </a:lnTo>
                <a:lnTo>
                  <a:pt x="258" y="483"/>
                </a:lnTo>
                <a:lnTo>
                  <a:pt x="247" y="481"/>
                </a:lnTo>
                <a:lnTo>
                  <a:pt x="237" y="479"/>
                </a:lnTo>
                <a:lnTo>
                  <a:pt x="226" y="476"/>
                </a:lnTo>
                <a:lnTo>
                  <a:pt x="216" y="471"/>
                </a:lnTo>
                <a:lnTo>
                  <a:pt x="206" y="467"/>
                </a:lnTo>
                <a:lnTo>
                  <a:pt x="196" y="462"/>
                </a:lnTo>
                <a:lnTo>
                  <a:pt x="186" y="456"/>
                </a:lnTo>
                <a:lnTo>
                  <a:pt x="178" y="450"/>
                </a:lnTo>
                <a:lnTo>
                  <a:pt x="168" y="443"/>
                </a:lnTo>
                <a:lnTo>
                  <a:pt x="161" y="436"/>
                </a:lnTo>
                <a:lnTo>
                  <a:pt x="152" y="428"/>
                </a:lnTo>
                <a:lnTo>
                  <a:pt x="144" y="420"/>
                </a:lnTo>
                <a:lnTo>
                  <a:pt x="138" y="411"/>
                </a:lnTo>
                <a:lnTo>
                  <a:pt x="135" y="408"/>
                </a:lnTo>
                <a:lnTo>
                  <a:pt x="129" y="407"/>
                </a:lnTo>
                <a:lnTo>
                  <a:pt x="124" y="407"/>
                </a:lnTo>
                <a:lnTo>
                  <a:pt x="120" y="410"/>
                </a:lnTo>
                <a:lnTo>
                  <a:pt x="68" y="462"/>
                </a:lnTo>
                <a:lnTo>
                  <a:pt x="66" y="466"/>
                </a:lnTo>
                <a:lnTo>
                  <a:pt x="64" y="470"/>
                </a:lnTo>
                <a:lnTo>
                  <a:pt x="64" y="475"/>
                </a:lnTo>
                <a:lnTo>
                  <a:pt x="67" y="479"/>
                </a:lnTo>
                <a:lnTo>
                  <a:pt x="77" y="491"/>
                </a:lnTo>
                <a:lnTo>
                  <a:pt x="88" y="502"/>
                </a:lnTo>
                <a:lnTo>
                  <a:pt x="100" y="512"/>
                </a:lnTo>
                <a:lnTo>
                  <a:pt x="112" y="523"/>
                </a:lnTo>
                <a:lnTo>
                  <a:pt x="125" y="533"/>
                </a:lnTo>
                <a:lnTo>
                  <a:pt x="139" y="542"/>
                </a:lnTo>
                <a:lnTo>
                  <a:pt x="153" y="549"/>
                </a:lnTo>
                <a:lnTo>
                  <a:pt x="167" y="557"/>
                </a:lnTo>
                <a:lnTo>
                  <a:pt x="182" y="563"/>
                </a:lnTo>
                <a:lnTo>
                  <a:pt x="197" y="569"/>
                </a:lnTo>
                <a:lnTo>
                  <a:pt x="212" y="573"/>
                </a:lnTo>
                <a:lnTo>
                  <a:pt x="228" y="577"/>
                </a:lnTo>
                <a:lnTo>
                  <a:pt x="244" y="580"/>
                </a:lnTo>
                <a:lnTo>
                  <a:pt x="259" y="583"/>
                </a:lnTo>
                <a:lnTo>
                  <a:pt x="275" y="584"/>
                </a:lnTo>
                <a:lnTo>
                  <a:pt x="291" y="584"/>
                </a:lnTo>
                <a:lnTo>
                  <a:pt x="306" y="584"/>
                </a:lnTo>
                <a:lnTo>
                  <a:pt x="320" y="583"/>
                </a:lnTo>
                <a:lnTo>
                  <a:pt x="336" y="580"/>
                </a:lnTo>
                <a:lnTo>
                  <a:pt x="350" y="578"/>
                </a:lnTo>
                <a:lnTo>
                  <a:pt x="364" y="575"/>
                </a:lnTo>
                <a:lnTo>
                  <a:pt x="378" y="571"/>
                </a:lnTo>
                <a:lnTo>
                  <a:pt x="392" y="566"/>
                </a:lnTo>
                <a:lnTo>
                  <a:pt x="405" y="561"/>
                </a:lnTo>
                <a:lnTo>
                  <a:pt x="418" y="555"/>
                </a:lnTo>
                <a:lnTo>
                  <a:pt x="431" y="548"/>
                </a:lnTo>
                <a:lnTo>
                  <a:pt x="444" y="541"/>
                </a:lnTo>
                <a:lnTo>
                  <a:pt x="455" y="533"/>
                </a:lnTo>
                <a:lnTo>
                  <a:pt x="466" y="525"/>
                </a:lnTo>
                <a:lnTo>
                  <a:pt x="477" y="517"/>
                </a:lnTo>
                <a:lnTo>
                  <a:pt x="488" y="508"/>
                </a:lnTo>
                <a:lnTo>
                  <a:pt x="499" y="498"/>
                </a:lnTo>
                <a:lnTo>
                  <a:pt x="507" y="489"/>
                </a:lnTo>
                <a:lnTo>
                  <a:pt x="517" y="478"/>
                </a:lnTo>
                <a:lnTo>
                  <a:pt x="526" y="467"/>
                </a:lnTo>
                <a:lnTo>
                  <a:pt x="533" y="455"/>
                </a:lnTo>
                <a:lnTo>
                  <a:pt x="541" y="443"/>
                </a:lnTo>
                <a:lnTo>
                  <a:pt x="548" y="431"/>
                </a:lnTo>
                <a:lnTo>
                  <a:pt x="555" y="419"/>
                </a:lnTo>
                <a:lnTo>
                  <a:pt x="560" y="406"/>
                </a:lnTo>
                <a:lnTo>
                  <a:pt x="566" y="392"/>
                </a:lnTo>
                <a:lnTo>
                  <a:pt x="571" y="377"/>
                </a:lnTo>
                <a:lnTo>
                  <a:pt x="574" y="363"/>
                </a:lnTo>
                <a:lnTo>
                  <a:pt x="577" y="349"/>
                </a:lnTo>
                <a:lnTo>
                  <a:pt x="581" y="335"/>
                </a:lnTo>
                <a:lnTo>
                  <a:pt x="582" y="321"/>
                </a:lnTo>
                <a:lnTo>
                  <a:pt x="583" y="306"/>
                </a:lnTo>
                <a:lnTo>
                  <a:pt x="584" y="292"/>
                </a:lnTo>
                <a:lnTo>
                  <a:pt x="583" y="277"/>
                </a:lnTo>
                <a:lnTo>
                  <a:pt x="582" y="262"/>
                </a:lnTo>
                <a:lnTo>
                  <a:pt x="581" y="248"/>
                </a:lnTo>
                <a:lnTo>
                  <a:pt x="577" y="234"/>
                </a:lnTo>
                <a:lnTo>
                  <a:pt x="574" y="220"/>
                </a:lnTo>
                <a:lnTo>
                  <a:pt x="571" y="206"/>
                </a:lnTo>
                <a:lnTo>
                  <a:pt x="566" y="192"/>
                </a:lnTo>
                <a:lnTo>
                  <a:pt x="560" y="17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4" name="Freeform 68">
            <a:extLst>
              <a:ext uri="{FF2B5EF4-FFF2-40B4-BE49-F238E27FC236}">
                <a16:creationId xmlns:a16="http://schemas.microsoft.com/office/drawing/2014/main" id="{5889F950-0835-8E4B-88A5-2ACB17D18E38}"/>
              </a:ext>
            </a:extLst>
          </p:cNvPr>
          <p:cNvSpPr>
            <a:spLocks/>
          </p:cNvSpPr>
          <p:nvPr/>
        </p:nvSpPr>
        <p:spPr bwMode="auto">
          <a:xfrm>
            <a:off x="9523602" y="5636897"/>
            <a:ext cx="212387" cy="39011"/>
          </a:xfrm>
          <a:custGeom>
            <a:avLst/>
            <a:gdLst>
              <a:gd name="T0" fmla="*/ 143 w 146"/>
              <a:gd name="T1" fmla="*/ 22 h 25"/>
              <a:gd name="T2" fmla="*/ 145 w 146"/>
              <a:gd name="T3" fmla="*/ 18 h 25"/>
              <a:gd name="T4" fmla="*/ 146 w 146"/>
              <a:gd name="T5" fmla="*/ 13 h 25"/>
              <a:gd name="T6" fmla="*/ 145 w 146"/>
              <a:gd name="T7" fmla="*/ 8 h 25"/>
              <a:gd name="T8" fmla="*/ 143 w 146"/>
              <a:gd name="T9" fmla="*/ 5 h 25"/>
              <a:gd name="T10" fmla="*/ 139 w 146"/>
              <a:gd name="T11" fmla="*/ 1 h 25"/>
              <a:gd name="T12" fmla="*/ 134 w 146"/>
              <a:gd name="T13" fmla="*/ 0 h 25"/>
              <a:gd name="T14" fmla="*/ 12 w 146"/>
              <a:gd name="T15" fmla="*/ 0 h 25"/>
              <a:gd name="T16" fmla="*/ 7 w 146"/>
              <a:gd name="T17" fmla="*/ 1 h 25"/>
              <a:gd name="T18" fmla="*/ 4 w 146"/>
              <a:gd name="T19" fmla="*/ 5 h 25"/>
              <a:gd name="T20" fmla="*/ 0 w 146"/>
              <a:gd name="T21" fmla="*/ 8 h 25"/>
              <a:gd name="T22" fmla="*/ 0 w 146"/>
              <a:gd name="T23" fmla="*/ 13 h 25"/>
              <a:gd name="T24" fmla="*/ 0 w 146"/>
              <a:gd name="T25" fmla="*/ 18 h 25"/>
              <a:gd name="T26" fmla="*/ 4 w 146"/>
              <a:gd name="T27" fmla="*/ 22 h 25"/>
              <a:gd name="T28" fmla="*/ 7 w 146"/>
              <a:gd name="T29" fmla="*/ 24 h 25"/>
              <a:gd name="T30" fmla="*/ 12 w 146"/>
              <a:gd name="T31" fmla="*/ 25 h 25"/>
              <a:gd name="T32" fmla="*/ 134 w 146"/>
              <a:gd name="T33" fmla="*/ 25 h 25"/>
              <a:gd name="T34" fmla="*/ 139 w 146"/>
              <a:gd name="T35" fmla="*/ 24 h 25"/>
              <a:gd name="T36" fmla="*/ 143 w 146"/>
              <a:gd name="T3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6" h="25">
                <a:moveTo>
                  <a:pt x="143" y="22"/>
                </a:moveTo>
                <a:lnTo>
                  <a:pt x="145" y="18"/>
                </a:lnTo>
                <a:lnTo>
                  <a:pt x="146" y="13"/>
                </a:lnTo>
                <a:lnTo>
                  <a:pt x="145" y="8"/>
                </a:lnTo>
                <a:lnTo>
                  <a:pt x="143" y="5"/>
                </a:lnTo>
                <a:lnTo>
                  <a:pt x="139" y="1"/>
                </a:lnTo>
                <a:lnTo>
                  <a:pt x="134" y="0"/>
                </a:lnTo>
                <a:lnTo>
                  <a:pt x="12" y="0"/>
                </a:lnTo>
                <a:lnTo>
                  <a:pt x="7" y="1"/>
                </a:lnTo>
                <a:lnTo>
                  <a:pt x="4" y="5"/>
                </a:lnTo>
                <a:lnTo>
                  <a:pt x="0" y="8"/>
                </a:lnTo>
                <a:lnTo>
                  <a:pt x="0" y="13"/>
                </a:lnTo>
                <a:lnTo>
                  <a:pt x="0" y="18"/>
                </a:lnTo>
                <a:lnTo>
                  <a:pt x="4" y="22"/>
                </a:lnTo>
                <a:lnTo>
                  <a:pt x="7" y="24"/>
                </a:lnTo>
                <a:lnTo>
                  <a:pt x="12" y="25"/>
                </a:lnTo>
                <a:lnTo>
                  <a:pt x="134" y="25"/>
                </a:lnTo>
                <a:lnTo>
                  <a:pt x="139" y="24"/>
                </a:lnTo>
                <a:lnTo>
                  <a:pt x="143" y="2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5" name="Freeform 69">
            <a:extLst>
              <a:ext uri="{FF2B5EF4-FFF2-40B4-BE49-F238E27FC236}">
                <a16:creationId xmlns:a16="http://schemas.microsoft.com/office/drawing/2014/main" id="{EFE7C8DE-B90A-DA4C-8E55-F588E5543E89}"/>
              </a:ext>
            </a:extLst>
          </p:cNvPr>
          <p:cNvSpPr>
            <a:spLocks/>
          </p:cNvSpPr>
          <p:nvPr/>
        </p:nvSpPr>
        <p:spPr bwMode="auto">
          <a:xfrm>
            <a:off x="10104412" y="5060420"/>
            <a:ext cx="34675" cy="212387"/>
          </a:xfrm>
          <a:custGeom>
            <a:avLst/>
            <a:gdLst>
              <a:gd name="T0" fmla="*/ 12 w 24"/>
              <a:gd name="T1" fmla="*/ 147 h 147"/>
              <a:gd name="T2" fmla="*/ 17 w 24"/>
              <a:gd name="T3" fmla="*/ 146 h 147"/>
              <a:gd name="T4" fmla="*/ 21 w 24"/>
              <a:gd name="T5" fmla="*/ 143 h 147"/>
              <a:gd name="T6" fmla="*/ 24 w 24"/>
              <a:gd name="T7" fmla="*/ 139 h 147"/>
              <a:gd name="T8" fmla="*/ 24 w 24"/>
              <a:gd name="T9" fmla="*/ 134 h 147"/>
              <a:gd name="T10" fmla="*/ 24 w 24"/>
              <a:gd name="T11" fmla="*/ 13 h 147"/>
              <a:gd name="T12" fmla="*/ 24 w 24"/>
              <a:gd name="T13" fmla="*/ 7 h 147"/>
              <a:gd name="T14" fmla="*/ 21 w 24"/>
              <a:gd name="T15" fmla="*/ 4 h 147"/>
              <a:gd name="T16" fmla="*/ 17 w 24"/>
              <a:gd name="T17" fmla="*/ 1 h 147"/>
              <a:gd name="T18" fmla="*/ 12 w 24"/>
              <a:gd name="T19" fmla="*/ 0 h 147"/>
              <a:gd name="T20" fmla="*/ 8 w 24"/>
              <a:gd name="T21" fmla="*/ 1 h 147"/>
              <a:gd name="T22" fmla="*/ 3 w 24"/>
              <a:gd name="T23" fmla="*/ 4 h 147"/>
              <a:gd name="T24" fmla="*/ 1 w 24"/>
              <a:gd name="T25" fmla="*/ 7 h 147"/>
              <a:gd name="T26" fmla="*/ 0 w 24"/>
              <a:gd name="T27" fmla="*/ 13 h 147"/>
              <a:gd name="T28" fmla="*/ 0 w 24"/>
              <a:gd name="T29" fmla="*/ 134 h 147"/>
              <a:gd name="T30" fmla="*/ 1 w 24"/>
              <a:gd name="T31" fmla="*/ 139 h 147"/>
              <a:gd name="T32" fmla="*/ 3 w 24"/>
              <a:gd name="T33" fmla="*/ 143 h 147"/>
              <a:gd name="T34" fmla="*/ 8 w 24"/>
              <a:gd name="T35" fmla="*/ 146 h 147"/>
              <a:gd name="T36" fmla="*/ 12 w 24"/>
              <a:gd name="T3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147">
                <a:moveTo>
                  <a:pt x="12" y="147"/>
                </a:moveTo>
                <a:lnTo>
                  <a:pt x="17" y="146"/>
                </a:lnTo>
                <a:lnTo>
                  <a:pt x="21" y="143"/>
                </a:lnTo>
                <a:lnTo>
                  <a:pt x="24" y="139"/>
                </a:lnTo>
                <a:lnTo>
                  <a:pt x="24" y="134"/>
                </a:lnTo>
                <a:lnTo>
                  <a:pt x="24" y="13"/>
                </a:lnTo>
                <a:lnTo>
                  <a:pt x="24" y="7"/>
                </a:lnTo>
                <a:lnTo>
                  <a:pt x="21" y="4"/>
                </a:lnTo>
                <a:lnTo>
                  <a:pt x="17" y="1"/>
                </a:lnTo>
                <a:lnTo>
                  <a:pt x="12" y="0"/>
                </a:lnTo>
                <a:lnTo>
                  <a:pt x="8" y="1"/>
                </a:lnTo>
                <a:lnTo>
                  <a:pt x="3" y="4"/>
                </a:lnTo>
                <a:lnTo>
                  <a:pt x="1" y="7"/>
                </a:lnTo>
                <a:lnTo>
                  <a:pt x="0" y="13"/>
                </a:lnTo>
                <a:lnTo>
                  <a:pt x="0" y="134"/>
                </a:lnTo>
                <a:lnTo>
                  <a:pt x="1" y="139"/>
                </a:lnTo>
                <a:lnTo>
                  <a:pt x="3" y="143"/>
                </a:lnTo>
                <a:lnTo>
                  <a:pt x="8" y="146"/>
                </a:lnTo>
                <a:lnTo>
                  <a:pt x="12" y="14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6" name="Freeform 70">
            <a:extLst>
              <a:ext uri="{FF2B5EF4-FFF2-40B4-BE49-F238E27FC236}">
                <a16:creationId xmlns:a16="http://schemas.microsoft.com/office/drawing/2014/main" id="{D4787422-AD4E-8B40-AE50-2B48199F289D}"/>
              </a:ext>
            </a:extLst>
          </p:cNvPr>
          <p:cNvSpPr>
            <a:spLocks/>
          </p:cNvSpPr>
          <p:nvPr/>
        </p:nvSpPr>
        <p:spPr bwMode="auto">
          <a:xfrm>
            <a:off x="9592952" y="5727918"/>
            <a:ext cx="177712" cy="177712"/>
          </a:xfrm>
          <a:custGeom>
            <a:avLst/>
            <a:gdLst>
              <a:gd name="T0" fmla="*/ 109 w 122"/>
              <a:gd name="T1" fmla="*/ 0 h 122"/>
              <a:gd name="T2" fmla="*/ 105 w 122"/>
              <a:gd name="T3" fmla="*/ 1 h 122"/>
              <a:gd name="T4" fmla="*/ 100 w 122"/>
              <a:gd name="T5" fmla="*/ 3 h 122"/>
              <a:gd name="T6" fmla="*/ 3 w 122"/>
              <a:gd name="T7" fmla="*/ 100 h 122"/>
              <a:gd name="T8" fmla="*/ 1 w 122"/>
              <a:gd name="T9" fmla="*/ 105 h 122"/>
              <a:gd name="T10" fmla="*/ 0 w 122"/>
              <a:gd name="T11" fmla="*/ 109 h 122"/>
              <a:gd name="T12" fmla="*/ 1 w 122"/>
              <a:gd name="T13" fmla="*/ 114 h 122"/>
              <a:gd name="T14" fmla="*/ 3 w 122"/>
              <a:gd name="T15" fmla="*/ 118 h 122"/>
              <a:gd name="T16" fmla="*/ 8 w 122"/>
              <a:gd name="T17" fmla="*/ 121 h 122"/>
              <a:gd name="T18" fmla="*/ 12 w 122"/>
              <a:gd name="T19" fmla="*/ 122 h 122"/>
              <a:gd name="T20" fmla="*/ 16 w 122"/>
              <a:gd name="T21" fmla="*/ 121 h 122"/>
              <a:gd name="T22" fmla="*/ 20 w 122"/>
              <a:gd name="T23" fmla="*/ 118 h 122"/>
              <a:gd name="T24" fmla="*/ 118 w 122"/>
              <a:gd name="T25" fmla="*/ 20 h 122"/>
              <a:gd name="T26" fmla="*/ 121 w 122"/>
              <a:gd name="T27" fmla="*/ 16 h 122"/>
              <a:gd name="T28" fmla="*/ 122 w 122"/>
              <a:gd name="T29" fmla="*/ 12 h 122"/>
              <a:gd name="T30" fmla="*/ 121 w 122"/>
              <a:gd name="T31" fmla="*/ 8 h 122"/>
              <a:gd name="T32" fmla="*/ 118 w 122"/>
              <a:gd name="T33" fmla="*/ 3 h 122"/>
              <a:gd name="T34" fmla="*/ 114 w 122"/>
              <a:gd name="T35" fmla="*/ 1 h 122"/>
              <a:gd name="T36" fmla="*/ 109 w 122"/>
              <a:gd name="T3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122">
                <a:moveTo>
                  <a:pt x="109" y="0"/>
                </a:moveTo>
                <a:lnTo>
                  <a:pt x="105" y="1"/>
                </a:lnTo>
                <a:lnTo>
                  <a:pt x="100" y="3"/>
                </a:lnTo>
                <a:lnTo>
                  <a:pt x="3" y="100"/>
                </a:lnTo>
                <a:lnTo>
                  <a:pt x="1" y="105"/>
                </a:lnTo>
                <a:lnTo>
                  <a:pt x="0" y="109"/>
                </a:lnTo>
                <a:lnTo>
                  <a:pt x="1" y="114"/>
                </a:lnTo>
                <a:lnTo>
                  <a:pt x="3" y="118"/>
                </a:lnTo>
                <a:lnTo>
                  <a:pt x="8" y="121"/>
                </a:lnTo>
                <a:lnTo>
                  <a:pt x="12" y="122"/>
                </a:lnTo>
                <a:lnTo>
                  <a:pt x="16" y="121"/>
                </a:lnTo>
                <a:lnTo>
                  <a:pt x="20" y="118"/>
                </a:lnTo>
                <a:lnTo>
                  <a:pt x="118" y="20"/>
                </a:lnTo>
                <a:lnTo>
                  <a:pt x="121" y="16"/>
                </a:lnTo>
                <a:lnTo>
                  <a:pt x="122" y="12"/>
                </a:lnTo>
                <a:lnTo>
                  <a:pt x="121" y="8"/>
                </a:lnTo>
                <a:lnTo>
                  <a:pt x="118" y="3"/>
                </a:lnTo>
                <a:lnTo>
                  <a:pt x="114" y="1"/>
                </a:lnTo>
                <a:lnTo>
                  <a:pt x="109"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7" name="Freeform 71">
            <a:extLst>
              <a:ext uri="{FF2B5EF4-FFF2-40B4-BE49-F238E27FC236}">
                <a16:creationId xmlns:a16="http://schemas.microsoft.com/office/drawing/2014/main" id="{728B6873-8F0B-0545-B2B3-66434DD62B78}"/>
              </a:ext>
            </a:extLst>
          </p:cNvPr>
          <p:cNvSpPr>
            <a:spLocks/>
          </p:cNvSpPr>
          <p:nvPr/>
        </p:nvSpPr>
        <p:spPr bwMode="auto">
          <a:xfrm>
            <a:off x="10191101" y="5129770"/>
            <a:ext cx="177712" cy="173376"/>
          </a:xfrm>
          <a:custGeom>
            <a:avLst/>
            <a:gdLst>
              <a:gd name="T0" fmla="*/ 11 w 122"/>
              <a:gd name="T1" fmla="*/ 121 h 121"/>
              <a:gd name="T2" fmla="*/ 17 w 122"/>
              <a:gd name="T3" fmla="*/ 120 h 121"/>
              <a:gd name="T4" fmla="*/ 21 w 122"/>
              <a:gd name="T5" fmla="*/ 118 h 121"/>
              <a:gd name="T6" fmla="*/ 118 w 122"/>
              <a:gd name="T7" fmla="*/ 21 h 121"/>
              <a:gd name="T8" fmla="*/ 121 w 122"/>
              <a:gd name="T9" fmla="*/ 17 h 121"/>
              <a:gd name="T10" fmla="*/ 122 w 122"/>
              <a:gd name="T11" fmla="*/ 12 h 121"/>
              <a:gd name="T12" fmla="*/ 121 w 122"/>
              <a:gd name="T13" fmla="*/ 7 h 121"/>
              <a:gd name="T14" fmla="*/ 118 w 122"/>
              <a:gd name="T15" fmla="*/ 4 h 121"/>
              <a:gd name="T16" fmla="*/ 114 w 122"/>
              <a:gd name="T17" fmla="*/ 0 h 121"/>
              <a:gd name="T18" fmla="*/ 110 w 122"/>
              <a:gd name="T19" fmla="*/ 0 h 121"/>
              <a:gd name="T20" fmla="*/ 104 w 122"/>
              <a:gd name="T21" fmla="*/ 0 h 121"/>
              <a:gd name="T22" fmla="*/ 100 w 122"/>
              <a:gd name="T23" fmla="*/ 4 h 121"/>
              <a:gd name="T24" fmla="*/ 3 w 122"/>
              <a:gd name="T25" fmla="*/ 101 h 121"/>
              <a:gd name="T26" fmla="*/ 1 w 122"/>
              <a:gd name="T27" fmla="*/ 105 h 121"/>
              <a:gd name="T28" fmla="*/ 0 w 122"/>
              <a:gd name="T29" fmla="*/ 109 h 121"/>
              <a:gd name="T30" fmla="*/ 1 w 122"/>
              <a:gd name="T31" fmla="*/ 114 h 121"/>
              <a:gd name="T32" fmla="*/ 3 w 122"/>
              <a:gd name="T33" fmla="*/ 118 h 121"/>
              <a:gd name="T34" fmla="*/ 7 w 122"/>
              <a:gd name="T35" fmla="*/ 120 h 121"/>
              <a:gd name="T36" fmla="*/ 11 w 122"/>
              <a:gd name="T3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121">
                <a:moveTo>
                  <a:pt x="11" y="121"/>
                </a:moveTo>
                <a:lnTo>
                  <a:pt x="17" y="120"/>
                </a:lnTo>
                <a:lnTo>
                  <a:pt x="21" y="118"/>
                </a:lnTo>
                <a:lnTo>
                  <a:pt x="118" y="21"/>
                </a:lnTo>
                <a:lnTo>
                  <a:pt x="121" y="17"/>
                </a:lnTo>
                <a:lnTo>
                  <a:pt x="122" y="12"/>
                </a:lnTo>
                <a:lnTo>
                  <a:pt x="121" y="7"/>
                </a:lnTo>
                <a:lnTo>
                  <a:pt x="118" y="4"/>
                </a:lnTo>
                <a:lnTo>
                  <a:pt x="114" y="0"/>
                </a:lnTo>
                <a:lnTo>
                  <a:pt x="110" y="0"/>
                </a:lnTo>
                <a:lnTo>
                  <a:pt x="104" y="0"/>
                </a:lnTo>
                <a:lnTo>
                  <a:pt x="100" y="4"/>
                </a:lnTo>
                <a:lnTo>
                  <a:pt x="3" y="101"/>
                </a:lnTo>
                <a:lnTo>
                  <a:pt x="1" y="105"/>
                </a:lnTo>
                <a:lnTo>
                  <a:pt x="0" y="109"/>
                </a:lnTo>
                <a:lnTo>
                  <a:pt x="1" y="114"/>
                </a:lnTo>
                <a:lnTo>
                  <a:pt x="3" y="118"/>
                </a:lnTo>
                <a:lnTo>
                  <a:pt x="7" y="120"/>
                </a:lnTo>
                <a:lnTo>
                  <a:pt x="11" y="12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8" name="Freeform 72">
            <a:extLst>
              <a:ext uri="{FF2B5EF4-FFF2-40B4-BE49-F238E27FC236}">
                <a16:creationId xmlns:a16="http://schemas.microsoft.com/office/drawing/2014/main" id="{006989D0-71E1-EC46-B6AF-0DFFAD251205}"/>
              </a:ext>
            </a:extLst>
          </p:cNvPr>
          <p:cNvSpPr>
            <a:spLocks/>
          </p:cNvSpPr>
          <p:nvPr/>
        </p:nvSpPr>
        <p:spPr bwMode="auto">
          <a:xfrm>
            <a:off x="9870354" y="5407172"/>
            <a:ext cx="559140" cy="559140"/>
          </a:xfrm>
          <a:custGeom>
            <a:avLst/>
            <a:gdLst>
              <a:gd name="T0" fmla="*/ 226 w 386"/>
              <a:gd name="T1" fmla="*/ 16 h 385"/>
              <a:gd name="T2" fmla="*/ 217 w 386"/>
              <a:gd name="T3" fmla="*/ 7 h 385"/>
              <a:gd name="T4" fmla="*/ 205 w 386"/>
              <a:gd name="T5" fmla="*/ 0 h 385"/>
              <a:gd name="T6" fmla="*/ 198 w 386"/>
              <a:gd name="T7" fmla="*/ 90 h 385"/>
              <a:gd name="T8" fmla="*/ 303 w 386"/>
              <a:gd name="T9" fmla="*/ 195 h 385"/>
              <a:gd name="T10" fmla="*/ 307 w 386"/>
              <a:gd name="T11" fmla="*/ 200 h 385"/>
              <a:gd name="T12" fmla="*/ 310 w 386"/>
              <a:gd name="T13" fmla="*/ 207 h 385"/>
              <a:gd name="T14" fmla="*/ 312 w 386"/>
              <a:gd name="T15" fmla="*/ 213 h 385"/>
              <a:gd name="T16" fmla="*/ 313 w 386"/>
              <a:gd name="T17" fmla="*/ 221 h 385"/>
              <a:gd name="T18" fmla="*/ 312 w 386"/>
              <a:gd name="T19" fmla="*/ 227 h 385"/>
              <a:gd name="T20" fmla="*/ 310 w 386"/>
              <a:gd name="T21" fmla="*/ 235 h 385"/>
              <a:gd name="T22" fmla="*/ 307 w 386"/>
              <a:gd name="T23" fmla="*/ 240 h 385"/>
              <a:gd name="T24" fmla="*/ 303 w 386"/>
              <a:gd name="T25" fmla="*/ 246 h 385"/>
              <a:gd name="T26" fmla="*/ 246 w 386"/>
              <a:gd name="T27" fmla="*/ 302 h 385"/>
              <a:gd name="T28" fmla="*/ 241 w 386"/>
              <a:gd name="T29" fmla="*/ 306 h 385"/>
              <a:gd name="T30" fmla="*/ 235 w 386"/>
              <a:gd name="T31" fmla="*/ 309 h 385"/>
              <a:gd name="T32" fmla="*/ 228 w 386"/>
              <a:gd name="T33" fmla="*/ 312 h 385"/>
              <a:gd name="T34" fmla="*/ 221 w 386"/>
              <a:gd name="T35" fmla="*/ 312 h 385"/>
              <a:gd name="T36" fmla="*/ 213 w 386"/>
              <a:gd name="T37" fmla="*/ 312 h 385"/>
              <a:gd name="T38" fmla="*/ 206 w 386"/>
              <a:gd name="T39" fmla="*/ 309 h 385"/>
              <a:gd name="T40" fmla="*/ 200 w 386"/>
              <a:gd name="T41" fmla="*/ 306 h 385"/>
              <a:gd name="T42" fmla="*/ 195 w 386"/>
              <a:gd name="T43" fmla="*/ 302 h 385"/>
              <a:gd name="T44" fmla="*/ 91 w 386"/>
              <a:gd name="T45" fmla="*/ 197 h 385"/>
              <a:gd name="T46" fmla="*/ 0 w 386"/>
              <a:gd name="T47" fmla="*/ 204 h 385"/>
              <a:gd name="T48" fmla="*/ 8 w 386"/>
              <a:gd name="T49" fmla="*/ 216 h 385"/>
              <a:gd name="T50" fmla="*/ 16 w 386"/>
              <a:gd name="T51" fmla="*/ 225 h 385"/>
              <a:gd name="T52" fmla="*/ 143 w 386"/>
              <a:gd name="T53" fmla="*/ 353 h 385"/>
              <a:gd name="T54" fmla="*/ 151 w 386"/>
              <a:gd name="T55" fmla="*/ 360 h 385"/>
              <a:gd name="T56" fmla="*/ 160 w 386"/>
              <a:gd name="T57" fmla="*/ 367 h 385"/>
              <a:gd name="T58" fmla="*/ 169 w 386"/>
              <a:gd name="T59" fmla="*/ 372 h 385"/>
              <a:gd name="T60" fmla="*/ 178 w 386"/>
              <a:gd name="T61" fmla="*/ 378 h 385"/>
              <a:gd name="T62" fmla="*/ 188 w 386"/>
              <a:gd name="T63" fmla="*/ 381 h 385"/>
              <a:gd name="T64" fmla="*/ 199 w 386"/>
              <a:gd name="T65" fmla="*/ 383 h 385"/>
              <a:gd name="T66" fmla="*/ 210 w 386"/>
              <a:gd name="T67" fmla="*/ 385 h 385"/>
              <a:gd name="T68" fmla="*/ 221 w 386"/>
              <a:gd name="T69" fmla="*/ 385 h 385"/>
              <a:gd name="T70" fmla="*/ 231 w 386"/>
              <a:gd name="T71" fmla="*/ 385 h 385"/>
              <a:gd name="T72" fmla="*/ 242 w 386"/>
              <a:gd name="T73" fmla="*/ 383 h 385"/>
              <a:gd name="T74" fmla="*/ 253 w 386"/>
              <a:gd name="T75" fmla="*/ 381 h 385"/>
              <a:gd name="T76" fmla="*/ 263 w 386"/>
              <a:gd name="T77" fmla="*/ 378 h 385"/>
              <a:gd name="T78" fmla="*/ 272 w 386"/>
              <a:gd name="T79" fmla="*/ 373 h 385"/>
              <a:gd name="T80" fmla="*/ 281 w 386"/>
              <a:gd name="T81" fmla="*/ 368 h 385"/>
              <a:gd name="T82" fmla="*/ 290 w 386"/>
              <a:gd name="T83" fmla="*/ 361 h 385"/>
              <a:gd name="T84" fmla="*/ 298 w 386"/>
              <a:gd name="T85" fmla="*/ 354 h 385"/>
              <a:gd name="T86" fmla="*/ 353 w 386"/>
              <a:gd name="T87" fmla="*/ 298 h 385"/>
              <a:gd name="T88" fmla="*/ 361 w 386"/>
              <a:gd name="T89" fmla="*/ 290 h 385"/>
              <a:gd name="T90" fmla="*/ 367 w 386"/>
              <a:gd name="T91" fmla="*/ 281 h 385"/>
              <a:gd name="T92" fmla="*/ 374 w 386"/>
              <a:gd name="T93" fmla="*/ 273 h 385"/>
              <a:gd name="T94" fmla="*/ 378 w 386"/>
              <a:gd name="T95" fmla="*/ 263 h 385"/>
              <a:gd name="T96" fmla="*/ 381 w 386"/>
              <a:gd name="T97" fmla="*/ 253 h 385"/>
              <a:gd name="T98" fmla="*/ 384 w 386"/>
              <a:gd name="T99" fmla="*/ 243 h 385"/>
              <a:gd name="T100" fmla="*/ 386 w 386"/>
              <a:gd name="T101" fmla="*/ 232 h 385"/>
              <a:gd name="T102" fmla="*/ 386 w 386"/>
              <a:gd name="T103" fmla="*/ 221 h 385"/>
              <a:gd name="T104" fmla="*/ 386 w 386"/>
              <a:gd name="T105" fmla="*/ 210 h 385"/>
              <a:gd name="T106" fmla="*/ 384 w 386"/>
              <a:gd name="T107" fmla="*/ 199 h 385"/>
              <a:gd name="T108" fmla="*/ 381 w 386"/>
              <a:gd name="T109" fmla="*/ 189 h 385"/>
              <a:gd name="T110" fmla="*/ 378 w 386"/>
              <a:gd name="T111" fmla="*/ 179 h 385"/>
              <a:gd name="T112" fmla="*/ 374 w 386"/>
              <a:gd name="T113" fmla="*/ 169 h 385"/>
              <a:gd name="T114" fmla="*/ 368 w 386"/>
              <a:gd name="T115" fmla="*/ 160 h 385"/>
              <a:gd name="T116" fmla="*/ 362 w 386"/>
              <a:gd name="T117" fmla="*/ 152 h 385"/>
              <a:gd name="T118" fmla="*/ 354 w 386"/>
              <a:gd name="T119" fmla="*/ 143 h 385"/>
              <a:gd name="T120" fmla="*/ 226 w 386"/>
              <a:gd name="T121" fmla="*/ 1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6" h="385">
                <a:moveTo>
                  <a:pt x="226" y="16"/>
                </a:moveTo>
                <a:lnTo>
                  <a:pt x="217" y="7"/>
                </a:lnTo>
                <a:lnTo>
                  <a:pt x="205" y="0"/>
                </a:lnTo>
                <a:lnTo>
                  <a:pt x="198" y="90"/>
                </a:lnTo>
                <a:lnTo>
                  <a:pt x="303" y="195"/>
                </a:lnTo>
                <a:lnTo>
                  <a:pt x="307" y="200"/>
                </a:lnTo>
                <a:lnTo>
                  <a:pt x="310" y="207"/>
                </a:lnTo>
                <a:lnTo>
                  <a:pt x="312" y="213"/>
                </a:lnTo>
                <a:lnTo>
                  <a:pt x="313" y="221"/>
                </a:lnTo>
                <a:lnTo>
                  <a:pt x="312" y="227"/>
                </a:lnTo>
                <a:lnTo>
                  <a:pt x="310" y="235"/>
                </a:lnTo>
                <a:lnTo>
                  <a:pt x="307" y="240"/>
                </a:lnTo>
                <a:lnTo>
                  <a:pt x="303" y="246"/>
                </a:lnTo>
                <a:lnTo>
                  <a:pt x="246" y="302"/>
                </a:lnTo>
                <a:lnTo>
                  <a:pt x="241" y="306"/>
                </a:lnTo>
                <a:lnTo>
                  <a:pt x="235" y="309"/>
                </a:lnTo>
                <a:lnTo>
                  <a:pt x="228" y="312"/>
                </a:lnTo>
                <a:lnTo>
                  <a:pt x="221" y="312"/>
                </a:lnTo>
                <a:lnTo>
                  <a:pt x="213" y="312"/>
                </a:lnTo>
                <a:lnTo>
                  <a:pt x="206" y="309"/>
                </a:lnTo>
                <a:lnTo>
                  <a:pt x="200" y="306"/>
                </a:lnTo>
                <a:lnTo>
                  <a:pt x="195" y="302"/>
                </a:lnTo>
                <a:lnTo>
                  <a:pt x="91" y="197"/>
                </a:lnTo>
                <a:lnTo>
                  <a:pt x="0" y="204"/>
                </a:lnTo>
                <a:lnTo>
                  <a:pt x="8" y="216"/>
                </a:lnTo>
                <a:lnTo>
                  <a:pt x="16" y="225"/>
                </a:lnTo>
                <a:lnTo>
                  <a:pt x="143" y="353"/>
                </a:lnTo>
                <a:lnTo>
                  <a:pt x="151" y="360"/>
                </a:lnTo>
                <a:lnTo>
                  <a:pt x="160" y="367"/>
                </a:lnTo>
                <a:lnTo>
                  <a:pt x="169" y="372"/>
                </a:lnTo>
                <a:lnTo>
                  <a:pt x="178" y="378"/>
                </a:lnTo>
                <a:lnTo>
                  <a:pt x="188" y="381"/>
                </a:lnTo>
                <a:lnTo>
                  <a:pt x="199" y="383"/>
                </a:lnTo>
                <a:lnTo>
                  <a:pt x="210" y="385"/>
                </a:lnTo>
                <a:lnTo>
                  <a:pt x="221" y="385"/>
                </a:lnTo>
                <a:lnTo>
                  <a:pt x="231" y="385"/>
                </a:lnTo>
                <a:lnTo>
                  <a:pt x="242" y="383"/>
                </a:lnTo>
                <a:lnTo>
                  <a:pt x="253" y="381"/>
                </a:lnTo>
                <a:lnTo>
                  <a:pt x="263" y="378"/>
                </a:lnTo>
                <a:lnTo>
                  <a:pt x="272" y="373"/>
                </a:lnTo>
                <a:lnTo>
                  <a:pt x="281" y="368"/>
                </a:lnTo>
                <a:lnTo>
                  <a:pt x="290" y="361"/>
                </a:lnTo>
                <a:lnTo>
                  <a:pt x="298" y="354"/>
                </a:lnTo>
                <a:lnTo>
                  <a:pt x="353" y="298"/>
                </a:lnTo>
                <a:lnTo>
                  <a:pt x="361" y="290"/>
                </a:lnTo>
                <a:lnTo>
                  <a:pt x="367" y="281"/>
                </a:lnTo>
                <a:lnTo>
                  <a:pt x="374" y="273"/>
                </a:lnTo>
                <a:lnTo>
                  <a:pt x="378" y="263"/>
                </a:lnTo>
                <a:lnTo>
                  <a:pt x="381" y="253"/>
                </a:lnTo>
                <a:lnTo>
                  <a:pt x="384" y="243"/>
                </a:lnTo>
                <a:lnTo>
                  <a:pt x="386" y="232"/>
                </a:lnTo>
                <a:lnTo>
                  <a:pt x="386" y="221"/>
                </a:lnTo>
                <a:lnTo>
                  <a:pt x="386" y="210"/>
                </a:lnTo>
                <a:lnTo>
                  <a:pt x="384" y="199"/>
                </a:lnTo>
                <a:lnTo>
                  <a:pt x="381" y="189"/>
                </a:lnTo>
                <a:lnTo>
                  <a:pt x="378" y="179"/>
                </a:lnTo>
                <a:lnTo>
                  <a:pt x="374" y="169"/>
                </a:lnTo>
                <a:lnTo>
                  <a:pt x="368" y="160"/>
                </a:lnTo>
                <a:lnTo>
                  <a:pt x="362" y="152"/>
                </a:lnTo>
                <a:lnTo>
                  <a:pt x="354" y="143"/>
                </a:lnTo>
                <a:lnTo>
                  <a:pt x="226" y="1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9" name="Freeform 73">
            <a:extLst>
              <a:ext uri="{FF2B5EF4-FFF2-40B4-BE49-F238E27FC236}">
                <a16:creationId xmlns:a16="http://schemas.microsoft.com/office/drawing/2014/main" id="{52256A53-AE5A-4E46-8FA8-2982D657D4A7}"/>
              </a:ext>
            </a:extLst>
          </p:cNvPr>
          <p:cNvSpPr>
            <a:spLocks/>
          </p:cNvSpPr>
          <p:nvPr/>
        </p:nvSpPr>
        <p:spPr bwMode="auto">
          <a:xfrm>
            <a:off x="10225776" y="5359495"/>
            <a:ext cx="212387" cy="34675"/>
          </a:xfrm>
          <a:custGeom>
            <a:avLst/>
            <a:gdLst>
              <a:gd name="T0" fmla="*/ 143 w 146"/>
              <a:gd name="T1" fmla="*/ 3 h 25"/>
              <a:gd name="T2" fmla="*/ 139 w 146"/>
              <a:gd name="T3" fmla="*/ 1 h 25"/>
              <a:gd name="T4" fmla="*/ 134 w 146"/>
              <a:gd name="T5" fmla="*/ 0 h 25"/>
              <a:gd name="T6" fmla="*/ 12 w 146"/>
              <a:gd name="T7" fmla="*/ 0 h 25"/>
              <a:gd name="T8" fmla="*/ 7 w 146"/>
              <a:gd name="T9" fmla="*/ 1 h 25"/>
              <a:gd name="T10" fmla="*/ 4 w 146"/>
              <a:gd name="T11" fmla="*/ 3 h 25"/>
              <a:gd name="T12" fmla="*/ 0 w 146"/>
              <a:gd name="T13" fmla="*/ 8 h 25"/>
              <a:gd name="T14" fmla="*/ 0 w 146"/>
              <a:gd name="T15" fmla="*/ 12 h 25"/>
              <a:gd name="T16" fmla="*/ 0 w 146"/>
              <a:gd name="T17" fmla="*/ 17 h 25"/>
              <a:gd name="T18" fmla="*/ 4 w 146"/>
              <a:gd name="T19" fmla="*/ 21 h 25"/>
              <a:gd name="T20" fmla="*/ 7 w 146"/>
              <a:gd name="T21" fmla="*/ 24 h 25"/>
              <a:gd name="T22" fmla="*/ 12 w 146"/>
              <a:gd name="T23" fmla="*/ 25 h 25"/>
              <a:gd name="T24" fmla="*/ 134 w 146"/>
              <a:gd name="T25" fmla="*/ 25 h 25"/>
              <a:gd name="T26" fmla="*/ 139 w 146"/>
              <a:gd name="T27" fmla="*/ 24 h 25"/>
              <a:gd name="T28" fmla="*/ 143 w 146"/>
              <a:gd name="T29" fmla="*/ 21 h 25"/>
              <a:gd name="T30" fmla="*/ 145 w 146"/>
              <a:gd name="T31" fmla="*/ 17 h 25"/>
              <a:gd name="T32" fmla="*/ 146 w 146"/>
              <a:gd name="T33" fmla="*/ 12 h 25"/>
              <a:gd name="T34" fmla="*/ 145 w 146"/>
              <a:gd name="T35" fmla="*/ 8 h 25"/>
              <a:gd name="T36" fmla="*/ 143 w 146"/>
              <a:gd name="T3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6" h="25">
                <a:moveTo>
                  <a:pt x="143" y="3"/>
                </a:moveTo>
                <a:lnTo>
                  <a:pt x="139" y="1"/>
                </a:lnTo>
                <a:lnTo>
                  <a:pt x="134" y="0"/>
                </a:lnTo>
                <a:lnTo>
                  <a:pt x="12" y="0"/>
                </a:lnTo>
                <a:lnTo>
                  <a:pt x="7" y="1"/>
                </a:lnTo>
                <a:lnTo>
                  <a:pt x="4" y="3"/>
                </a:lnTo>
                <a:lnTo>
                  <a:pt x="0" y="8"/>
                </a:lnTo>
                <a:lnTo>
                  <a:pt x="0" y="12"/>
                </a:lnTo>
                <a:lnTo>
                  <a:pt x="0" y="17"/>
                </a:lnTo>
                <a:lnTo>
                  <a:pt x="4" y="21"/>
                </a:lnTo>
                <a:lnTo>
                  <a:pt x="7" y="24"/>
                </a:lnTo>
                <a:lnTo>
                  <a:pt x="12" y="25"/>
                </a:lnTo>
                <a:lnTo>
                  <a:pt x="134" y="25"/>
                </a:lnTo>
                <a:lnTo>
                  <a:pt x="139" y="24"/>
                </a:lnTo>
                <a:lnTo>
                  <a:pt x="143" y="21"/>
                </a:lnTo>
                <a:lnTo>
                  <a:pt x="145" y="17"/>
                </a:lnTo>
                <a:lnTo>
                  <a:pt x="146" y="12"/>
                </a:lnTo>
                <a:lnTo>
                  <a:pt x="145" y="8"/>
                </a:lnTo>
                <a:lnTo>
                  <a:pt x="143" y="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0" name="Freeform 74">
            <a:extLst>
              <a:ext uri="{FF2B5EF4-FFF2-40B4-BE49-F238E27FC236}">
                <a16:creationId xmlns:a16="http://schemas.microsoft.com/office/drawing/2014/main" id="{3EA19331-5E42-8E4E-8CCE-BDE35582CEC0}"/>
              </a:ext>
            </a:extLst>
          </p:cNvPr>
          <p:cNvSpPr>
            <a:spLocks/>
          </p:cNvSpPr>
          <p:nvPr/>
        </p:nvSpPr>
        <p:spPr bwMode="auto">
          <a:xfrm>
            <a:off x="9532271" y="5069089"/>
            <a:ext cx="559140" cy="554804"/>
          </a:xfrm>
          <a:custGeom>
            <a:avLst/>
            <a:gdLst>
              <a:gd name="T0" fmla="*/ 140 w 386"/>
              <a:gd name="T1" fmla="*/ 83 h 386"/>
              <a:gd name="T2" fmla="*/ 146 w 386"/>
              <a:gd name="T3" fmla="*/ 79 h 386"/>
              <a:gd name="T4" fmla="*/ 152 w 386"/>
              <a:gd name="T5" fmla="*/ 76 h 386"/>
              <a:gd name="T6" fmla="*/ 159 w 386"/>
              <a:gd name="T7" fmla="*/ 74 h 386"/>
              <a:gd name="T8" fmla="*/ 166 w 386"/>
              <a:gd name="T9" fmla="*/ 74 h 386"/>
              <a:gd name="T10" fmla="*/ 173 w 386"/>
              <a:gd name="T11" fmla="*/ 74 h 386"/>
              <a:gd name="T12" fmla="*/ 180 w 386"/>
              <a:gd name="T13" fmla="*/ 76 h 386"/>
              <a:gd name="T14" fmla="*/ 186 w 386"/>
              <a:gd name="T15" fmla="*/ 79 h 386"/>
              <a:gd name="T16" fmla="*/ 192 w 386"/>
              <a:gd name="T17" fmla="*/ 84 h 386"/>
              <a:gd name="T18" fmla="*/ 296 w 386"/>
              <a:gd name="T19" fmla="*/ 188 h 386"/>
              <a:gd name="T20" fmla="*/ 386 w 386"/>
              <a:gd name="T21" fmla="*/ 182 h 386"/>
              <a:gd name="T22" fmla="*/ 379 w 386"/>
              <a:gd name="T23" fmla="*/ 170 h 386"/>
              <a:gd name="T24" fmla="*/ 370 w 386"/>
              <a:gd name="T25" fmla="*/ 160 h 386"/>
              <a:gd name="T26" fmla="*/ 243 w 386"/>
              <a:gd name="T27" fmla="*/ 33 h 386"/>
              <a:gd name="T28" fmla="*/ 235 w 386"/>
              <a:gd name="T29" fmla="*/ 25 h 386"/>
              <a:gd name="T30" fmla="*/ 227 w 386"/>
              <a:gd name="T31" fmla="*/ 19 h 386"/>
              <a:gd name="T32" fmla="*/ 218 w 386"/>
              <a:gd name="T33" fmla="*/ 13 h 386"/>
              <a:gd name="T34" fmla="*/ 208 w 386"/>
              <a:gd name="T35" fmla="*/ 9 h 386"/>
              <a:gd name="T36" fmla="*/ 198 w 386"/>
              <a:gd name="T37" fmla="*/ 5 h 386"/>
              <a:gd name="T38" fmla="*/ 188 w 386"/>
              <a:gd name="T39" fmla="*/ 2 h 386"/>
              <a:gd name="T40" fmla="*/ 177 w 386"/>
              <a:gd name="T41" fmla="*/ 1 h 386"/>
              <a:gd name="T42" fmla="*/ 166 w 386"/>
              <a:gd name="T43" fmla="*/ 0 h 386"/>
              <a:gd name="T44" fmla="*/ 154 w 386"/>
              <a:gd name="T45" fmla="*/ 1 h 386"/>
              <a:gd name="T46" fmla="*/ 143 w 386"/>
              <a:gd name="T47" fmla="*/ 2 h 386"/>
              <a:gd name="T48" fmla="*/ 134 w 386"/>
              <a:gd name="T49" fmla="*/ 5 h 386"/>
              <a:gd name="T50" fmla="*/ 124 w 386"/>
              <a:gd name="T51" fmla="*/ 8 h 386"/>
              <a:gd name="T52" fmla="*/ 114 w 386"/>
              <a:gd name="T53" fmla="*/ 12 h 386"/>
              <a:gd name="T54" fmla="*/ 106 w 386"/>
              <a:gd name="T55" fmla="*/ 19 h 386"/>
              <a:gd name="T56" fmla="*/ 97 w 386"/>
              <a:gd name="T57" fmla="*/ 24 h 386"/>
              <a:gd name="T58" fmla="*/ 88 w 386"/>
              <a:gd name="T59" fmla="*/ 32 h 386"/>
              <a:gd name="T60" fmla="*/ 32 w 386"/>
              <a:gd name="T61" fmla="*/ 88 h 386"/>
              <a:gd name="T62" fmla="*/ 25 w 386"/>
              <a:gd name="T63" fmla="*/ 95 h 386"/>
              <a:gd name="T64" fmla="*/ 18 w 386"/>
              <a:gd name="T65" fmla="*/ 104 h 386"/>
              <a:gd name="T66" fmla="*/ 13 w 386"/>
              <a:gd name="T67" fmla="*/ 114 h 386"/>
              <a:gd name="T68" fmla="*/ 8 w 386"/>
              <a:gd name="T69" fmla="*/ 122 h 386"/>
              <a:gd name="T70" fmla="*/ 5 w 386"/>
              <a:gd name="T71" fmla="*/ 132 h 386"/>
              <a:gd name="T72" fmla="*/ 2 w 386"/>
              <a:gd name="T73" fmla="*/ 143 h 386"/>
              <a:gd name="T74" fmla="*/ 1 w 386"/>
              <a:gd name="T75" fmla="*/ 154 h 386"/>
              <a:gd name="T76" fmla="*/ 0 w 386"/>
              <a:gd name="T77" fmla="*/ 164 h 386"/>
              <a:gd name="T78" fmla="*/ 1 w 386"/>
              <a:gd name="T79" fmla="*/ 175 h 386"/>
              <a:gd name="T80" fmla="*/ 2 w 386"/>
              <a:gd name="T81" fmla="*/ 186 h 386"/>
              <a:gd name="T82" fmla="*/ 5 w 386"/>
              <a:gd name="T83" fmla="*/ 197 h 386"/>
              <a:gd name="T84" fmla="*/ 8 w 386"/>
              <a:gd name="T85" fmla="*/ 206 h 386"/>
              <a:gd name="T86" fmla="*/ 13 w 386"/>
              <a:gd name="T87" fmla="*/ 216 h 386"/>
              <a:gd name="T88" fmla="*/ 18 w 386"/>
              <a:gd name="T89" fmla="*/ 225 h 386"/>
              <a:gd name="T90" fmla="*/ 25 w 386"/>
              <a:gd name="T91" fmla="*/ 233 h 386"/>
              <a:gd name="T92" fmla="*/ 32 w 386"/>
              <a:gd name="T93" fmla="*/ 242 h 386"/>
              <a:gd name="T94" fmla="*/ 160 w 386"/>
              <a:gd name="T95" fmla="*/ 371 h 386"/>
              <a:gd name="T96" fmla="*/ 169 w 386"/>
              <a:gd name="T97" fmla="*/ 378 h 386"/>
              <a:gd name="T98" fmla="*/ 181 w 386"/>
              <a:gd name="T99" fmla="*/ 386 h 386"/>
              <a:gd name="T100" fmla="*/ 188 w 386"/>
              <a:gd name="T101" fmla="*/ 295 h 386"/>
              <a:gd name="T102" fmla="*/ 84 w 386"/>
              <a:gd name="T103" fmla="*/ 190 h 386"/>
              <a:gd name="T104" fmla="*/ 80 w 386"/>
              <a:gd name="T105" fmla="*/ 185 h 386"/>
              <a:gd name="T106" fmla="*/ 75 w 386"/>
              <a:gd name="T107" fmla="*/ 178 h 386"/>
              <a:gd name="T108" fmla="*/ 74 w 386"/>
              <a:gd name="T109" fmla="*/ 172 h 386"/>
              <a:gd name="T110" fmla="*/ 73 w 386"/>
              <a:gd name="T111" fmla="*/ 164 h 386"/>
              <a:gd name="T112" fmla="*/ 74 w 386"/>
              <a:gd name="T113" fmla="*/ 158 h 386"/>
              <a:gd name="T114" fmla="*/ 75 w 386"/>
              <a:gd name="T115" fmla="*/ 151 h 386"/>
              <a:gd name="T116" fmla="*/ 80 w 386"/>
              <a:gd name="T117" fmla="*/ 145 h 386"/>
              <a:gd name="T118" fmla="*/ 84 w 386"/>
              <a:gd name="T119" fmla="*/ 140 h 386"/>
              <a:gd name="T120" fmla="*/ 140 w 386"/>
              <a:gd name="T121" fmla="*/ 8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6" h="386">
                <a:moveTo>
                  <a:pt x="140" y="83"/>
                </a:moveTo>
                <a:lnTo>
                  <a:pt x="146" y="79"/>
                </a:lnTo>
                <a:lnTo>
                  <a:pt x="152" y="76"/>
                </a:lnTo>
                <a:lnTo>
                  <a:pt x="159" y="74"/>
                </a:lnTo>
                <a:lnTo>
                  <a:pt x="166" y="74"/>
                </a:lnTo>
                <a:lnTo>
                  <a:pt x="173" y="74"/>
                </a:lnTo>
                <a:lnTo>
                  <a:pt x="180" y="76"/>
                </a:lnTo>
                <a:lnTo>
                  <a:pt x="186" y="79"/>
                </a:lnTo>
                <a:lnTo>
                  <a:pt x="192" y="84"/>
                </a:lnTo>
                <a:lnTo>
                  <a:pt x="296" y="188"/>
                </a:lnTo>
                <a:lnTo>
                  <a:pt x="386" y="182"/>
                </a:lnTo>
                <a:lnTo>
                  <a:pt x="379" y="170"/>
                </a:lnTo>
                <a:lnTo>
                  <a:pt x="370" y="160"/>
                </a:lnTo>
                <a:lnTo>
                  <a:pt x="243" y="33"/>
                </a:lnTo>
                <a:lnTo>
                  <a:pt x="235" y="25"/>
                </a:lnTo>
                <a:lnTo>
                  <a:pt x="227" y="19"/>
                </a:lnTo>
                <a:lnTo>
                  <a:pt x="218" y="13"/>
                </a:lnTo>
                <a:lnTo>
                  <a:pt x="208" y="9"/>
                </a:lnTo>
                <a:lnTo>
                  <a:pt x="198" y="5"/>
                </a:lnTo>
                <a:lnTo>
                  <a:pt x="188" y="2"/>
                </a:lnTo>
                <a:lnTo>
                  <a:pt x="177" y="1"/>
                </a:lnTo>
                <a:lnTo>
                  <a:pt x="166" y="0"/>
                </a:lnTo>
                <a:lnTo>
                  <a:pt x="154" y="1"/>
                </a:lnTo>
                <a:lnTo>
                  <a:pt x="143" y="2"/>
                </a:lnTo>
                <a:lnTo>
                  <a:pt x="134" y="5"/>
                </a:lnTo>
                <a:lnTo>
                  <a:pt x="124" y="8"/>
                </a:lnTo>
                <a:lnTo>
                  <a:pt x="114" y="12"/>
                </a:lnTo>
                <a:lnTo>
                  <a:pt x="106" y="19"/>
                </a:lnTo>
                <a:lnTo>
                  <a:pt x="97" y="24"/>
                </a:lnTo>
                <a:lnTo>
                  <a:pt x="88" y="32"/>
                </a:lnTo>
                <a:lnTo>
                  <a:pt x="32" y="88"/>
                </a:lnTo>
                <a:lnTo>
                  <a:pt x="25" y="95"/>
                </a:lnTo>
                <a:lnTo>
                  <a:pt x="18" y="104"/>
                </a:lnTo>
                <a:lnTo>
                  <a:pt x="13" y="114"/>
                </a:lnTo>
                <a:lnTo>
                  <a:pt x="8" y="122"/>
                </a:lnTo>
                <a:lnTo>
                  <a:pt x="5" y="132"/>
                </a:lnTo>
                <a:lnTo>
                  <a:pt x="2" y="143"/>
                </a:lnTo>
                <a:lnTo>
                  <a:pt x="1" y="154"/>
                </a:lnTo>
                <a:lnTo>
                  <a:pt x="0" y="164"/>
                </a:lnTo>
                <a:lnTo>
                  <a:pt x="1" y="175"/>
                </a:lnTo>
                <a:lnTo>
                  <a:pt x="2" y="186"/>
                </a:lnTo>
                <a:lnTo>
                  <a:pt x="5" y="197"/>
                </a:lnTo>
                <a:lnTo>
                  <a:pt x="8" y="206"/>
                </a:lnTo>
                <a:lnTo>
                  <a:pt x="13" y="216"/>
                </a:lnTo>
                <a:lnTo>
                  <a:pt x="18" y="225"/>
                </a:lnTo>
                <a:lnTo>
                  <a:pt x="25" y="233"/>
                </a:lnTo>
                <a:lnTo>
                  <a:pt x="32" y="242"/>
                </a:lnTo>
                <a:lnTo>
                  <a:pt x="160" y="371"/>
                </a:lnTo>
                <a:lnTo>
                  <a:pt x="169" y="378"/>
                </a:lnTo>
                <a:lnTo>
                  <a:pt x="181" y="386"/>
                </a:lnTo>
                <a:lnTo>
                  <a:pt x="188" y="295"/>
                </a:lnTo>
                <a:lnTo>
                  <a:pt x="84" y="190"/>
                </a:lnTo>
                <a:lnTo>
                  <a:pt x="80" y="185"/>
                </a:lnTo>
                <a:lnTo>
                  <a:pt x="75" y="178"/>
                </a:lnTo>
                <a:lnTo>
                  <a:pt x="74" y="172"/>
                </a:lnTo>
                <a:lnTo>
                  <a:pt x="73" y="164"/>
                </a:lnTo>
                <a:lnTo>
                  <a:pt x="74" y="158"/>
                </a:lnTo>
                <a:lnTo>
                  <a:pt x="75" y="151"/>
                </a:lnTo>
                <a:lnTo>
                  <a:pt x="80" y="145"/>
                </a:lnTo>
                <a:lnTo>
                  <a:pt x="84" y="140"/>
                </a:lnTo>
                <a:lnTo>
                  <a:pt x="140" y="8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1" name="Freeform 75">
            <a:extLst>
              <a:ext uri="{FF2B5EF4-FFF2-40B4-BE49-F238E27FC236}">
                <a16:creationId xmlns:a16="http://schemas.microsoft.com/office/drawing/2014/main" id="{A4875A66-6891-F64D-92BD-ED8FEE727BF5}"/>
              </a:ext>
            </a:extLst>
          </p:cNvPr>
          <p:cNvSpPr>
            <a:spLocks/>
          </p:cNvSpPr>
          <p:nvPr/>
        </p:nvSpPr>
        <p:spPr bwMode="auto">
          <a:xfrm>
            <a:off x="9822675" y="5762594"/>
            <a:ext cx="34675" cy="212387"/>
          </a:xfrm>
          <a:custGeom>
            <a:avLst/>
            <a:gdLst>
              <a:gd name="T0" fmla="*/ 13 w 24"/>
              <a:gd name="T1" fmla="*/ 0 h 147"/>
              <a:gd name="T2" fmla="*/ 7 w 24"/>
              <a:gd name="T3" fmla="*/ 1 h 147"/>
              <a:gd name="T4" fmla="*/ 4 w 24"/>
              <a:gd name="T5" fmla="*/ 4 h 147"/>
              <a:gd name="T6" fmla="*/ 1 w 24"/>
              <a:gd name="T7" fmla="*/ 7 h 147"/>
              <a:gd name="T8" fmla="*/ 0 w 24"/>
              <a:gd name="T9" fmla="*/ 13 h 147"/>
              <a:gd name="T10" fmla="*/ 0 w 24"/>
              <a:gd name="T11" fmla="*/ 134 h 147"/>
              <a:gd name="T12" fmla="*/ 1 w 24"/>
              <a:gd name="T13" fmla="*/ 139 h 147"/>
              <a:gd name="T14" fmla="*/ 4 w 24"/>
              <a:gd name="T15" fmla="*/ 143 h 147"/>
              <a:gd name="T16" fmla="*/ 7 w 24"/>
              <a:gd name="T17" fmla="*/ 145 h 147"/>
              <a:gd name="T18" fmla="*/ 13 w 24"/>
              <a:gd name="T19" fmla="*/ 147 h 147"/>
              <a:gd name="T20" fmla="*/ 17 w 24"/>
              <a:gd name="T21" fmla="*/ 145 h 147"/>
              <a:gd name="T22" fmla="*/ 21 w 24"/>
              <a:gd name="T23" fmla="*/ 143 h 147"/>
              <a:gd name="T24" fmla="*/ 23 w 24"/>
              <a:gd name="T25" fmla="*/ 139 h 147"/>
              <a:gd name="T26" fmla="*/ 24 w 24"/>
              <a:gd name="T27" fmla="*/ 134 h 147"/>
              <a:gd name="T28" fmla="*/ 24 w 24"/>
              <a:gd name="T29" fmla="*/ 13 h 147"/>
              <a:gd name="T30" fmla="*/ 23 w 24"/>
              <a:gd name="T31" fmla="*/ 7 h 147"/>
              <a:gd name="T32" fmla="*/ 21 w 24"/>
              <a:gd name="T33" fmla="*/ 4 h 147"/>
              <a:gd name="T34" fmla="*/ 17 w 24"/>
              <a:gd name="T35" fmla="*/ 1 h 147"/>
              <a:gd name="T36" fmla="*/ 13 w 24"/>
              <a:gd name="T3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147">
                <a:moveTo>
                  <a:pt x="13" y="0"/>
                </a:moveTo>
                <a:lnTo>
                  <a:pt x="7" y="1"/>
                </a:lnTo>
                <a:lnTo>
                  <a:pt x="4" y="4"/>
                </a:lnTo>
                <a:lnTo>
                  <a:pt x="1" y="7"/>
                </a:lnTo>
                <a:lnTo>
                  <a:pt x="0" y="13"/>
                </a:lnTo>
                <a:lnTo>
                  <a:pt x="0" y="134"/>
                </a:lnTo>
                <a:lnTo>
                  <a:pt x="1" y="139"/>
                </a:lnTo>
                <a:lnTo>
                  <a:pt x="4" y="143"/>
                </a:lnTo>
                <a:lnTo>
                  <a:pt x="7" y="145"/>
                </a:lnTo>
                <a:lnTo>
                  <a:pt x="13" y="147"/>
                </a:lnTo>
                <a:lnTo>
                  <a:pt x="17" y="145"/>
                </a:lnTo>
                <a:lnTo>
                  <a:pt x="21" y="143"/>
                </a:lnTo>
                <a:lnTo>
                  <a:pt x="23" y="139"/>
                </a:lnTo>
                <a:lnTo>
                  <a:pt x="24" y="134"/>
                </a:lnTo>
                <a:lnTo>
                  <a:pt x="24" y="13"/>
                </a:lnTo>
                <a:lnTo>
                  <a:pt x="23" y="7"/>
                </a:lnTo>
                <a:lnTo>
                  <a:pt x="21" y="4"/>
                </a:lnTo>
                <a:lnTo>
                  <a:pt x="17" y="1"/>
                </a:lnTo>
                <a:lnTo>
                  <a:pt x="13"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2" name="Freeform 76">
            <a:extLst>
              <a:ext uri="{FF2B5EF4-FFF2-40B4-BE49-F238E27FC236}">
                <a16:creationId xmlns:a16="http://schemas.microsoft.com/office/drawing/2014/main" id="{1A5CF09C-A8F4-DA48-96C5-2EC7B57F3D5A}"/>
              </a:ext>
            </a:extLst>
          </p:cNvPr>
          <p:cNvSpPr>
            <a:spLocks/>
          </p:cNvSpPr>
          <p:nvPr/>
        </p:nvSpPr>
        <p:spPr bwMode="auto">
          <a:xfrm>
            <a:off x="5384244" y="5355161"/>
            <a:ext cx="550471" cy="320746"/>
          </a:xfrm>
          <a:custGeom>
            <a:avLst/>
            <a:gdLst>
              <a:gd name="T0" fmla="*/ 376 w 380"/>
              <a:gd name="T1" fmla="*/ 181 h 221"/>
              <a:gd name="T2" fmla="*/ 199 w 380"/>
              <a:gd name="T3" fmla="*/ 4 h 221"/>
              <a:gd name="T4" fmla="*/ 195 w 380"/>
              <a:gd name="T5" fmla="*/ 1 h 221"/>
              <a:gd name="T6" fmla="*/ 190 w 380"/>
              <a:gd name="T7" fmla="*/ 0 h 221"/>
              <a:gd name="T8" fmla="*/ 185 w 380"/>
              <a:gd name="T9" fmla="*/ 1 h 221"/>
              <a:gd name="T10" fmla="*/ 182 w 380"/>
              <a:gd name="T11" fmla="*/ 4 h 221"/>
              <a:gd name="T12" fmla="*/ 3 w 380"/>
              <a:gd name="T13" fmla="*/ 181 h 221"/>
              <a:gd name="T14" fmla="*/ 1 w 380"/>
              <a:gd name="T15" fmla="*/ 186 h 221"/>
              <a:gd name="T16" fmla="*/ 0 w 380"/>
              <a:gd name="T17" fmla="*/ 190 h 221"/>
              <a:gd name="T18" fmla="*/ 1 w 380"/>
              <a:gd name="T19" fmla="*/ 194 h 221"/>
              <a:gd name="T20" fmla="*/ 3 w 380"/>
              <a:gd name="T21" fmla="*/ 199 h 221"/>
              <a:gd name="T22" fmla="*/ 23 w 380"/>
              <a:gd name="T23" fmla="*/ 218 h 221"/>
              <a:gd name="T24" fmla="*/ 27 w 380"/>
              <a:gd name="T25" fmla="*/ 220 h 221"/>
              <a:gd name="T26" fmla="*/ 32 w 380"/>
              <a:gd name="T27" fmla="*/ 221 h 221"/>
              <a:gd name="T28" fmla="*/ 36 w 380"/>
              <a:gd name="T29" fmla="*/ 220 h 221"/>
              <a:gd name="T30" fmla="*/ 40 w 380"/>
              <a:gd name="T31" fmla="*/ 218 h 221"/>
              <a:gd name="T32" fmla="*/ 190 w 380"/>
              <a:gd name="T33" fmla="*/ 68 h 221"/>
              <a:gd name="T34" fmla="*/ 339 w 380"/>
              <a:gd name="T35" fmla="*/ 218 h 221"/>
              <a:gd name="T36" fmla="*/ 344 w 380"/>
              <a:gd name="T37" fmla="*/ 220 h 221"/>
              <a:gd name="T38" fmla="*/ 348 w 380"/>
              <a:gd name="T39" fmla="*/ 221 h 221"/>
              <a:gd name="T40" fmla="*/ 353 w 380"/>
              <a:gd name="T41" fmla="*/ 220 h 221"/>
              <a:gd name="T42" fmla="*/ 357 w 380"/>
              <a:gd name="T43" fmla="*/ 218 h 221"/>
              <a:gd name="T44" fmla="*/ 376 w 380"/>
              <a:gd name="T45" fmla="*/ 199 h 221"/>
              <a:gd name="T46" fmla="*/ 379 w 380"/>
              <a:gd name="T47" fmla="*/ 194 h 221"/>
              <a:gd name="T48" fmla="*/ 380 w 380"/>
              <a:gd name="T49" fmla="*/ 190 h 221"/>
              <a:gd name="T50" fmla="*/ 379 w 380"/>
              <a:gd name="T51" fmla="*/ 186 h 221"/>
              <a:gd name="T52" fmla="*/ 376 w 380"/>
              <a:gd name="T53" fmla="*/ 18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0" h="221">
                <a:moveTo>
                  <a:pt x="376" y="181"/>
                </a:moveTo>
                <a:lnTo>
                  <a:pt x="199" y="4"/>
                </a:lnTo>
                <a:lnTo>
                  <a:pt x="195" y="1"/>
                </a:lnTo>
                <a:lnTo>
                  <a:pt x="190" y="0"/>
                </a:lnTo>
                <a:lnTo>
                  <a:pt x="185" y="1"/>
                </a:lnTo>
                <a:lnTo>
                  <a:pt x="182" y="4"/>
                </a:lnTo>
                <a:lnTo>
                  <a:pt x="3" y="181"/>
                </a:lnTo>
                <a:lnTo>
                  <a:pt x="1" y="186"/>
                </a:lnTo>
                <a:lnTo>
                  <a:pt x="0" y="190"/>
                </a:lnTo>
                <a:lnTo>
                  <a:pt x="1" y="194"/>
                </a:lnTo>
                <a:lnTo>
                  <a:pt x="3" y="199"/>
                </a:lnTo>
                <a:lnTo>
                  <a:pt x="23" y="218"/>
                </a:lnTo>
                <a:lnTo>
                  <a:pt x="27" y="220"/>
                </a:lnTo>
                <a:lnTo>
                  <a:pt x="32" y="221"/>
                </a:lnTo>
                <a:lnTo>
                  <a:pt x="36" y="220"/>
                </a:lnTo>
                <a:lnTo>
                  <a:pt x="40" y="218"/>
                </a:lnTo>
                <a:lnTo>
                  <a:pt x="190" y="68"/>
                </a:lnTo>
                <a:lnTo>
                  <a:pt x="339" y="218"/>
                </a:lnTo>
                <a:lnTo>
                  <a:pt x="344" y="220"/>
                </a:lnTo>
                <a:lnTo>
                  <a:pt x="348" y="221"/>
                </a:lnTo>
                <a:lnTo>
                  <a:pt x="353" y="220"/>
                </a:lnTo>
                <a:lnTo>
                  <a:pt x="357" y="218"/>
                </a:lnTo>
                <a:lnTo>
                  <a:pt x="376" y="199"/>
                </a:lnTo>
                <a:lnTo>
                  <a:pt x="379" y="194"/>
                </a:lnTo>
                <a:lnTo>
                  <a:pt x="380" y="190"/>
                </a:lnTo>
                <a:lnTo>
                  <a:pt x="379" y="186"/>
                </a:lnTo>
                <a:lnTo>
                  <a:pt x="376" y="18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3" name="Freeform 77">
            <a:extLst>
              <a:ext uri="{FF2B5EF4-FFF2-40B4-BE49-F238E27FC236}">
                <a16:creationId xmlns:a16="http://schemas.microsoft.com/office/drawing/2014/main" id="{BC765FE3-3F40-E84F-80B8-BC07ED65FE8B}"/>
              </a:ext>
            </a:extLst>
          </p:cNvPr>
          <p:cNvSpPr>
            <a:spLocks noEditPoints="1"/>
          </p:cNvSpPr>
          <p:nvPr/>
        </p:nvSpPr>
        <p:spPr bwMode="auto">
          <a:xfrm>
            <a:off x="15873507" y="5095096"/>
            <a:ext cx="845211" cy="845211"/>
          </a:xfrm>
          <a:custGeom>
            <a:avLst/>
            <a:gdLst>
              <a:gd name="T0" fmla="*/ 524 w 584"/>
              <a:gd name="T1" fmla="*/ 113 h 584"/>
              <a:gd name="T2" fmla="*/ 485 w 584"/>
              <a:gd name="T3" fmla="*/ 72 h 584"/>
              <a:gd name="T4" fmla="*/ 438 w 584"/>
              <a:gd name="T5" fmla="*/ 38 h 584"/>
              <a:gd name="T6" fmla="*/ 387 w 584"/>
              <a:gd name="T7" fmla="*/ 15 h 584"/>
              <a:gd name="T8" fmla="*/ 331 w 584"/>
              <a:gd name="T9" fmla="*/ 2 h 584"/>
              <a:gd name="T10" fmla="*/ 272 w 584"/>
              <a:gd name="T11" fmla="*/ 1 h 584"/>
              <a:gd name="T12" fmla="*/ 216 w 584"/>
              <a:gd name="T13" fmla="*/ 9 h 584"/>
              <a:gd name="T14" fmla="*/ 162 w 584"/>
              <a:gd name="T15" fmla="*/ 30 h 584"/>
              <a:gd name="T16" fmla="*/ 113 w 584"/>
              <a:gd name="T17" fmla="*/ 60 h 584"/>
              <a:gd name="T18" fmla="*/ 72 w 584"/>
              <a:gd name="T19" fmla="*/ 99 h 584"/>
              <a:gd name="T20" fmla="*/ 39 w 584"/>
              <a:gd name="T21" fmla="*/ 145 h 584"/>
              <a:gd name="T22" fmla="*/ 15 w 584"/>
              <a:gd name="T23" fmla="*/ 197 h 584"/>
              <a:gd name="T24" fmla="*/ 2 w 584"/>
              <a:gd name="T25" fmla="*/ 252 h 584"/>
              <a:gd name="T26" fmla="*/ 1 w 584"/>
              <a:gd name="T27" fmla="*/ 312 h 584"/>
              <a:gd name="T28" fmla="*/ 10 w 584"/>
              <a:gd name="T29" fmla="*/ 368 h 584"/>
              <a:gd name="T30" fmla="*/ 30 w 584"/>
              <a:gd name="T31" fmla="*/ 422 h 584"/>
              <a:gd name="T32" fmla="*/ 60 w 584"/>
              <a:gd name="T33" fmla="*/ 470 h 584"/>
              <a:gd name="T34" fmla="*/ 99 w 584"/>
              <a:gd name="T35" fmla="*/ 511 h 584"/>
              <a:gd name="T36" fmla="*/ 146 w 584"/>
              <a:gd name="T37" fmla="*/ 545 h 584"/>
              <a:gd name="T38" fmla="*/ 198 w 584"/>
              <a:gd name="T39" fmla="*/ 569 h 584"/>
              <a:gd name="T40" fmla="*/ 253 w 584"/>
              <a:gd name="T41" fmla="*/ 582 h 584"/>
              <a:gd name="T42" fmla="*/ 312 w 584"/>
              <a:gd name="T43" fmla="*/ 584 h 584"/>
              <a:gd name="T44" fmla="*/ 368 w 584"/>
              <a:gd name="T45" fmla="*/ 574 h 584"/>
              <a:gd name="T46" fmla="*/ 422 w 584"/>
              <a:gd name="T47" fmla="*/ 553 h 584"/>
              <a:gd name="T48" fmla="*/ 471 w 584"/>
              <a:gd name="T49" fmla="*/ 523 h 584"/>
              <a:gd name="T50" fmla="*/ 512 w 584"/>
              <a:gd name="T51" fmla="*/ 484 h 584"/>
              <a:gd name="T52" fmla="*/ 545 w 584"/>
              <a:gd name="T53" fmla="*/ 438 h 584"/>
              <a:gd name="T54" fmla="*/ 569 w 584"/>
              <a:gd name="T55" fmla="*/ 386 h 584"/>
              <a:gd name="T56" fmla="*/ 582 w 584"/>
              <a:gd name="T57" fmla="*/ 331 h 584"/>
              <a:gd name="T58" fmla="*/ 584 w 584"/>
              <a:gd name="T59" fmla="*/ 272 h 584"/>
              <a:gd name="T60" fmla="*/ 574 w 584"/>
              <a:gd name="T61" fmla="*/ 216 h 584"/>
              <a:gd name="T62" fmla="*/ 554 w 584"/>
              <a:gd name="T63" fmla="*/ 162 h 584"/>
              <a:gd name="T64" fmla="*/ 443 w 584"/>
              <a:gd name="T65" fmla="*/ 384 h 584"/>
              <a:gd name="T66" fmla="*/ 431 w 584"/>
              <a:gd name="T67" fmla="*/ 390 h 584"/>
              <a:gd name="T68" fmla="*/ 417 w 584"/>
              <a:gd name="T69" fmla="*/ 389 h 584"/>
              <a:gd name="T70" fmla="*/ 293 w 584"/>
              <a:gd name="T71" fmla="*/ 267 h 584"/>
              <a:gd name="T72" fmla="*/ 167 w 584"/>
              <a:gd name="T73" fmla="*/ 389 h 584"/>
              <a:gd name="T74" fmla="*/ 153 w 584"/>
              <a:gd name="T75" fmla="*/ 390 h 584"/>
              <a:gd name="T76" fmla="*/ 141 w 584"/>
              <a:gd name="T77" fmla="*/ 384 h 584"/>
              <a:gd name="T78" fmla="*/ 97 w 584"/>
              <a:gd name="T79" fmla="*/ 338 h 584"/>
              <a:gd name="T80" fmla="*/ 95 w 584"/>
              <a:gd name="T81" fmla="*/ 323 h 584"/>
              <a:gd name="T82" fmla="*/ 102 w 584"/>
              <a:gd name="T83" fmla="*/ 312 h 584"/>
              <a:gd name="T84" fmla="*/ 283 w 584"/>
              <a:gd name="T85" fmla="*/ 133 h 584"/>
              <a:gd name="T86" fmla="*/ 297 w 584"/>
              <a:gd name="T87" fmla="*/ 131 h 584"/>
              <a:gd name="T88" fmla="*/ 309 w 584"/>
              <a:gd name="T89" fmla="*/ 139 h 584"/>
              <a:gd name="T90" fmla="*/ 487 w 584"/>
              <a:gd name="T91" fmla="*/ 319 h 584"/>
              <a:gd name="T92" fmla="*/ 489 w 584"/>
              <a:gd name="T93" fmla="*/ 333 h 584"/>
              <a:gd name="T94" fmla="*/ 482 w 584"/>
              <a:gd name="T95" fmla="*/ 34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4">
                <a:moveTo>
                  <a:pt x="545" y="145"/>
                </a:moveTo>
                <a:lnTo>
                  <a:pt x="534" y="129"/>
                </a:lnTo>
                <a:lnTo>
                  <a:pt x="524" y="113"/>
                </a:lnTo>
                <a:lnTo>
                  <a:pt x="512" y="99"/>
                </a:lnTo>
                <a:lnTo>
                  <a:pt x="499" y="85"/>
                </a:lnTo>
                <a:lnTo>
                  <a:pt x="485" y="72"/>
                </a:lnTo>
                <a:lnTo>
                  <a:pt x="471" y="60"/>
                </a:lnTo>
                <a:lnTo>
                  <a:pt x="455" y="49"/>
                </a:lnTo>
                <a:lnTo>
                  <a:pt x="438" y="38"/>
                </a:lnTo>
                <a:lnTo>
                  <a:pt x="422" y="30"/>
                </a:lnTo>
                <a:lnTo>
                  <a:pt x="405" y="21"/>
                </a:lnTo>
                <a:lnTo>
                  <a:pt x="387" y="15"/>
                </a:lnTo>
                <a:lnTo>
                  <a:pt x="368" y="9"/>
                </a:lnTo>
                <a:lnTo>
                  <a:pt x="350" y="5"/>
                </a:lnTo>
                <a:lnTo>
                  <a:pt x="331" y="2"/>
                </a:lnTo>
                <a:lnTo>
                  <a:pt x="312" y="1"/>
                </a:lnTo>
                <a:lnTo>
                  <a:pt x="293" y="0"/>
                </a:lnTo>
                <a:lnTo>
                  <a:pt x="272" y="1"/>
                </a:lnTo>
                <a:lnTo>
                  <a:pt x="253" y="2"/>
                </a:lnTo>
                <a:lnTo>
                  <a:pt x="234" y="5"/>
                </a:lnTo>
                <a:lnTo>
                  <a:pt x="216" y="9"/>
                </a:lnTo>
                <a:lnTo>
                  <a:pt x="198" y="15"/>
                </a:lnTo>
                <a:lnTo>
                  <a:pt x="180" y="21"/>
                </a:lnTo>
                <a:lnTo>
                  <a:pt x="162" y="30"/>
                </a:lnTo>
                <a:lnTo>
                  <a:pt x="146" y="38"/>
                </a:lnTo>
                <a:lnTo>
                  <a:pt x="129" y="49"/>
                </a:lnTo>
                <a:lnTo>
                  <a:pt x="113" y="60"/>
                </a:lnTo>
                <a:lnTo>
                  <a:pt x="99" y="72"/>
                </a:lnTo>
                <a:lnTo>
                  <a:pt x="85" y="85"/>
                </a:lnTo>
                <a:lnTo>
                  <a:pt x="72" y="99"/>
                </a:lnTo>
                <a:lnTo>
                  <a:pt x="60" y="113"/>
                </a:lnTo>
                <a:lnTo>
                  <a:pt x="50" y="129"/>
                </a:lnTo>
                <a:lnTo>
                  <a:pt x="39" y="145"/>
                </a:lnTo>
                <a:lnTo>
                  <a:pt x="30" y="162"/>
                </a:lnTo>
                <a:lnTo>
                  <a:pt x="21" y="180"/>
                </a:lnTo>
                <a:lnTo>
                  <a:pt x="15" y="197"/>
                </a:lnTo>
                <a:lnTo>
                  <a:pt x="10" y="216"/>
                </a:lnTo>
                <a:lnTo>
                  <a:pt x="5" y="234"/>
                </a:lnTo>
                <a:lnTo>
                  <a:pt x="2" y="252"/>
                </a:lnTo>
                <a:lnTo>
                  <a:pt x="1" y="272"/>
                </a:lnTo>
                <a:lnTo>
                  <a:pt x="0" y="292"/>
                </a:lnTo>
                <a:lnTo>
                  <a:pt x="1" y="312"/>
                </a:lnTo>
                <a:lnTo>
                  <a:pt x="2" y="331"/>
                </a:lnTo>
                <a:lnTo>
                  <a:pt x="5" y="349"/>
                </a:lnTo>
                <a:lnTo>
                  <a:pt x="10" y="368"/>
                </a:lnTo>
                <a:lnTo>
                  <a:pt x="15" y="386"/>
                </a:lnTo>
                <a:lnTo>
                  <a:pt x="21" y="404"/>
                </a:lnTo>
                <a:lnTo>
                  <a:pt x="30" y="422"/>
                </a:lnTo>
                <a:lnTo>
                  <a:pt x="39" y="438"/>
                </a:lnTo>
                <a:lnTo>
                  <a:pt x="50" y="455"/>
                </a:lnTo>
                <a:lnTo>
                  <a:pt x="60" y="470"/>
                </a:lnTo>
                <a:lnTo>
                  <a:pt x="72" y="484"/>
                </a:lnTo>
                <a:lnTo>
                  <a:pt x="85" y="498"/>
                </a:lnTo>
                <a:lnTo>
                  <a:pt x="99" y="511"/>
                </a:lnTo>
                <a:lnTo>
                  <a:pt x="113" y="523"/>
                </a:lnTo>
                <a:lnTo>
                  <a:pt x="129" y="534"/>
                </a:lnTo>
                <a:lnTo>
                  <a:pt x="146" y="545"/>
                </a:lnTo>
                <a:lnTo>
                  <a:pt x="162" y="553"/>
                </a:lnTo>
                <a:lnTo>
                  <a:pt x="180" y="562"/>
                </a:lnTo>
                <a:lnTo>
                  <a:pt x="198" y="569"/>
                </a:lnTo>
                <a:lnTo>
                  <a:pt x="216" y="574"/>
                </a:lnTo>
                <a:lnTo>
                  <a:pt x="234" y="578"/>
                </a:lnTo>
                <a:lnTo>
                  <a:pt x="253" y="582"/>
                </a:lnTo>
                <a:lnTo>
                  <a:pt x="272" y="584"/>
                </a:lnTo>
                <a:lnTo>
                  <a:pt x="293" y="584"/>
                </a:lnTo>
                <a:lnTo>
                  <a:pt x="312" y="584"/>
                </a:lnTo>
                <a:lnTo>
                  <a:pt x="331" y="582"/>
                </a:lnTo>
                <a:lnTo>
                  <a:pt x="350" y="578"/>
                </a:lnTo>
                <a:lnTo>
                  <a:pt x="368" y="574"/>
                </a:lnTo>
                <a:lnTo>
                  <a:pt x="387" y="569"/>
                </a:lnTo>
                <a:lnTo>
                  <a:pt x="405" y="562"/>
                </a:lnTo>
                <a:lnTo>
                  <a:pt x="422" y="553"/>
                </a:lnTo>
                <a:lnTo>
                  <a:pt x="438" y="545"/>
                </a:lnTo>
                <a:lnTo>
                  <a:pt x="455" y="534"/>
                </a:lnTo>
                <a:lnTo>
                  <a:pt x="471" y="523"/>
                </a:lnTo>
                <a:lnTo>
                  <a:pt x="485" y="511"/>
                </a:lnTo>
                <a:lnTo>
                  <a:pt x="499" y="498"/>
                </a:lnTo>
                <a:lnTo>
                  <a:pt x="512" y="484"/>
                </a:lnTo>
                <a:lnTo>
                  <a:pt x="524" y="470"/>
                </a:lnTo>
                <a:lnTo>
                  <a:pt x="534" y="455"/>
                </a:lnTo>
                <a:lnTo>
                  <a:pt x="545" y="438"/>
                </a:lnTo>
                <a:lnTo>
                  <a:pt x="554" y="422"/>
                </a:lnTo>
                <a:lnTo>
                  <a:pt x="563" y="404"/>
                </a:lnTo>
                <a:lnTo>
                  <a:pt x="569" y="386"/>
                </a:lnTo>
                <a:lnTo>
                  <a:pt x="574" y="368"/>
                </a:lnTo>
                <a:lnTo>
                  <a:pt x="579" y="349"/>
                </a:lnTo>
                <a:lnTo>
                  <a:pt x="582" y="331"/>
                </a:lnTo>
                <a:lnTo>
                  <a:pt x="584" y="312"/>
                </a:lnTo>
                <a:lnTo>
                  <a:pt x="584" y="292"/>
                </a:lnTo>
                <a:lnTo>
                  <a:pt x="584" y="272"/>
                </a:lnTo>
                <a:lnTo>
                  <a:pt x="582" y="252"/>
                </a:lnTo>
                <a:lnTo>
                  <a:pt x="579" y="234"/>
                </a:lnTo>
                <a:lnTo>
                  <a:pt x="574" y="216"/>
                </a:lnTo>
                <a:lnTo>
                  <a:pt x="569" y="197"/>
                </a:lnTo>
                <a:lnTo>
                  <a:pt x="563" y="180"/>
                </a:lnTo>
                <a:lnTo>
                  <a:pt x="554" y="162"/>
                </a:lnTo>
                <a:lnTo>
                  <a:pt x="545" y="145"/>
                </a:lnTo>
                <a:close/>
                <a:moveTo>
                  <a:pt x="482" y="345"/>
                </a:moveTo>
                <a:lnTo>
                  <a:pt x="443" y="384"/>
                </a:lnTo>
                <a:lnTo>
                  <a:pt x="439" y="387"/>
                </a:lnTo>
                <a:lnTo>
                  <a:pt x="435" y="389"/>
                </a:lnTo>
                <a:lnTo>
                  <a:pt x="431" y="390"/>
                </a:lnTo>
                <a:lnTo>
                  <a:pt x="426" y="392"/>
                </a:lnTo>
                <a:lnTo>
                  <a:pt x="421" y="390"/>
                </a:lnTo>
                <a:lnTo>
                  <a:pt x="417" y="389"/>
                </a:lnTo>
                <a:lnTo>
                  <a:pt x="412" y="387"/>
                </a:lnTo>
                <a:lnTo>
                  <a:pt x="409" y="384"/>
                </a:lnTo>
                <a:lnTo>
                  <a:pt x="293" y="267"/>
                </a:lnTo>
                <a:lnTo>
                  <a:pt x="175" y="384"/>
                </a:lnTo>
                <a:lnTo>
                  <a:pt x="172" y="387"/>
                </a:lnTo>
                <a:lnTo>
                  <a:pt x="167" y="389"/>
                </a:lnTo>
                <a:lnTo>
                  <a:pt x="163" y="390"/>
                </a:lnTo>
                <a:lnTo>
                  <a:pt x="159" y="392"/>
                </a:lnTo>
                <a:lnTo>
                  <a:pt x="153" y="390"/>
                </a:lnTo>
                <a:lnTo>
                  <a:pt x="149" y="389"/>
                </a:lnTo>
                <a:lnTo>
                  <a:pt x="145" y="387"/>
                </a:lnTo>
                <a:lnTo>
                  <a:pt x="141" y="384"/>
                </a:lnTo>
                <a:lnTo>
                  <a:pt x="102" y="345"/>
                </a:lnTo>
                <a:lnTo>
                  <a:pt x="99" y="342"/>
                </a:lnTo>
                <a:lnTo>
                  <a:pt x="97" y="338"/>
                </a:lnTo>
                <a:lnTo>
                  <a:pt x="95" y="333"/>
                </a:lnTo>
                <a:lnTo>
                  <a:pt x="95" y="328"/>
                </a:lnTo>
                <a:lnTo>
                  <a:pt x="95" y="323"/>
                </a:lnTo>
                <a:lnTo>
                  <a:pt x="97" y="319"/>
                </a:lnTo>
                <a:lnTo>
                  <a:pt x="99" y="315"/>
                </a:lnTo>
                <a:lnTo>
                  <a:pt x="102" y="312"/>
                </a:lnTo>
                <a:lnTo>
                  <a:pt x="275" y="139"/>
                </a:lnTo>
                <a:lnTo>
                  <a:pt x="279" y="136"/>
                </a:lnTo>
                <a:lnTo>
                  <a:pt x="283" y="133"/>
                </a:lnTo>
                <a:lnTo>
                  <a:pt x="287" y="131"/>
                </a:lnTo>
                <a:lnTo>
                  <a:pt x="293" y="131"/>
                </a:lnTo>
                <a:lnTo>
                  <a:pt x="297" y="131"/>
                </a:lnTo>
                <a:lnTo>
                  <a:pt x="301" y="133"/>
                </a:lnTo>
                <a:lnTo>
                  <a:pt x="306" y="136"/>
                </a:lnTo>
                <a:lnTo>
                  <a:pt x="309" y="139"/>
                </a:lnTo>
                <a:lnTo>
                  <a:pt x="482" y="312"/>
                </a:lnTo>
                <a:lnTo>
                  <a:pt x="485" y="315"/>
                </a:lnTo>
                <a:lnTo>
                  <a:pt x="487" y="319"/>
                </a:lnTo>
                <a:lnTo>
                  <a:pt x="489" y="323"/>
                </a:lnTo>
                <a:lnTo>
                  <a:pt x="489" y="328"/>
                </a:lnTo>
                <a:lnTo>
                  <a:pt x="489" y="333"/>
                </a:lnTo>
                <a:lnTo>
                  <a:pt x="487" y="338"/>
                </a:lnTo>
                <a:lnTo>
                  <a:pt x="485" y="342"/>
                </a:lnTo>
                <a:lnTo>
                  <a:pt x="482" y="34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4" name="Freeform 78">
            <a:extLst>
              <a:ext uri="{FF2B5EF4-FFF2-40B4-BE49-F238E27FC236}">
                <a16:creationId xmlns:a16="http://schemas.microsoft.com/office/drawing/2014/main" id="{10F1C534-15F4-F94A-B609-014943D2A630}"/>
              </a:ext>
            </a:extLst>
          </p:cNvPr>
          <p:cNvSpPr>
            <a:spLocks noEditPoints="1"/>
          </p:cNvSpPr>
          <p:nvPr/>
        </p:nvSpPr>
        <p:spPr bwMode="auto">
          <a:xfrm>
            <a:off x="1132193" y="5675905"/>
            <a:ext cx="914561" cy="281738"/>
          </a:xfrm>
          <a:custGeom>
            <a:avLst/>
            <a:gdLst>
              <a:gd name="T0" fmla="*/ 617 w 633"/>
              <a:gd name="T1" fmla="*/ 7 h 195"/>
              <a:gd name="T2" fmla="*/ 604 w 633"/>
              <a:gd name="T3" fmla="*/ 1 h 195"/>
              <a:gd name="T4" fmla="*/ 434 w 633"/>
              <a:gd name="T5" fmla="*/ 0 h 195"/>
              <a:gd name="T6" fmla="*/ 423 w 633"/>
              <a:gd name="T7" fmla="*/ 20 h 195"/>
              <a:gd name="T8" fmla="*/ 407 w 633"/>
              <a:gd name="T9" fmla="*/ 35 h 195"/>
              <a:gd name="T10" fmla="*/ 388 w 633"/>
              <a:gd name="T11" fmla="*/ 46 h 195"/>
              <a:gd name="T12" fmla="*/ 365 w 633"/>
              <a:gd name="T13" fmla="*/ 49 h 195"/>
              <a:gd name="T14" fmla="*/ 257 w 633"/>
              <a:gd name="T15" fmla="*/ 48 h 195"/>
              <a:gd name="T16" fmla="*/ 236 w 633"/>
              <a:gd name="T17" fmla="*/ 41 h 195"/>
              <a:gd name="T18" fmla="*/ 217 w 633"/>
              <a:gd name="T19" fmla="*/ 28 h 195"/>
              <a:gd name="T20" fmla="*/ 204 w 633"/>
              <a:gd name="T21" fmla="*/ 10 h 195"/>
              <a:gd name="T22" fmla="*/ 37 w 633"/>
              <a:gd name="T23" fmla="*/ 0 h 195"/>
              <a:gd name="T24" fmla="*/ 23 w 633"/>
              <a:gd name="T25" fmla="*/ 2 h 195"/>
              <a:gd name="T26" fmla="*/ 11 w 633"/>
              <a:gd name="T27" fmla="*/ 11 h 195"/>
              <a:gd name="T28" fmla="*/ 2 w 633"/>
              <a:gd name="T29" fmla="*/ 23 h 195"/>
              <a:gd name="T30" fmla="*/ 0 w 633"/>
              <a:gd name="T31" fmla="*/ 37 h 195"/>
              <a:gd name="T32" fmla="*/ 1 w 633"/>
              <a:gd name="T33" fmla="*/ 165 h 195"/>
              <a:gd name="T34" fmla="*/ 7 w 633"/>
              <a:gd name="T35" fmla="*/ 178 h 195"/>
              <a:gd name="T36" fmla="*/ 16 w 633"/>
              <a:gd name="T37" fmla="*/ 189 h 195"/>
              <a:gd name="T38" fmla="*/ 29 w 633"/>
              <a:gd name="T39" fmla="*/ 195 h 195"/>
              <a:gd name="T40" fmla="*/ 596 w 633"/>
              <a:gd name="T41" fmla="*/ 195 h 195"/>
              <a:gd name="T42" fmla="*/ 610 w 633"/>
              <a:gd name="T43" fmla="*/ 192 h 195"/>
              <a:gd name="T44" fmla="*/ 622 w 633"/>
              <a:gd name="T45" fmla="*/ 185 h 195"/>
              <a:gd name="T46" fmla="*/ 631 w 633"/>
              <a:gd name="T47" fmla="*/ 173 h 195"/>
              <a:gd name="T48" fmla="*/ 633 w 633"/>
              <a:gd name="T49" fmla="*/ 159 h 195"/>
              <a:gd name="T50" fmla="*/ 633 w 633"/>
              <a:gd name="T51" fmla="*/ 29 h 195"/>
              <a:gd name="T52" fmla="*/ 628 w 633"/>
              <a:gd name="T53" fmla="*/ 16 h 195"/>
              <a:gd name="T54" fmla="*/ 480 w 633"/>
              <a:gd name="T55" fmla="*/ 140 h 195"/>
              <a:gd name="T56" fmla="*/ 472 w 633"/>
              <a:gd name="T57" fmla="*/ 145 h 195"/>
              <a:gd name="T58" fmla="*/ 462 w 633"/>
              <a:gd name="T59" fmla="*/ 146 h 195"/>
              <a:gd name="T60" fmla="*/ 454 w 633"/>
              <a:gd name="T61" fmla="*/ 145 h 195"/>
              <a:gd name="T62" fmla="*/ 446 w 633"/>
              <a:gd name="T63" fmla="*/ 140 h 195"/>
              <a:gd name="T64" fmla="*/ 441 w 633"/>
              <a:gd name="T65" fmla="*/ 131 h 195"/>
              <a:gd name="T66" fmla="*/ 439 w 633"/>
              <a:gd name="T67" fmla="*/ 122 h 195"/>
              <a:gd name="T68" fmla="*/ 441 w 633"/>
              <a:gd name="T69" fmla="*/ 113 h 195"/>
              <a:gd name="T70" fmla="*/ 446 w 633"/>
              <a:gd name="T71" fmla="*/ 105 h 195"/>
              <a:gd name="T72" fmla="*/ 454 w 633"/>
              <a:gd name="T73" fmla="*/ 100 h 195"/>
              <a:gd name="T74" fmla="*/ 462 w 633"/>
              <a:gd name="T75" fmla="*/ 97 h 195"/>
              <a:gd name="T76" fmla="*/ 472 w 633"/>
              <a:gd name="T77" fmla="*/ 100 h 195"/>
              <a:gd name="T78" fmla="*/ 480 w 633"/>
              <a:gd name="T79" fmla="*/ 105 h 195"/>
              <a:gd name="T80" fmla="*/ 485 w 633"/>
              <a:gd name="T81" fmla="*/ 113 h 195"/>
              <a:gd name="T82" fmla="*/ 487 w 633"/>
              <a:gd name="T83" fmla="*/ 122 h 195"/>
              <a:gd name="T84" fmla="*/ 485 w 633"/>
              <a:gd name="T85" fmla="*/ 131 h 195"/>
              <a:gd name="T86" fmla="*/ 480 w 633"/>
              <a:gd name="T87" fmla="*/ 140 h 195"/>
              <a:gd name="T88" fmla="*/ 574 w 633"/>
              <a:gd name="T89" fmla="*/ 143 h 195"/>
              <a:gd name="T90" fmla="*/ 565 w 633"/>
              <a:gd name="T91" fmla="*/ 146 h 195"/>
              <a:gd name="T92" fmla="*/ 555 w 633"/>
              <a:gd name="T93" fmla="*/ 146 h 195"/>
              <a:gd name="T94" fmla="*/ 547 w 633"/>
              <a:gd name="T95" fmla="*/ 143 h 195"/>
              <a:gd name="T96" fmla="*/ 540 w 633"/>
              <a:gd name="T97" fmla="*/ 135 h 195"/>
              <a:gd name="T98" fmla="*/ 536 w 633"/>
              <a:gd name="T99" fmla="*/ 127 h 195"/>
              <a:gd name="T100" fmla="*/ 536 w 633"/>
              <a:gd name="T101" fmla="*/ 117 h 195"/>
              <a:gd name="T102" fmla="*/ 540 w 633"/>
              <a:gd name="T103" fmla="*/ 108 h 195"/>
              <a:gd name="T104" fmla="*/ 547 w 633"/>
              <a:gd name="T105" fmla="*/ 102 h 195"/>
              <a:gd name="T106" fmla="*/ 555 w 633"/>
              <a:gd name="T107" fmla="*/ 98 h 195"/>
              <a:gd name="T108" fmla="*/ 565 w 633"/>
              <a:gd name="T109" fmla="*/ 98 h 195"/>
              <a:gd name="T110" fmla="*/ 574 w 633"/>
              <a:gd name="T111" fmla="*/ 102 h 195"/>
              <a:gd name="T112" fmla="*/ 580 w 633"/>
              <a:gd name="T113" fmla="*/ 108 h 195"/>
              <a:gd name="T114" fmla="*/ 584 w 633"/>
              <a:gd name="T115" fmla="*/ 117 h 195"/>
              <a:gd name="T116" fmla="*/ 584 w 633"/>
              <a:gd name="T117" fmla="*/ 127 h 195"/>
              <a:gd name="T118" fmla="*/ 580 w 633"/>
              <a:gd name="T119" fmla="*/ 13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3" h="195">
                <a:moveTo>
                  <a:pt x="622" y="11"/>
                </a:moveTo>
                <a:lnTo>
                  <a:pt x="617" y="7"/>
                </a:lnTo>
                <a:lnTo>
                  <a:pt x="610" y="2"/>
                </a:lnTo>
                <a:lnTo>
                  <a:pt x="604" y="1"/>
                </a:lnTo>
                <a:lnTo>
                  <a:pt x="596" y="0"/>
                </a:lnTo>
                <a:lnTo>
                  <a:pt x="434" y="0"/>
                </a:lnTo>
                <a:lnTo>
                  <a:pt x="430" y="10"/>
                </a:lnTo>
                <a:lnTo>
                  <a:pt x="423" y="20"/>
                </a:lnTo>
                <a:lnTo>
                  <a:pt x="416" y="28"/>
                </a:lnTo>
                <a:lnTo>
                  <a:pt x="407" y="35"/>
                </a:lnTo>
                <a:lnTo>
                  <a:pt x="398" y="41"/>
                </a:lnTo>
                <a:lnTo>
                  <a:pt x="388" y="46"/>
                </a:lnTo>
                <a:lnTo>
                  <a:pt x="377" y="48"/>
                </a:lnTo>
                <a:lnTo>
                  <a:pt x="365" y="49"/>
                </a:lnTo>
                <a:lnTo>
                  <a:pt x="268" y="49"/>
                </a:lnTo>
                <a:lnTo>
                  <a:pt x="257" y="48"/>
                </a:lnTo>
                <a:lnTo>
                  <a:pt x="246" y="46"/>
                </a:lnTo>
                <a:lnTo>
                  <a:pt x="236" y="41"/>
                </a:lnTo>
                <a:lnTo>
                  <a:pt x="226" y="35"/>
                </a:lnTo>
                <a:lnTo>
                  <a:pt x="217" y="28"/>
                </a:lnTo>
                <a:lnTo>
                  <a:pt x="210" y="20"/>
                </a:lnTo>
                <a:lnTo>
                  <a:pt x="204" y="10"/>
                </a:lnTo>
                <a:lnTo>
                  <a:pt x="199" y="0"/>
                </a:lnTo>
                <a:lnTo>
                  <a:pt x="37" y="0"/>
                </a:lnTo>
                <a:lnTo>
                  <a:pt x="29" y="1"/>
                </a:lnTo>
                <a:lnTo>
                  <a:pt x="23" y="2"/>
                </a:lnTo>
                <a:lnTo>
                  <a:pt x="16" y="7"/>
                </a:lnTo>
                <a:lnTo>
                  <a:pt x="11" y="11"/>
                </a:lnTo>
                <a:lnTo>
                  <a:pt x="7" y="16"/>
                </a:lnTo>
                <a:lnTo>
                  <a:pt x="2" y="23"/>
                </a:lnTo>
                <a:lnTo>
                  <a:pt x="1" y="29"/>
                </a:lnTo>
                <a:lnTo>
                  <a:pt x="0" y="37"/>
                </a:lnTo>
                <a:lnTo>
                  <a:pt x="0" y="159"/>
                </a:lnTo>
                <a:lnTo>
                  <a:pt x="1" y="165"/>
                </a:lnTo>
                <a:lnTo>
                  <a:pt x="2" y="173"/>
                </a:lnTo>
                <a:lnTo>
                  <a:pt x="7" y="178"/>
                </a:lnTo>
                <a:lnTo>
                  <a:pt x="11" y="185"/>
                </a:lnTo>
                <a:lnTo>
                  <a:pt x="16" y="189"/>
                </a:lnTo>
                <a:lnTo>
                  <a:pt x="23" y="192"/>
                </a:lnTo>
                <a:lnTo>
                  <a:pt x="29" y="195"/>
                </a:lnTo>
                <a:lnTo>
                  <a:pt x="37" y="195"/>
                </a:lnTo>
                <a:lnTo>
                  <a:pt x="596" y="195"/>
                </a:lnTo>
                <a:lnTo>
                  <a:pt x="604" y="195"/>
                </a:lnTo>
                <a:lnTo>
                  <a:pt x="610" y="192"/>
                </a:lnTo>
                <a:lnTo>
                  <a:pt x="617" y="189"/>
                </a:lnTo>
                <a:lnTo>
                  <a:pt x="622" y="185"/>
                </a:lnTo>
                <a:lnTo>
                  <a:pt x="628" y="178"/>
                </a:lnTo>
                <a:lnTo>
                  <a:pt x="631" y="173"/>
                </a:lnTo>
                <a:lnTo>
                  <a:pt x="633" y="165"/>
                </a:lnTo>
                <a:lnTo>
                  <a:pt x="633" y="159"/>
                </a:lnTo>
                <a:lnTo>
                  <a:pt x="633" y="37"/>
                </a:lnTo>
                <a:lnTo>
                  <a:pt x="633" y="29"/>
                </a:lnTo>
                <a:lnTo>
                  <a:pt x="631" y="23"/>
                </a:lnTo>
                <a:lnTo>
                  <a:pt x="628" y="16"/>
                </a:lnTo>
                <a:lnTo>
                  <a:pt x="622" y="11"/>
                </a:lnTo>
                <a:close/>
                <a:moveTo>
                  <a:pt x="480" y="140"/>
                </a:moveTo>
                <a:lnTo>
                  <a:pt x="476" y="143"/>
                </a:lnTo>
                <a:lnTo>
                  <a:pt x="472" y="145"/>
                </a:lnTo>
                <a:lnTo>
                  <a:pt x="468" y="146"/>
                </a:lnTo>
                <a:lnTo>
                  <a:pt x="462" y="146"/>
                </a:lnTo>
                <a:lnTo>
                  <a:pt x="458" y="146"/>
                </a:lnTo>
                <a:lnTo>
                  <a:pt x="454" y="145"/>
                </a:lnTo>
                <a:lnTo>
                  <a:pt x="449" y="143"/>
                </a:lnTo>
                <a:lnTo>
                  <a:pt x="446" y="140"/>
                </a:lnTo>
                <a:lnTo>
                  <a:pt x="443" y="135"/>
                </a:lnTo>
                <a:lnTo>
                  <a:pt x="441" y="131"/>
                </a:lnTo>
                <a:lnTo>
                  <a:pt x="439" y="127"/>
                </a:lnTo>
                <a:lnTo>
                  <a:pt x="439" y="122"/>
                </a:lnTo>
                <a:lnTo>
                  <a:pt x="439" y="117"/>
                </a:lnTo>
                <a:lnTo>
                  <a:pt x="441" y="113"/>
                </a:lnTo>
                <a:lnTo>
                  <a:pt x="443" y="108"/>
                </a:lnTo>
                <a:lnTo>
                  <a:pt x="446" y="105"/>
                </a:lnTo>
                <a:lnTo>
                  <a:pt x="449" y="102"/>
                </a:lnTo>
                <a:lnTo>
                  <a:pt x="454" y="100"/>
                </a:lnTo>
                <a:lnTo>
                  <a:pt x="458" y="98"/>
                </a:lnTo>
                <a:lnTo>
                  <a:pt x="462" y="97"/>
                </a:lnTo>
                <a:lnTo>
                  <a:pt x="468" y="98"/>
                </a:lnTo>
                <a:lnTo>
                  <a:pt x="472" y="100"/>
                </a:lnTo>
                <a:lnTo>
                  <a:pt x="476" y="102"/>
                </a:lnTo>
                <a:lnTo>
                  <a:pt x="480" y="105"/>
                </a:lnTo>
                <a:lnTo>
                  <a:pt x="483" y="108"/>
                </a:lnTo>
                <a:lnTo>
                  <a:pt x="485" y="113"/>
                </a:lnTo>
                <a:lnTo>
                  <a:pt x="487" y="117"/>
                </a:lnTo>
                <a:lnTo>
                  <a:pt x="487" y="122"/>
                </a:lnTo>
                <a:lnTo>
                  <a:pt x="487" y="127"/>
                </a:lnTo>
                <a:lnTo>
                  <a:pt x="485" y="131"/>
                </a:lnTo>
                <a:lnTo>
                  <a:pt x="483" y="135"/>
                </a:lnTo>
                <a:lnTo>
                  <a:pt x="480" y="140"/>
                </a:lnTo>
                <a:close/>
                <a:moveTo>
                  <a:pt x="577" y="140"/>
                </a:moveTo>
                <a:lnTo>
                  <a:pt x="574" y="143"/>
                </a:lnTo>
                <a:lnTo>
                  <a:pt x="569" y="145"/>
                </a:lnTo>
                <a:lnTo>
                  <a:pt x="565" y="146"/>
                </a:lnTo>
                <a:lnTo>
                  <a:pt x="561" y="146"/>
                </a:lnTo>
                <a:lnTo>
                  <a:pt x="555" y="146"/>
                </a:lnTo>
                <a:lnTo>
                  <a:pt x="551" y="145"/>
                </a:lnTo>
                <a:lnTo>
                  <a:pt x="547" y="143"/>
                </a:lnTo>
                <a:lnTo>
                  <a:pt x="543" y="140"/>
                </a:lnTo>
                <a:lnTo>
                  <a:pt x="540" y="135"/>
                </a:lnTo>
                <a:lnTo>
                  <a:pt x="538" y="131"/>
                </a:lnTo>
                <a:lnTo>
                  <a:pt x="536" y="127"/>
                </a:lnTo>
                <a:lnTo>
                  <a:pt x="536" y="122"/>
                </a:lnTo>
                <a:lnTo>
                  <a:pt x="536" y="117"/>
                </a:lnTo>
                <a:lnTo>
                  <a:pt x="538" y="113"/>
                </a:lnTo>
                <a:lnTo>
                  <a:pt x="540" y="108"/>
                </a:lnTo>
                <a:lnTo>
                  <a:pt x="543" y="105"/>
                </a:lnTo>
                <a:lnTo>
                  <a:pt x="547" y="102"/>
                </a:lnTo>
                <a:lnTo>
                  <a:pt x="551" y="100"/>
                </a:lnTo>
                <a:lnTo>
                  <a:pt x="555" y="98"/>
                </a:lnTo>
                <a:lnTo>
                  <a:pt x="561" y="97"/>
                </a:lnTo>
                <a:lnTo>
                  <a:pt x="565" y="98"/>
                </a:lnTo>
                <a:lnTo>
                  <a:pt x="569" y="100"/>
                </a:lnTo>
                <a:lnTo>
                  <a:pt x="574" y="102"/>
                </a:lnTo>
                <a:lnTo>
                  <a:pt x="577" y="105"/>
                </a:lnTo>
                <a:lnTo>
                  <a:pt x="580" y="108"/>
                </a:lnTo>
                <a:lnTo>
                  <a:pt x="582" y="113"/>
                </a:lnTo>
                <a:lnTo>
                  <a:pt x="584" y="117"/>
                </a:lnTo>
                <a:lnTo>
                  <a:pt x="584" y="122"/>
                </a:lnTo>
                <a:lnTo>
                  <a:pt x="584" y="127"/>
                </a:lnTo>
                <a:lnTo>
                  <a:pt x="582" y="131"/>
                </a:lnTo>
                <a:lnTo>
                  <a:pt x="580" y="135"/>
                </a:lnTo>
                <a:lnTo>
                  <a:pt x="577" y="14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5" name="Freeform 79">
            <a:extLst>
              <a:ext uri="{FF2B5EF4-FFF2-40B4-BE49-F238E27FC236}">
                <a16:creationId xmlns:a16="http://schemas.microsoft.com/office/drawing/2014/main" id="{681F506E-694D-8947-AEB8-FF2253EB0E23}"/>
              </a:ext>
            </a:extLst>
          </p:cNvPr>
          <p:cNvSpPr>
            <a:spLocks/>
          </p:cNvSpPr>
          <p:nvPr/>
        </p:nvSpPr>
        <p:spPr bwMode="auto">
          <a:xfrm>
            <a:off x="1305569" y="5077759"/>
            <a:ext cx="567809" cy="598148"/>
          </a:xfrm>
          <a:custGeom>
            <a:avLst/>
            <a:gdLst>
              <a:gd name="T0" fmla="*/ 25 w 391"/>
              <a:gd name="T1" fmla="*/ 219 h 413"/>
              <a:gd name="T2" fmla="*/ 122 w 391"/>
              <a:gd name="T3" fmla="*/ 219 h 413"/>
              <a:gd name="T4" fmla="*/ 122 w 391"/>
              <a:gd name="T5" fmla="*/ 388 h 413"/>
              <a:gd name="T6" fmla="*/ 123 w 391"/>
              <a:gd name="T7" fmla="*/ 394 h 413"/>
              <a:gd name="T8" fmla="*/ 124 w 391"/>
              <a:gd name="T9" fmla="*/ 398 h 413"/>
              <a:gd name="T10" fmla="*/ 126 w 391"/>
              <a:gd name="T11" fmla="*/ 402 h 413"/>
              <a:gd name="T12" fmla="*/ 130 w 391"/>
              <a:gd name="T13" fmla="*/ 406 h 413"/>
              <a:gd name="T14" fmla="*/ 134 w 391"/>
              <a:gd name="T15" fmla="*/ 409 h 413"/>
              <a:gd name="T16" fmla="*/ 137 w 391"/>
              <a:gd name="T17" fmla="*/ 411 h 413"/>
              <a:gd name="T18" fmla="*/ 143 w 391"/>
              <a:gd name="T19" fmla="*/ 413 h 413"/>
              <a:gd name="T20" fmla="*/ 147 w 391"/>
              <a:gd name="T21" fmla="*/ 413 h 413"/>
              <a:gd name="T22" fmla="*/ 244 w 391"/>
              <a:gd name="T23" fmla="*/ 413 h 413"/>
              <a:gd name="T24" fmla="*/ 250 w 391"/>
              <a:gd name="T25" fmla="*/ 413 h 413"/>
              <a:gd name="T26" fmla="*/ 254 w 391"/>
              <a:gd name="T27" fmla="*/ 411 h 413"/>
              <a:gd name="T28" fmla="*/ 258 w 391"/>
              <a:gd name="T29" fmla="*/ 409 h 413"/>
              <a:gd name="T30" fmla="*/ 261 w 391"/>
              <a:gd name="T31" fmla="*/ 406 h 413"/>
              <a:gd name="T32" fmla="*/ 265 w 391"/>
              <a:gd name="T33" fmla="*/ 402 h 413"/>
              <a:gd name="T34" fmla="*/ 267 w 391"/>
              <a:gd name="T35" fmla="*/ 398 h 413"/>
              <a:gd name="T36" fmla="*/ 268 w 391"/>
              <a:gd name="T37" fmla="*/ 394 h 413"/>
              <a:gd name="T38" fmla="*/ 269 w 391"/>
              <a:gd name="T39" fmla="*/ 388 h 413"/>
              <a:gd name="T40" fmla="*/ 269 w 391"/>
              <a:gd name="T41" fmla="*/ 219 h 413"/>
              <a:gd name="T42" fmla="*/ 366 w 391"/>
              <a:gd name="T43" fmla="*/ 219 h 413"/>
              <a:gd name="T44" fmla="*/ 374 w 391"/>
              <a:gd name="T45" fmla="*/ 218 h 413"/>
              <a:gd name="T46" fmla="*/ 380 w 391"/>
              <a:gd name="T47" fmla="*/ 215 h 413"/>
              <a:gd name="T48" fmla="*/ 385 w 391"/>
              <a:gd name="T49" fmla="*/ 210 h 413"/>
              <a:gd name="T50" fmla="*/ 389 w 391"/>
              <a:gd name="T51" fmla="*/ 204 h 413"/>
              <a:gd name="T52" fmla="*/ 390 w 391"/>
              <a:gd name="T53" fmla="*/ 199 h 413"/>
              <a:gd name="T54" fmla="*/ 391 w 391"/>
              <a:gd name="T55" fmla="*/ 196 h 413"/>
              <a:gd name="T56" fmla="*/ 391 w 391"/>
              <a:gd name="T57" fmla="*/ 193 h 413"/>
              <a:gd name="T58" fmla="*/ 390 w 391"/>
              <a:gd name="T59" fmla="*/ 190 h 413"/>
              <a:gd name="T60" fmla="*/ 390 w 391"/>
              <a:gd name="T61" fmla="*/ 186 h 413"/>
              <a:gd name="T62" fmla="*/ 388 w 391"/>
              <a:gd name="T63" fmla="*/ 183 h 413"/>
              <a:gd name="T64" fmla="*/ 386 w 391"/>
              <a:gd name="T65" fmla="*/ 180 h 413"/>
              <a:gd name="T66" fmla="*/ 383 w 391"/>
              <a:gd name="T67" fmla="*/ 177 h 413"/>
              <a:gd name="T68" fmla="*/ 213 w 391"/>
              <a:gd name="T69" fmla="*/ 6 h 413"/>
              <a:gd name="T70" fmla="*/ 210 w 391"/>
              <a:gd name="T71" fmla="*/ 3 h 413"/>
              <a:gd name="T72" fmla="*/ 205 w 391"/>
              <a:gd name="T73" fmla="*/ 1 h 413"/>
              <a:gd name="T74" fmla="*/ 201 w 391"/>
              <a:gd name="T75" fmla="*/ 0 h 413"/>
              <a:gd name="T76" fmla="*/ 196 w 391"/>
              <a:gd name="T77" fmla="*/ 0 h 413"/>
              <a:gd name="T78" fmla="*/ 191 w 391"/>
              <a:gd name="T79" fmla="*/ 0 h 413"/>
              <a:gd name="T80" fmla="*/ 186 w 391"/>
              <a:gd name="T81" fmla="*/ 1 h 413"/>
              <a:gd name="T82" fmla="*/ 183 w 391"/>
              <a:gd name="T83" fmla="*/ 3 h 413"/>
              <a:gd name="T84" fmla="*/ 178 w 391"/>
              <a:gd name="T85" fmla="*/ 6 h 413"/>
              <a:gd name="T86" fmla="*/ 8 w 391"/>
              <a:gd name="T87" fmla="*/ 177 h 413"/>
              <a:gd name="T88" fmla="*/ 5 w 391"/>
              <a:gd name="T89" fmla="*/ 180 h 413"/>
              <a:gd name="T90" fmla="*/ 3 w 391"/>
              <a:gd name="T91" fmla="*/ 183 h 413"/>
              <a:gd name="T92" fmla="*/ 2 w 391"/>
              <a:gd name="T93" fmla="*/ 186 h 413"/>
              <a:gd name="T94" fmla="*/ 1 w 391"/>
              <a:gd name="T95" fmla="*/ 190 h 413"/>
              <a:gd name="T96" fmla="*/ 0 w 391"/>
              <a:gd name="T97" fmla="*/ 193 h 413"/>
              <a:gd name="T98" fmla="*/ 1 w 391"/>
              <a:gd name="T99" fmla="*/ 196 h 413"/>
              <a:gd name="T100" fmla="*/ 1 w 391"/>
              <a:gd name="T101" fmla="*/ 199 h 413"/>
              <a:gd name="T102" fmla="*/ 3 w 391"/>
              <a:gd name="T103" fmla="*/ 204 h 413"/>
              <a:gd name="T104" fmla="*/ 7 w 391"/>
              <a:gd name="T105" fmla="*/ 210 h 413"/>
              <a:gd name="T106" fmla="*/ 12 w 391"/>
              <a:gd name="T107" fmla="*/ 215 h 413"/>
              <a:gd name="T108" fmla="*/ 17 w 391"/>
              <a:gd name="T109" fmla="*/ 218 h 413"/>
              <a:gd name="T110" fmla="*/ 25 w 391"/>
              <a:gd name="T111" fmla="*/ 219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1" h="413">
                <a:moveTo>
                  <a:pt x="25" y="219"/>
                </a:moveTo>
                <a:lnTo>
                  <a:pt x="122" y="219"/>
                </a:lnTo>
                <a:lnTo>
                  <a:pt x="122" y="388"/>
                </a:lnTo>
                <a:lnTo>
                  <a:pt x="123" y="394"/>
                </a:lnTo>
                <a:lnTo>
                  <a:pt x="124" y="398"/>
                </a:lnTo>
                <a:lnTo>
                  <a:pt x="126" y="402"/>
                </a:lnTo>
                <a:lnTo>
                  <a:pt x="130" y="406"/>
                </a:lnTo>
                <a:lnTo>
                  <a:pt x="134" y="409"/>
                </a:lnTo>
                <a:lnTo>
                  <a:pt x="137" y="411"/>
                </a:lnTo>
                <a:lnTo>
                  <a:pt x="143" y="413"/>
                </a:lnTo>
                <a:lnTo>
                  <a:pt x="147" y="413"/>
                </a:lnTo>
                <a:lnTo>
                  <a:pt x="244" y="413"/>
                </a:lnTo>
                <a:lnTo>
                  <a:pt x="250" y="413"/>
                </a:lnTo>
                <a:lnTo>
                  <a:pt x="254" y="411"/>
                </a:lnTo>
                <a:lnTo>
                  <a:pt x="258" y="409"/>
                </a:lnTo>
                <a:lnTo>
                  <a:pt x="261" y="406"/>
                </a:lnTo>
                <a:lnTo>
                  <a:pt x="265" y="402"/>
                </a:lnTo>
                <a:lnTo>
                  <a:pt x="267" y="398"/>
                </a:lnTo>
                <a:lnTo>
                  <a:pt x="268" y="394"/>
                </a:lnTo>
                <a:lnTo>
                  <a:pt x="269" y="388"/>
                </a:lnTo>
                <a:lnTo>
                  <a:pt x="269" y="219"/>
                </a:lnTo>
                <a:lnTo>
                  <a:pt x="366" y="219"/>
                </a:lnTo>
                <a:lnTo>
                  <a:pt x="374" y="218"/>
                </a:lnTo>
                <a:lnTo>
                  <a:pt x="380" y="215"/>
                </a:lnTo>
                <a:lnTo>
                  <a:pt x="385" y="210"/>
                </a:lnTo>
                <a:lnTo>
                  <a:pt x="389" y="204"/>
                </a:lnTo>
                <a:lnTo>
                  <a:pt x="390" y="199"/>
                </a:lnTo>
                <a:lnTo>
                  <a:pt x="391" y="196"/>
                </a:lnTo>
                <a:lnTo>
                  <a:pt x="391" y="193"/>
                </a:lnTo>
                <a:lnTo>
                  <a:pt x="390" y="190"/>
                </a:lnTo>
                <a:lnTo>
                  <a:pt x="390" y="186"/>
                </a:lnTo>
                <a:lnTo>
                  <a:pt x="388" y="183"/>
                </a:lnTo>
                <a:lnTo>
                  <a:pt x="386" y="180"/>
                </a:lnTo>
                <a:lnTo>
                  <a:pt x="383" y="177"/>
                </a:lnTo>
                <a:lnTo>
                  <a:pt x="213" y="6"/>
                </a:lnTo>
                <a:lnTo>
                  <a:pt x="210" y="3"/>
                </a:lnTo>
                <a:lnTo>
                  <a:pt x="205" y="1"/>
                </a:lnTo>
                <a:lnTo>
                  <a:pt x="201" y="0"/>
                </a:lnTo>
                <a:lnTo>
                  <a:pt x="196" y="0"/>
                </a:lnTo>
                <a:lnTo>
                  <a:pt x="191" y="0"/>
                </a:lnTo>
                <a:lnTo>
                  <a:pt x="186" y="1"/>
                </a:lnTo>
                <a:lnTo>
                  <a:pt x="183" y="3"/>
                </a:lnTo>
                <a:lnTo>
                  <a:pt x="178" y="6"/>
                </a:lnTo>
                <a:lnTo>
                  <a:pt x="8" y="177"/>
                </a:lnTo>
                <a:lnTo>
                  <a:pt x="5" y="180"/>
                </a:lnTo>
                <a:lnTo>
                  <a:pt x="3" y="183"/>
                </a:lnTo>
                <a:lnTo>
                  <a:pt x="2" y="186"/>
                </a:lnTo>
                <a:lnTo>
                  <a:pt x="1" y="190"/>
                </a:lnTo>
                <a:lnTo>
                  <a:pt x="0" y="193"/>
                </a:lnTo>
                <a:lnTo>
                  <a:pt x="1" y="196"/>
                </a:lnTo>
                <a:lnTo>
                  <a:pt x="1" y="199"/>
                </a:lnTo>
                <a:lnTo>
                  <a:pt x="3" y="204"/>
                </a:lnTo>
                <a:lnTo>
                  <a:pt x="7" y="210"/>
                </a:lnTo>
                <a:lnTo>
                  <a:pt x="12" y="215"/>
                </a:lnTo>
                <a:lnTo>
                  <a:pt x="17" y="218"/>
                </a:lnTo>
                <a:lnTo>
                  <a:pt x="25" y="21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6" name="Freeform 80">
            <a:extLst>
              <a:ext uri="{FF2B5EF4-FFF2-40B4-BE49-F238E27FC236}">
                <a16:creationId xmlns:a16="http://schemas.microsoft.com/office/drawing/2014/main" id="{B766F77E-908F-4341-8BBC-695BAF5C4049}"/>
              </a:ext>
            </a:extLst>
          </p:cNvPr>
          <p:cNvSpPr>
            <a:spLocks noEditPoints="1"/>
          </p:cNvSpPr>
          <p:nvPr/>
        </p:nvSpPr>
        <p:spPr bwMode="auto">
          <a:xfrm>
            <a:off x="17871670" y="5095096"/>
            <a:ext cx="845211" cy="845211"/>
          </a:xfrm>
          <a:custGeom>
            <a:avLst/>
            <a:gdLst>
              <a:gd name="T0" fmla="*/ 512 w 585"/>
              <a:gd name="T1" fmla="*/ 99 h 584"/>
              <a:gd name="T2" fmla="*/ 455 w 585"/>
              <a:gd name="T3" fmla="*/ 49 h 584"/>
              <a:gd name="T4" fmla="*/ 387 w 585"/>
              <a:gd name="T5" fmla="*/ 15 h 584"/>
              <a:gd name="T6" fmla="*/ 312 w 585"/>
              <a:gd name="T7" fmla="*/ 1 h 584"/>
              <a:gd name="T8" fmla="*/ 235 w 585"/>
              <a:gd name="T9" fmla="*/ 5 h 584"/>
              <a:gd name="T10" fmla="*/ 162 w 585"/>
              <a:gd name="T11" fmla="*/ 30 h 584"/>
              <a:gd name="T12" fmla="*/ 99 w 585"/>
              <a:gd name="T13" fmla="*/ 72 h 584"/>
              <a:gd name="T14" fmla="*/ 49 w 585"/>
              <a:gd name="T15" fmla="*/ 129 h 584"/>
              <a:gd name="T16" fmla="*/ 15 w 585"/>
              <a:gd name="T17" fmla="*/ 197 h 584"/>
              <a:gd name="T18" fmla="*/ 0 w 585"/>
              <a:gd name="T19" fmla="*/ 272 h 584"/>
              <a:gd name="T20" fmla="*/ 6 w 585"/>
              <a:gd name="T21" fmla="*/ 349 h 584"/>
              <a:gd name="T22" fmla="*/ 31 w 585"/>
              <a:gd name="T23" fmla="*/ 422 h 584"/>
              <a:gd name="T24" fmla="*/ 73 w 585"/>
              <a:gd name="T25" fmla="*/ 484 h 584"/>
              <a:gd name="T26" fmla="*/ 129 w 585"/>
              <a:gd name="T27" fmla="*/ 534 h 584"/>
              <a:gd name="T28" fmla="*/ 198 w 585"/>
              <a:gd name="T29" fmla="*/ 569 h 584"/>
              <a:gd name="T30" fmla="*/ 273 w 585"/>
              <a:gd name="T31" fmla="*/ 584 h 584"/>
              <a:gd name="T32" fmla="*/ 350 w 585"/>
              <a:gd name="T33" fmla="*/ 578 h 584"/>
              <a:gd name="T34" fmla="*/ 422 w 585"/>
              <a:gd name="T35" fmla="*/ 553 h 584"/>
              <a:gd name="T36" fmla="*/ 485 w 585"/>
              <a:gd name="T37" fmla="*/ 511 h 584"/>
              <a:gd name="T38" fmla="*/ 535 w 585"/>
              <a:gd name="T39" fmla="*/ 455 h 584"/>
              <a:gd name="T40" fmla="*/ 570 w 585"/>
              <a:gd name="T41" fmla="*/ 386 h 584"/>
              <a:gd name="T42" fmla="*/ 584 w 585"/>
              <a:gd name="T43" fmla="*/ 312 h 584"/>
              <a:gd name="T44" fmla="*/ 579 w 585"/>
              <a:gd name="T45" fmla="*/ 234 h 584"/>
              <a:gd name="T46" fmla="*/ 554 w 585"/>
              <a:gd name="T47" fmla="*/ 162 h 584"/>
              <a:gd name="T48" fmla="*/ 456 w 585"/>
              <a:gd name="T49" fmla="*/ 419 h 584"/>
              <a:gd name="T50" fmla="*/ 418 w 585"/>
              <a:gd name="T51" fmla="*/ 456 h 584"/>
              <a:gd name="T52" fmla="*/ 372 w 585"/>
              <a:gd name="T53" fmla="*/ 483 h 584"/>
              <a:gd name="T54" fmla="*/ 320 w 585"/>
              <a:gd name="T55" fmla="*/ 497 h 584"/>
              <a:gd name="T56" fmla="*/ 265 w 585"/>
              <a:gd name="T57" fmla="*/ 497 h 584"/>
              <a:gd name="T58" fmla="*/ 213 w 585"/>
              <a:gd name="T59" fmla="*/ 483 h 584"/>
              <a:gd name="T60" fmla="*/ 166 w 585"/>
              <a:gd name="T61" fmla="*/ 456 h 584"/>
              <a:gd name="T62" fmla="*/ 128 w 585"/>
              <a:gd name="T63" fmla="*/ 419 h 584"/>
              <a:gd name="T64" fmla="*/ 101 w 585"/>
              <a:gd name="T65" fmla="*/ 371 h 584"/>
              <a:gd name="T66" fmla="*/ 87 w 585"/>
              <a:gd name="T67" fmla="*/ 319 h 584"/>
              <a:gd name="T68" fmla="*/ 87 w 585"/>
              <a:gd name="T69" fmla="*/ 264 h 584"/>
              <a:gd name="T70" fmla="*/ 101 w 585"/>
              <a:gd name="T71" fmla="*/ 212 h 584"/>
              <a:gd name="T72" fmla="*/ 128 w 585"/>
              <a:gd name="T73" fmla="*/ 165 h 584"/>
              <a:gd name="T74" fmla="*/ 166 w 585"/>
              <a:gd name="T75" fmla="*/ 128 h 584"/>
              <a:gd name="T76" fmla="*/ 213 w 585"/>
              <a:gd name="T77" fmla="*/ 100 h 584"/>
              <a:gd name="T78" fmla="*/ 265 w 585"/>
              <a:gd name="T79" fmla="*/ 87 h 584"/>
              <a:gd name="T80" fmla="*/ 320 w 585"/>
              <a:gd name="T81" fmla="*/ 87 h 584"/>
              <a:gd name="T82" fmla="*/ 372 w 585"/>
              <a:gd name="T83" fmla="*/ 100 h 584"/>
              <a:gd name="T84" fmla="*/ 418 w 585"/>
              <a:gd name="T85" fmla="*/ 128 h 584"/>
              <a:gd name="T86" fmla="*/ 456 w 585"/>
              <a:gd name="T87" fmla="*/ 165 h 584"/>
              <a:gd name="T88" fmla="*/ 483 w 585"/>
              <a:gd name="T89" fmla="*/ 212 h 584"/>
              <a:gd name="T90" fmla="*/ 497 w 585"/>
              <a:gd name="T91" fmla="*/ 264 h 584"/>
              <a:gd name="T92" fmla="*/ 497 w 585"/>
              <a:gd name="T93" fmla="*/ 319 h 584"/>
              <a:gd name="T94" fmla="*/ 483 w 585"/>
              <a:gd name="T95" fmla="*/ 37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5" h="584">
                <a:moveTo>
                  <a:pt x="546" y="145"/>
                </a:moveTo>
                <a:lnTo>
                  <a:pt x="535" y="129"/>
                </a:lnTo>
                <a:lnTo>
                  <a:pt x="524" y="113"/>
                </a:lnTo>
                <a:lnTo>
                  <a:pt x="512" y="99"/>
                </a:lnTo>
                <a:lnTo>
                  <a:pt x="499" y="85"/>
                </a:lnTo>
                <a:lnTo>
                  <a:pt x="485" y="72"/>
                </a:lnTo>
                <a:lnTo>
                  <a:pt x="471" y="60"/>
                </a:lnTo>
                <a:lnTo>
                  <a:pt x="455" y="49"/>
                </a:lnTo>
                <a:lnTo>
                  <a:pt x="439" y="38"/>
                </a:lnTo>
                <a:lnTo>
                  <a:pt x="422" y="30"/>
                </a:lnTo>
                <a:lnTo>
                  <a:pt x="404" y="21"/>
                </a:lnTo>
                <a:lnTo>
                  <a:pt x="387" y="15"/>
                </a:lnTo>
                <a:lnTo>
                  <a:pt x="369" y="9"/>
                </a:lnTo>
                <a:lnTo>
                  <a:pt x="350" y="5"/>
                </a:lnTo>
                <a:lnTo>
                  <a:pt x="331" y="2"/>
                </a:lnTo>
                <a:lnTo>
                  <a:pt x="312" y="1"/>
                </a:lnTo>
                <a:lnTo>
                  <a:pt x="292" y="0"/>
                </a:lnTo>
                <a:lnTo>
                  <a:pt x="273" y="1"/>
                </a:lnTo>
                <a:lnTo>
                  <a:pt x="253" y="2"/>
                </a:lnTo>
                <a:lnTo>
                  <a:pt x="235" y="5"/>
                </a:lnTo>
                <a:lnTo>
                  <a:pt x="216" y="9"/>
                </a:lnTo>
                <a:lnTo>
                  <a:pt x="198" y="15"/>
                </a:lnTo>
                <a:lnTo>
                  <a:pt x="180" y="21"/>
                </a:lnTo>
                <a:lnTo>
                  <a:pt x="162" y="30"/>
                </a:lnTo>
                <a:lnTo>
                  <a:pt x="145" y="38"/>
                </a:lnTo>
                <a:lnTo>
                  <a:pt x="129" y="49"/>
                </a:lnTo>
                <a:lnTo>
                  <a:pt x="114" y="60"/>
                </a:lnTo>
                <a:lnTo>
                  <a:pt x="99" y="72"/>
                </a:lnTo>
                <a:lnTo>
                  <a:pt x="86" y="85"/>
                </a:lnTo>
                <a:lnTo>
                  <a:pt x="73" y="99"/>
                </a:lnTo>
                <a:lnTo>
                  <a:pt x="61" y="113"/>
                </a:lnTo>
                <a:lnTo>
                  <a:pt x="49" y="129"/>
                </a:lnTo>
                <a:lnTo>
                  <a:pt x="39" y="145"/>
                </a:lnTo>
                <a:lnTo>
                  <a:pt x="31" y="162"/>
                </a:lnTo>
                <a:lnTo>
                  <a:pt x="22" y="180"/>
                </a:lnTo>
                <a:lnTo>
                  <a:pt x="15" y="197"/>
                </a:lnTo>
                <a:lnTo>
                  <a:pt x="10" y="216"/>
                </a:lnTo>
                <a:lnTo>
                  <a:pt x="6" y="234"/>
                </a:lnTo>
                <a:lnTo>
                  <a:pt x="3" y="252"/>
                </a:lnTo>
                <a:lnTo>
                  <a:pt x="0" y="272"/>
                </a:lnTo>
                <a:lnTo>
                  <a:pt x="0" y="292"/>
                </a:lnTo>
                <a:lnTo>
                  <a:pt x="0" y="312"/>
                </a:lnTo>
                <a:lnTo>
                  <a:pt x="3" y="331"/>
                </a:lnTo>
                <a:lnTo>
                  <a:pt x="6" y="349"/>
                </a:lnTo>
                <a:lnTo>
                  <a:pt x="10" y="368"/>
                </a:lnTo>
                <a:lnTo>
                  <a:pt x="15" y="386"/>
                </a:lnTo>
                <a:lnTo>
                  <a:pt x="22" y="404"/>
                </a:lnTo>
                <a:lnTo>
                  <a:pt x="31" y="422"/>
                </a:lnTo>
                <a:lnTo>
                  <a:pt x="39" y="438"/>
                </a:lnTo>
                <a:lnTo>
                  <a:pt x="49" y="455"/>
                </a:lnTo>
                <a:lnTo>
                  <a:pt x="61" y="470"/>
                </a:lnTo>
                <a:lnTo>
                  <a:pt x="73" y="484"/>
                </a:lnTo>
                <a:lnTo>
                  <a:pt x="86" y="498"/>
                </a:lnTo>
                <a:lnTo>
                  <a:pt x="99" y="511"/>
                </a:lnTo>
                <a:lnTo>
                  <a:pt x="114" y="523"/>
                </a:lnTo>
                <a:lnTo>
                  <a:pt x="129" y="534"/>
                </a:lnTo>
                <a:lnTo>
                  <a:pt x="145" y="545"/>
                </a:lnTo>
                <a:lnTo>
                  <a:pt x="162" y="553"/>
                </a:lnTo>
                <a:lnTo>
                  <a:pt x="180" y="562"/>
                </a:lnTo>
                <a:lnTo>
                  <a:pt x="198" y="569"/>
                </a:lnTo>
                <a:lnTo>
                  <a:pt x="216" y="574"/>
                </a:lnTo>
                <a:lnTo>
                  <a:pt x="235" y="578"/>
                </a:lnTo>
                <a:lnTo>
                  <a:pt x="253" y="582"/>
                </a:lnTo>
                <a:lnTo>
                  <a:pt x="273" y="584"/>
                </a:lnTo>
                <a:lnTo>
                  <a:pt x="292" y="584"/>
                </a:lnTo>
                <a:lnTo>
                  <a:pt x="312" y="584"/>
                </a:lnTo>
                <a:lnTo>
                  <a:pt x="331" y="582"/>
                </a:lnTo>
                <a:lnTo>
                  <a:pt x="350" y="578"/>
                </a:lnTo>
                <a:lnTo>
                  <a:pt x="369" y="574"/>
                </a:lnTo>
                <a:lnTo>
                  <a:pt x="387" y="569"/>
                </a:lnTo>
                <a:lnTo>
                  <a:pt x="404" y="562"/>
                </a:lnTo>
                <a:lnTo>
                  <a:pt x="422" y="553"/>
                </a:lnTo>
                <a:lnTo>
                  <a:pt x="439" y="545"/>
                </a:lnTo>
                <a:lnTo>
                  <a:pt x="455" y="534"/>
                </a:lnTo>
                <a:lnTo>
                  <a:pt x="471" y="523"/>
                </a:lnTo>
                <a:lnTo>
                  <a:pt x="485" y="511"/>
                </a:lnTo>
                <a:lnTo>
                  <a:pt x="499" y="498"/>
                </a:lnTo>
                <a:lnTo>
                  <a:pt x="512" y="484"/>
                </a:lnTo>
                <a:lnTo>
                  <a:pt x="524" y="470"/>
                </a:lnTo>
                <a:lnTo>
                  <a:pt x="535" y="455"/>
                </a:lnTo>
                <a:lnTo>
                  <a:pt x="546" y="438"/>
                </a:lnTo>
                <a:lnTo>
                  <a:pt x="554" y="422"/>
                </a:lnTo>
                <a:lnTo>
                  <a:pt x="562" y="404"/>
                </a:lnTo>
                <a:lnTo>
                  <a:pt x="570" y="386"/>
                </a:lnTo>
                <a:lnTo>
                  <a:pt x="575" y="368"/>
                </a:lnTo>
                <a:lnTo>
                  <a:pt x="579" y="349"/>
                </a:lnTo>
                <a:lnTo>
                  <a:pt x="582" y="331"/>
                </a:lnTo>
                <a:lnTo>
                  <a:pt x="584" y="312"/>
                </a:lnTo>
                <a:lnTo>
                  <a:pt x="585" y="292"/>
                </a:lnTo>
                <a:lnTo>
                  <a:pt x="584" y="272"/>
                </a:lnTo>
                <a:lnTo>
                  <a:pt x="582" y="252"/>
                </a:lnTo>
                <a:lnTo>
                  <a:pt x="579" y="234"/>
                </a:lnTo>
                <a:lnTo>
                  <a:pt x="575" y="216"/>
                </a:lnTo>
                <a:lnTo>
                  <a:pt x="570" y="197"/>
                </a:lnTo>
                <a:lnTo>
                  <a:pt x="562" y="180"/>
                </a:lnTo>
                <a:lnTo>
                  <a:pt x="554" y="162"/>
                </a:lnTo>
                <a:lnTo>
                  <a:pt x="546" y="145"/>
                </a:lnTo>
                <a:close/>
                <a:moveTo>
                  <a:pt x="471" y="396"/>
                </a:moveTo>
                <a:lnTo>
                  <a:pt x="465" y="407"/>
                </a:lnTo>
                <a:lnTo>
                  <a:pt x="456" y="419"/>
                </a:lnTo>
                <a:lnTo>
                  <a:pt x="447" y="428"/>
                </a:lnTo>
                <a:lnTo>
                  <a:pt x="439" y="438"/>
                </a:lnTo>
                <a:lnTo>
                  <a:pt x="429" y="448"/>
                </a:lnTo>
                <a:lnTo>
                  <a:pt x="418" y="456"/>
                </a:lnTo>
                <a:lnTo>
                  <a:pt x="408" y="464"/>
                </a:lnTo>
                <a:lnTo>
                  <a:pt x="396" y="471"/>
                </a:lnTo>
                <a:lnTo>
                  <a:pt x="384" y="478"/>
                </a:lnTo>
                <a:lnTo>
                  <a:pt x="372" y="483"/>
                </a:lnTo>
                <a:lnTo>
                  <a:pt x="359" y="488"/>
                </a:lnTo>
                <a:lnTo>
                  <a:pt x="346" y="492"/>
                </a:lnTo>
                <a:lnTo>
                  <a:pt x="333" y="495"/>
                </a:lnTo>
                <a:lnTo>
                  <a:pt x="320" y="497"/>
                </a:lnTo>
                <a:lnTo>
                  <a:pt x="306" y="498"/>
                </a:lnTo>
                <a:lnTo>
                  <a:pt x="292" y="498"/>
                </a:lnTo>
                <a:lnTo>
                  <a:pt x="278" y="498"/>
                </a:lnTo>
                <a:lnTo>
                  <a:pt x="265" y="497"/>
                </a:lnTo>
                <a:lnTo>
                  <a:pt x="251" y="495"/>
                </a:lnTo>
                <a:lnTo>
                  <a:pt x="238" y="492"/>
                </a:lnTo>
                <a:lnTo>
                  <a:pt x="225" y="488"/>
                </a:lnTo>
                <a:lnTo>
                  <a:pt x="213" y="483"/>
                </a:lnTo>
                <a:lnTo>
                  <a:pt x="200" y="478"/>
                </a:lnTo>
                <a:lnTo>
                  <a:pt x="188" y="471"/>
                </a:lnTo>
                <a:lnTo>
                  <a:pt x="176" y="464"/>
                </a:lnTo>
                <a:lnTo>
                  <a:pt x="166" y="456"/>
                </a:lnTo>
                <a:lnTo>
                  <a:pt x="156" y="448"/>
                </a:lnTo>
                <a:lnTo>
                  <a:pt x="146" y="438"/>
                </a:lnTo>
                <a:lnTo>
                  <a:pt x="136" y="428"/>
                </a:lnTo>
                <a:lnTo>
                  <a:pt x="128" y="419"/>
                </a:lnTo>
                <a:lnTo>
                  <a:pt x="120" y="407"/>
                </a:lnTo>
                <a:lnTo>
                  <a:pt x="113" y="396"/>
                </a:lnTo>
                <a:lnTo>
                  <a:pt x="106" y="384"/>
                </a:lnTo>
                <a:lnTo>
                  <a:pt x="101" y="371"/>
                </a:lnTo>
                <a:lnTo>
                  <a:pt x="96" y="359"/>
                </a:lnTo>
                <a:lnTo>
                  <a:pt x="92" y="346"/>
                </a:lnTo>
                <a:lnTo>
                  <a:pt x="89" y="333"/>
                </a:lnTo>
                <a:lnTo>
                  <a:pt x="87" y="319"/>
                </a:lnTo>
                <a:lnTo>
                  <a:pt x="86" y="305"/>
                </a:lnTo>
                <a:lnTo>
                  <a:pt x="86" y="292"/>
                </a:lnTo>
                <a:lnTo>
                  <a:pt x="86" y="278"/>
                </a:lnTo>
                <a:lnTo>
                  <a:pt x="87" y="264"/>
                </a:lnTo>
                <a:lnTo>
                  <a:pt x="89" y="251"/>
                </a:lnTo>
                <a:lnTo>
                  <a:pt x="92" y="237"/>
                </a:lnTo>
                <a:lnTo>
                  <a:pt x="96" y="225"/>
                </a:lnTo>
                <a:lnTo>
                  <a:pt x="101" y="212"/>
                </a:lnTo>
                <a:lnTo>
                  <a:pt x="106" y="200"/>
                </a:lnTo>
                <a:lnTo>
                  <a:pt x="113" y="187"/>
                </a:lnTo>
                <a:lnTo>
                  <a:pt x="120" y="177"/>
                </a:lnTo>
                <a:lnTo>
                  <a:pt x="128" y="165"/>
                </a:lnTo>
                <a:lnTo>
                  <a:pt x="136" y="155"/>
                </a:lnTo>
                <a:lnTo>
                  <a:pt x="146" y="145"/>
                </a:lnTo>
                <a:lnTo>
                  <a:pt x="156" y="136"/>
                </a:lnTo>
                <a:lnTo>
                  <a:pt x="166" y="128"/>
                </a:lnTo>
                <a:lnTo>
                  <a:pt x="176" y="119"/>
                </a:lnTo>
                <a:lnTo>
                  <a:pt x="188" y="113"/>
                </a:lnTo>
                <a:lnTo>
                  <a:pt x="200" y="106"/>
                </a:lnTo>
                <a:lnTo>
                  <a:pt x="213" y="100"/>
                </a:lnTo>
                <a:lnTo>
                  <a:pt x="225" y="96"/>
                </a:lnTo>
                <a:lnTo>
                  <a:pt x="238" y="91"/>
                </a:lnTo>
                <a:lnTo>
                  <a:pt x="251" y="89"/>
                </a:lnTo>
                <a:lnTo>
                  <a:pt x="265" y="87"/>
                </a:lnTo>
                <a:lnTo>
                  <a:pt x="278" y="85"/>
                </a:lnTo>
                <a:lnTo>
                  <a:pt x="292" y="85"/>
                </a:lnTo>
                <a:lnTo>
                  <a:pt x="306" y="85"/>
                </a:lnTo>
                <a:lnTo>
                  <a:pt x="320" y="87"/>
                </a:lnTo>
                <a:lnTo>
                  <a:pt x="333" y="89"/>
                </a:lnTo>
                <a:lnTo>
                  <a:pt x="346" y="91"/>
                </a:lnTo>
                <a:lnTo>
                  <a:pt x="359" y="96"/>
                </a:lnTo>
                <a:lnTo>
                  <a:pt x="372" y="100"/>
                </a:lnTo>
                <a:lnTo>
                  <a:pt x="384" y="106"/>
                </a:lnTo>
                <a:lnTo>
                  <a:pt x="396" y="113"/>
                </a:lnTo>
                <a:lnTo>
                  <a:pt x="408" y="119"/>
                </a:lnTo>
                <a:lnTo>
                  <a:pt x="418" y="128"/>
                </a:lnTo>
                <a:lnTo>
                  <a:pt x="429" y="136"/>
                </a:lnTo>
                <a:lnTo>
                  <a:pt x="439" y="145"/>
                </a:lnTo>
                <a:lnTo>
                  <a:pt x="447" y="155"/>
                </a:lnTo>
                <a:lnTo>
                  <a:pt x="456" y="165"/>
                </a:lnTo>
                <a:lnTo>
                  <a:pt x="465" y="177"/>
                </a:lnTo>
                <a:lnTo>
                  <a:pt x="471" y="187"/>
                </a:lnTo>
                <a:lnTo>
                  <a:pt x="478" y="200"/>
                </a:lnTo>
                <a:lnTo>
                  <a:pt x="483" y="212"/>
                </a:lnTo>
                <a:lnTo>
                  <a:pt x="489" y="225"/>
                </a:lnTo>
                <a:lnTo>
                  <a:pt x="493" y="237"/>
                </a:lnTo>
                <a:lnTo>
                  <a:pt x="495" y="251"/>
                </a:lnTo>
                <a:lnTo>
                  <a:pt x="497" y="264"/>
                </a:lnTo>
                <a:lnTo>
                  <a:pt x="499" y="278"/>
                </a:lnTo>
                <a:lnTo>
                  <a:pt x="499" y="292"/>
                </a:lnTo>
                <a:lnTo>
                  <a:pt x="499" y="305"/>
                </a:lnTo>
                <a:lnTo>
                  <a:pt x="497" y="319"/>
                </a:lnTo>
                <a:lnTo>
                  <a:pt x="495" y="333"/>
                </a:lnTo>
                <a:lnTo>
                  <a:pt x="493" y="346"/>
                </a:lnTo>
                <a:lnTo>
                  <a:pt x="489" y="359"/>
                </a:lnTo>
                <a:lnTo>
                  <a:pt x="483" y="371"/>
                </a:lnTo>
                <a:lnTo>
                  <a:pt x="478" y="384"/>
                </a:lnTo>
                <a:lnTo>
                  <a:pt x="471" y="39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7" name="Freeform 81">
            <a:extLst>
              <a:ext uri="{FF2B5EF4-FFF2-40B4-BE49-F238E27FC236}">
                <a16:creationId xmlns:a16="http://schemas.microsoft.com/office/drawing/2014/main" id="{CD3900C1-7897-1844-BDE7-29AC8E439251}"/>
              </a:ext>
            </a:extLst>
          </p:cNvPr>
          <p:cNvSpPr>
            <a:spLocks/>
          </p:cNvSpPr>
          <p:nvPr/>
        </p:nvSpPr>
        <p:spPr bwMode="auto">
          <a:xfrm>
            <a:off x="18101390" y="5303148"/>
            <a:ext cx="385764" cy="424772"/>
          </a:xfrm>
          <a:custGeom>
            <a:avLst/>
            <a:gdLst>
              <a:gd name="T0" fmla="*/ 143 w 269"/>
              <a:gd name="T1" fmla="*/ 4 h 293"/>
              <a:gd name="T2" fmla="*/ 138 w 269"/>
              <a:gd name="T3" fmla="*/ 1 h 293"/>
              <a:gd name="T4" fmla="*/ 134 w 269"/>
              <a:gd name="T5" fmla="*/ 0 h 293"/>
              <a:gd name="T6" fmla="*/ 130 w 269"/>
              <a:gd name="T7" fmla="*/ 1 h 293"/>
              <a:gd name="T8" fmla="*/ 125 w 269"/>
              <a:gd name="T9" fmla="*/ 4 h 293"/>
              <a:gd name="T10" fmla="*/ 4 w 269"/>
              <a:gd name="T11" fmla="*/ 126 h 293"/>
              <a:gd name="T12" fmla="*/ 1 w 269"/>
              <a:gd name="T13" fmla="*/ 130 h 293"/>
              <a:gd name="T14" fmla="*/ 0 w 269"/>
              <a:gd name="T15" fmla="*/ 134 h 293"/>
              <a:gd name="T16" fmla="*/ 1 w 269"/>
              <a:gd name="T17" fmla="*/ 140 h 293"/>
              <a:gd name="T18" fmla="*/ 3 w 269"/>
              <a:gd name="T19" fmla="*/ 143 h 293"/>
              <a:gd name="T20" fmla="*/ 8 w 269"/>
              <a:gd name="T21" fmla="*/ 146 h 293"/>
              <a:gd name="T22" fmla="*/ 13 w 269"/>
              <a:gd name="T23" fmla="*/ 147 h 293"/>
              <a:gd name="T24" fmla="*/ 85 w 269"/>
              <a:gd name="T25" fmla="*/ 147 h 293"/>
              <a:gd name="T26" fmla="*/ 85 w 269"/>
              <a:gd name="T27" fmla="*/ 281 h 293"/>
              <a:gd name="T28" fmla="*/ 86 w 269"/>
              <a:gd name="T29" fmla="*/ 285 h 293"/>
              <a:gd name="T30" fmla="*/ 89 w 269"/>
              <a:gd name="T31" fmla="*/ 290 h 293"/>
              <a:gd name="T32" fmla="*/ 93 w 269"/>
              <a:gd name="T33" fmla="*/ 292 h 293"/>
              <a:gd name="T34" fmla="*/ 97 w 269"/>
              <a:gd name="T35" fmla="*/ 293 h 293"/>
              <a:gd name="T36" fmla="*/ 171 w 269"/>
              <a:gd name="T37" fmla="*/ 293 h 293"/>
              <a:gd name="T38" fmla="*/ 176 w 269"/>
              <a:gd name="T39" fmla="*/ 292 h 293"/>
              <a:gd name="T40" fmla="*/ 179 w 269"/>
              <a:gd name="T41" fmla="*/ 290 h 293"/>
              <a:gd name="T42" fmla="*/ 183 w 269"/>
              <a:gd name="T43" fmla="*/ 285 h 293"/>
              <a:gd name="T44" fmla="*/ 183 w 269"/>
              <a:gd name="T45" fmla="*/ 281 h 293"/>
              <a:gd name="T46" fmla="*/ 183 w 269"/>
              <a:gd name="T47" fmla="*/ 147 h 293"/>
              <a:gd name="T48" fmla="*/ 256 w 269"/>
              <a:gd name="T49" fmla="*/ 147 h 293"/>
              <a:gd name="T50" fmla="*/ 260 w 269"/>
              <a:gd name="T51" fmla="*/ 146 h 293"/>
              <a:gd name="T52" fmla="*/ 264 w 269"/>
              <a:gd name="T53" fmla="*/ 145 h 293"/>
              <a:gd name="T54" fmla="*/ 266 w 269"/>
              <a:gd name="T55" fmla="*/ 143 h 293"/>
              <a:gd name="T56" fmla="*/ 268 w 269"/>
              <a:gd name="T57" fmla="*/ 140 h 293"/>
              <a:gd name="T58" fmla="*/ 269 w 269"/>
              <a:gd name="T59" fmla="*/ 135 h 293"/>
              <a:gd name="T60" fmla="*/ 268 w 269"/>
              <a:gd name="T61" fmla="*/ 132 h 293"/>
              <a:gd name="T62" fmla="*/ 267 w 269"/>
              <a:gd name="T63" fmla="*/ 129 h 293"/>
              <a:gd name="T64" fmla="*/ 265 w 269"/>
              <a:gd name="T65" fmla="*/ 126 h 293"/>
              <a:gd name="T66" fmla="*/ 143 w 269"/>
              <a:gd name="T67" fmla="*/ 4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9" h="293">
                <a:moveTo>
                  <a:pt x="143" y="4"/>
                </a:moveTo>
                <a:lnTo>
                  <a:pt x="138" y="1"/>
                </a:lnTo>
                <a:lnTo>
                  <a:pt x="134" y="0"/>
                </a:lnTo>
                <a:lnTo>
                  <a:pt x="130" y="1"/>
                </a:lnTo>
                <a:lnTo>
                  <a:pt x="125" y="4"/>
                </a:lnTo>
                <a:lnTo>
                  <a:pt x="4" y="126"/>
                </a:lnTo>
                <a:lnTo>
                  <a:pt x="1" y="130"/>
                </a:lnTo>
                <a:lnTo>
                  <a:pt x="0" y="134"/>
                </a:lnTo>
                <a:lnTo>
                  <a:pt x="1" y="140"/>
                </a:lnTo>
                <a:lnTo>
                  <a:pt x="3" y="143"/>
                </a:lnTo>
                <a:lnTo>
                  <a:pt x="8" y="146"/>
                </a:lnTo>
                <a:lnTo>
                  <a:pt x="13" y="147"/>
                </a:lnTo>
                <a:lnTo>
                  <a:pt x="85" y="147"/>
                </a:lnTo>
                <a:lnTo>
                  <a:pt x="85" y="281"/>
                </a:lnTo>
                <a:lnTo>
                  <a:pt x="86" y="285"/>
                </a:lnTo>
                <a:lnTo>
                  <a:pt x="89" y="290"/>
                </a:lnTo>
                <a:lnTo>
                  <a:pt x="93" y="292"/>
                </a:lnTo>
                <a:lnTo>
                  <a:pt x="97" y="293"/>
                </a:lnTo>
                <a:lnTo>
                  <a:pt x="171" y="293"/>
                </a:lnTo>
                <a:lnTo>
                  <a:pt x="176" y="292"/>
                </a:lnTo>
                <a:lnTo>
                  <a:pt x="179" y="290"/>
                </a:lnTo>
                <a:lnTo>
                  <a:pt x="183" y="285"/>
                </a:lnTo>
                <a:lnTo>
                  <a:pt x="183" y="281"/>
                </a:lnTo>
                <a:lnTo>
                  <a:pt x="183" y="147"/>
                </a:lnTo>
                <a:lnTo>
                  <a:pt x="256" y="147"/>
                </a:lnTo>
                <a:lnTo>
                  <a:pt x="260" y="146"/>
                </a:lnTo>
                <a:lnTo>
                  <a:pt x="264" y="145"/>
                </a:lnTo>
                <a:lnTo>
                  <a:pt x="266" y="143"/>
                </a:lnTo>
                <a:lnTo>
                  <a:pt x="268" y="140"/>
                </a:lnTo>
                <a:lnTo>
                  <a:pt x="269" y="135"/>
                </a:lnTo>
                <a:lnTo>
                  <a:pt x="268" y="132"/>
                </a:lnTo>
                <a:lnTo>
                  <a:pt x="267" y="129"/>
                </a:lnTo>
                <a:lnTo>
                  <a:pt x="265" y="126"/>
                </a:lnTo>
                <a:lnTo>
                  <a:pt x="143" y="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8" name="Freeform 82">
            <a:extLst>
              <a:ext uri="{FF2B5EF4-FFF2-40B4-BE49-F238E27FC236}">
                <a16:creationId xmlns:a16="http://schemas.microsoft.com/office/drawing/2014/main" id="{2A13FA9E-85E9-5A43-ACAA-57A6ECEBE7A9}"/>
              </a:ext>
            </a:extLst>
          </p:cNvPr>
          <p:cNvSpPr>
            <a:spLocks/>
          </p:cNvSpPr>
          <p:nvPr/>
        </p:nvSpPr>
        <p:spPr bwMode="auto">
          <a:xfrm>
            <a:off x="22327438" y="5095095"/>
            <a:ext cx="420439" cy="420439"/>
          </a:xfrm>
          <a:custGeom>
            <a:avLst/>
            <a:gdLst>
              <a:gd name="T0" fmla="*/ 161 w 292"/>
              <a:gd name="T1" fmla="*/ 291 h 292"/>
              <a:gd name="T2" fmla="*/ 189 w 292"/>
              <a:gd name="T3" fmla="*/ 286 h 292"/>
              <a:gd name="T4" fmla="*/ 215 w 292"/>
              <a:gd name="T5" fmla="*/ 275 h 292"/>
              <a:gd name="T6" fmla="*/ 238 w 292"/>
              <a:gd name="T7" fmla="*/ 259 h 292"/>
              <a:gd name="T8" fmla="*/ 260 w 292"/>
              <a:gd name="T9" fmla="*/ 238 h 292"/>
              <a:gd name="T10" fmla="*/ 276 w 292"/>
              <a:gd name="T11" fmla="*/ 214 h 292"/>
              <a:gd name="T12" fmla="*/ 286 w 292"/>
              <a:gd name="T13" fmla="*/ 189 h 292"/>
              <a:gd name="T14" fmla="*/ 291 w 292"/>
              <a:gd name="T15" fmla="*/ 160 h 292"/>
              <a:gd name="T16" fmla="*/ 291 w 292"/>
              <a:gd name="T17" fmla="*/ 131 h 292"/>
              <a:gd name="T18" fmla="*/ 286 w 292"/>
              <a:gd name="T19" fmla="*/ 103 h 292"/>
              <a:gd name="T20" fmla="*/ 276 w 292"/>
              <a:gd name="T21" fmla="*/ 77 h 292"/>
              <a:gd name="T22" fmla="*/ 260 w 292"/>
              <a:gd name="T23" fmla="*/ 54 h 292"/>
              <a:gd name="T24" fmla="*/ 238 w 292"/>
              <a:gd name="T25" fmla="*/ 32 h 292"/>
              <a:gd name="T26" fmla="*/ 215 w 292"/>
              <a:gd name="T27" fmla="*/ 16 h 292"/>
              <a:gd name="T28" fmla="*/ 189 w 292"/>
              <a:gd name="T29" fmla="*/ 6 h 292"/>
              <a:gd name="T30" fmla="*/ 161 w 292"/>
              <a:gd name="T31" fmla="*/ 1 h 292"/>
              <a:gd name="T32" fmla="*/ 132 w 292"/>
              <a:gd name="T33" fmla="*/ 1 h 292"/>
              <a:gd name="T34" fmla="*/ 103 w 292"/>
              <a:gd name="T35" fmla="*/ 6 h 292"/>
              <a:gd name="T36" fmla="*/ 78 w 292"/>
              <a:gd name="T37" fmla="*/ 16 h 292"/>
              <a:gd name="T38" fmla="*/ 54 w 292"/>
              <a:gd name="T39" fmla="*/ 32 h 292"/>
              <a:gd name="T40" fmla="*/ 33 w 292"/>
              <a:gd name="T41" fmla="*/ 54 h 292"/>
              <a:gd name="T42" fmla="*/ 17 w 292"/>
              <a:gd name="T43" fmla="*/ 77 h 292"/>
              <a:gd name="T44" fmla="*/ 6 w 292"/>
              <a:gd name="T45" fmla="*/ 103 h 292"/>
              <a:gd name="T46" fmla="*/ 1 w 292"/>
              <a:gd name="T47" fmla="*/ 131 h 292"/>
              <a:gd name="T48" fmla="*/ 1 w 292"/>
              <a:gd name="T49" fmla="*/ 160 h 292"/>
              <a:gd name="T50" fmla="*/ 6 w 292"/>
              <a:gd name="T51" fmla="*/ 189 h 292"/>
              <a:gd name="T52" fmla="*/ 17 w 292"/>
              <a:gd name="T53" fmla="*/ 214 h 292"/>
              <a:gd name="T54" fmla="*/ 33 w 292"/>
              <a:gd name="T55" fmla="*/ 238 h 292"/>
              <a:gd name="T56" fmla="*/ 54 w 292"/>
              <a:gd name="T57" fmla="*/ 259 h 292"/>
              <a:gd name="T58" fmla="*/ 78 w 292"/>
              <a:gd name="T59" fmla="*/ 275 h 292"/>
              <a:gd name="T60" fmla="*/ 103 w 292"/>
              <a:gd name="T61" fmla="*/ 286 h 292"/>
              <a:gd name="T62" fmla="*/ 132 w 292"/>
              <a:gd name="T63" fmla="*/ 29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2">
                <a:moveTo>
                  <a:pt x="147" y="292"/>
                </a:moveTo>
                <a:lnTo>
                  <a:pt x="161" y="291"/>
                </a:lnTo>
                <a:lnTo>
                  <a:pt x="176" y="289"/>
                </a:lnTo>
                <a:lnTo>
                  <a:pt x="189" y="286"/>
                </a:lnTo>
                <a:lnTo>
                  <a:pt x="203" y="281"/>
                </a:lnTo>
                <a:lnTo>
                  <a:pt x="215" y="275"/>
                </a:lnTo>
                <a:lnTo>
                  <a:pt x="228" y="267"/>
                </a:lnTo>
                <a:lnTo>
                  <a:pt x="238" y="259"/>
                </a:lnTo>
                <a:lnTo>
                  <a:pt x="249" y="249"/>
                </a:lnTo>
                <a:lnTo>
                  <a:pt x="260" y="238"/>
                </a:lnTo>
                <a:lnTo>
                  <a:pt x="269" y="226"/>
                </a:lnTo>
                <a:lnTo>
                  <a:pt x="276" y="214"/>
                </a:lnTo>
                <a:lnTo>
                  <a:pt x="282" y="201"/>
                </a:lnTo>
                <a:lnTo>
                  <a:pt x="286" y="189"/>
                </a:lnTo>
                <a:lnTo>
                  <a:pt x="290" y="174"/>
                </a:lnTo>
                <a:lnTo>
                  <a:pt x="291" y="160"/>
                </a:lnTo>
                <a:lnTo>
                  <a:pt x="292" y="145"/>
                </a:lnTo>
                <a:lnTo>
                  <a:pt x="291" y="131"/>
                </a:lnTo>
                <a:lnTo>
                  <a:pt x="290" y="116"/>
                </a:lnTo>
                <a:lnTo>
                  <a:pt x="286" y="103"/>
                </a:lnTo>
                <a:lnTo>
                  <a:pt x="282" y="89"/>
                </a:lnTo>
                <a:lnTo>
                  <a:pt x="276" y="77"/>
                </a:lnTo>
                <a:lnTo>
                  <a:pt x="269" y="64"/>
                </a:lnTo>
                <a:lnTo>
                  <a:pt x="260" y="54"/>
                </a:lnTo>
                <a:lnTo>
                  <a:pt x="249" y="43"/>
                </a:lnTo>
                <a:lnTo>
                  <a:pt x="238" y="32"/>
                </a:lnTo>
                <a:lnTo>
                  <a:pt x="228" y="23"/>
                </a:lnTo>
                <a:lnTo>
                  <a:pt x="215" y="16"/>
                </a:lnTo>
                <a:lnTo>
                  <a:pt x="203" y="10"/>
                </a:lnTo>
                <a:lnTo>
                  <a:pt x="189" y="6"/>
                </a:lnTo>
                <a:lnTo>
                  <a:pt x="176" y="2"/>
                </a:lnTo>
                <a:lnTo>
                  <a:pt x="161" y="1"/>
                </a:lnTo>
                <a:lnTo>
                  <a:pt x="147" y="0"/>
                </a:lnTo>
                <a:lnTo>
                  <a:pt x="132" y="1"/>
                </a:lnTo>
                <a:lnTo>
                  <a:pt x="117" y="2"/>
                </a:lnTo>
                <a:lnTo>
                  <a:pt x="103" y="6"/>
                </a:lnTo>
                <a:lnTo>
                  <a:pt x="90" y="10"/>
                </a:lnTo>
                <a:lnTo>
                  <a:pt x="78" y="16"/>
                </a:lnTo>
                <a:lnTo>
                  <a:pt x="66" y="23"/>
                </a:lnTo>
                <a:lnTo>
                  <a:pt x="54" y="32"/>
                </a:lnTo>
                <a:lnTo>
                  <a:pt x="43" y="43"/>
                </a:lnTo>
                <a:lnTo>
                  <a:pt x="33" y="54"/>
                </a:lnTo>
                <a:lnTo>
                  <a:pt x="25" y="64"/>
                </a:lnTo>
                <a:lnTo>
                  <a:pt x="17" y="77"/>
                </a:lnTo>
                <a:lnTo>
                  <a:pt x="11" y="89"/>
                </a:lnTo>
                <a:lnTo>
                  <a:pt x="6" y="103"/>
                </a:lnTo>
                <a:lnTo>
                  <a:pt x="3" y="116"/>
                </a:lnTo>
                <a:lnTo>
                  <a:pt x="1" y="131"/>
                </a:lnTo>
                <a:lnTo>
                  <a:pt x="0" y="145"/>
                </a:lnTo>
                <a:lnTo>
                  <a:pt x="1" y="160"/>
                </a:lnTo>
                <a:lnTo>
                  <a:pt x="3" y="174"/>
                </a:lnTo>
                <a:lnTo>
                  <a:pt x="6" y="189"/>
                </a:lnTo>
                <a:lnTo>
                  <a:pt x="11" y="201"/>
                </a:lnTo>
                <a:lnTo>
                  <a:pt x="17" y="214"/>
                </a:lnTo>
                <a:lnTo>
                  <a:pt x="25" y="226"/>
                </a:lnTo>
                <a:lnTo>
                  <a:pt x="33" y="238"/>
                </a:lnTo>
                <a:lnTo>
                  <a:pt x="43" y="249"/>
                </a:lnTo>
                <a:lnTo>
                  <a:pt x="54" y="259"/>
                </a:lnTo>
                <a:lnTo>
                  <a:pt x="66" y="267"/>
                </a:lnTo>
                <a:lnTo>
                  <a:pt x="78" y="275"/>
                </a:lnTo>
                <a:lnTo>
                  <a:pt x="90" y="281"/>
                </a:lnTo>
                <a:lnTo>
                  <a:pt x="103" y="286"/>
                </a:lnTo>
                <a:lnTo>
                  <a:pt x="117" y="289"/>
                </a:lnTo>
                <a:lnTo>
                  <a:pt x="132" y="291"/>
                </a:lnTo>
                <a:lnTo>
                  <a:pt x="147" y="29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9" name="Freeform 83">
            <a:extLst>
              <a:ext uri="{FF2B5EF4-FFF2-40B4-BE49-F238E27FC236}">
                <a16:creationId xmlns:a16="http://schemas.microsoft.com/office/drawing/2014/main" id="{D69A8202-9063-614F-936E-2266BCDE6E46}"/>
              </a:ext>
            </a:extLst>
          </p:cNvPr>
          <p:cNvSpPr>
            <a:spLocks/>
          </p:cNvSpPr>
          <p:nvPr/>
        </p:nvSpPr>
        <p:spPr bwMode="auto">
          <a:xfrm>
            <a:off x="22154063" y="5485192"/>
            <a:ext cx="771524" cy="455114"/>
          </a:xfrm>
          <a:custGeom>
            <a:avLst/>
            <a:gdLst>
              <a:gd name="T0" fmla="*/ 527 w 535"/>
              <a:gd name="T1" fmla="*/ 126 h 313"/>
              <a:gd name="T2" fmla="*/ 511 w 535"/>
              <a:gd name="T3" fmla="*/ 73 h 313"/>
              <a:gd name="T4" fmla="*/ 485 w 535"/>
              <a:gd name="T5" fmla="*/ 31 h 313"/>
              <a:gd name="T6" fmla="*/ 442 w 535"/>
              <a:gd name="T7" fmla="*/ 3 h 313"/>
              <a:gd name="T8" fmla="*/ 436 w 535"/>
              <a:gd name="T9" fmla="*/ 23 h 313"/>
              <a:gd name="T10" fmla="*/ 438 w 535"/>
              <a:gd name="T11" fmla="*/ 56 h 313"/>
              <a:gd name="T12" fmla="*/ 448 w 535"/>
              <a:gd name="T13" fmla="*/ 90 h 313"/>
              <a:gd name="T14" fmla="*/ 479 w 535"/>
              <a:gd name="T15" fmla="*/ 130 h 313"/>
              <a:gd name="T16" fmla="*/ 487 w 535"/>
              <a:gd name="T17" fmla="*/ 200 h 313"/>
              <a:gd name="T18" fmla="*/ 499 w 535"/>
              <a:gd name="T19" fmla="*/ 227 h 313"/>
              <a:gd name="T20" fmla="*/ 488 w 535"/>
              <a:gd name="T21" fmla="*/ 253 h 313"/>
              <a:gd name="T22" fmla="*/ 462 w 535"/>
              <a:gd name="T23" fmla="*/ 264 h 313"/>
              <a:gd name="T24" fmla="*/ 436 w 535"/>
              <a:gd name="T25" fmla="*/ 253 h 313"/>
              <a:gd name="T26" fmla="*/ 425 w 535"/>
              <a:gd name="T27" fmla="*/ 227 h 313"/>
              <a:gd name="T28" fmla="*/ 438 w 535"/>
              <a:gd name="T29" fmla="*/ 200 h 313"/>
              <a:gd name="T30" fmla="*/ 430 w 535"/>
              <a:gd name="T31" fmla="*/ 140 h 313"/>
              <a:gd name="T32" fmla="*/ 398 w 535"/>
              <a:gd name="T33" fmla="*/ 119 h 313"/>
              <a:gd name="T34" fmla="*/ 363 w 535"/>
              <a:gd name="T35" fmla="*/ 126 h 313"/>
              <a:gd name="T36" fmla="*/ 341 w 535"/>
              <a:gd name="T37" fmla="*/ 157 h 313"/>
              <a:gd name="T38" fmla="*/ 350 w 535"/>
              <a:gd name="T39" fmla="*/ 213 h 313"/>
              <a:gd name="T40" fmla="*/ 350 w 535"/>
              <a:gd name="T41" fmla="*/ 241 h 313"/>
              <a:gd name="T42" fmla="*/ 330 w 535"/>
              <a:gd name="T43" fmla="*/ 262 h 313"/>
              <a:gd name="T44" fmla="*/ 302 w 535"/>
              <a:gd name="T45" fmla="*/ 262 h 313"/>
              <a:gd name="T46" fmla="*/ 282 w 535"/>
              <a:gd name="T47" fmla="*/ 241 h 313"/>
              <a:gd name="T48" fmla="*/ 283 w 535"/>
              <a:gd name="T49" fmla="*/ 213 h 313"/>
              <a:gd name="T50" fmla="*/ 292 w 535"/>
              <a:gd name="T51" fmla="*/ 157 h 313"/>
              <a:gd name="T52" fmla="*/ 303 w 535"/>
              <a:gd name="T53" fmla="*/ 121 h 313"/>
              <a:gd name="T54" fmla="*/ 327 w 535"/>
              <a:gd name="T55" fmla="*/ 91 h 313"/>
              <a:gd name="T56" fmla="*/ 361 w 535"/>
              <a:gd name="T57" fmla="*/ 73 h 313"/>
              <a:gd name="T58" fmla="*/ 389 w 535"/>
              <a:gd name="T59" fmla="*/ 45 h 313"/>
              <a:gd name="T60" fmla="*/ 380 w 535"/>
              <a:gd name="T61" fmla="*/ 9 h 313"/>
              <a:gd name="T62" fmla="*/ 326 w 535"/>
              <a:gd name="T63" fmla="*/ 40 h 313"/>
              <a:gd name="T64" fmla="*/ 268 w 535"/>
              <a:gd name="T65" fmla="*/ 49 h 313"/>
              <a:gd name="T66" fmla="*/ 208 w 535"/>
              <a:gd name="T67" fmla="*/ 40 h 313"/>
              <a:gd name="T68" fmla="*/ 155 w 535"/>
              <a:gd name="T69" fmla="*/ 9 h 313"/>
              <a:gd name="T70" fmla="*/ 146 w 535"/>
              <a:gd name="T71" fmla="*/ 45 h 313"/>
              <a:gd name="T72" fmla="*/ 174 w 535"/>
              <a:gd name="T73" fmla="*/ 140 h 313"/>
              <a:gd name="T74" fmla="*/ 193 w 535"/>
              <a:gd name="T75" fmla="*/ 180 h 313"/>
              <a:gd name="T76" fmla="*/ 191 w 535"/>
              <a:gd name="T77" fmla="*/ 212 h 313"/>
              <a:gd name="T78" fmla="*/ 178 w 535"/>
              <a:gd name="T79" fmla="*/ 237 h 313"/>
              <a:gd name="T80" fmla="*/ 155 w 535"/>
              <a:gd name="T81" fmla="*/ 255 h 313"/>
              <a:gd name="T82" fmla="*/ 128 w 535"/>
              <a:gd name="T83" fmla="*/ 264 h 313"/>
              <a:gd name="T84" fmla="*/ 99 w 535"/>
              <a:gd name="T85" fmla="*/ 261 h 313"/>
              <a:gd name="T86" fmla="*/ 75 w 535"/>
              <a:gd name="T87" fmla="*/ 248 h 313"/>
              <a:gd name="T88" fmla="*/ 56 w 535"/>
              <a:gd name="T89" fmla="*/ 225 h 313"/>
              <a:gd name="T90" fmla="*/ 48 w 535"/>
              <a:gd name="T91" fmla="*/ 198 h 313"/>
              <a:gd name="T92" fmla="*/ 56 w 535"/>
              <a:gd name="T93" fmla="*/ 158 h 313"/>
              <a:gd name="T94" fmla="*/ 86 w 535"/>
              <a:gd name="T95" fmla="*/ 127 h 313"/>
              <a:gd name="T96" fmla="*/ 99 w 535"/>
              <a:gd name="T97" fmla="*/ 21 h 313"/>
              <a:gd name="T98" fmla="*/ 81 w 535"/>
              <a:gd name="T99" fmla="*/ 8 h 313"/>
              <a:gd name="T100" fmla="*/ 42 w 535"/>
              <a:gd name="T101" fmla="*/ 41 h 313"/>
              <a:gd name="T102" fmla="*/ 19 w 535"/>
              <a:gd name="T103" fmla="*/ 85 h 313"/>
              <a:gd name="T104" fmla="*/ 5 w 535"/>
              <a:gd name="T105" fmla="*/ 139 h 313"/>
              <a:gd name="T106" fmla="*/ 0 w 535"/>
              <a:gd name="T107" fmla="*/ 189 h 313"/>
              <a:gd name="T108" fmla="*/ 1 w 535"/>
              <a:gd name="T109" fmla="*/ 236 h 313"/>
              <a:gd name="T110" fmla="*/ 15 w 535"/>
              <a:gd name="T111" fmla="*/ 273 h 313"/>
              <a:gd name="T112" fmla="*/ 42 w 535"/>
              <a:gd name="T113" fmla="*/ 298 h 313"/>
              <a:gd name="T114" fmla="*/ 79 w 535"/>
              <a:gd name="T115" fmla="*/ 312 h 313"/>
              <a:gd name="T116" fmla="*/ 445 w 535"/>
              <a:gd name="T117" fmla="*/ 313 h 313"/>
              <a:gd name="T118" fmla="*/ 484 w 535"/>
              <a:gd name="T119" fmla="*/ 303 h 313"/>
              <a:gd name="T120" fmla="*/ 514 w 535"/>
              <a:gd name="T121" fmla="*/ 279 h 313"/>
              <a:gd name="T122" fmla="*/ 531 w 535"/>
              <a:gd name="T123" fmla="*/ 246 h 313"/>
              <a:gd name="T124" fmla="*/ 535 w 535"/>
              <a:gd name="T125" fmla="*/ 20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5" h="313">
                <a:moveTo>
                  <a:pt x="533" y="165"/>
                </a:moveTo>
                <a:lnTo>
                  <a:pt x="532" y="152"/>
                </a:lnTo>
                <a:lnTo>
                  <a:pt x="530" y="139"/>
                </a:lnTo>
                <a:lnTo>
                  <a:pt x="527" y="126"/>
                </a:lnTo>
                <a:lnTo>
                  <a:pt x="524" y="112"/>
                </a:lnTo>
                <a:lnTo>
                  <a:pt x="520" y="98"/>
                </a:lnTo>
                <a:lnTo>
                  <a:pt x="516" y="85"/>
                </a:lnTo>
                <a:lnTo>
                  <a:pt x="511" y="73"/>
                </a:lnTo>
                <a:lnTo>
                  <a:pt x="506" y="61"/>
                </a:lnTo>
                <a:lnTo>
                  <a:pt x="500" y="51"/>
                </a:lnTo>
                <a:lnTo>
                  <a:pt x="492" y="41"/>
                </a:lnTo>
                <a:lnTo>
                  <a:pt x="485" y="31"/>
                </a:lnTo>
                <a:lnTo>
                  <a:pt x="475" y="22"/>
                </a:lnTo>
                <a:lnTo>
                  <a:pt x="465" y="15"/>
                </a:lnTo>
                <a:lnTo>
                  <a:pt x="453" y="8"/>
                </a:lnTo>
                <a:lnTo>
                  <a:pt x="442" y="3"/>
                </a:lnTo>
                <a:lnTo>
                  <a:pt x="430" y="0"/>
                </a:lnTo>
                <a:lnTo>
                  <a:pt x="432" y="7"/>
                </a:lnTo>
                <a:lnTo>
                  <a:pt x="434" y="15"/>
                </a:lnTo>
                <a:lnTo>
                  <a:pt x="436" y="23"/>
                </a:lnTo>
                <a:lnTo>
                  <a:pt x="437" y="32"/>
                </a:lnTo>
                <a:lnTo>
                  <a:pt x="437" y="42"/>
                </a:lnTo>
                <a:lnTo>
                  <a:pt x="438" y="48"/>
                </a:lnTo>
                <a:lnTo>
                  <a:pt x="438" y="56"/>
                </a:lnTo>
                <a:lnTo>
                  <a:pt x="438" y="67"/>
                </a:lnTo>
                <a:lnTo>
                  <a:pt x="438" y="76"/>
                </a:lnTo>
                <a:lnTo>
                  <a:pt x="438" y="83"/>
                </a:lnTo>
                <a:lnTo>
                  <a:pt x="448" y="90"/>
                </a:lnTo>
                <a:lnTo>
                  <a:pt x="458" y="98"/>
                </a:lnTo>
                <a:lnTo>
                  <a:pt x="466" y="108"/>
                </a:lnTo>
                <a:lnTo>
                  <a:pt x="473" y="118"/>
                </a:lnTo>
                <a:lnTo>
                  <a:pt x="479" y="130"/>
                </a:lnTo>
                <a:lnTo>
                  <a:pt x="484" y="142"/>
                </a:lnTo>
                <a:lnTo>
                  <a:pt x="486" y="154"/>
                </a:lnTo>
                <a:lnTo>
                  <a:pt x="487" y="167"/>
                </a:lnTo>
                <a:lnTo>
                  <a:pt x="487" y="200"/>
                </a:lnTo>
                <a:lnTo>
                  <a:pt x="492" y="207"/>
                </a:lnTo>
                <a:lnTo>
                  <a:pt x="496" y="213"/>
                </a:lnTo>
                <a:lnTo>
                  <a:pt x="498" y="220"/>
                </a:lnTo>
                <a:lnTo>
                  <a:pt x="499" y="227"/>
                </a:lnTo>
                <a:lnTo>
                  <a:pt x="498" y="235"/>
                </a:lnTo>
                <a:lnTo>
                  <a:pt x="496" y="241"/>
                </a:lnTo>
                <a:lnTo>
                  <a:pt x="492" y="248"/>
                </a:lnTo>
                <a:lnTo>
                  <a:pt x="488" y="253"/>
                </a:lnTo>
                <a:lnTo>
                  <a:pt x="483" y="258"/>
                </a:lnTo>
                <a:lnTo>
                  <a:pt x="476" y="262"/>
                </a:lnTo>
                <a:lnTo>
                  <a:pt x="470" y="263"/>
                </a:lnTo>
                <a:lnTo>
                  <a:pt x="462" y="264"/>
                </a:lnTo>
                <a:lnTo>
                  <a:pt x="454" y="263"/>
                </a:lnTo>
                <a:lnTo>
                  <a:pt x="448" y="262"/>
                </a:lnTo>
                <a:lnTo>
                  <a:pt x="442" y="258"/>
                </a:lnTo>
                <a:lnTo>
                  <a:pt x="436" y="253"/>
                </a:lnTo>
                <a:lnTo>
                  <a:pt x="432" y="248"/>
                </a:lnTo>
                <a:lnTo>
                  <a:pt x="429" y="241"/>
                </a:lnTo>
                <a:lnTo>
                  <a:pt x="426" y="235"/>
                </a:lnTo>
                <a:lnTo>
                  <a:pt x="425" y="227"/>
                </a:lnTo>
                <a:lnTo>
                  <a:pt x="426" y="220"/>
                </a:lnTo>
                <a:lnTo>
                  <a:pt x="429" y="213"/>
                </a:lnTo>
                <a:lnTo>
                  <a:pt x="433" y="207"/>
                </a:lnTo>
                <a:lnTo>
                  <a:pt x="438" y="200"/>
                </a:lnTo>
                <a:lnTo>
                  <a:pt x="438" y="167"/>
                </a:lnTo>
                <a:lnTo>
                  <a:pt x="437" y="157"/>
                </a:lnTo>
                <a:lnTo>
                  <a:pt x="434" y="149"/>
                </a:lnTo>
                <a:lnTo>
                  <a:pt x="430" y="140"/>
                </a:lnTo>
                <a:lnTo>
                  <a:pt x="423" y="132"/>
                </a:lnTo>
                <a:lnTo>
                  <a:pt x="416" y="126"/>
                </a:lnTo>
                <a:lnTo>
                  <a:pt x="408" y="122"/>
                </a:lnTo>
                <a:lnTo>
                  <a:pt x="398" y="119"/>
                </a:lnTo>
                <a:lnTo>
                  <a:pt x="389" y="118"/>
                </a:lnTo>
                <a:lnTo>
                  <a:pt x="380" y="119"/>
                </a:lnTo>
                <a:lnTo>
                  <a:pt x="370" y="122"/>
                </a:lnTo>
                <a:lnTo>
                  <a:pt x="363" y="126"/>
                </a:lnTo>
                <a:lnTo>
                  <a:pt x="355" y="132"/>
                </a:lnTo>
                <a:lnTo>
                  <a:pt x="349" y="140"/>
                </a:lnTo>
                <a:lnTo>
                  <a:pt x="344" y="149"/>
                </a:lnTo>
                <a:lnTo>
                  <a:pt x="341" y="157"/>
                </a:lnTo>
                <a:lnTo>
                  <a:pt x="340" y="167"/>
                </a:lnTo>
                <a:lnTo>
                  <a:pt x="340" y="200"/>
                </a:lnTo>
                <a:lnTo>
                  <a:pt x="345" y="207"/>
                </a:lnTo>
                <a:lnTo>
                  <a:pt x="350" y="213"/>
                </a:lnTo>
                <a:lnTo>
                  <a:pt x="352" y="220"/>
                </a:lnTo>
                <a:lnTo>
                  <a:pt x="353" y="227"/>
                </a:lnTo>
                <a:lnTo>
                  <a:pt x="352" y="235"/>
                </a:lnTo>
                <a:lnTo>
                  <a:pt x="350" y="241"/>
                </a:lnTo>
                <a:lnTo>
                  <a:pt x="346" y="248"/>
                </a:lnTo>
                <a:lnTo>
                  <a:pt x="342" y="253"/>
                </a:lnTo>
                <a:lnTo>
                  <a:pt x="337" y="258"/>
                </a:lnTo>
                <a:lnTo>
                  <a:pt x="330" y="262"/>
                </a:lnTo>
                <a:lnTo>
                  <a:pt x="324" y="263"/>
                </a:lnTo>
                <a:lnTo>
                  <a:pt x="316" y="264"/>
                </a:lnTo>
                <a:lnTo>
                  <a:pt x="309" y="263"/>
                </a:lnTo>
                <a:lnTo>
                  <a:pt x="302" y="262"/>
                </a:lnTo>
                <a:lnTo>
                  <a:pt x="296" y="258"/>
                </a:lnTo>
                <a:lnTo>
                  <a:pt x="290" y="253"/>
                </a:lnTo>
                <a:lnTo>
                  <a:pt x="286" y="248"/>
                </a:lnTo>
                <a:lnTo>
                  <a:pt x="282" y="241"/>
                </a:lnTo>
                <a:lnTo>
                  <a:pt x="281" y="235"/>
                </a:lnTo>
                <a:lnTo>
                  <a:pt x="280" y="227"/>
                </a:lnTo>
                <a:lnTo>
                  <a:pt x="281" y="220"/>
                </a:lnTo>
                <a:lnTo>
                  <a:pt x="283" y="213"/>
                </a:lnTo>
                <a:lnTo>
                  <a:pt x="286" y="207"/>
                </a:lnTo>
                <a:lnTo>
                  <a:pt x="291" y="200"/>
                </a:lnTo>
                <a:lnTo>
                  <a:pt x="291" y="167"/>
                </a:lnTo>
                <a:lnTo>
                  <a:pt x="292" y="157"/>
                </a:lnTo>
                <a:lnTo>
                  <a:pt x="294" y="148"/>
                </a:lnTo>
                <a:lnTo>
                  <a:pt x="296" y="138"/>
                </a:lnTo>
                <a:lnTo>
                  <a:pt x="299" y="129"/>
                </a:lnTo>
                <a:lnTo>
                  <a:pt x="303" y="121"/>
                </a:lnTo>
                <a:lnTo>
                  <a:pt x="308" y="113"/>
                </a:lnTo>
                <a:lnTo>
                  <a:pt x="313" y="105"/>
                </a:lnTo>
                <a:lnTo>
                  <a:pt x="321" y="98"/>
                </a:lnTo>
                <a:lnTo>
                  <a:pt x="327" y="91"/>
                </a:lnTo>
                <a:lnTo>
                  <a:pt x="336" y="86"/>
                </a:lnTo>
                <a:lnTo>
                  <a:pt x="343" y="81"/>
                </a:lnTo>
                <a:lnTo>
                  <a:pt x="352" y="76"/>
                </a:lnTo>
                <a:lnTo>
                  <a:pt x="361" y="73"/>
                </a:lnTo>
                <a:lnTo>
                  <a:pt x="369" y="71"/>
                </a:lnTo>
                <a:lnTo>
                  <a:pt x="379" y="70"/>
                </a:lnTo>
                <a:lnTo>
                  <a:pt x="389" y="70"/>
                </a:lnTo>
                <a:lnTo>
                  <a:pt x="389" y="45"/>
                </a:lnTo>
                <a:lnTo>
                  <a:pt x="389" y="34"/>
                </a:lnTo>
                <a:lnTo>
                  <a:pt x="386" y="24"/>
                </a:lnTo>
                <a:lnTo>
                  <a:pt x="383" y="16"/>
                </a:lnTo>
                <a:lnTo>
                  <a:pt x="380" y="9"/>
                </a:lnTo>
                <a:lnTo>
                  <a:pt x="367" y="19"/>
                </a:lnTo>
                <a:lnTo>
                  <a:pt x="354" y="27"/>
                </a:lnTo>
                <a:lnTo>
                  <a:pt x="340" y="34"/>
                </a:lnTo>
                <a:lnTo>
                  <a:pt x="326" y="40"/>
                </a:lnTo>
                <a:lnTo>
                  <a:pt x="312" y="44"/>
                </a:lnTo>
                <a:lnTo>
                  <a:pt x="298" y="47"/>
                </a:lnTo>
                <a:lnTo>
                  <a:pt x="283" y="48"/>
                </a:lnTo>
                <a:lnTo>
                  <a:pt x="268" y="49"/>
                </a:lnTo>
                <a:lnTo>
                  <a:pt x="253" y="48"/>
                </a:lnTo>
                <a:lnTo>
                  <a:pt x="237" y="47"/>
                </a:lnTo>
                <a:lnTo>
                  <a:pt x="222" y="44"/>
                </a:lnTo>
                <a:lnTo>
                  <a:pt x="208" y="40"/>
                </a:lnTo>
                <a:lnTo>
                  <a:pt x="194" y="34"/>
                </a:lnTo>
                <a:lnTo>
                  <a:pt x="181" y="27"/>
                </a:lnTo>
                <a:lnTo>
                  <a:pt x="168" y="19"/>
                </a:lnTo>
                <a:lnTo>
                  <a:pt x="155" y="9"/>
                </a:lnTo>
                <a:lnTo>
                  <a:pt x="151" y="16"/>
                </a:lnTo>
                <a:lnTo>
                  <a:pt x="148" y="24"/>
                </a:lnTo>
                <a:lnTo>
                  <a:pt x="147" y="34"/>
                </a:lnTo>
                <a:lnTo>
                  <a:pt x="146" y="45"/>
                </a:lnTo>
                <a:lnTo>
                  <a:pt x="146" y="123"/>
                </a:lnTo>
                <a:lnTo>
                  <a:pt x="156" y="127"/>
                </a:lnTo>
                <a:lnTo>
                  <a:pt x="165" y="132"/>
                </a:lnTo>
                <a:lnTo>
                  <a:pt x="174" y="140"/>
                </a:lnTo>
                <a:lnTo>
                  <a:pt x="181" y="149"/>
                </a:lnTo>
                <a:lnTo>
                  <a:pt x="187" y="158"/>
                </a:lnTo>
                <a:lnTo>
                  <a:pt x="191" y="169"/>
                </a:lnTo>
                <a:lnTo>
                  <a:pt x="193" y="180"/>
                </a:lnTo>
                <a:lnTo>
                  <a:pt x="194" y="191"/>
                </a:lnTo>
                <a:lnTo>
                  <a:pt x="194" y="198"/>
                </a:lnTo>
                <a:lnTo>
                  <a:pt x="193" y="206"/>
                </a:lnTo>
                <a:lnTo>
                  <a:pt x="191" y="212"/>
                </a:lnTo>
                <a:lnTo>
                  <a:pt x="189" y="219"/>
                </a:lnTo>
                <a:lnTo>
                  <a:pt x="186" y="225"/>
                </a:lnTo>
                <a:lnTo>
                  <a:pt x="182" y="232"/>
                </a:lnTo>
                <a:lnTo>
                  <a:pt x="178" y="237"/>
                </a:lnTo>
                <a:lnTo>
                  <a:pt x="173" y="243"/>
                </a:lnTo>
                <a:lnTo>
                  <a:pt x="167" y="248"/>
                </a:lnTo>
                <a:lnTo>
                  <a:pt x="162" y="252"/>
                </a:lnTo>
                <a:lnTo>
                  <a:pt x="155" y="255"/>
                </a:lnTo>
                <a:lnTo>
                  <a:pt x="149" y="259"/>
                </a:lnTo>
                <a:lnTo>
                  <a:pt x="142" y="261"/>
                </a:lnTo>
                <a:lnTo>
                  <a:pt x="136" y="263"/>
                </a:lnTo>
                <a:lnTo>
                  <a:pt x="128" y="264"/>
                </a:lnTo>
                <a:lnTo>
                  <a:pt x="121" y="264"/>
                </a:lnTo>
                <a:lnTo>
                  <a:pt x="113" y="264"/>
                </a:lnTo>
                <a:lnTo>
                  <a:pt x="107" y="263"/>
                </a:lnTo>
                <a:lnTo>
                  <a:pt x="99" y="261"/>
                </a:lnTo>
                <a:lnTo>
                  <a:pt x="93" y="259"/>
                </a:lnTo>
                <a:lnTo>
                  <a:pt x="86" y="255"/>
                </a:lnTo>
                <a:lnTo>
                  <a:pt x="81" y="252"/>
                </a:lnTo>
                <a:lnTo>
                  <a:pt x="75" y="248"/>
                </a:lnTo>
                <a:lnTo>
                  <a:pt x="70" y="243"/>
                </a:lnTo>
                <a:lnTo>
                  <a:pt x="65" y="237"/>
                </a:lnTo>
                <a:lnTo>
                  <a:pt x="60" y="232"/>
                </a:lnTo>
                <a:lnTo>
                  <a:pt x="56" y="225"/>
                </a:lnTo>
                <a:lnTo>
                  <a:pt x="54" y="219"/>
                </a:lnTo>
                <a:lnTo>
                  <a:pt x="52" y="212"/>
                </a:lnTo>
                <a:lnTo>
                  <a:pt x="49" y="206"/>
                </a:lnTo>
                <a:lnTo>
                  <a:pt x="48" y="198"/>
                </a:lnTo>
                <a:lnTo>
                  <a:pt x="48" y="191"/>
                </a:lnTo>
                <a:lnTo>
                  <a:pt x="49" y="180"/>
                </a:lnTo>
                <a:lnTo>
                  <a:pt x="52" y="169"/>
                </a:lnTo>
                <a:lnTo>
                  <a:pt x="56" y="158"/>
                </a:lnTo>
                <a:lnTo>
                  <a:pt x="61" y="149"/>
                </a:lnTo>
                <a:lnTo>
                  <a:pt x="69" y="140"/>
                </a:lnTo>
                <a:lnTo>
                  <a:pt x="76" y="132"/>
                </a:lnTo>
                <a:lnTo>
                  <a:pt x="86" y="127"/>
                </a:lnTo>
                <a:lnTo>
                  <a:pt x="97" y="123"/>
                </a:lnTo>
                <a:lnTo>
                  <a:pt x="97" y="45"/>
                </a:lnTo>
                <a:lnTo>
                  <a:pt x="97" y="32"/>
                </a:lnTo>
                <a:lnTo>
                  <a:pt x="99" y="21"/>
                </a:lnTo>
                <a:lnTo>
                  <a:pt x="101" y="9"/>
                </a:lnTo>
                <a:lnTo>
                  <a:pt x="106" y="0"/>
                </a:lnTo>
                <a:lnTo>
                  <a:pt x="93" y="3"/>
                </a:lnTo>
                <a:lnTo>
                  <a:pt x="81" y="8"/>
                </a:lnTo>
                <a:lnTo>
                  <a:pt x="70" y="15"/>
                </a:lnTo>
                <a:lnTo>
                  <a:pt x="59" y="22"/>
                </a:lnTo>
                <a:lnTo>
                  <a:pt x="51" y="31"/>
                </a:lnTo>
                <a:lnTo>
                  <a:pt x="42" y="41"/>
                </a:lnTo>
                <a:lnTo>
                  <a:pt x="34" y="51"/>
                </a:lnTo>
                <a:lnTo>
                  <a:pt x="29" y="61"/>
                </a:lnTo>
                <a:lnTo>
                  <a:pt x="24" y="73"/>
                </a:lnTo>
                <a:lnTo>
                  <a:pt x="19" y="85"/>
                </a:lnTo>
                <a:lnTo>
                  <a:pt x="15" y="98"/>
                </a:lnTo>
                <a:lnTo>
                  <a:pt x="11" y="112"/>
                </a:lnTo>
                <a:lnTo>
                  <a:pt x="7" y="126"/>
                </a:lnTo>
                <a:lnTo>
                  <a:pt x="5" y="139"/>
                </a:lnTo>
                <a:lnTo>
                  <a:pt x="3" y="152"/>
                </a:lnTo>
                <a:lnTo>
                  <a:pt x="2" y="165"/>
                </a:lnTo>
                <a:lnTo>
                  <a:pt x="1" y="177"/>
                </a:lnTo>
                <a:lnTo>
                  <a:pt x="0" y="189"/>
                </a:lnTo>
                <a:lnTo>
                  <a:pt x="0" y="202"/>
                </a:lnTo>
                <a:lnTo>
                  <a:pt x="0" y="214"/>
                </a:lnTo>
                <a:lnTo>
                  <a:pt x="0" y="225"/>
                </a:lnTo>
                <a:lnTo>
                  <a:pt x="1" y="236"/>
                </a:lnTo>
                <a:lnTo>
                  <a:pt x="3" y="246"/>
                </a:lnTo>
                <a:lnTo>
                  <a:pt x="6" y="255"/>
                </a:lnTo>
                <a:lnTo>
                  <a:pt x="11" y="264"/>
                </a:lnTo>
                <a:lnTo>
                  <a:pt x="15" y="273"/>
                </a:lnTo>
                <a:lnTo>
                  <a:pt x="20" y="279"/>
                </a:lnTo>
                <a:lnTo>
                  <a:pt x="27" y="287"/>
                </a:lnTo>
                <a:lnTo>
                  <a:pt x="34" y="293"/>
                </a:lnTo>
                <a:lnTo>
                  <a:pt x="42" y="298"/>
                </a:lnTo>
                <a:lnTo>
                  <a:pt x="51" y="303"/>
                </a:lnTo>
                <a:lnTo>
                  <a:pt x="59" y="306"/>
                </a:lnTo>
                <a:lnTo>
                  <a:pt x="69" y="309"/>
                </a:lnTo>
                <a:lnTo>
                  <a:pt x="79" y="312"/>
                </a:lnTo>
                <a:lnTo>
                  <a:pt x="89" y="313"/>
                </a:lnTo>
                <a:lnTo>
                  <a:pt x="101" y="313"/>
                </a:lnTo>
                <a:lnTo>
                  <a:pt x="434" y="313"/>
                </a:lnTo>
                <a:lnTo>
                  <a:pt x="445" y="313"/>
                </a:lnTo>
                <a:lnTo>
                  <a:pt x="456" y="312"/>
                </a:lnTo>
                <a:lnTo>
                  <a:pt x="465" y="309"/>
                </a:lnTo>
                <a:lnTo>
                  <a:pt x="475" y="306"/>
                </a:lnTo>
                <a:lnTo>
                  <a:pt x="484" y="303"/>
                </a:lnTo>
                <a:lnTo>
                  <a:pt x="492" y="298"/>
                </a:lnTo>
                <a:lnTo>
                  <a:pt x="500" y="293"/>
                </a:lnTo>
                <a:lnTo>
                  <a:pt x="507" y="287"/>
                </a:lnTo>
                <a:lnTo>
                  <a:pt x="514" y="279"/>
                </a:lnTo>
                <a:lnTo>
                  <a:pt x="519" y="273"/>
                </a:lnTo>
                <a:lnTo>
                  <a:pt x="525" y="264"/>
                </a:lnTo>
                <a:lnTo>
                  <a:pt x="528" y="255"/>
                </a:lnTo>
                <a:lnTo>
                  <a:pt x="531" y="246"/>
                </a:lnTo>
                <a:lnTo>
                  <a:pt x="533" y="236"/>
                </a:lnTo>
                <a:lnTo>
                  <a:pt x="534" y="225"/>
                </a:lnTo>
                <a:lnTo>
                  <a:pt x="535" y="214"/>
                </a:lnTo>
                <a:lnTo>
                  <a:pt x="535" y="202"/>
                </a:lnTo>
                <a:lnTo>
                  <a:pt x="534" y="189"/>
                </a:lnTo>
                <a:lnTo>
                  <a:pt x="534" y="177"/>
                </a:lnTo>
                <a:lnTo>
                  <a:pt x="533" y="16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0" name="Freeform 84">
            <a:extLst>
              <a:ext uri="{FF2B5EF4-FFF2-40B4-BE49-F238E27FC236}">
                <a16:creationId xmlns:a16="http://schemas.microsoft.com/office/drawing/2014/main" id="{D5C86993-8F66-DB4D-B2BB-82F7A60C6E82}"/>
              </a:ext>
            </a:extLst>
          </p:cNvPr>
          <p:cNvSpPr>
            <a:spLocks/>
          </p:cNvSpPr>
          <p:nvPr/>
        </p:nvSpPr>
        <p:spPr bwMode="auto">
          <a:xfrm>
            <a:off x="22292763" y="5727918"/>
            <a:ext cx="69350" cy="69351"/>
          </a:xfrm>
          <a:custGeom>
            <a:avLst/>
            <a:gdLst>
              <a:gd name="T0" fmla="*/ 0 w 49"/>
              <a:gd name="T1" fmla="*/ 24 h 49"/>
              <a:gd name="T2" fmla="*/ 0 w 49"/>
              <a:gd name="T3" fmla="*/ 29 h 49"/>
              <a:gd name="T4" fmla="*/ 2 w 49"/>
              <a:gd name="T5" fmla="*/ 33 h 49"/>
              <a:gd name="T6" fmla="*/ 4 w 49"/>
              <a:gd name="T7" fmla="*/ 38 h 49"/>
              <a:gd name="T8" fmla="*/ 8 w 49"/>
              <a:gd name="T9" fmla="*/ 41 h 49"/>
              <a:gd name="T10" fmla="*/ 11 w 49"/>
              <a:gd name="T11" fmla="*/ 44 h 49"/>
              <a:gd name="T12" fmla="*/ 15 w 49"/>
              <a:gd name="T13" fmla="*/ 46 h 49"/>
              <a:gd name="T14" fmla="*/ 19 w 49"/>
              <a:gd name="T15" fmla="*/ 49 h 49"/>
              <a:gd name="T16" fmla="*/ 24 w 49"/>
              <a:gd name="T17" fmla="*/ 49 h 49"/>
              <a:gd name="T18" fmla="*/ 29 w 49"/>
              <a:gd name="T19" fmla="*/ 49 h 49"/>
              <a:gd name="T20" fmla="*/ 33 w 49"/>
              <a:gd name="T21" fmla="*/ 46 h 49"/>
              <a:gd name="T22" fmla="*/ 38 w 49"/>
              <a:gd name="T23" fmla="*/ 44 h 49"/>
              <a:gd name="T24" fmla="*/ 41 w 49"/>
              <a:gd name="T25" fmla="*/ 41 h 49"/>
              <a:gd name="T26" fmla="*/ 44 w 49"/>
              <a:gd name="T27" fmla="*/ 38 h 49"/>
              <a:gd name="T28" fmla="*/ 46 w 49"/>
              <a:gd name="T29" fmla="*/ 33 h 49"/>
              <a:gd name="T30" fmla="*/ 49 w 49"/>
              <a:gd name="T31" fmla="*/ 29 h 49"/>
              <a:gd name="T32" fmla="*/ 49 w 49"/>
              <a:gd name="T33" fmla="*/ 24 h 49"/>
              <a:gd name="T34" fmla="*/ 49 w 49"/>
              <a:gd name="T35" fmla="*/ 19 h 49"/>
              <a:gd name="T36" fmla="*/ 46 w 49"/>
              <a:gd name="T37" fmla="*/ 15 h 49"/>
              <a:gd name="T38" fmla="*/ 44 w 49"/>
              <a:gd name="T39" fmla="*/ 11 h 49"/>
              <a:gd name="T40" fmla="*/ 41 w 49"/>
              <a:gd name="T41" fmla="*/ 8 h 49"/>
              <a:gd name="T42" fmla="*/ 38 w 49"/>
              <a:gd name="T43" fmla="*/ 4 h 49"/>
              <a:gd name="T44" fmla="*/ 33 w 49"/>
              <a:gd name="T45" fmla="*/ 2 h 49"/>
              <a:gd name="T46" fmla="*/ 29 w 49"/>
              <a:gd name="T47" fmla="*/ 0 h 49"/>
              <a:gd name="T48" fmla="*/ 24 w 49"/>
              <a:gd name="T49" fmla="*/ 0 h 49"/>
              <a:gd name="T50" fmla="*/ 19 w 49"/>
              <a:gd name="T51" fmla="*/ 0 h 49"/>
              <a:gd name="T52" fmla="*/ 15 w 49"/>
              <a:gd name="T53" fmla="*/ 2 h 49"/>
              <a:gd name="T54" fmla="*/ 11 w 49"/>
              <a:gd name="T55" fmla="*/ 4 h 49"/>
              <a:gd name="T56" fmla="*/ 8 w 49"/>
              <a:gd name="T57" fmla="*/ 8 h 49"/>
              <a:gd name="T58" fmla="*/ 4 w 49"/>
              <a:gd name="T59" fmla="*/ 11 h 49"/>
              <a:gd name="T60" fmla="*/ 2 w 49"/>
              <a:gd name="T61" fmla="*/ 15 h 49"/>
              <a:gd name="T62" fmla="*/ 0 w 49"/>
              <a:gd name="T63" fmla="*/ 19 h 49"/>
              <a:gd name="T64" fmla="*/ 0 w 49"/>
              <a:gd name="T6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49">
                <a:moveTo>
                  <a:pt x="0" y="24"/>
                </a:moveTo>
                <a:lnTo>
                  <a:pt x="0" y="29"/>
                </a:lnTo>
                <a:lnTo>
                  <a:pt x="2" y="33"/>
                </a:lnTo>
                <a:lnTo>
                  <a:pt x="4" y="38"/>
                </a:lnTo>
                <a:lnTo>
                  <a:pt x="8" y="41"/>
                </a:lnTo>
                <a:lnTo>
                  <a:pt x="11" y="44"/>
                </a:lnTo>
                <a:lnTo>
                  <a:pt x="15" y="46"/>
                </a:lnTo>
                <a:lnTo>
                  <a:pt x="19" y="49"/>
                </a:lnTo>
                <a:lnTo>
                  <a:pt x="24" y="49"/>
                </a:lnTo>
                <a:lnTo>
                  <a:pt x="29" y="49"/>
                </a:lnTo>
                <a:lnTo>
                  <a:pt x="33" y="46"/>
                </a:lnTo>
                <a:lnTo>
                  <a:pt x="38" y="44"/>
                </a:lnTo>
                <a:lnTo>
                  <a:pt x="41" y="41"/>
                </a:lnTo>
                <a:lnTo>
                  <a:pt x="44" y="38"/>
                </a:lnTo>
                <a:lnTo>
                  <a:pt x="46" y="33"/>
                </a:lnTo>
                <a:lnTo>
                  <a:pt x="49" y="29"/>
                </a:lnTo>
                <a:lnTo>
                  <a:pt x="49" y="24"/>
                </a:lnTo>
                <a:lnTo>
                  <a:pt x="49" y="19"/>
                </a:lnTo>
                <a:lnTo>
                  <a:pt x="46" y="15"/>
                </a:lnTo>
                <a:lnTo>
                  <a:pt x="44" y="11"/>
                </a:lnTo>
                <a:lnTo>
                  <a:pt x="41" y="8"/>
                </a:lnTo>
                <a:lnTo>
                  <a:pt x="38" y="4"/>
                </a:lnTo>
                <a:lnTo>
                  <a:pt x="33" y="2"/>
                </a:lnTo>
                <a:lnTo>
                  <a:pt x="29" y="0"/>
                </a:lnTo>
                <a:lnTo>
                  <a:pt x="24" y="0"/>
                </a:lnTo>
                <a:lnTo>
                  <a:pt x="19" y="0"/>
                </a:lnTo>
                <a:lnTo>
                  <a:pt x="15" y="2"/>
                </a:lnTo>
                <a:lnTo>
                  <a:pt x="11" y="4"/>
                </a:lnTo>
                <a:lnTo>
                  <a:pt x="8" y="8"/>
                </a:lnTo>
                <a:lnTo>
                  <a:pt x="4" y="11"/>
                </a:lnTo>
                <a:lnTo>
                  <a:pt x="2" y="15"/>
                </a:lnTo>
                <a:lnTo>
                  <a:pt x="0" y="19"/>
                </a:lnTo>
                <a:lnTo>
                  <a:pt x="0" y="2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1" name="Freeform 85">
            <a:extLst>
              <a:ext uri="{FF2B5EF4-FFF2-40B4-BE49-F238E27FC236}">
                <a16:creationId xmlns:a16="http://schemas.microsoft.com/office/drawing/2014/main" id="{D90D9CE7-5576-A440-BAEA-E6732D2F0F0D}"/>
              </a:ext>
            </a:extLst>
          </p:cNvPr>
          <p:cNvSpPr>
            <a:spLocks/>
          </p:cNvSpPr>
          <p:nvPr/>
        </p:nvSpPr>
        <p:spPr bwMode="auto">
          <a:xfrm>
            <a:off x="1379251" y="3239969"/>
            <a:ext cx="420439" cy="420439"/>
          </a:xfrm>
          <a:custGeom>
            <a:avLst/>
            <a:gdLst>
              <a:gd name="T0" fmla="*/ 161 w 291"/>
              <a:gd name="T1" fmla="*/ 291 h 292"/>
              <a:gd name="T2" fmla="*/ 189 w 291"/>
              <a:gd name="T3" fmla="*/ 286 h 292"/>
              <a:gd name="T4" fmla="*/ 215 w 291"/>
              <a:gd name="T5" fmla="*/ 275 h 292"/>
              <a:gd name="T6" fmla="*/ 238 w 291"/>
              <a:gd name="T7" fmla="*/ 259 h 292"/>
              <a:gd name="T8" fmla="*/ 259 w 291"/>
              <a:gd name="T9" fmla="*/ 238 h 292"/>
              <a:gd name="T10" fmla="*/ 275 w 291"/>
              <a:gd name="T11" fmla="*/ 215 h 292"/>
              <a:gd name="T12" fmla="*/ 286 w 291"/>
              <a:gd name="T13" fmla="*/ 189 h 292"/>
              <a:gd name="T14" fmla="*/ 291 w 291"/>
              <a:gd name="T15" fmla="*/ 161 h 292"/>
              <a:gd name="T16" fmla="*/ 291 w 291"/>
              <a:gd name="T17" fmla="*/ 131 h 292"/>
              <a:gd name="T18" fmla="*/ 286 w 291"/>
              <a:gd name="T19" fmla="*/ 103 h 292"/>
              <a:gd name="T20" fmla="*/ 275 w 291"/>
              <a:gd name="T21" fmla="*/ 77 h 292"/>
              <a:gd name="T22" fmla="*/ 259 w 291"/>
              <a:gd name="T23" fmla="*/ 54 h 292"/>
              <a:gd name="T24" fmla="*/ 238 w 291"/>
              <a:gd name="T25" fmla="*/ 32 h 292"/>
              <a:gd name="T26" fmla="*/ 215 w 291"/>
              <a:gd name="T27" fmla="*/ 17 h 292"/>
              <a:gd name="T28" fmla="*/ 189 w 291"/>
              <a:gd name="T29" fmla="*/ 6 h 292"/>
              <a:gd name="T30" fmla="*/ 161 w 291"/>
              <a:gd name="T31" fmla="*/ 1 h 292"/>
              <a:gd name="T32" fmla="*/ 130 w 291"/>
              <a:gd name="T33" fmla="*/ 1 h 292"/>
              <a:gd name="T34" fmla="*/ 102 w 291"/>
              <a:gd name="T35" fmla="*/ 6 h 292"/>
              <a:gd name="T36" fmla="*/ 76 w 291"/>
              <a:gd name="T37" fmla="*/ 17 h 292"/>
              <a:gd name="T38" fmla="*/ 54 w 291"/>
              <a:gd name="T39" fmla="*/ 32 h 292"/>
              <a:gd name="T40" fmla="*/ 32 w 291"/>
              <a:gd name="T41" fmla="*/ 54 h 292"/>
              <a:gd name="T42" fmla="*/ 16 w 291"/>
              <a:gd name="T43" fmla="*/ 77 h 292"/>
              <a:gd name="T44" fmla="*/ 5 w 291"/>
              <a:gd name="T45" fmla="*/ 103 h 292"/>
              <a:gd name="T46" fmla="*/ 0 w 291"/>
              <a:gd name="T47" fmla="*/ 131 h 292"/>
              <a:gd name="T48" fmla="*/ 0 w 291"/>
              <a:gd name="T49" fmla="*/ 161 h 292"/>
              <a:gd name="T50" fmla="*/ 5 w 291"/>
              <a:gd name="T51" fmla="*/ 189 h 292"/>
              <a:gd name="T52" fmla="*/ 16 w 291"/>
              <a:gd name="T53" fmla="*/ 215 h 292"/>
              <a:gd name="T54" fmla="*/ 32 w 291"/>
              <a:gd name="T55" fmla="*/ 238 h 292"/>
              <a:gd name="T56" fmla="*/ 54 w 291"/>
              <a:gd name="T57" fmla="*/ 259 h 292"/>
              <a:gd name="T58" fmla="*/ 76 w 291"/>
              <a:gd name="T59" fmla="*/ 275 h 292"/>
              <a:gd name="T60" fmla="*/ 102 w 291"/>
              <a:gd name="T61" fmla="*/ 286 h 292"/>
              <a:gd name="T62" fmla="*/ 130 w 291"/>
              <a:gd name="T63" fmla="*/ 29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1" h="292">
                <a:moveTo>
                  <a:pt x="146" y="292"/>
                </a:moveTo>
                <a:lnTo>
                  <a:pt x="161" y="291"/>
                </a:lnTo>
                <a:lnTo>
                  <a:pt x="175" y="289"/>
                </a:lnTo>
                <a:lnTo>
                  <a:pt x="189" y="286"/>
                </a:lnTo>
                <a:lnTo>
                  <a:pt x="202" y="281"/>
                </a:lnTo>
                <a:lnTo>
                  <a:pt x="215" y="275"/>
                </a:lnTo>
                <a:lnTo>
                  <a:pt x="227" y="267"/>
                </a:lnTo>
                <a:lnTo>
                  <a:pt x="238" y="259"/>
                </a:lnTo>
                <a:lnTo>
                  <a:pt x="249" y="249"/>
                </a:lnTo>
                <a:lnTo>
                  <a:pt x="259" y="238"/>
                </a:lnTo>
                <a:lnTo>
                  <a:pt x="268" y="226"/>
                </a:lnTo>
                <a:lnTo>
                  <a:pt x="275" y="215"/>
                </a:lnTo>
                <a:lnTo>
                  <a:pt x="282" y="202"/>
                </a:lnTo>
                <a:lnTo>
                  <a:pt x="286" y="189"/>
                </a:lnTo>
                <a:lnTo>
                  <a:pt x="289" y="175"/>
                </a:lnTo>
                <a:lnTo>
                  <a:pt x="291" y="161"/>
                </a:lnTo>
                <a:lnTo>
                  <a:pt x="291" y="145"/>
                </a:lnTo>
                <a:lnTo>
                  <a:pt x="291" y="131"/>
                </a:lnTo>
                <a:lnTo>
                  <a:pt x="289" y="116"/>
                </a:lnTo>
                <a:lnTo>
                  <a:pt x="286" y="103"/>
                </a:lnTo>
                <a:lnTo>
                  <a:pt x="282" y="90"/>
                </a:lnTo>
                <a:lnTo>
                  <a:pt x="275" y="77"/>
                </a:lnTo>
                <a:lnTo>
                  <a:pt x="268" y="66"/>
                </a:lnTo>
                <a:lnTo>
                  <a:pt x="259" y="54"/>
                </a:lnTo>
                <a:lnTo>
                  <a:pt x="249" y="43"/>
                </a:lnTo>
                <a:lnTo>
                  <a:pt x="238" y="32"/>
                </a:lnTo>
                <a:lnTo>
                  <a:pt x="227" y="23"/>
                </a:lnTo>
                <a:lnTo>
                  <a:pt x="215" y="17"/>
                </a:lnTo>
                <a:lnTo>
                  <a:pt x="202" y="10"/>
                </a:lnTo>
                <a:lnTo>
                  <a:pt x="189" y="6"/>
                </a:lnTo>
                <a:lnTo>
                  <a:pt x="175" y="3"/>
                </a:lnTo>
                <a:lnTo>
                  <a:pt x="161" y="1"/>
                </a:lnTo>
                <a:lnTo>
                  <a:pt x="146" y="0"/>
                </a:lnTo>
                <a:lnTo>
                  <a:pt x="130" y="1"/>
                </a:lnTo>
                <a:lnTo>
                  <a:pt x="116" y="3"/>
                </a:lnTo>
                <a:lnTo>
                  <a:pt x="102" y="6"/>
                </a:lnTo>
                <a:lnTo>
                  <a:pt x="89" y="10"/>
                </a:lnTo>
                <a:lnTo>
                  <a:pt x="76" y="17"/>
                </a:lnTo>
                <a:lnTo>
                  <a:pt x="65" y="23"/>
                </a:lnTo>
                <a:lnTo>
                  <a:pt x="54" y="32"/>
                </a:lnTo>
                <a:lnTo>
                  <a:pt x="42" y="43"/>
                </a:lnTo>
                <a:lnTo>
                  <a:pt x="32" y="54"/>
                </a:lnTo>
                <a:lnTo>
                  <a:pt x="24" y="66"/>
                </a:lnTo>
                <a:lnTo>
                  <a:pt x="16" y="77"/>
                </a:lnTo>
                <a:lnTo>
                  <a:pt x="11" y="90"/>
                </a:lnTo>
                <a:lnTo>
                  <a:pt x="5" y="103"/>
                </a:lnTo>
                <a:lnTo>
                  <a:pt x="2" y="116"/>
                </a:lnTo>
                <a:lnTo>
                  <a:pt x="0" y="131"/>
                </a:lnTo>
                <a:lnTo>
                  <a:pt x="0" y="145"/>
                </a:lnTo>
                <a:lnTo>
                  <a:pt x="0" y="161"/>
                </a:lnTo>
                <a:lnTo>
                  <a:pt x="2" y="175"/>
                </a:lnTo>
                <a:lnTo>
                  <a:pt x="5" y="189"/>
                </a:lnTo>
                <a:lnTo>
                  <a:pt x="11" y="202"/>
                </a:lnTo>
                <a:lnTo>
                  <a:pt x="16" y="215"/>
                </a:lnTo>
                <a:lnTo>
                  <a:pt x="24" y="226"/>
                </a:lnTo>
                <a:lnTo>
                  <a:pt x="32" y="238"/>
                </a:lnTo>
                <a:lnTo>
                  <a:pt x="42" y="249"/>
                </a:lnTo>
                <a:lnTo>
                  <a:pt x="54" y="259"/>
                </a:lnTo>
                <a:lnTo>
                  <a:pt x="65" y="267"/>
                </a:lnTo>
                <a:lnTo>
                  <a:pt x="76" y="275"/>
                </a:lnTo>
                <a:lnTo>
                  <a:pt x="89" y="281"/>
                </a:lnTo>
                <a:lnTo>
                  <a:pt x="102" y="286"/>
                </a:lnTo>
                <a:lnTo>
                  <a:pt x="116" y="289"/>
                </a:lnTo>
                <a:lnTo>
                  <a:pt x="130" y="291"/>
                </a:lnTo>
                <a:lnTo>
                  <a:pt x="146" y="29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2" name="Freeform 86">
            <a:extLst>
              <a:ext uri="{FF2B5EF4-FFF2-40B4-BE49-F238E27FC236}">
                <a16:creationId xmlns:a16="http://schemas.microsoft.com/office/drawing/2014/main" id="{CFCC71AC-5F57-514D-A539-01D730F40AE5}"/>
              </a:ext>
            </a:extLst>
          </p:cNvPr>
          <p:cNvSpPr>
            <a:spLocks/>
          </p:cNvSpPr>
          <p:nvPr/>
        </p:nvSpPr>
        <p:spPr bwMode="auto">
          <a:xfrm>
            <a:off x="1201543" y="3625733"/>
            <a:ext cx="775860" cy="455114"/>
          </a:xfrm>
          <a:custGeom>
            <a:avLst/>
            <a:gdLst>
              <a:gd name="T0" fmla="*/ 533 w 535"/>
              <a:gd name="T1" fmla="*/ 170 h 317"/>
              <a:gd name="T2" fmla="*/ 531 w 535"/>
              <a:gd name="T3" fmla="*/ 148 h 317"/>
              <a:gd name="T4" fmla="*/ 527 w 535"/>
              <a:gd name="T5" fmla="*/ 127 h 317"/>
              <a:gd name="T6" fmla="*/ 521 w 535"/>
              <a:gd name="T7" fmla="*/ 106 h 317"/>
              <a:gd name="T8" fmla="*/ 516 w 535"/>
              <a:gd name="T9" fmla="*/ 87 h 317"/>
              <a:gd name="T10" fmla="*/ 507 w 535"/>
              <a:gd name="T11" fmla="*/ 68 h 317"/>
              <a:gd name="T12" fmla="*/ 498 w 535"/>
              <a:gd name="T13" fmla="*/ 51 h 317"/>
              <a:gd name="T14" fmla="*/ 486 w 535"/>
              <a:gd name="T15" fmla="*/ 35 h 317"/>
              <a:gd name="T16" fmla="*/ 472 w 535"/>
              <a:gd name="T17" fmla="*/ 22 h 317"/>
              <a:gd name="T18" fmla="*/ 455 w 535"/>
              <a:gd name="T19" fmla="*/ 12 h 317"/>
              <a:gd name="T20" fmla="*/ 436 w 535"/>
              <a:gd name="T21" fmla="*/ 5 h 317"/>
              <a:gd name="T22" fmla="*/ 416 w 535"/>
              <a:gd name="T23" fmla="*/ 2 h 317"/>
              <a:gd name="T24" fmla="*/ 398 w 535"/>
              <a:gd name="T25" fmla="*/ 3 h 317"/>
              <a:gd name="T26" fmla="*/ 374 w 535"/>
              <a:gd name="T27" fmla="*/ 18 h 317"/>
              <a:gd name="T28" fmla="*/ 351 w 535"/>
              <a:gd name="T29" fmla="*/ 32 h 317"/>
              <a:gd name="T30" fmla="*/ 330 w 535"/>
              <a:gd name="T31" fmla="*/ 41 h 317"/>
              <a:gd name="T32" fmla="*/ 305 w 535"/>
              <a:gd name="T33" fmla="*/ 49 h 317"/>
              <a:gd name="T34" fmla="*/ 281 w 535"/>
              <a:gd name="T35" fmla="*/ 53 h 317"/>
              <a:gd name="T36" fmla="*/ 255 w 535"/>
              <a:gd name="T37" fmla="*/ 53 h 317"/>
              <a:gd name="T38" fmla="*/ 230 w 535"/>
              <a:gd name="T39" fmla="*/ 49 h 317"/>
              <a:gd name="T40" fmla="*/ 205 w 535"/>
              <a:gd name="T41" fmla="*/ 41 h 317"/>
              <a:gd name="T42" fmla="*/ 184 w 535"/>
              <a:gd name="T43" fmla="*/ 32 h 317"/>
              <a:gd name="T44" fmla="*/ 161 w 535"/>
              <a:gd name="T45" fmla="*/ 18 h 317"/>
              <a:gd name="T46" fmla="*/ 137 w 535"/>
              <a:gd name="T47" fmla="*/ 3 h 317"/>
              <a:gd name="T48" fmla="*/ 120 w 535"/>
              <a:gd name="T49" fmla="*/ 2 h 317"/>
              <a:gd name="T50" fmla="*/ 99 w 535"/>
              <a:gd name="T51" fmla="*/ 5 h 317"/>
              <a:gd name="T52" fmla="*/ 80 w 535"/>
              <a:gd name="T53" fmla="*/ 12 h 317"/>
              <a:gd name="T54" fmla="*/ 63 w 535"/>
              <a:gd name="T55" fmla="*/ 22 h 317"/>
              <a:gd name="T56" fmla="*/ 50 w 535"/>
              <a:gd name="T57" fmla="*/ 35 h 317"/>
              <a:gd name="T58" fmla="*/ 39 w 535"/>
              <a:gd name="T59" fmla="*/ 51 h 317"/>
              <a:gd name="T60" fmla="*/ 28 w 535"/>
              <a:gd name="T61" fmla="*/ 68 h 317"/>
              <a:gd name="T62" fmla="*/ 20 w 535"/>
              <a:gd name="T63" fmla="*/ 87 h 317"/>
              <a:gd name="T64" fmla="*/ 14 w 535"/>
              <a:gd name="T65" fmla="*/ 106 h 317"/>
              <a:gd name="T66" fmla="*/ 8 w 535"/>
              <a:gd name="T67" fmla="*/ 127 h 317"/>
              <a:gd name="T68" fmla="*/ 5 w 535"/>
              <a:gd name="T69" fmla="*/ 148 h 317"/>
              <a:gd name="T70" fmla="*/ 2 w 535"/>
              <a:gd name="T71" fmla="*/ 170 h 317"/>
              <a:gd name="T72" fmla="*/ 1 w 535"/>
              <a:gd name="T73" fmla="*/ 189 h 317"/>
              <a:gd name="T74" fmla="*/ 0 w 535"/>
              <a:gd name="T75" fmla="*/ 209 h 317"/>
              <a:gd name="T76" fmla="*/ 0 w 535"/>
              <a:gd name="T77" fmla="*/ 229 h 317"/>
              <a:gd name="T78" fmla="*/ 4 w 535"/>
              <a:gd name="T79" fmla="*/ 250 h 317"/>
              <a:gd name="T80" fmla="*/ 11 w 535"/>
              <a:gd name="T81" fmla="*/ 268 h 317"/>
              <a:gd name="T82" fmla="*/ 21 w 535"/>
              <a:gd name="T83" fmla="*/ 283 h 317"/>
              <a:gd name="T84" fmla="*/ 34 w 535"/>
              <a:gd name="T85" fmla="*/ 297 h 317"/>
              <a:gd name="T86" fmla="*/ 50 w 535"/>
              <a:gd name="T87" fmla="*/ 307 h 317"/>
              <a:gd name="T88" fmla="*/ 70 w 535"/>
              <a:gd name="T89" fmla="*/ 314 h 317"/>
              <a:gd name="T90" fmla="*/ 90 w 535"/>
              <a:gd name="T91" fmla="*/ 317 h 317"/>
              <a:gd name="T92" fmla="*/ 434 w 535"/>
              <a:gd name="T93" fmla="*/ 317 h 317"/>
              <a:gd name="T94" fmla="*/ 455 w 535"/>
              <a:gd name="T95" fmla="*/ 316 h 317"/>
              <a:gd name="T96" fmla="*/ 475 w 535"/>
              <a:gd name="T97" fmla="*/ 310 h 317"/>
              <a:gd name="T98" fmla="*/ 493 w 535"/>
              <a:gd name="T99" fmla="*/ 303 h 317"/>
              <a:gd name="T100" fmla="*/ 507 w 535"/>
              <a:gd name="T101" fmla="*/ 291 h 317"/>
              <a:gd name="T102" fmla="*/ 520 w 535"/>
              <a:gd name="T103" fmla="*/ 276 h 317"/>
              <a:gd name="T104" fmla="*/ 529 w 535"/>
              <a:gd name="T105" fmla="*/ 260 h 317"/>
              <a:gd name="T106" fmla="*/ 534 w 535"/>
              <a:gd name="T107" fmla="*/ 240 h 317"/>
              <a:gd name="T108" fmla="*/ 535 w 535"/>
              <a:gd name="T109" fmla="*/ 219 h 317"/>
              <a:gd name="T110" fmla="*/ 535 w 535"/>
              <a:gd name="T111" fmla="*/ 199 h 317"/>
              <a:gd name="T112" fmla="*/ 534 w 535"/>
              <a:gd name="T113" fmla="*/ 18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5" h="317">
                <a:moveTo>
                  <a:pt x="534" y="180"/>
                </a:moveTo>
                <a:lnTo>
                  <a:pt x="533" y="170"/>
                </a:lnTo>
                <a:lnTo>
                  <a:pt x="532" y="159"/>
                </a:lnTo>
                <a:lnTo>
                  <a:pt x="531" y="148"/>
                </a:lnTo>
                <a:lnTo>
                  <a:pt x="529" y="138"/>
                </a:lnTo>
                <a:lnTo>
                  <a:pt x="527" y="127"/>
                </a:lnTo>
                <a:lnTo>
                  <a:pt x="525" y="116"/>
                </a:lnTo>
                <a:lnTo>
                  <a:pt x="521" y="106"/>
                </a:lnTo>
                <a:lnTo>
                  <a:pt x="519" y="97"/>
                </a:lnTo>
                <a:lnTo>
                  <a:pt x="516" y="87"/>
                </a:lnTo>
                <a:lnTo>
                  <a:pt x="512" y="78"/>
                </a:lnTo>
                <a:lnTo>
                  <a:pt x="507" y="68"/>
                </a:lnTo>
                <a:lnTo>
                  <a:pt x="502" y="60"/>
                </a:lnTo>
                <a:lnTo>
                  <a:pt x="498" y="51"/>
                </a:lnTo>
                <a:lnTo>
                  <a:pt x="491" y="43"/>
                </a:lnTo>
                <a:lnTo>
                  <a:pt x="486" y="35"/>
                </a:lnTo>
                <a:lnTo>
                  <a:pt x="479" y="29"/>
                </a:lnTo>
                <a:lnTo>
                  <a:pt x="472" y="22"/>
                </a:lnTo>
                <a:lnTo>
                  <a:pt x="464" y="17"/>
                </a:lnTo>
                <a:lnTo>
                  <a:pt x="455" y="12"/>
                </a:lnTo>
                <a:lnTo>
                  <a:pt x="447" y="8"/>
                </a:lnTo>
                <a:lnTo>
                  <a:pt x="436" y="5"/>
                </a:lnTo>
                <a:lnTo>
                  <a:pt x="426" y="3"/>
                </a:lnTo>
                <a:lnTo>
                  <a:pt x="416" y="2"/>
                </a:lnTo>
                <a:lnTo>
                  <a:pt x="404" y="0"/>
                </a:lnTo>
                <a:lnTo>
                  <a:pt x="398" y="3"/>
                </a:lnTo>
                <a:lnTo>
                  <a:pt x="387" y="9"/>
                </a:lnTo>
                <a:lnTo>
                  <a:pt x="374" y="18"/>
                </a:lnTo>
                <a:lnTo>
                  <a:pt x="359" y="27"/>
                </a:lnTo>
                <a:lnTo>
                  <a:pt x="351" y="32"/>
                </a:lnTo>
                <a:lnTo>
                  <a:pt x="341" y="37"/>
                </a:lnTo>
                <a:lnTo>
                  <a:pt x="330" y="41"/>
                </a:lnTo>
                <a:lnTo>
                  <a:pt x="318" y="46"/>
                </a:lnTo>
                <a:lnTo>
                  <a:pt x="305" y="49"/>
                </a:lnTo>
                <a:lnTo>
                  <a:pt x="293" y="51"/>
                </a:lnTo>
                <a:lnTo>
                  <a:pt x="281" y="53"/>
                </a:lnTo>
                <a:lnTo>
                  <a:pt x="268" y="53"/>
                </a:lnTo>
                <a:lnTo>
                  <a:pt x="255" y="53"/>
                </a:lnTo>
                <a:lnTo>
                  <a:pt x="243" y="51"/>
                </a:lnTo>
                <a:lnTo>
                  <a:pt x="230" y="49"/>
                </a:lnTo>
                <a:lnTo>
                  <a:pt x="217" y="46"/>
                </a:lnTo>
                <a:lnTo>
                  <a:pt x="205" y="41"/>
                </a:lnTo>
                <a:lnTo>
                  <a:pt x="194" y="37"/>
                </a:lnTo>
                <a:lnTo>
                  <a:pt x="184" y="32"/>
                </a:lnTo>
                <a:lnTo>
                  <a:pt x="176" y="27"/>
                </a:lnTo>
                <a:lnTo>
                  <a:pt x="161" y="18"/>
                </a:lnTo>
                <a:lnTo>
                  <a:pt x="148" y="9"/>
                </a:lnTo>
                <a:lnTo>
                  <a:pt x="137" y="3"/>
                </a:lnTo>
                <a:lnTo>
                  <a:pt x="131" y="0"/>
                </a:lnTo>
                <a:lnTo>
                  <a:pt x="120" y="2"/>
                </a:lnTo>
                <a:lnTo>
                  <a:pt x="109" y="3"/>
                </a:lnTo>
                <a:lnTo>
                  <a:pt x="99" y="5"/>
                </a:lnTo>
                <a:lnTo>
                  <a:pt x="89" y="8"/>
                </a:lnTo>
                <a:lnTo>
                  <a:pt x="80" y="12"/>
                </a:lnTo>
                <a:lnTo>
                  <a:pt x="71" y="17"/>
                </a:lnTo>
                <a:lnTo>
                  <a:pt x="63" y="22"/>
                </a:lnTo>
                <a:lnTo>
                  <a:pt x="57" y="29"/>
                </a:lnTo>
                <a:lnTo>
                  <a:pt x="50" y="35"/>
                </a:lnTo>
                <a:lnTo>
                  <a:pt x="44" y="43"/>
                </a:lnTo>
                <a:lnTo>
                  <a:pt x="39" y="51"/>
                </a:lnTo>
                <a:lnTo>
                  <a:pt x="33" y="60"/>
                </a:lnTo>
                <a:lnTo>
                  <a:pt x="28" y="68"/>
                </a:lnTo>
                <a:lnTo>
                  <a:pt x="23" y="78"/>
                </a:lnTo>
                <a:lnTo>
                  <a:pt x="20" y="87"/>
                </a:lnTo>
                <a:lnTo>
                  <a:pt x="17" y="97"/>
                </a:lnTo>
                <a:lnTo>
                  <a:pt x="14" y="106"/>
                </a:lnTo>
                <a:lnTo>
                  <a:pt x="11" y="116"/>
                </a:lnTo>
                <a:lnTo>
                  <a:pt x="8" y="127"/>
                </a:lnTo>
                <a:lnTo>
                  <a:pt x="6" y="138"/>
                </a:lnTo>
                <a:lnTo>
                  <a:pt x="5" y="148"/>
                </a:lnTo>
                <a:lnTo>
                  <a:pt x="3" y="159"/>
                </a:lnTo>
                <a:lnTo>
                  <a:pt x="2" y="170"/>
                </a:lnTo>
                <a:lnTo>
                  <a:pt x="1" y="180"/>
                </a:lnTo>
                <a:lnTo>
                  <a:pt x="1" y="189"/>
                </a:lnTo>
                <a:lnTo>
                  <a:pt x="0" y="199"/>
                </a:lnTo>
                <a:lnTo>
                  <a:pt x="0" y="209"/>
                </a:lnTo>
                <a:lnTo>
                  <a:pt x="0" y="219"/>
                </a:lnTo>
                <a:lnTo>
                  <a:pt x="0" y="229"/>
                </a:lnTo>
                <a:lnTo>
                  <a:pt x="2" y="240"/>
                </a:lnTo>
                <a:lnTo>
                  <a:pt x="4" y="250"/>
                </a:lnTo>
                <a:lnTo>
                  <a:pt x="7" y="260"/>
                </a:lnTo>
                <a:lnTo>
                  <a:pt x="11" y="268"/>
                </a:lnTo>
                <a:lnTo>
                  <a:pt x="16" y="276"/>
                </a:lnTo>
                <a:lnTo>
                  <a:pt x="21" y="283"/>
                </a:lnTo>
                <a:lnTo>
                  <a:pt x="28" y="291"/>
                </a:lnTo>
                <a:lnTo>
                  <a:pt x="34" y="297"/>
                </a:lnTo>
                <a:lnTo>
                  <a:pt x="43" y="303"/>
                </a:lnTo>
                <a:lnTo>
                  <a:pt x="50" y="307"/>
                </a:lnTo>
                <a:lnTo>
                  <a:pt x="60" y="310"/>
                </a:lnTo>
                <a:lnTo>
                  <a:pt x="70" y="314"/>
                </a:lnTo>
                <a:lnTo>
                  <a:pt x="80" y="316"/>
                </a:lnTo>
                <a:lnTo>
                  <a:pt x="90" y="317"/>
                </a:lnTo>
                <a:lnTo>
                  <a:pt x="101" y="317"/>
                </a:lnTo>
                <a:lnTo>
                  <a:pt x="434" y="317"/>
                </a:lnTo>
                <a:lnTo>
                  <a:pt x="445" y="317"/>
                </a:lnTo>
                <a:lnTo>
                  <a:pt x="455" y="316"/>
                </a:lnTo>
                <a:lnTo>
                  <a:pt x="466" y="314"/>
                </a:lnTo>
                <a:lnTo>
                  <a:pt x="475" y="310"/>
                </a:lnTo>
                <a:lnTo>
                  <a:pt x="485" y="307"/>
                </a:lnTo>
                <a:lnTo>
                  <a:pt x="493" y="303"/>
                </a:lnTo>
                <a:lnTo>
                  <a:pt x="501" y="297"/>
                </a:lnTo>
                <a:lnTo>
                  <a:pt x="507" y="291"/>
                </a:lnTo>
                <a:lnTo>
                  <a:pt x="514" y="283"/>
                </a:lnTo>
                <a:lnTo>
                  <a:pt x="520" y="276"/>
                </a:lnTo>
                <a:lnTo>
                  <a:pt x="525" y="268"/>
                </a:lnTo>
                <a:lnTo>
                  <a:pt x="529" y="260"/>
                </a:lnTo>
                <a:lnTo>
                  <a:pt x="532" y="250"/>
                </a:lnTo>
                <a:lnTo>
                  <a:pt x="534" y="240"/>
                </a:lnTo>
                <a:lnTo>
                  <a:pt x="535" y="229"/>
                </a:lnTo>
                <a:lnTo>
                  <a:pt x="535" y="219"/>
                </a:lnTo>
                <a:lnTo>
                  <a:pt x="535" y="209"/>
                </a:lnTo>
                <a:lnTo>
                  <a:pt x="535" y="199"/>
                </a:lnTo>
                <a:lnTo>
                  <a:pt x="534" y="189"/>
                </a:lnTo>
                <a:lnTo>
                  <a:pt x="534" y="18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3" name="Freeform 87">
            <a:extLst>
              <a:ext uri="{FF2B5EF4-FFF2-40B4-BE49-F238E27FC236}">
                <a16:creationId xmlns:a16="http://schemas.microsoft.com/office/drawing/2014/main" id="{B8556023-AF0F-AA4C-82F1-EC1A68AF2377}"/>
              </a:ext>
            </a:extLst>
          </p:cNvPr>
          <p:cNvSpPr>
            <a:spLocks/>
          </p:cNvSpPr>
          <p:nvPr/>
        </p:nvSpPr>
        <p:spPr bwMode="auto">
          <a:xfrm>
            <a:off x="3204039" y="3239969"/>
            <a:ext cx="286071" cy="281738"/>
          </a:xfrm>
          <a:custGeom>
            <a:avLst/>
            <a:gdLst>
              <a:gd name="T0" fmla="*/ 25 w 196"/>
              <a:gd name="T1" fmla="*/ 195 h 195"/>
              <a:gd name="T2" fmla="*/ 171 w 196"/>
              <a:gd name="T3" fmla="*/ 195 h 195"/>
              <a:gd name="T4" fmla="*/ 175 w 196"/>
              <a:gd name="T5" fmla="*/ 194 h 195"/>
              <a:gd name="T6" fmla="*/ 181 w 196"/>
              <a:gd name="T7" fmla="*/ 193 h 195"/>
              <a:gd name="T8" fmla="*/ 184 w 196"/>
              <a:gd name="T9" fmla="*/ 191 h 195"/>
              <a:gd name="T10" fmla="*/ 188 w 196"/>
              <a:gd name="T11" fmla="*/ 188 h 195"/>
              <a:gd name="T12" fmla="*/ 192 w 196"/>
              <a:gd name="T13" fmla="*/ 183 h 195"/>
              <a:gd name="T14" fmla="*/ 194 w 196"/>
              <a:gd name="T15" fmla="*/ 180 h 195"/>
              <a:gd name="T16" fmla="*/ 195 w 196"/>
              <a:gd name="T17" fmla="*/ 175 h 195"/>
              <a:gd name="T18" fmla="*/ 196 w 196"/>
              <a:gd name="T19" fmla="*/ 170 h 195"/>
              <a:gd name="T20" fmla="*/ 196 w 196"/>
              <a:gd name="T21" fmla="*/ 24 h 195"/>
              <a:gd name="T22" fmla="*/ 195 w 196"/>
              <a:gd name="T23" fmla="*/ 19 h 195"/>
              <a:gd name="T24" fmla="*/ 194 w 196"/>
              <a:gd name="T25" fmla="*/ 15 h 195"/>
              <a:gd name="T26" fmla="*/ 192 w 196"/>
              <a:gd name="T27" fmla="*/ 10 h 195"/>
              <a:gd name="T28" fmla="*/ 188 w 196"/>
              <a:gd name="T29" fmla="*/ 7 h 195"/>
              <a:gd name="T30" fmla="*/ 184 w 196"/>
              <a:gd name="T31" fmla="*/ 4 h 195"/>
              <a:gd name="T32" fmla="*/ 181 w 196"/>
              <a:gd name="T33" fmla="*/ 2 h 195"/>
              <a:gd name="T34" fmla="*/ 175 w 196"/>
              <a:gd name="T35" fmla="*/ 1 h 195"/>
              <a:gd name="T36" fmla="*/ 171 w 196"/>
              <a:gd name="T37" fmla="*/ 0 h 195"/>
              <a:gd name="T38" fmla="*/ 25 w 196"/>
              <a:gd name="T39" fmla="*/ 0 h 195"/>
              <a:gd name="T40" fmla="*/ 20 w 196"/>
              <a:gd name="T41" fmla="*/ 1 h 195"/>
              <a:gd name="T42" fmla="*/ 16 w 196"/>
              <a:gd name="T43" fmla="*/ 2 h 195"/>
              <a:gd name="T44" fmla="*/ 11 w 196"/>
              <a:gd name="T45" fmla="*/ 4 h 195"/>
              <a:gd name="T46" fmla="*/ 8 w 196"/>
              <a:gd name="T47" fmla="*/ 7 h 195"/>
              <a:gd name="T48" fmla="*/ 5 w 196"/>
              <a:gd name="T49" fmla="*/ 10 h 195"/>
              <a:gd name="T50" fmla="*/ 3 w 196"/>
              <a:gd name="T51" fmla="*/ 15 h 195"/>
              <a:gd name="T52" fmla="*/ 2 w 196"/>
              <a:gd name="T53" fmla="*/ 19 h 195"/>
              <a:gd name="T54" fmla="*/ 0 w 196"/>
              <a:gd name="T55" fmla="*/ 24 h 195"/>
              <a:gd name="T56" fmla="*/ 0 w 196"/>
              <a:gd name="T57" fmla="*/ 170 h 195"/>
              <a:gd name="T58" fmla="*/ 2 w 196"/>
              <a:gd name="T59" fmla="*/ 175 h 195"/>
              <a:gd name="T60" fmla="*/ 3 w 196"/>
              <a:gd name="T61" fmla="*/ 180 h 195"/>
              <a:gd name="T62" fmla="*/ 5 w 196"/>
              <a:gd name="T63" fmla="*/ 183 h 195"/>
              <a:gd name="T64" fmla="*/ 8 w 196"/>
              <a:gd name="T65" fmla="*/ 188 h 195"/>
              <a:gd name="T66" fmla="*/ 11 w 196"/>
              <a:gd name="T67" fmla="*/ 191 h 195"/>
              <a:gd name="T68" fmla="*/ 16 w 196"/>
              <a:gd name="T69" fmla="*/ 193 h 195"/>
              <a:gd name="T70" fmla="*/ 20 w 196"/>
              <a:gd name="T71" fmla="*/ 194 h 195"/>
              <a:gd name="T72" fmla="*/ 25 w 196"/>
              <a:gd name="T73" fmla="*/ 19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95">
                <a:moveTo>
                  <a:pt x="25" y="195"/>
                </a:moveTo>
                <a:lnTo>
                  <a:pt x="171" y="195"/>
                </a:lnTo>
                <a:lnTo>
                  <a:pt x="175" y="194"/>
                </a:lnTo>
                <a:lnTo>
                  <a:pt x="181" y="193"/>
                </a:lnTo>
                <a:lnTo>
                  <a:pt x="184" y="191"/>
                </a:lnTo>
                <a:lnTo>
                  <a:pt x="188" y="188"/>
                </a:lnTo>
                <a:lnTo>
                  <a:pt x="192" y="183"/>
                </a:lnTo>
                <a:lnTo>
                  <a:pt x="194" y="180"/>
                </a:lnTo>
                <a:lnTo>
                  <a:pt x="195" y="175"/>
                </a:lnTo>
                <a:lnTo>
                  <a:pt x="196" y="170"/>
                </a:lnTo>
                <a:lnTo>
                  <a:pt x="196" y="24"/>
                </a:lnTo>
                <a:lnTo>
                  <a:pt x="195" y="19"/>
                </a:lnTo>
                <a:lnTo>
                  <a:pt x="194" y="15"/>
                </a:lnTo>
                <a:lnTo>
                  <a:pt x="192" y="10"/>
                </a:lnTo>
                <a:lnTo>
                  <a:pt x="188" y="7"/>
                </a:lnTo>
                <a:lnTo>
                  <a:pt x="184" y="4"/>
                </a:lnTo>
                <a:lnTo>
                  <a:pt x="181" y="2"/>
                </a:lnTo>
                <a:lnTo>
                  <a:pt x="175" y="1"/>
                </a:lnTo>
                <a:lnTo>
                  <a:pt x="171" y="0"/>
                </a:lnTo>
                <a:lnTo>
                  <a:pt x="25" y="0"/>
                </a:lnTo>
                <a:lnTo>
                  <a:pt x="20" y="1"/>
                </a:lnTo>
                <a:lnTo>
                  <a:pt x="16" y="2"/>
                </a:lnTo>
                <a:lnTo>
                  <a:pt x="11" y="4"/>
                </a:lnTo>
                <a:lnTo>
                  <a:pt x="8" y="7"/>
                </a:lnTo>
                <a:lnTo>
                  <a:pt x="5" y="10"/>
                </a:lnTo>
                <a:lnTo>
                  <a:pt x="3" y="15"/>
                </a:lnTo>
                <a:lnTo>
                  <a:pt x="2" y="19"/>
                </a:lnTo>
                <a:lnTo>
                  <a:pt x="0" y="24"/>
                </a:lnTo>
                <a:lnTo>
                  <a:pt x="0" y="170"/>
                </a:lnTo>
                <a:lnTo>
                  <a:pt x="2" y="175"/>
                </a:lnTo>
                <a:lnTo>
                  <a:pt x="3" y="180"/>
                </a:lnTo>
                <a:lnTo>
                  <a:pt x="5" y="183"/>
                </a:lnTo>
                <a:lnTo>
                  <a:pt x="8" y="188"/>
                </a:lnTo>
                <a:lnTo>
                  <a:pt x="11" y="191"/>
                </a:lnTo>
                <a:lnTo>
                  <a:pt x="16" y="193"/>
                </a:lnTo>
                <a:lnTo>
                  <a:pt x="20" y="194"/>
                </a:lnTo>
                <a:lnTo>
                  <a:pt x="25" y="19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4" name="Freeform 88">
            <a:extLst>
              <a:ext uri="{FF2B5EF4-FFF2-40B4-BE49-F238E27FC236}">
                <a16:creationId xmlns:a16="http://schemas.microsoft.com/office/drawing/2014/main" id="{0387D03F-1F3E-D74A-8CDD-C949784A25FF}"/>
              </a:ext>
            </a:extLst>
          </p:cNvPr>
          <p:cNvSpPr>
            <a:spLocks/>
          </p:cNvSpPr>
          <p:nvPr/>
        </p:nvSpPr>
        <p:spPr bwMode="auto">
          <a:xfrm>
            <a:off x="3767511" y="3239969"/>
            <a:ext cx="281738" cy="281738"/>
          </a:xfrm>
          <a:custGeom>
            <a:avLst/>
            <a:gdLst>
              <a:gd name="T0" fmla="*/ 188 w 195"/>
              <a:gd name="T1" fmla="*/ 7 h 195"/>
              <a:gd name="T2" fmla="*/ 184 w 195"/>
              <a:gd name="T3" fmla="*/ 4 h 195"/>
              <a:gd name="T4" fmla="*/ 180 w 195"/>
              <a:gd name="T5" fmla="*/ 2 h 195"/>
              <a:gd name="T6" fmla="*/ 175 w 195"/>
              <a:gd name="T7" fmla="*/ 1 h 195"/>
              <a:gd name="T8" fmla="*/ 171 w 195"/>
              <a:gd name="T9" fmla="*/ 0 h 195"/>
              <a:gd name="T10" fmla="*/ 24 w 195"/>
              <a:gd name="T11" fmla="*/ 0 h 195"/>
              <a:gd name="T12" fmla="*/ 20 w 195"/>
              <a:gd name="T13" fmla="*/ 1 h 195"/>
              <a:gd name="T14" fmla="*/ 15 w 195"/>
              <a:gd name="T15" fmla="*/ 2 h 195"/>
              <a:gd name="T16" fmla="*/ 11 w 195"/>
              <a:gd name="T17" fmla="*/ 4 h 195"/>
              <a:gd name="T18" fmla="*/ 8 w 195"/>
              <a:gd name="T19" fmla="*/ 7 h 195"/>
              <a:gd name="T20" fmla="*/ 5 w 195"/>
              <a:gd name="T21" fmla="*/ 10 h 195"/>
              <a:gd name="T22" fmla="*/ 2 w 195"/>
              <a:gd name="T23" fmla="*/ 15 h 195"/>
              <a:gd name="T24" fmla="*/ 0 w 195"/>
              <a:gd name="T25" fmla="*/ 19 h 195"/>
              <a:gd name="T26" fmla="*/ 0 w 195"/>
              <a:gd name="T27" fmla="*/ 24 h 195"/>
              <a:gd name="T28" fmla="*/ 0 w 195"/>
              <a:gd name="T29" fmla="*/ 170 h 195"/>
              <a:gd name="T30" fmla="*/ 0 w 195"/>
              <a:gd name="T31" fmla="*/ 175 h 195"/>
              <a:gd name="T32" fmla="*/ 2 w 195"/>
              <a:gd name="T33" fmla="*/ 180 h 195"/>
              <a:gd name="T34" fmla="*/ 5 w 195"/>
              <a:gd name="T35" fmla="*/ 183 h 195"/>
              <a:gd name="T36" fmla="*/ 8 w 195"/>
              <a:gd name="T37" fmla="*/ 188 h 195"/>
              <a:gd name="T38" fmla="*/ 11 w 195"/>
              <a:gd name="T39" fmla="*/ 191 h 195"/>
              <a:gd name="T40" fmla="*/ 15 w 195"/>
              <a:gd name="T41" fmla="*/ 193 h 195"/>
              <a:gd name="T42" fmla="*/ 20 w 195"/>
              <a:gd name="T43" fmla="*/ 194 h 195"/>
              <a:gd name="T44" fmla="*/ 24 w 195"/>
              <a:gd name="T45" fmla="*/ 195 h 195"/>
              <a:gd name="T46" fmla="*/ 171 w 195"/>
              <a:gd name="T47" fmla="*/ 195 h 195"/>
              <a:gd name="T48" fmla="*/ 175 w 195"/>
              <a:gd name="T49" fmla="*/ 194 h 195"/>
              <a:gd name="T50" fmla="*/ 180 w 195"/>
              <a:gd name="T51" fmla="*/ 193 h 195"/>
              <a:gd name="T52" fmla="*/ 184 w 195"/>
              <a:gd name="T53" fmla="*/ 191 h 195"/>
              <a:gd name="T54" fmla="*/ 188 w 195"/>
              <a:gd name="T55" fmla="*/ 188 h 195"/>
              <a:gd name="T56" fmla="*/ 191 w 195"/>
              <a:gd name="T57" fmla="*/ 183 h 195"/>
              <a:gd name="T58" fmla="*/ 194 w 195"/>
              <a:gd name="T59" fmla="*/ 180 h 195"/>
              <a:gd name="T60" fmla="*/ 195 w 195"/>
              <a:gd name="T61" fmla="*/ 175 h 195"/>
              <a:gd name="T62" fmla="*/ 195 w 195"/>
              <a:gd name="T63" fmla="*/ 170 h 195"/>
              <a:gd name="T64" fmla="*/ 195 w 195"/>
              <a:gd name="T65" fmla="*/ 24 h 195"/>
              <a:gd name="T66" fmla="*/ 195 w 195"/>
              <a:gd name="T67" fmla="*/ 19 h 195"/>
              <a:gd name="T68" fmla="*/ 194 w 195"/>
              <a:gd name="T69" fmla="*/ 15 h 195"/>
              <a:gd name="T70" fmla="*/ 191 w 195"/>
              <a:gd name="T71" fmla="*/ 10 h 195"/>
              <a:gd name="T72" fmla="*/ 188 w 195"/>
              <a:gd name="T73" fmla="*/ 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5" h="195">
                <a:moveTo>
                  <a:pt x="188" y="7"/>
                </a:moveTo>
                <a:lnTo>
                  <a:pt x="184" y="4"/>
                </a:lnTo>
                <a:lnTo>
                  <a:pt x="180" y="2"/>
                </a:lnTo>
                <a:lnTo>
                  <a:pt x="175" y="1"/>
                </a:lnTo>
                <a:lnTo>
                  <a:pt x="171" y="0"/>
                </a:lnTo>
                <a:lnTo>
                  <a:pt x="24" y="0"/>
                </a:lnTo>
                <a:lnTo>
                  <a:pt x="20" y="1"/>
                </a:lnTo>
                <a:lnTo>
                  <a:pt x="15" y="2"/>
                </a:lnTo>
                <a:lnTo>
                  <a:pt x="11" y="4"/>
                </a:lnTo>
                <a:lnTo>
                  <a:pt x="8" y="7"/>
                </a:lnTo>
                <a:lnTo>
                  <a:pt x="5" y="10"/>
                </a:lnTo>
                <a:lnTo>
                  <a:pt x="2" y="15"/>
                </a:lnTo>
                <a:lnTo>
                  <a:pt x="0" y="19"/>
                </a:lnTo>
                <a:lnTo>
                  <a:pt x="0" y="24"/>
                </a:lnTo>
                <a:lnTo>
                  <a:pt x="0" y="170"/>
                </a:lnTo>
                <a:lnTo>
                  <a:pt x="0" y="175"/>
                </a:lnTo>
                <a:lnTo>
                  <a:pt x="2" y="180"/>
                </a:lnTo>
                <a:lnTo>
                  <a:pt x="5" y="183"/>
                </a:lnTo>
                <a:lnTo>
                  <a:pt x="8" y="188"/>
                </a:lnTo>
                <a:lnTo>
                  <a:pt x="11" y="191"/>
                </a:lnTo>
                <a:lnTo>
                  <a:pt x="15" y="193"/>
                </a:lnTo>
                <a:lnTo>
                  <a:pt x="20" y="194"/>
                </a:lnTo>
                <a:lnTo>
                  <a:pt x="24" y="195"/>
                </a:lnTo>
                <a:lnTo>
                  <a:pt x="171" y="195"/>
                </a:lnTo>
                <a:lnTo>
                  <a:pt x="175" y="194"/>
                </a:lnTo>
                <a:lnTo>
                  <a:pt x="180" y="193"/>
                </a:lnTo>
                <a:lnTo>
                  <a:pt x="184" y="191"/>
                </a:lnTo>
                <a:lnTo>
                  <a:pt x="188" y="188"/>
                </a:lnTo>
                <a:lnTo>
                  <a:pt x="191" y="183"/>
                </a:lnTo>
                <a:lnTo>
                  <a:pt x="194" y="180"/>
                </a:lnTo>
                <a:lnTo>
                  <a:pt x="195" y="175"/>
                </a:lnTo>
                <a:lnTo>
                  <a:pt x="195" y="170"/>
                </a:lnTo>
                <a:lnTo>
                  <a:pt x="195" y="24"/>
                </a:lnTo>
                <a:lnTo>
                  <a:pt x="195" y="19"/>
                </a:lnTo>
                <a:lnTo>
                  <a:pt x="194" y="15"/>
                </a:lnTo>
                <a:lnTo>
                  <a:pt x="191" y="10"/>
                </a:lnTo>
                <a:lnTo>
                  <a:pt x="188" y="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5" name="Freeform 89">
            <a:extLst>
              <a:ext uri="{FF2B5EF4-FFF2-40B4-BE49-F238E27FC236}">
                <a16:creationId xmlns:a16="http://schemas.microsoft.com/office/drawing/2014/main" id="{5D8BD513-97E6-3743-8A5D-0B2301F1688D}"/>
              </a:ext>
            </a:extLst>
          </p:cNvPr>
          <p:cNvSpPr>
            <a:spLocks/>
          </p:cNvSpPr>
          <p:nvPr/>
        </p:nvSpPr>
        <p:spPr bwMode="auto">
          <a:xfrm>
            <a:off x="3204039" y="3591057"/>
            <a:ext cx="845211" cy="489789"/>
          </a:xfrm>
          <a:custGeom>
            <a:avLst/>
            <a:gdLst>
              <a:gd name="T0" fmla="*/ 414 w 585"/>
              <a:gd name="T1" fmla="*/ 0 h 340"/>
              <a:gd name="T2" fmla="*/ 405 w 585"/>
              <a:gd name="T3" fmla="*/ 1 h 340"/>
              <a:gd name="T4" fmla="*/ 398 w 585"/>
              <a:gd name="T5" fmla="*/ 6 h 340"/>
              <a:gd name="T6" fmla="*/ 392 w 585"/>
              <a:gd name="T7" fmla="*/ 15 h 340"/>
              <a:gd name="T8" fmla="*/ 390 w 585"/>
              <a:gd name="T9" fmla="*/ 23 h 340"/>
              <a:gd name="T10" fmla="*/ 389 w 585"/>
              <a:gd name="T11" fmla="*/ 82 h 340"/>
              <a:gd name="T12" fmla="*/ 385 w 585"/>
              <a:gd name="T13" fmla="*/ 99 h 340"/>
              <a:gd name="T14" fmla="*/ 376 w 585"/>
              <a:gd name="T15" fmla="*/ 113 h 340"/>
              <a:gd name="T16" fmla="*/ 367 w 585"/>
              <a:gd name="T17" fmla="*/ 124 h 340"/>
              <a:gd name="T18" fmla="*/ 355 w 585"/>
              <a:gd name="T19" fmla="*/ 131 h 340"/>
              <a:gd name="T20" fmla="*/ 342 w 585"/>
              <a:gd name="T21" fmla="*/ 138 h 340"/>
              <a:gd name="T22" fmla="*/ 320 w 585"/>
              <a:gd name="T23" fmla="*/ 143 h 340"/>
              <a:gd name="T24" fmla="*/ 301 w 585"/>
              <a:gd name="T25" fmla="*/ 145 h 340"/>
              <a:gd name="T26" fmla="*/ 284 w 585"/>
              <a:gd name="T27" fmla="*/ 145 h 340"/>
              <a:gd name="T28" fmla="*/ 266 w 585"/>
              <a:gd name="T29" fmla="*/ 143 h 340"/>
              <a:gd name="T30" fmla="*/ 245 w 585"/>
              <a:gd name="T31" fmla="*/ 138 h 340"/>
              <a:gd name="T32" fmla="*/ 230 w 585"/>
              <a:gd name="T33" fmla="*/ 131 h 340"/>
              <a:gd name="T34" fmla="*/ 220 w 585"/>
              <a:gd name="T35" fmla="*/ 124 h 340"/>
              <a:gd name="T36" fmla="*/ 209 w 585"/>
              <a:gd name="T37" fmla="*/ 113 h 340"/>
              <a:gd name="T38" fmla="*/ 200 w 585"/>
              <a:gd name="T39" fmla="*/ 99 h 340"/>
              <a:gd name="T40" fmla="*/ 196 w 585"/>
              <a:gd name="T41" fmla="*/ 82 h 340"/>
              <a:gd name="T42" fmla="*/ 196 w 585"/>
              <a:gd name="T43" fmla="*/ 23 h 340"/>
              <a:gd name="T44" fmla="*/ 194 w 585"/>
              <a:gd name="T45" fmla="*/ 15 h 340"/>
              <a:gd name="T46" fmla="*/ 188 w 585"/>
              <a:gd name="T47" fmla="*/ 6 h 340"/>
              <a:gd name="T48" fmla="*/ 181 w 585"/>
              <a:gd name="T49" fmla="*/ 1 h 340"/>
              <a:gd name="T50" fmla="*/ 171 w 585"/>
              <a:gd name="T51" fmla="*/ 0 h 340"/>
              <a:gd name="T52" fmla="*/ 20 w 585"/>
              <a:gd name="T53" fmla="*/ 0 h 340"/>
              <a:gd name="T54" fmla="*/ 11 w 585"/>
              <a:gd name="T55" fmla="*/ 3 h 340"/>
              <a:gd name="T56" fmla="*/ 5 w 585"/>
              <a:gd name="T57" fmla="*/ 10 h 340"/>
              <a:gd name="T58" fmla="*/ 2 w 585"/>
              <a:gd name="T59" fmla="*/ 19 h 340"/>
              <a:gd name="T60" fmla="*/ 0 w 585"/>
              <a:gd name="T61" fmla="*/ 72 h 340"/>
              <a:gd name="T62" fmla="*/ 3 w 585"/>
              <a:gd name="T63" fmla="*/ 110 h 340"/>
              <a:gd name="T64" fmla="*/ 10 w 585"/>
              <a:gd name="T65" fmla="*/ 145 h 340"/>
              <a:gd name="T66" fmla="*/ 22 w 585"/>
              <a:gd name="T67" fmla="*/ 179 h 340"/>
              <a:gd name="T68" fmla="*/ 38 w 585"/>
              <a:gd name="T69" fmla="*/ 210 h 340"/>
              <a:gd name="T70" fmla="*/ 59 w 585"/>
              <a:gd name="T71" fmla="*/ 239 h 340"/>
              <a:gd name="T72" fmla="*/ 83 w 585"/>
              <a:gd name="T73" fmla="*/ 264 h 340"/>
              <a:gd name="T74" fmla="*/ 111 w 585"/>
              <a:gd name="T75" fmla="*/ 287 h 340"/>
              <a:gd name="T76" fmla="*/ 142 w 585"/>
              <a:gd name="T77" fmla="*/ 305 h 340"/>
              <a:gd name="T78" fmla="*/ 176 w 585"/>
              <a:gd name="T79" fmla="*/ 320 h 340"/>
              <a:gd name="T80" fmla="*/ 213 w 585"/>
              <a:gd name="T81" fmla="*/ 331 h 340"/>
              <a:gd name="T82" fmla="*/ 252 w 585"/>
              <a:gd name="T83" fmla="*/ 338 h 340"/>
              <a:gd name="T84" fmla="*/ 293 w 585"/>
              <a:gd name="T85" fmla="*/ 340 h 340"/>
              <a:gd name="T86" fmla="*/ 333 w 585"/>
              <a:gd name="T87" fmla="*/ 338 h 340"/>
              <a:gd name="T88" fmla="*/ 372 w 585"/>
              <a:gd name="T89" fmla="*/ 331 h 340"/>
              <a:gd name="T90" fmla="*/ 409 w 585"/>
              <a:gd name="T91" fmla="*/ 320 h 340"/>
              <a:gd name="T92" fmla="*/ 443 w 585"/>
              <a:gd name="T93" fmla="*/ 305 h 340"/>
              <a:gd name="T94" fmla="*/ 475 w 585"/>
              <a:gd name="T95" fmla="*/ 287 h 340"/>
              <a:gd name="T96" fmla="*/ 503 w 585"/>
              <a:gd name="T97" fmla="*/ 264 h 340"/>
              <a:gd name="T98" fmla="*/ 527 w 585"/>
              <a:gd name="T99" fmla="*/ 239 h 340"/>
              <a:gd name="T100" fmla="*/ 548 w 585"/>
              <a:gd name="T101" fmla="*/ 210 h 340"/>
              <a:gd name="T102" fmla="*/ 564 w 585"/>
              <a:gd name="T103" fmla="*/ 179 h 340"/>
              <a:gd name="T104" fmla="*/ 576 w 585"/>
              <a:gd name="T105" fmla="*/ 145 h 340"/>
              <a:gd name="T106" fmla="*/ 583 w 585"/>
              <a:gd name="T107" fmla="*/ 110 h 340"/>
              <a:gd name="T108" fmla="*/ 585 w 585"/>
              <a:gd name="T109" fmla="*/ 72 h 340"/>
              <a:gd name="T110" fmla="*/ 585 w 585"/>
              <a:gd name="T111" fmla="*/ 19 h 340"/>
              <a:gd name="T112" fmla="*/ 581 w 585"/>
              <a:gd name="T113" fmla="*/ 10 h 340"/>
              <a:gd name="T114" fmla="*/ 574 w 585"/>
              <a:gd name="T115" fmla="*/ 3 h 340"/>
              <a:gd name="T116" fmla="*/ 565 w 585"/>
              <a:gd name="T117" fmla="*/ 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5" h="340">
                <a:moveTo>
                  <a:pt x="561" y="0"/>
                </a:moveTo>
                <a:lnTo>
                  <a:pt x="414" y="0"/>
                </a:lnTo>
                <a:lnTo>
                  <a:pt x="410" y="0"/>
                </a:lnTo>
                <a:lnTo>
                  <a:pt x="405" y="1"/>
                </a:lnTo>
                <a:lnTo>
                  <a:pt x="401" y="3"/>
                </a:lnTo>
                <a:lnTo>
                  <a:pt x="398" y="6"/>
                </a:lnTo>
                <a:lnTo>
                  <a:pt x="395" y="10"/>
                </a:lnTo>
                <a:lnTo>
                  <a:pt x="392" y="15"/>
                </a:lnTo>
                <a:lnTo>
                  <a:pt x="390" y="19"/>
                </a:lnTo>
                <a:lnTo>
                  <a:pt x="390" y="23"/>
                </a:lnTo>
                <a:lnTo>
                  <a:pt x="390" y="72"/>
                </a:lnTo>
                <a:lnTo>
                  <a:pt x="389" y="82"/>
                </a:lnTo>
                <a:lnTo>
                  <a:pt x="388" y="90"/>
                </a:lnTo>
                <a:lnTo>
                  <a:pt x="385" y="99"/>
                </a:lnTo>
                <a:lnTo>
                  <a:pt x="382" y="107"/>
                </a:lnTo>
                <a:lnTo>
                  <a:pt x="376" y="113"/>
                </a:lnTo>
                <a:lnTo>
                  <a:pt x="372" y="120"/>
                </a:lnTo>
                <a:lnTo>
                  <a:pt x="367" y="124"/>
                </a:lnTo>
                <a:lnTo>
                  <a:pt x="361" y="128"/>
                </a:lnTo>
                <a:lnTo>
                  <a:pt x="355" y="131"/>
                </a:lnTo>
                <a:lnTo>
                  <a:pt x="348" y="135"/>
                </a:lnTo>
                <a:lnTo>
                  <a:pt x="342" y="138"/>
                </a:lnTo>
                <a:lnTo>
                  <a:pt x="334" y="140"/>
                </a:lnTo>
                <a:lnTo>
                  <a:pt x="320" y="143"/>
                </a:lnTo>
                <a:lnTo>
                  <a:pt x="309" y="144"/>
                </a:lnTo>
                <a:lnTo>
                  <a:pt x="301" y="145"/>
                </a:lnTo>
                <a:lnTo>
                  <a:pt x="293" y="145"/>
                </a:lnTo>
                <a:lnTo>
                  <a:pt x="284" y="145"/>
                </a:lnTo>
                <a:lnTo>
                  <a:pt x="276" y="144"/>
                </a:lnTo>
                <a:lnTo>
                  <a:pt x="266" y="143"/>
                </a:lnTo>
                <a:lnTo>
                  <a:pt x="252" y="140"/>
                </a:lnTo>
                <a:lnTo>
                  <a:pt x="245" y="138"/>
                </a:lnTo>
                <a:lnTo>
                  <a:pt x="237" y="135"/>
                </a:lnTo>
                <a:lnTo>
                  <a:pt x="230" y="131"/>
                </a:lnTo>
                <a:lnTo>
                  <a:pt x="225" y="128"/>
                </a:lnTo>
                <a:lnTo>
                  <a:pt x="220" y="124"/>
                </a:lnTo>
                <a:lnTo>
                  <a:pt x="214" y="120"/>
                </a:lnTo>
                <a:lnTo>
                  <a:pt x="209" y="113"/>
                </a:lnTo>
                <a:lnTo>
                  <a:pt x="205" y="107"/>
                </a:lnTo>
                <a:lnTo>
                  <a:pt x="200" y="99"/>
                </a:lnTo>
                <a:lnTo>
                  <a:pt x="198" y="90"/>
                </a:lnTo>
                <a:lnTo>
                  <a:pt x="196" y="82"/>
                </a:lnTo>
                <a:lnTo>
                  <a:pt x="196" y="72"/>
                </a:lnTo>
                <a:lnTo>
                  <a:pt x="196" y="23"/>
                </a:lnTo>
                <a:lnTo>
                  <a:pt x="195" y="19"/>
                </a:lnTo>
                <a:lnTo>
                  <a:pt x="194" y="15"/>
                </a:lnTo>
                <a:lnTo>
                  <a:pt x="192" y="10"/>
                </a:lnTo>
                <a:lnTo>
                  <a:pt x="188" y="6"/>
                </a:lnTo>
                <a:lnTo>
                  <a:pt x="184" y="3"/>
                </a:lnTo>
                <a:lnTo>
                  <a:pt x="181" y="1"/>
                </a:lnTo>
                <a:lnTo>
                  <a:pt x="175" y="0"/>
                </a:lnTo>
                <a:lnTo>
                  <a:pt x="171" y="0"/>
                </a:lnTo>
                <a:lnTo>
                  <a:pt x="25" y="0"/>
                </a:lnTo>
                <a:lnTo>
                  <a:pt x="20" y="0"/>
                </a:lnTo>
                <a:lnTo>
                  <a:pt x="16" y="1"/>
                </a:lnTo>
                <a:lnTo>
                  <a:pt x="11" y="3"/>
                </a:lnTo>
                <a:lnTo>
                  <a:pt x="8" y="6"/>
                </a:lnTo>
                <a:lnTo>
                  <a:pt x="5" y="10"/>
                </a:lnTo>
                <a:lnTo>
                  <a:pt x="3" y="15"/>
                </a:lnTo>
                <a:lnTo>
                  <a:pt x="2" y="19"/>
                </a:lnTo>
                <a:lnTo>
                  <a:pt x="0" y="23"/>
                </a:lnTo>
                <a:lnTo>
                  <a:pt x="0" y="72"/>
                </a:lnTo>
                <a:lnTo>
                  <a:pt x="2" y="91"/>
                </a:lnTo>
                <a:lnTo>
                  <a:pt x="3" y="110"/>
                </a:lnTo>
                <a:lnTo>
                  <a:pt x="6" y="127"/>
                </a:lnTo>
                <a:lnTo>
                  <a:pt x="10" y="145"/>
                </a:lnTo>
                <a:lnTo>
                  <a:pt x="16" y="162"/>
                </a:lnTo>
                <a:lnTo>
                  <a:pt x="22" y="179"/>
                </a:lnTo>
                <a:lnTo>
                  <a:pt x="30" y="194"/>
                </a:lnTo>
                <a:lnTo>
                  <a:pt x="38" y="210"/>
                </a:lnTo>
                <a:lnTo>
                  <a:pt x="48" y="225"/>
                </a:lnTo>
                <a:lnTo>
                  <a:pt x="59" y="239"/>
                </a:lnTo>
                <a:lnTo>
                  <a:pt x="71" y="252"/>
                </a:lnTo>
                <a:lnTo>
                  <a:pt x="83" y="264"/>
                </a:lnTo>
                <a:lnTo>
                  <a:pt x="97" y="276"/>
                </a:lnTo>
                <a:lnTo>
                  <a:pt x="111" y="287"/>
                </a:lnTo>
                <a:lnTo>
                  <a:pt x="126" y="297"/>
                </a:lnTo>
                <a:lnTo>
                  <a:pt x="142" y="305"/>
                </a:lnTo>
                <a:lnTo>
                  <a:pt x="159" y="314"/>
                </a:lnTo>
                <a:lnTo>
                  <a:pt x="176" y="320"/>
                </a:lnTo>
                <a:lnTo>
                  <a:pt x="195" y="327"/>
                </a:lnTo>
                <a:lnTo>
                  <a:pt x="213" y="331"/>
                </a:lnTo>
                <a:lnTo>
                  <a:pt x="233" y="335"/>
                </a:lnTo>
                <a:lnTo>
                  <a:pt x="252" y="338"/>
                </a:lnTo>
                <a:lnTo>
                  <a:pt x="273" y="340"/>
                </a:lnTo>
                <a:lnTo>
                  <a:pt x="293" y="340"/>
                </a:lnTo>
                <a:lnTo>
                  <a:pt x="314" y="340"/>
                </a:lnTo>
                <a:lnTo>
                  <a:pt x="333" y="338"/>
                </a:lnTo>
                <a:lnTo>
                  <a:pt x="354" y="335"/>
                </a:lnTo>
                <a:lnTo>
                  <a:pt x="372" y="331"/>
                </a:lnTo>
                <a:lnTo>
                  <a:pt x="390" y="327"/>
                </a:lnTo>
                <a:lnTo>
                  <a:pt x="409" y="320"/>
                </a:lnTo>
                <a:lnTo>
                  <a:pt x="426" y="314"/>
                </a:lnTo>
                <a:lnTo>
                  <a:pt x="443" y="305"/>
                </a:lnTo>
                <a:lnTo>
                  <a:pt x="459" y="297"/>
                </a:lnTo>
                <a:lnTo>
                  <a:pt x="475" y="287"/>
                </a:lnTo>
                <a:lnTo>
                  <a:pt x="490" y="276"/>
                </a:lnTo>
                <a:lnTo>
                  <a:pt x="503" y="264"/>
                </a:lnTo>
                <a:lnTo>
                  <a:pt x="516" y="252"/>
                </a:lnTo>
                <a:lnTo>
                  <a:pt x="527" y="239"/>
                </a:lnTo>
                <a:lnTo>
                  <a:pt x="537" y="225"/>
                </a:lnTo>
                <a:lnTo>
                  <a:pt x="548" y="210"/>
                </a:lnTo>
                <a:lnTo>
                  <a:pt x="557" y="194"/>
                </a:lnTo>
                <a:lnTo>
                  <a:pt x="564" y="179"/>
                </a:lnTo>
                <a:lnTo>
                  <a:pt x="571" y="162"/>
                </a:lnTo>
                <a:lnTo>
                  <a:pt x="576" y="145"/>
                </a:lnTo>
                <a:lnTo>
                  <a:pt x="579" y="127"/>
                </a:lnTo>
                <a:lnTo>
                  <a:pt x="583" y="110"/>
                </a:lnTo>
                <a:lnTo>
                  <a:pt x="585" y="91"/>
                </a:lnTo>
                <a:lnTo>
                  <a:pt x="585" y="72"/>
                </a:lnTo>
                <a:lnTo>
                  <a:pt x="585" y="23"/>
                </a:lnTo>
                <a:lnTo>
                  <a:pt x="585" y="19"/>
                </a:lnTo>
                <a:lnTo>
                  <a:pt x="584" y="15"/>
                </a:lnTo>
                <a:lnTo>
                  <a:pt x="581" y="10"/>
                </a:lnTo>
                <a:lnTo>
                  <a:pt x="578" y="6"/>
                </a:lnTo>
                <a:lnTo>
                  <a:pt x="574" y="3"/>
                </a:lnTo>
                <a:lnTo>
                  <a:pt x="570" y="1"/>
                </a:lnTo>
                <a:lnTo>
                  <a:pt x="565" y="0"/>
                </a:lnTo>
                <a:lnTo>
                  <a:pt x="561"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6" name="Freeform 90">
            <a:extLst>
              <a:ext uri="{FF2B5EF4-FFF2-40B4-BE49-F238E27FC236}">
                <a16:creationId xmlns:a16="http://schemas.microsoft.com/office/drawing/2014/main" id="{6A2CDA98-F507-FF4D-88A4-8ED0037E3D42}"/>
              </a:ext>
            </a:extLst>
          </p:cNvPr>
          <p:cNvSpPr>
            <a:spLocks/>
          </p:cNvSpPr>
          <p:nvPr/>
        </p:nvSpPr>
        <p:spPr bwMode="auto">
          <a:xfrm>
            <a:off x="14061724" y="5693243"/>
            <a:ext cx="212387" cy="212387"/>
          </a:xfrm>
          <a:custGeom>
            <a:avLst/>
            <a:gdLst>
              <a:gd name="T0" fmla="*/ 110 w 147"/>
              <a:gd name="T1" fmla="*/ 0 h 147"/>
              <a:gd name="T2" fmla="*/ 37 w 147"/>
              <a:gd name="T3" fmla="*/ 0 h 147"/>
              <a:gd name="T4" fmla="*/ 29 w 147"/>
              <a:gd name="T5" fmla="*/ 1 h 147"/>
              <a:gd name="T6" fmla="*/ 23 w 147"/>
              <a:gd name="T7" fmla="*/ 3 h 147"/>
              <a:gd name="T8" fmla="*/ 16 w 147"/>
              <a:gd name="T9" fmla="*/ 7 h 147"/>
              <a:gd name="T10" fmla="*/ 11 w 147"/>
              <a:gd name="T11" fmla="*/ 11 h 147"/>
              <a:gd name="T12" fmla="*/ 6 w 147"/>
              <a:gd name="T13" fmla="*/ 16 h 147"/>
              <a:gd name="T14" fmla="*/ 3 w 147"/>
              <a:gd name="T15" fmla="*/ 23 h 147"/>
              <a:gd name="T16" fmla="*/ 1 w 147"/>
              <a:gd name="T17" fmla="*/ 29 h 147"/>
              <a:gd name="T18" fmla="*/ 0 w 147"/>
              <a:gd name="T19" fmla="*/ 37 h 147"/>
              <a:gd name="T20" fmla="*/ 0 w 147"/>
              <a:gd name="T21" fmla="*/ 110 h 147"/>
              <a:gd name="T22" fmla="*/ 1 w 147"/>
              <a:gd name="T23" fmla="*/ 118 h 147"/>
              <a:gd name="T24" fmla="*/ 3 w 147"/>
              <a:gd name="T25" fmla="*/ 124 h 147"/>
              <a:gd name="T26" fmla="*/ 6 w 147"/>
              <a:gd name="T27" fmla="*/ 131 h 147"/>
              <a:gd name="T28" fmla="*/ 11 w 147"/>
              <a:gd name="T29" fmla="*/ 136 h 147"/>
              <a:gd name="T30" fmla="*/ 16 w 147"/>
              <a:gd name="T31" fmla="*/ 140 h 147"/>
              <a:gd name="T32" fmla="*/ 23 w 147"/>
              <a:gd name="T33" fmla="*/ 144 h 147"/>
              <a:gd name="T34" fmla="*/ 29 w 147"/>
              <a:gd name="T35" fmla="*/ 146 h 147"/>
              <a:gd name="T36" fmla="*/ 37 w 147"/>
              <a:gd name="T37" fmla="*/ 147 h 147"/>
              <a:gd name="T38" fmla="*/ 110 w 147"/>
              <a:gd name="T39" fmla="*/ 147 h 147"/>
              <a:gd name="T40" fmla="*/ 117 w 147"/>
              <a:gd name="T41" fmla="*/ 146 h 147"/>
              <a:gd name="T42" fmla="*/ 124 w 147"/>
              <a:gd name="T43" fmla="*/ 144 h 147"/>
              <a:gd name="T44" fmla="*/ 130 w 147"/>
              <a:gd name="T45" fmla="*/ 140 h 147"/>
              <a:gd name="T46" fmla="*/ 136 w 147"/>
              <a:gd name="T47" fmla="*/ 136 h 147"/>
              <a:gd name="T48" fmla="*/ 140 w 147"/>
              <a:gd name="T49" fmla="*/ 131 h 147"/>
              <a:gd name="T50" fmla="*/ 144 w 147"/>
              <a:gd name="T51" fmla="*/ 124 h 147"/>
              <a:gd name="T52" fmla="*/ 146 w 147"/>
              <a:gd name="T53" fmla="*/ 118 h 147"/>
              <a:gd name="T54" fmla="*/ 147 w 147"/>
              <a:gd name="T55" fmla="*/ 110 h 147"/>
              <a:gd name="T56" fmla="*/ 147 w 147"/>
              <a:gd name="T57" fmla="*/ 37 h 147"/>
              <a:gd name="T58" fmla="*/ 146 w 147"/>
              <a:gd name="T59" fmla="*/ 29 h 147"/>
              <a:gd name="T60" fmla="*/ 144 w 147"/>
              <a:gd name="T61" fmla="*/ 23 h 147"/>
              <a:gd name="T62" fmla="*/ 140 w 147"/>
              <a:gd name="T63" fmla="*/ 16 h 147"/>
              <a:gd name="T64" fmla="*/ 136 w 147"/>
              <a:gd name="T65" fmla="*/ 11 h 147"/>
              <a:gd name="T66" fmla="*/ 130 w 147"/>
              <a:gd name="T67" fmla="*/ 7 h 147"/>
              <a:gd name="T68" fmla="*/ 124 w 147"/>
              <a:gd name="T69" fmla="*/ 3 h 147"/>
              <a:gd name="T70" fmla="*/ 117 w 147"/>
              <a:gd name="T71" fmla="*/ 1 h 147"/>
              <a:gd name="T72" fmla="*/ 110 w 147"/>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47">
                <a:moveTo>
                  <a:pt x="110" y="0"/>
                </a:moveTo>
                <a:lnTo>
                  <a:pt x="37" y="0"/>
                </a:lnTo>
                <a:lnTo>
                  <a:pt x="29" y="1"/>
                </a:lnTo>
                <a:lnTo>
                  <a:pt x="23" y="3"/>
                </a:lnTo>
                <a:lnTo>
                  <a:pt x="16" y="7"/>
                </a:lnTo>
                <a:lnTo>
                  <a:pt x="11" y="11"/>
                </a:lnTo>
                <a:lnTo>
                  <a:pt x="6" y="16"/>
                </a:lnTo>
                <a:lnTo>
                  <a:pt x="3" y="23"/>
                </a:lnTo>
                <a:lnTo>
                  <a:pt x="1" y="29"/>
                </a:lnTo>
                <a:lnTo>
                  <a:pt x="0" y="37"/>
                </a:lnTo>
                <a:lnTo>
                  <a:pt x="0" y="110"/>
                </a:lnTo>
                <a:lnTo>
                  <a:pt x="1" y="118"/>
                </a:lnTo>
                <a:lnTo>
                  <a:pt x="3" y="124"/>
                </a:lnTo>
                <a:lnTo>
                  <a:pt x="6" y="131"/>
                </a:lnTo>
                <a:lnTo>
                  <a:pt x="11" y="136"/>
                </a:lnTo>
                <a:lnTo>
                  <a:pt x="16" y="140"/>
                </a:lnTo>
                <a:lnTo>
                  <a:pt x="23" y="144"/>
                </a:lnTo>
                <a:lnTo>
                  <a:pt x="29" y="146"/>
                </a:lnTo>
                <a:lnTo>
                  <a:pt x="37" y="147"/>
                </a:lnTo>
                <a:lnTo>
                  <a:pt x="110" y="147"/>
                </a:lnTo>
                <a:lnTo>
                  <a:pt x="117" y="146"/>
                </a:lnTo>
                <a:lnTo>
                  <a:pt x="124" y="144"/>
                </a:lnTo>
                <a:lnTo>
                  <a:pt x="130" y="140"/>
                </a:lnTo>
                <a:lnTo>
                  <a:pt x="136" y="136"/>
                </a:lnTo>
                <a:lnTo>
                  <a:pt x="140" y="131"/>
                </a:lnTo>
                <a:lnTo>
                  <a:pt x="144" y="124"/>
                </a:lnTo>
                <a:lnTo>
                  <a:pt x="146" y="118"/>
                </a:lnTo>
                <a:lnTo>
                  <a:pt x="147" y="110"/>
                </a:lnTo>
                <a:lnTo>
                  <a:pt x="147" y="37"/>
                </a:lnTo>
                <a:lnTo>
                  <a:pt x="146" y="29"/>
                </a:lnTo>
                <a:lnTo>
                  <a:pt x="144" y="23"/>
                </a:lnTo>
                <a:lnTo>
                  <a:pt x="140" y="16"/>
                </a:lnTo>
                <a:lnTo>
                  <a:pt x="136" y="11"/>
                </a:lnTo>
                <a:lnTo>
                  <a:pt x="130" y="7"/>
                </a:lnTo>
                <a:lnTo>
                  <a:pt x="124" y="3"/>
                </a:lnTo>
                <a:lnTo>
                  <a:pt x="117" y="1"/>
                </a:lnTo>
                <a:lnTo>
                  <a:pt x="110"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7" name="Freeform 91">
            <a:extLst>
              <a:ext uri="{FF2B5EF4-FFF2-40B4-BE49-F238E27FC236}">
                <a16:creationId xmlns:a16="http://schemas.microsoft.com/office/drawing/2014/main" id="{5FB39AE4-EDD7-E942-95D3-9E6473585C42}"/>
              </a:ext>
            </a:extLst>
          </p:cNvPr>
          <p:cNvSpPr>
            <a:spLocks/>
          </p:cNvSpPr>
          <p:nvPr/>
        </p:nvSpPr>
        <p:spPr bwMode="auto">
          <a:xfrm>
            <a:off x="14061724" y="5411508"/>
            <a:ext cx="212387" cy="212387"/>
          </a:xfrm>
          <a:custGeom>
            <a:avLst/>
            <a:gdLst>
              <a:gd name="T0" fmla="*/ 110 w 147"/>
              <a:gd name="T1" fmla="*/ 0 h 146"/>
              <a:gd name="T2" fmla="*/ 37 w 147"/>
              <a:gd name="T3" fmla="*/ 0 h 146"/>
              <a:gd name="T4" fmla="*/ 29 w 147"/>
              <a:gd name="T5" fmla="*/ 1 h 146"/>
              <a:gd name="T6" fmla="*/ 23 w 147"/>
              <a:gd name="T7" fmla="*/ 2 h 146"/>
              <a:gd name="T8" fmla="*/ 16 w 147"/>
              <a:gd name="T9" fmla="*/ 5 h 146"/>
              <a:gd name="T10" fmla="*/ 11 w 147"/>
              <a:gd name="T11" fmla="*/ 11 h 146"/>
              <a:gd name="T12" fmla="*/ 6 w 147"/>
              <a:gd name="T13" fmla="*/ 16 h 146"/>
              <a:gd name="T14" fmla="*/ 3 w 147"/>
              <a:gd name="T15" fmla="*/ 22 h 146"/>
              <a:gd name="T16" fmla="*/ 1 w 147"/>
              <a:gd name="T17" fmla="*/ 29 h 146"/>
              <a:gd name="T18" fmla="*/ 0 w 147"/>
              <a:gd name="T19" fmla="*/ 36 h 146"/>
              <a:gd name="T20" fmla="*/ 0 w 147"/>
              <a:gd name="T21" fmla="*/ 109 h 146"/>
              <a:gd name="T22" fmla="*/ 1 w 147"/>
              <a:gd name="T23" fmla="*/ 116 h 146"/>
              <a:gd name="T24" fmla="*/ 3 w 147"/>
              <a:gd name="T25" fmla="*/ 123 h 146"/>
              <a:gd name="T26" fmla="*/ 6 w 147"/>
              <a:gd name="T27" fmla="*/ 129 h 146"/>
              <a:gd name="T28" fmla="*/ 11 w 147"/>
              <a:gd name="T29" fmla="*/ 135 h 146"/>
              <a:gd name="T30" fmla="*/ 16 w 147"/>
              <a:gd name="T31" fmla="*/ 140 h 146"/>
              <a:gd name="T32" fmla="*/ 23 w 147"/>
              <a:gd name="T33" fmla="*/ 143 h 146"/>
              <a:gd name="T34" fmla="*/ 29 w 147"/>
              <a:gd name="T35" fmla="*/ 146 h 146"/>
              <a:gd name="T36" fmla="*/ 37 w 147"/>
              <a:gd name="T37" fmla="*/ 146 h 146"/>
              <a:gd name="T38" fmla="*/ 110 w 147"/>
              <a:gd name="T39" fmla="*/ 146 h 146"/>
              <a:gd name="T40" fmla="*/ 117 w 147"/>
              <a:gd name="T41" fmla="*/ 146 h 146"/>
              <a:gd name="T42" fmla="*/ 124 w 147"/>
              <a:gd name="T43" fmla="*/ 143 h 146"/>
              <a:gd name="T44" fmla="*/ 130 w 147"/>
              <a:gd name="T45" fmla="*/ 140 h 146"/>
              <a:gd name="T46" fmla="*/ 136 w 147"/>
              <a:gd name="T47" fmla="*/ 135 h 146"/>
              <a:gd name="T48" fmla="*/ 140 w 147"/>
              <a:gd name="T49" fmla="*/ 129 h 146"/>
              <a:gd name="T50" fmla="*/ 144 w 147"/>
              <a:gd name="T51" fmla="*/ 123 h 146"/>
              <a:gd name="T52" fmla="*/ 146 w 147"/>
              <a:gd name="T53" fmla="*/ 116 h 146"/>
              <a:gd name="T54" fmla="*/ 147 w 147"/>
              <a:gd name="T55" fmla="*/ 109 h 146"/>
              <a:gd name="T56" fmla="*/ 147 w 147"/>
              <a:gd name="T57" fmla="*/ 36 h 146"/>
              <a:gd name="T58" fmla="*/ 146 w 147"/>
              <a:gd name="T59" fmla="*/ 29 h 146"/>
              <a:gd name="T60" fmla="*/ 144 w 147"/>
              <a:gd name="T61" fmla="*/ 22 h 146"/>
              <a:gd name="T62" fmla="*/ 140 w 147"/>
              <a:gd name="T63" fmla="*/ 16 h 146"/>
              <a:gd name="T64" fmla="*/ 136 w 147"/>
              <a:gd name="T65" fmla="*/ 11 h 146"/>
              <a:gd name="T66" fmla="*/ 130 w 147"/>
              <a:gd name="T67" fmla="*/ 5 h 146"/>
              <a:gd name="T68" fmla="*/ 124 w 147"/>
              <a:gd name="T69" fmla="*/ 2 h 146"/>
              <a:gd name="T70" fmla="*/ 117 w 147"/>
              <a:gd name="T71" fmla="*/ 1 h 146"/>
              <a:gd name="T72" fmla="*/ 110 w 147"/>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46">
                <a:moveTo>
                  <a:pt x="110" y="0"/>
                </a:moveTo>
                <a:lnTo>
                  <a:pt x="37" y="0"/>
                </a:lnTo>
                <a:lnTo>
                  <a:pt x="29" y="1"/>
                </a:lnTo>
                <a:lnTo>
                  <a:pt x="23" y="2"/>
                </a:lnTo>
                <a:lnTo>
                  <a:pt x="16" y="5"/>
                </a:lnTo>
                <a:lnTo>
                  <a:pt x="11" y="11"/>
                </a:lnTo>
                <a:lnTo>
                  <a:pt x="6" y="16"/>
                </a:lnTo>
                <a:lnTo>
                  <a:pt x="3" y="22"/>
                </a:lnTo>
                <a:lnTo>
                  <a:pt x="1" y="29"/>
                </a:lnTo>
                <a:lnTo>
                  <a:pt x="0" y="36"/>
                </a:lnTo>
                <a:lnTo>
                  <a:pt x="0" y="109"/>
                </a:lnTo>
                <a:lnTo>
                  <a:pt x="1" y="116"/>
                </a:lnTo>
                <a:lnTo>
                  <a:pt x="3" y="123"/>
                </a:lnTo>
                <a:lnTo>
                  <a:pt x="6" y="129"/>
                </a:lnTo>
                <a:lnTo>
                  <a:pt x="11" y="135"/>
                </a:lnTo>
                <a:lnTo>
                  <a:pt x="16" y="140"/>
                </a:lnTo>
                <a:lnTo>
                  <a:pt x="23" y="143"/>
                </a:lnTo>
                <a:lnTo>
                  <a:pt x="29" y="146"/>
                </a:lnTo>
                <a:lnTo>
                  <a:pt x="37" y="146"/>
                </a:lnTo>
                <a:lnTo>
                  <a:pt x="110" y="146"/>
                </a:lnTo>
                <a:lnTo>
                  <a:pt x="117" y="146"/>
                </a:lnTo>
                <a:lnTo>
                  <a:pt x="124" y="143"/>
                </a:lnTo>
                <a:lnTo>
                  <a:pt x="130" y="140"/>
                </a:lnTo>
                <a:lnTo>
                  <a:pt x="136" y="135"/>
                </a:lnTo>
                <a:lnTo>
                  <a:pt x="140" y="129"/>
                </a:lnTo>
                <a:lnTo>
                  <a:pt x="144" y="123"/>
                </a:lnTo>
                <a:lnTo>
                  <a:pt x="146" y="116"/>
                </a:lnTo>
                <a:lnTo>
                  <a:pt x="147" y="109"/>
                </a:lnTo>
                <a:lnTo>
                  <a:pt x="147" y="36"/>
                </a:lnTo>
                <a:lnTo>
                  <a:pt x="146" y="29"/>
                </a:lnTo>
                <a:lnTo>
                  <a:pt x="144" y="22"/>
                </a:lnTo>
                <a:lnTo>
                  <a:pt x="140" y="16"/>
                </a:lnTo>
                <a:lnTo>
                  <a:pt x="136" y="11"/>
                </a:lnTo>
                <a:lnTo>
                  <a:pt x="130" y="5"/>
                </a:lnTo>
                <a:lnTo>
                  <a:pt x="124" y="2"/>
                </a:lnTo>
                <a:lnTo>
                  <a:pt x="117" y="1"/>
                </a:lnTo>
                <a:lnTo>
                  <a:pt x="110"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8" name="Freeform 92">
            <a:extLst>
              <a:ext uri="{FF2B5EF4-FFF2-40B4-BE49-F238E27FC236}">
                <a16:creationId xmlns:a16="http://schemas.microsoft.com/office/drawing/2014/main" id="{E99BE0E3-3233-3A40-BF3B-1E0C7AE9EB07}"/>
              </a:ext>
            </a:extLst>
          </p:cNvPr>
          <p:cNvSpPr>
            <a:spLocks/>
          </p:cNvSpPr>
          <p:nvPr/>
        </p:nvSpPr>
        <p:spPr bwMode="auto">
          <a:xfrm>
            <a:off x="14061724" y="5129770"/>
            <a:ext cx="212387" cy="212387"/>
          </a:xfrm>
          <a:custGeom>
            <a:avLst/>
            <a:gdLst>
              <a:gd name="T0" fmla="*/ 136 w 147"/>
              <a:gd name="T1" fmla="*/ 10 h 146"/>
              <a:gd name="T2" fmla="*/ 130 w 147"/>
              <a:gd name="T3" fmla="*/ 6 h 146"/>
              <a:gd name="T4" fmla="*/ 124 w 147"/>
              <a:gd name="T5" fmla="*/ 3 h 146"/>
              <a:gd name="T6" fmla="*/ 117 w 147"/>
              <a:gd name="T7" fmla="*/ 0 h 146"/>
              <a:gd name="T8" fmla="*/ 110 w 147"/>
              <a:gd name="T9" fmla="*/ 0 h 146"/>
              <a:gd name="T10" fmla="*/ 37 w 147"/>
              <a:gd name="T11" fmla="*/ 0 h 146"/>
              <a:gd name="T12" fmla="*/ 29 w 147"/>
              <a:gd name="T13" fmla="*/ 0 h 146"/>
              <a:gd name="T14" fmla="*/ 23 w 147"/>
              <a:gd name="T15" fmla="*/ 3 h 146"/>
              <a:gd name="T16" fmla="*/ 16 w 147"/>
              <a:gd name="T17" fmla="*/ 6 h 146"/>
              <a:gd name="T18" fmla="*/ 11 w 147"/>
              <a:gd name="T19" fmla="*/ 10 h 146"/>
              <a:gd name="T20" fmla="*/ 6 w 147"/>
              <a:gd name="T21" fmla="*/ 17 h 146"/>
              <a:gd name="T22" fmla="*/ 3 w 147"/>
              <a:gd name="T23" fmla="*/ 22 h 146"/>
              <a:gd name="T24" fmla="*/ 1 w 147"/>
              <a:gd name="T25" fmla="*/ 30 h 146"/>
              <a:gd name="T26" fmla="*/ 0 w 147"/>
              <a:gd name="T27" fmla="*/ 36 h 146"/>
              <a:gd name="T28" fmla="*/ 0 w 147"/>
              <a:gd name="T29" fmla="*/ 109 h 146"/>
              <a:gd name="T30" fmla="*/ 1 w 147"/>
              <a:gd name="T31" fmla="*/ 117 h 146"/>
              <a:gd name="T32" fmla="*/ 3 w 147"/>
              <a:gd name="T33" fmla="*/ 123 h 146"/>
              <a:gd name="T34" fmla="*/ 6 w 147"/>
              <a:gd name="T35" fmla="*/ 130 h 146"/>
              <a:gd name="T36" fmla="*/ 11 w 147"/>
              <a:gd name="T37" fmla="*/ 135 h 146"/>
              <a:gd name="T38" fmla="*/ 16 w 147"/>
              <a:gd name="T39" fmla="*/ 140 h 146"/>
              <a:gd name="T40" fmla="*/ 23 w 147"/>
              <a:gd name="T41" fmla="*/ 143 h 146"/>
              <a:gd name="T42" fmla="*/ 29 w 147"/>
              <a:gd name="T43" fmla="*/ 145 h 146"/>
              <a:gd name="T44" fmla="*/ 37 w 147"/>
              <a:gd name="T45" fmla="*/ 146 h 146"/>
              <a:gd name="T46" fmla="*/ 110 w 147"/>
              <a:gd name="T47" fmla="*/ 146 h 146"/>
              <a:gd name="T48" fmla="*/ 117 w 147"/>
              <a:gd name="T49" fmla="*/ 145 h 146"/>
              <a:gd name="T50" fmla="*/ 124 w 147"/>
              <a:gd name="T51" fmla="*/ 143 h 146"/>
              <a:gd name="T52" fmla="*/ 130 w 147"/>
              <a:gd name="T53" fmla="*/ 140 h 146"/>
              <a:gd name="T54" fmla="*/ 136 w 147"/>
              <a:gd name="T55" fmla="*/ 135 h 146"/>
              <a:gd name="T56" fmla="*/ 140 w 147"/>
              <a:gd name="T57" fmla="*/ 130 h 146"/>
              <a:gd name="T58" fmla="*/ 144 w 147"/>
              <a:gd name="T59" fmla="*/ 123 h 146"/>
              <a:gd name="T60" fmla="*/ 146 w 147"/>
              <a:gd name="T61" fmla="*/ 117 h 146"/>
              <a:gd name="T62" fmla="*/ 147 w 147"/>
              <a:gd name="T63" fmla="*/ 109 h 146"/>
              <a:gd name="T64" fmla="*/ 147 w 147"/>
              <a:gd name="T65" fmla="*/ 36 h 146"/>
              <a:gd name="T66" fmla="*/ 146 w 147"/>
              <a:gd name="T67" fmla="*/ 30 h 146"/>
              <a:gd name="T68" fmla="*/ 144 w 147"/>
              <a:gd name="T69" fmla="*/ 22 h 146"/>
              <a:gd name="T70" fmla="*/ 140 w 147"/>
              <a:gd name="T71" fmla="*/ 17 h 146"/>
              <a:gd name="T72" fmla="*/ 136 w 147"/>
              <a:gd name="T73" fmla="*/ 1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46">
                <a:moveTo>
                  <a:pt x="136" y="10"/>
                </a:moveTo>
                <a:lnTo>
                  <a:pt x="130" y="6"/>
                </a:lnTo>
                <a:lnTo>
                  <a:pt x="124" y="3"/>
                </a:lnTo>
                <a:lnTo>
                  <a:pt x="117" y="0"/>
                </a:lnTo>
                <a:lnTo>
                  <a:pt x="110" y="0"/>
                </a:lnTo>
                <a:lnTo>
                  <a:pt x="37" y="0"/>
                </a:lnTo>
                <a:lnTo>
                  <a:pt x="29" y="0"/>
                </a:lnTo>
                <a:lnTo>
                  <a:pt x="23" y="3"/>
                </a:lnTo>
                <a:lnTo>
                  <a:pt x="16" y="6"/>
                </a:lnTo>
                <a:lnTo>
                  <a:pt x="11" y="10"/>
                </a:lnTo>
                <a:lnTo>
                  <a:pt x="6" y="17"/>
                </a:lnTo>
                <a:lnTo>
                  <a:pt x="3" y="22"/>
                </a:lnTo>
                <a:lnTo>
                  <a:pt x="1" y="30"/>
                </a:lnTo>
                <a:lnTo>
                  <a:pt x="0" y="36"/>
                </a:lnTo>
                <a:lnTo>
                  <a:pt x="0" y="109"/>
                </a:lnTo>
                <a:lnTo>
                  <a:pt x="1" y="117"/>
                </a:lnTo>
                <a:lnTo>
                  <a:pt x="3" y="123"/>
                </a:lnTo>
                <a:lnTo>
                  <a:pt x="6" y="130"/>
                </a:lnTo>
                <a:lnTo>
                  <a:pt x="11" y="135"/>
                </a:lnTo>
                <a:lnTo>
                  <a:pt x="16" y="140"/>
                </a:lnTo>
                <a:lnTo>
                  <a:pt x="23" y="143"/>
                </a:lnTo>
                <a:lnTo>
                  <a:pt x="29" y="145"/>
                </a:lnTo>
                <a:lnTo>
                  <a:pt x="37" y="146"/>
                </a:lnTo>
                <a:lnTo>
                  <a:pt x="110" y="146"/>
                </a:lnTo>
                <a:lnTo>
                  <a:pt x="117" y="145"/>
                </a:lnTo>
                <a:lnTo>
                  <a:pt x="124" y="143"/>
                </a:lnTo>
                <a:lnTo>
                  <a:pt x="130" y="140"/>
                </a:lnTo>
                <a:lnTo>
                  <a:pt x="136" y="135"/>
                </a:lnTo>
                <a:lnTo>
                  <a:pt x="140" y="130"/>
                </a:lnTo>
                <a:lnTo>
                  <a:pt x="144" y="123"/>
                </a:lnTo>
                <a:lnTo>
                  <a:pt x="146" y="117"/>
                </a:lnTo>
                <a:lnTo>
                  <a:pt x="147" y="109"/>
                </a:lnTo>
                <a:lnTo>
                  <a:pt x="147" y="36"/>
                </a:lnTo>
                <a:lnTo>
                  <a:pt x="146" y="30"/>
                </a:lnTo>
                <a:lnTo>
                  <a:pt x="144" y="22"/>
                </a:lnTo>
                <a:lnTo>
                  <a:pt x="140" y="17"/>
                </a:lnTo>
                <a:lnTo>
                  <a:pt x="136" y="1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9" name="Freeform 93">
            <a:extLst>
              <a:ext uri="{FF2B5EF4-FFF2-40B4-BE49-F238E27FC236}">
                <a16:creationId xmlns:a16="http://schemas.microsoft.com/office/drawing/2014/main" id="{DA2C4152-790D-054F-92B0-4E08F28B3496}"/>
              </a:ext>
            </a:extLst>
          </p:cNvPr>
          <p:cNvSpPr>
            <a:spLocks/>
          </p:cNvSpPr>
          <p:nvPr/>
        </p:nvSpPr>
        <p:spPr bwMode="auto">
          <a:xfrm>
            <a:off x="20307605" y="5025746"/>
            <a:ext cx="351088" cy="983912"/>
          </a:xfrm>
          <a:custGeom>
            <a:avLst/>
            <a:gdLst>
              <a:gd name="T0" fmla="*/ 170 w 243"/>
              <a:gd name="T1" fmla="*/ 536 h 681"/>
              <a:gd name="T2" fmla="*/ 219 w 243"/>
              <a:gd name="T3" fmla="*/ 146 h 681"/>
              <a:gd name="T4" fmla="*/ 228 w 243"/>
              <a:gd name="T5" fmla="*/ 144 h 681"/>
              <a:gd name="T6" fmla="*/ 236 w 243"/>
              <a:gd name="T7" fmla="*/ 138 h 681"/>
              <a:gd name="T8" fmla="*/ 241 w 243"/>
              <a:gd name="T9" fmla="*/ 131 h 681"/>
              <a:gd name="T10" fmla="*/ 243 w 243"/>
              <a:gd name="T11" fmla="*/ 122 h 681"/>
              <a:gd name="T12" fmla="*/ 241 w 243"/>
              <a:gd name="T13" fmla="*/ 112 h 681"/>
              <a:gd name="T14" fmla="*/ 236 w 243"/>
              <a:gd name="T15" fmla="*/ 105 h 681"/>
              <a:gd name="T16" fmla="*/ 135 w 243"/>
              <a:gd name="T17" fmla="*/ 4 h 681"/>
              <a:gd name="T18" fmla="*/ 127 w 243"/>
              <a:gd name="T19" fmla="*/ 0 h 681"/>
              <a:gd name="T20" fmla="*/ 117 w 243"/>
              <a:gd name="T21" fmla="*/ 0 h 681"/>
              <a:gd name="T22" fmla="*/ 108 w 243"/>
              <a:gd name="T23" fmla="*/ 4 h 681"/>
              <a:gd name="T24" fmla="*/ 7 w 243"/>
              <a:gd name="T25" fmla="*/ 105 h 681"/>
              <a:gd name="T26" fmla="*/ 1 w 243"/>
              <a:gd name="T27" fmla="*/ 112 h 681"/>
              <a:gd name="T28" fmla="*/ 0 w 243"/>
              <a:gd name="T29" fmla="*/ 122 h 681"/>
              <a:gd name="T30" fmla="*/ 1 w 243"/>
              <a:gd name="T31" fmla="*/ 131 h 681"/>
              <a:gd name="T32" fmla="*/ 7 w 243"/>
              <a:gd name="T33" fmla="*/ 138 h 681"/>
              <a:gd name="T34" fmla="*/ 15 w 243"/>
              <a:gd name="T35" fmla="*/ 144 h 681"/>
              <a:gd name="T36" fmla="*/ 24 w 243"/>
              <a:gd name="T37" fmla="*/ 146 h 681"/>
              <a:gd name="T38" fmla="*/ 73 w 243"/>
              <a:gd name="T39" fmla="*/ 536 h 681"/>
              <a:gd name="T40" fmla="*/ 20 w 243"/>
              <a:gd name="T41" fmla="*/ 536 h 681"/>
              <a:gd name="T42" fmla="*/ 11 w 243"/>
              <a:gd name="T43" fmla="*/ 540 h 681"/>
              <a:gd name="T44" fmla="*/ 3 w 243"/>
              <a:gd name="T45" fmla="*/ 546 h 681"/>
              <a:gd name="T46" fmla="*/ 0 w 243"/>
              <a:gd name="T47" fmla="*/ 555 h 681"/>
              <a:gd name="T48" fmla="*/ 0 w 243"/>
              <a:gd name="T49" fmla="*/ 565 h 681"/>
              <a:gd name="T50" fmla="*/ 3 w 243"/>
              <a:gd name="T51" fmla="*/ 573 h 681"/>
              <a:gd name="T52" fmla="*/ 104 w 243"/>
              <a:gd name="T53" fmla="*/ 675 h 681"/>
              <a:gd name="T54" fmla="*/ 112 w 243"/>
              <a:gd name="T55" fmla="*/ 680 h 681"/>
              <a:gd name="T56" fmla="*/ 121 w 243"/>
              <a:gd name="T57" fmla="*/ 681 h 681"/>
              <a:gd name="T58" fmla="*/ 131 w 243"/>
              <a:gd name="T59" fmla="*/ 680 h 681"/>
              <a:gd name="T60" fmla="*/ 138 w 243"/>
              <a:gd name="T61" fmla="*/ 675 h 681"/>
              <a:gd name="T62" fmla="*/ 239 w 243"/>
              <a:gd name="T63" fmla="*/ 573 h 681"/>
              <a:gd name="T64" fmla="*/ 243 w 243"/>
              <a:gd name="T65" fmla="*/ 565 h 681"/>
              <a:gd name="T66" fmla="*/ 243 w 243"/>
              <a:gd name="T67" fmla="*/ 555 h 681"/>
              <a:gd name="T68" fmla="*/ 239 w 243"/>
              <a:gd name="T69" fmla="*/ 546 h 681"/>
              <a:gd name="T70" fmla="*/ 232 w 243"/>
              <a:gd name="T71" fmla="*/ 540 h 681"/>
              <a:gd name="T72" fmla="*/ 224 w 243"/>
              <a:gd name="T73" fmla="*/ 536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681">
                <a:moveTo>
                  <a:pt x="219" y="536"/>
                </a:moveTo>
                <a:lnTo>
                  <a:pt x="170" y="536"/>
                </a:lnTo>
                <a:lnTo>
                  <a:pt x="170" y="146"/>
                </a:lnTo>
                <a:lnTo>
                  <a:pt x="219" y="146"/>
                </a:lnTo>
                <a:lnTo>
                  <a:pt x="224" y="146"/>
                </a:lnTo>
                <a:lnTo>
                  <a:pt x="228" y="144"/>
                </a:lnTo>
                <a:lnTo>
                  <a:pt x="232" y="141"/>
                </a:lnTo>
                <a:lnTo>
                  <a:pt x="236" y="138"/>
                </a:lnTo>
                <a:lnTo>
                  <a:pt x="239" y="135"/>
                </a:lnTo>
                <a:lnTo>
                  <a:pt x="241" y="131"/>
                </a:lnTo>
                <a:lnTo>
                  <a:pt x="243" y="126"/>
                </a:lnTo>
                <a:lnTo>
                  <a:pt x="243" y="122"/>
                </a:lnTo>
                <a:lnTo>
                  <a:pt x="243" y="117"/>
                </a:lnTo>
                <a:lnTo>
                  <a:pt x="241" y="112"/>
                </a:lnTo>
                <a:lnTo>
                  <a:pt x="239" y="108"/>
                </a:lnTo>
                <a:lnTo>
                  <a:pt x="236" y="105"/>
                </a:lnTo>
                <a:lnTo>
                  <a:pt x="138" y="8"/>
                </a:lnTo>
                <a:lnTo>
                  <a:pt x="135" y="4"/>
                </a:lnTo>
                <a:lnTo>
                  <a:pt x="131" y="2"/>
                </a:lnTo>
                <a:lnTo>
                  <a:pt x="127" y="0"/>
                </a:lnTo>
                <a:lnTo>
                  <a:pt x="121" y="0"/>
                </a:lnTo>
                <a:lnTo>
                  <a:pt x="117" y="0"/>
                </a:lnTo>
                <a:lnTo>
                  <a:pt x="112" y="2"/>
                </a:lnTo>
                <a:lnTo>
                  <a:pt x="108" y="4"/>
                </a:lnTo>
                <a:lnTo>
                  <a:pt x="104" y="8"/>
                </a:lnTo>
                <a:lnTo>
                  <a:pt x="7" y="105"/>
                </a:lnTo>
                <a:lnTo>
                  <a:pt x="3" y="108"/>
                </a:lnTo>
                <a:lnTo>
                  <a:pt x="1" y="112"/>
                </a:lnTo>
                <a:lnTo>
                  <a:pt x="0" y="117"/>
                </a:lnTo>
                <a:lnTo>
                  <a:pt x="0" y="122"/>
                </a:lnTo>
                <a:lnTo>
                  <a:pt x="0" y="126"/>
                </a:lnTo>
                <a:lnTo>
                  <a:pt x="1" y="131"/>
                </a:lnTo>
                <a:lnTo>
                  <a:pt x="3" y="135"/>
                </a:lnTo>
                <a:lnTo>
                  <a:pt x="7" y="138"/>
                </a:lnTo>
                <a:lnTo>
                  <a:pt x="11" y="141"/>
                </a:lnTo>
                <a:lnTo>
                  <a:pt x="15" y="144"/>
                </a:lnTo>
                <a:lnTo>
                  <a:pt x="20" y="146"/>
                </a:lnTo>
                <a:lnTo>
                  <a:pt x="24" y="146"/>
                </a:lnTo>
                <a:lnTo>
                  <a:pt x="73" y="146"/>
                </a:lnTo>
                <a:lnTo>
                  <a:pt x="73" y="536"/>
                </a:lnTo>
                <a:lnTo>
                  <a:pt x="24" y="536"/>
                </a:lnTo>
                <a:lnTo>
                  <a:pt x="20" y="536"/>
                </a:lnTo>
                <a:lnTo>
                  <a:pt x="15" y="538"/>
                </a:lnTo>
                <a:lnTo>
                  <a:pt x="11" y="540"/>
                </a:lnTo>
                <a:lnTo>
                  <a:pt x="7" y="543"/>
                </a:lnTo>
                <a:lnTo>
                  <a:pt x="3" y="546"/>
                </a:lnTo>
                <a:lnTo>
                  <a:pt x="1" y="551"/>
                </a:lnTo>
                <a:lnTo>
                  <a:pt x="0" y="555"/>
                </a:lnTo>
                <a:lnTo>
                  <a:pt x="0" y="559"/>
                </a:lnTo>
                <a:lnTo>
                  <a:pt x="0" y="565"/>
                </a:lnTo>
                <a:lnTo>
                  <a:pt x="1" y="569"/>
                </a:lnTo>
                <a:lnTo>
                  <a:pt x="3" y="573"/>
                </a:lnTo>
                <a:lnTo>
                  <a:pt x="7" y="577"/>
                </a:lnTo>
                <a:lnTo>
                  <a:pt x="104" y="675"/>
                </a:lnTo>
                <a:lnTo>
                  <a:pt x="108" y="677"/>
                </a:lnTo>
                <a:lnTo>
                  <a:pt x="112" y="680"/>
                </a:lnTo>
                <a:lnTo>
                  <a:pt x="117" y="681"/>
                </a:lnTo>
                <a:lnTo>
                  <a:pt x="121" y="681"/>
                </a:lnTo>
                <a:lnTo>
                  <a:pt x="127" y="681"/>
                </a:lnTo>
                <a:lnTo>
                  <a:pt x="131" y="680"/>
                </a:lnTo>
                <a:lnTo>
                  <a:pt x="135" y="677"/>
                </a:lnTo>
                <a:lnTo>
                  <a:pt x="138" y="675"/>
                </a:lnTo>
                <a:lnTo>
                  <a:pt x="236" y="577"/>
                </a:lnTo>
                <a:lnTo>
                  <a:pt x="239" y="573"/>
                </a:lnTo>
                <a:lnTo>
                  <a:pt x="241" y="569"/>
                </a:lnTo>
                <a:lnTo>
                  <a:pt x="243" y="565"/>
                </a:lnTo>
                <a:lnTo>
                  <a:pt x="243" y="559"/>
                </a:lnTo>
                <a:lnTo>
                  <a:pt x="243" y="555"/>
                </a:lnTo>
                <a:lnTo>
                  <a:pt x="241" y="551"/>
                </a:lnTo>
                <a:lnTo>
                  <a:pt x="239" y="546"/>
                </a:lnTo>
                <a:lnTo>
                  <a:pt x="236" y="543"/>
                </a:lnTo>
                <a:lnTo>
                  <a:pt x="232" y="540"/>
                </a:lnTo>
                <a:lnTo>
                  <a:pt x="228" y="538"/>
                </a:lnTo>
                <a:lnTo>
                  <a:pt x="224" y="536"/>
                </a:lnTo>
                <a:lnTo>
                  <a:pt x="219" y="5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0" name="Freeform 94">
            <a:extLst>
              <a:ext uri="{FF2B5EF4-FFF2-40B4-BE49-F238E27FC236}">
                <a16:creationId xmlns:a16="http://schemas.microsoft.com/office/drawing/2014/main" id="{E7728EE8-94EE-A746-95CA-AB257382DB43}"/>
              </a:ext>
            </a:extLst>
          </p:cNvPr>
          <p:cNvSpPr>
            <a:spLocks noEditPoints="1"/>
          </p:cNvSpPr>
          <p:nvPr/>
        </p:nvSpPr>
        <p:spPr bwMode="auto">
          <a:xfrm>
            <a:off x="5236874" y="3239971"/>
            <a:ext cx="845211" cy="840875"/>
          </a:xfrm>
          <a:custGeom>
            <a:avLst/>
            <a:gdLst>
              <a:gd name="T0" fmla="*/ 544 w 584"/>
              <a:gd name="T1" fmla="*/ 24 h 584"/>
              <a:gd name="T2" fmla="*/ 526 w 584"/>
              <a:gd name="T3" fmla="*/ 13 h 584"/>
              <a:gd name="T4" fmla="*/ 507 w 584"/>
              <a:gd name="T5" fmla="*/ 4 h 584"/>
              <a:gd name="T6" fmla="*/ 486 w 584"/>
              <a:gd name="T7" fmla="*/ 1 h 584"/>
              <a:gd name="T8" fmla="*/ 110 w 584"/>
              <a:gd name="T9" fmla="*/ 0 h 584"/>
              <a:gd name="T10" fmla="*/ 87 w 584"/>
              <a:gd name="T11" fmla="*/ 2 h 584"/>
              <a:gd name="T12" fmla="*/ 68 w 584"/>
              <a:gd name="T13" fmla="*/ 8 h 584"/>
              <a:gd name="T14" fmla="*/ 49 w 584"/>
              <a:gd name="T15" fmla="*/ 18 h 584"/>
              <a:gd name="T16" fmla="*/ 32 w 584"/>
              <a:gd name="T17" fmla="*/ 32 h 584"/>
              <a:gd name="T18" fmla="*/ 18 w 584"/>
              <a:gd name="T19" fmla="*/ 49 h 584"/>
              <a:gd name="T20" fmla="*/ 8 w 584"/>
              <a:gd name="T21" fmla="*/ 68 h 584"/>
              <a:gd name="T22" fmla="*/ 2 w 584"/>
              <a:gd name="T23" fmla="*/ 87 h 584"/>
              <a:gd name="T24" fmla="*/ 0 w 584"/>
              <a:gd name="T25" fmla="*/ 110 h 584"/>
              <a:gd name="T26" fmla="*/ 1 w 584"/>
              <a:gd name="T27" fmla="*/ 486 h 584"/>
              <a:gd name="T28" fmla="*/ 4 w 584"/>
              <a:gd name="T29" fmla="*/ 507 h 584"/>
              <a:gd name="T30" fmla="*/ 13 w 584"/>
              <a:gd name="T31" fmla="*/ 527 h 584"/>
              <a:gd name="T32" fmla="*/ 24 w 584"/>
              <a:gd name="T33" fmla="*/ 544 h 584"/>
              <a:gd name="T34" fmla="*/ 41 w 584"/>
              <a:gd name="T35" fmla="*/ 560 h 584"/>
              <a:gd name="T36" fmla="*/ 58 w 584"/>
              <a:gd name="T37" fmla="*/ 572 h 584"/>
              <a:gd name="T38" fmla="*/ 77 w 584"/>
              <a:gd name="T39" fmla="*/ 579 h 584"/>
              <a:gd name="T40" fmla="*/ 98 w 584"/>
              <a:gd name="T41" fmla="*/ 584 h 584"/>
              <a:gd name="T42" fmla="*/ 475 w 584"/>
              <a:gd name="T43" fmla="*/ 584 h 584"/>
              <a:gd name="T44" fmla="*/ 496 w 584"/>
              <a:gd name="T45" fmla="*/ 582 h 584"/>
              <a:gd name="T46" fmla="*/ 517 w 584"/>
              <a:gd name="T47" fmla="*/ 576 h 584"/>
              <a:gd name="T48" fmla="*/ 535 w 584"/>
              <a:gd name="T49" fmla="*/ 567 h 584"/>
              <a:gd name="T50" fmla="*/ 553 w 584"/>
              <a:gd name="T51" fmla="*/ 552 h 584"/>
              <a:gd name="T52" fmla="*/ 567 w 584"/>
              <a:gd name="T53" fmla="*/ 535 h 584"/>
              <a:gd name="T54" fmla="*/ 576 w 584"/>
              <a:gd name="T55" fmla="*/ 517 h 584"/>
              <a:gd name="T56" fmla="*/ 582 w 584"/>
              <a:gd name="T57" fmla="*/ 496 h 584"/>
              <a:gd name="T58" fmla="*/ 584 w 584"/>
              <a:gd name="T59" fmla="*/ 475 h 584"/>
              <a:gd name="T60" fmla="*/ 584 w 584"/>
              <a:gd name="T61" fmla="*/ 98 h 584"/>
              <a:gd name="T62" fmla="*/ 580 w 584"/>
              <a:gd name="T63" fmla="*/ 77 h 584"/>
              <a:gd name="T64" fmla="*/ 572 w 584"/>
              <a:gd name="T65" fmla="*/ 58 h 584"/>
              <a:gd name="T66" fmla="*/ 560 w 584"/>
              <a:gd name="T67" fmla="*/ 41 h 584"/>
              <a:gd name="T68" fmla="*/ 487 w 584"/>
              <a:gd name="T69" fmla="*/ 475 h 584"/>
              <a:gd name="T70" fmla="*/ 483 w 584"/>
              <a:gd name="T71" fmla="*/ 483 h 584"/>
              <a:gd name="T72" fmla="*/ 475 w 584"/>
              <a:gd name="T73" fmla="*/ 487 h 584"/>
              <a:gd name="T74" fmla="*/ 104 w 584"/>
              <a:gd name="T75" fmla="*/ 486 h 584"/>
              <a:gd name="T76" fmla="*/ 98 w 584"/>
              <a:gd name="T77" fmla="*/ 479 h 584"/>
              <a:gd name="T78" fmla="*/ 97 w 584"/>
              <a:gd name="T79" fmla="*/ 110 h 584"/>
              <a:gd name="T80" fmla="*/ 101 w 584"/>
              <a:gd name="T81" fmla="*/ 101 h 584"/>
              <a:gd name="T82" fmla="*/ 110 w 584"/>
              <a:gd name="T83" fmla="*/ 97 h 584"/>
              <a:gd name="T84" fmla="*/ 479 w 584"/>
              <a:gd name="T85" fmla="*/ 98 h 584"/>
              <a:gd name="T86" fmla="*/ 486 w 584"/>
              <a:gd name="T87" fmla="*/ 104 h 584"/>
              <a:gd name="T88" fmla="*/ 487 w 584"/>
              <a:gd name="T89" fmla="*/ 47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4" h="584">
                <a:moveTo>
                  <a:pt x="553" y="32"/>
                </a:moveTo>
                <a:lnTo>
                  <a:pt x="544" y="24"/>
                </a:lnTo>
                <a:lnTo>
                  <a:pt x="535" y="18"/>
                </a:lnTo>
                <a:lnTo>
                  <a:pt x="526" y="13"/>
                </a:lnTo>
                <a:lnTo>
                  <a:pt x="517" y="8"/>
                </a:lnTo>
                <a:lnTo>
                  <a:pt x="507" y="4"/>
                </a:lnTo>
                <a:lnTo>
                  <a:pt x="496" y="2"/>
                </a:lnTo>
                <a:lnTo>
                  <a:pt x="486" y="1"/>
                </a:lnTo>
                <a:lnTo>
                  <a:pt x="475" y="0"/>
                </a:lnTo>
                <a:lnTo>
                  <a:pt x="110" y="0"/>
                </a:lnTo>
                <a:lnTo>
                  <a:pt x="98" y="1"/>
                </a:lnTo>
                <a:lnTo>
                  <a:pt x="87" y="2"/>
                </a:lnTo>
                <a:lnTo>
                  <a:pt x="77" y="4"/>
                </a:lnTo>
                <a:lnTo>
                  <a:pt x="68" y="8"/>
                </a:lnTo>
                <a:lnTo>
                  <a:pt x="58" y="13"/>
                </a:lnTo>
                <a:lnTo>
                  <a:pt x="49" y="18"/>
                </a:lnTo>
                <a:lnTo>
                  <a:pt x="41" y="24"/>
                </a:lnTo>
                <a:lnTo>
                  <a:pt x="32" y="32"/>
                </a:lnTo>
                <a:lnTo>
                  <a:pt x="24" y="41"/>
                </a:lnTo>
                <a:lnTo>
                  <a:pt x="18" y="49"/>
                </a:lnTo>
                <a:lnTo>
                  <a:pt x="13" y="58"/>
                </a:lnTo>
                <a:lnTo>
                  <a:pt x="8" y="68"/>
                </a:lnTo>
                <a:lnTo>
                  <a:pt x="4" y="77"/>
                </a:lnTo>
                <a:lnTo>
                  <a:pt x="2" y="87"/>
                </a:lnTo>
                <a:lnTo>
                  <a:pt x="1" y="98"/>
                </a:lnTo>
                <a:lnTo>
                  <a:pt x="0" y="110"/>
                </a:lnTo>
                <a:lnTo>
                  <a:pt x="0" y="475"/>
                </a:lnTo>
                <a:lnTo>
                  <a:pt x="1" y="486"/>
                </a:lnTo>
                <a:lnTo>
                  <a:pt x="2" y="496"/>
                </a:lnTo>
                <a:lnTo>
                  <a:pt x="4" y="507"/>
                </a:lnTo>
                <a:lnTo>
                  <a:pt x="8" y="517"/>
                </a:lnTo>
                <a:lnTo>
                  <a:pt x="13" y="527"/>
                </a:lnTo>
                <a:lnTo>
                  <a:pt x="18" y="535"/>
                </a:lnTo>
                <a:lnTo>
                  <a:pt x="24" y="544"/>
                </a:lnTo>
                <a:lnTo>
                  <a:pt x="32" y="552"/>
                </a:lnTo>
                <a:lnTo>
                  <a:pt x="41" y="560"/>
                </a:lnTo>
                <a:lnTo>
                  <a:pt x="49" y="567"/>
                </a:lnTo>
                <a:lnTo>
                  <a:pt x="58" y="572"/>
                </a:lnTo>
                <a:lnTo>
                  <a:pt x="68" y="576"/>
                </a:lnTo>
                <a:lnTo>
                  <a:pt x="77" y="579"/>
                </a:lnTo>
                <a:lnTo>
                  <a:pt x="87" y="582"/>
                </a:lnTo>
                <a:lnTo>
                  <a:pt x="98" y="584"/>
                </a:lnTo>
                <a:lnTo>
                  <a:pt x="110" y="584"/>
                </a:lnTo>
                <a:lnTo>
                  <a:pt x="475" y="584"/>
                </a:lnTo>
                <a:lnTo>
                  <a:pt x="486" y="584"/>
                </a:lnTo>
                <a:lnTo>
                  <a:pt x="496" y="582"/>
                </a:lnTo>
                <a:lnTo>
                  <a:pt x="507" y="579"/>
                </a:lnTo>
                <a:lnTo>
                  <a:pt x="517" y="576"/>
                </a:lnTo>
                <a:lnTo>
                  <a:pt x="526" y="572"/>
                </a:lnTo>
                <a:lnTo>
                  <a:pt x="535" y="567"/>
                </a:lnTo>
                <a:lnTo>
                  <a:pt x="544" y="560"/>
                </a:lnTo>
                <a:lnTo>
                  <a:pt x="553" y="552"/>
                </a:lnTo>
                <a:lnTo>
                  <a:pt x="560" y="544"/>
                </a:lnTo>
                <a:lnTo>
                  <a:pt x="567" y="535"/>
                </a:lnTo>
                <a:lnTo>
                  <a:pt x="572" y="527"/>
                </a:lnTo>
                <a:lnTo>
                  <a:pt x="576" y="517"/>
                </a:lnTo>
                <a:lnTo>
                  <a:pt x="580" y="507"/>
                </a:lnTo>
                <a:lnTo>
                  <a:pt x="582" y="496"/>
                </a:lnTo>
                <a:lnTo>
                  <a:pt x="584" y="486"/>
                </a:lnTo>
                <a:lnTo>
                  <a:pt x="584" y="475"/>
                </a:lnTo>
                <a:lnTo>
                  <a:pt x="584" y="110"/>
                </a:lnTo>
                <a:lnTo>
                  <a:pt x="584" y="98"/>
                </a:lnTo>
                <a:lnTo>
                  <a:pt x="582" y="87"/>
                </a:lnTo>
                <a:lnTo>
                  <a:pt x="580" y="77"/>
                </a:lnTo>
                <a:lnTo>
                  <a:pt x="576" y="68"/>
                </a:lnTo>
                <a:lnTo>
                  <a:pt x="572" y="58"/>
                </a:lnTo>
                <a:lnTo>
                  <a:pt x="567" y="49"/>
                </a:lnTo>
                <a:lnTo>
                  <a:pt x="560" y="41"/>
                </a:lnTo>
                <a:lnTo>
                  <a:pt x="553" y="32"/>
                </a:lnTo>
                <a:close/>
                <a:moveTo>
                  <a:pt x="487" y="475"/>
                </a:moveTo>
                <a:lnTo>
                  <a:pt x="486" y="479"/>
                </a:lnTo>
                <a:lnTo>
                  <a:pt x="483" y="483"/>
                </a:lnTo>
                <a:lnTo>
                  <a:pt x="479" y="486"/>
                </a:lnTo>
                <a:lnTo>
                  <a:pt x="475" y="487"/>
                </a:lnTo>
                <a:lnTo>
                  <a:pt x="110" y="487"/>
                </a:lnTo>
                <a:lnTo>
                  <a:pt x="104" y="486"/>
                </a:lnTo>
                <a:lnTo>
                  <a:pt x="101" y="483"/>
                </a:lnTo>
                <a:lnTo>
                  <a:pt x="98" y="479"/>
                </a:lnTo>
                <a:lnTo>
                  <a:pt x="97" y="475"/>
                </a:lnTo>
                <a:lnTo>
                  <a:pt x="97" y="110"/>
                </a:lnTo>
                <a:lnTo>
                  <a:pt x="98" y="104"/>
                </a:lnTo>
                <a:lnTo>
                  <a:pt x="101" y="101"/>
                </a:lnTo>
                <a:lnTo>
                  <a:pt x="104" y="98"/>
                </a:lnTo>
                <a:lnTo>
                  <a:pt x="110" y="97"/>
                </a:lnTo>
                <a:lnTo>
                  <a:pt x="475" y="97"/>
                </a:lnTo>
                <a:lnTo>
                  <a:pt x="479" y="98"/>
                </a:lnTo>
                <a:lnTo>
                  <a:pt x="483" y="101"/>
                </a:lnTo>
                <a:lnTo>
                  <a:pt x="486" y="104"/>
                </a:lnTo>
                <a:lnTo>
                  <a:pt x="487" y="110"/>
                </a:lnTo>
                <a:lnTo>
                  <a:pt x="487" y="47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1" name="Freeform 95">
            <a:extLst>
              <a:ext uri="{FF2B5EF4-FFF2-40B4-BE49-F238E27FC236}">
                <a16:creationId xmlns:a16="http://schemas.microsoft.com/office/drawing/2014/main" id="{95D010D6-AE96-7D4A-9936-2C78ABAD4AD3}"/>
              </a:ext>
            </a:extLst>
          </p:cNvPr>
          <p:cNvSpPr>
            <a:spLocks/>
          </p:cNvSpPr>
          <p:nvPr/>
        </p:nvSpPr>
        <p:spPr bwMode="auto">
          <a:xfrm>
            <a:off x="5483935" y="3448022"/>
            <a:ext cx="316413" cy="424772"/>
          </a:xfrm>
          <a:custGeom>
            <a:avLst/>
            <a:gdLst>
              <a:gd name="T0" fmla="*/ 195 w 219"/>
              <a:gd name="T1" fmla="*/ 0 h 293"/>
              <a:gd name="T2" fmla="*/ 191 w 219"/>
              <a:gd name="T3" fmla="*/ 2 h 293"/>
              <a:gd name="T4" fmla="*/ 188 w 219"/>
              <a:gd name="T5" fmla="*/ 2 h 293"/>
              <a:gd name="T6" fmla="*/ 184 w 219"/>
              <a:gd name="T7" fmla="*/ 4 h 293"/>
              <a:gd name="T8" fmla="*/ 181 w 219"/>
              <a:gd name="T9" fmla="*/ 6 h 293"/>
              <a:gd name="T10" fmla="*/ 10 w 219"/>
              <a:gd name="T11" fmla="*/ 127 h 293"/>
              <a:gd name="T12" fmla="*/ 6 w 219"/>
              <a:gd name="T13" fmla="*/ 131 h 293"/>
              <a:gd name="T14" fmla="*/ 2 w 219"/>
              <a:gd name="T15" fmla="*/ 135 h 293"/>
              <a:gd name="T16" fmla="*/ 1 w 219"/>
              <a:gd name="T17" fmla="*/ 141 h 293"/>
              <a:gd name="T18" fmla="*/ 0 w 219"/>
              <a:gd name="T19" fmla="*/ 147 h 293"/>
              <a:gd name="T20" fmla="*/ 1 w 219"/>
              <a:gd name="T21" fmla="*/ 153 h 293"/>
              <a:gd name="T22" fmla="*/ 2 w 219"/>
              <a:gd name="T23" fmla="*/ 158 h 293"/>
              <a:gd name="T24" fmla="*/ 6 w 219"/>
              <a:gd name="T25" fmla="*/ 162 h 293"/>
              <a:gd name="T26" fmla="*/ 10 w 219"/>
              <a:gd name="T27" fmla="*/ 167 h 293"/>
              <a:gd name="T28" fmla="*/ 181 w 219"/>
              <a:gd name="T29" fmla="*/ 289 h 293"/>
              <a:gd name="T30" fmla="*/ 184 w 219"/>
              <a:gd name="T31" fmla="*/ 291 h 293"/>
              <a:gd name="T32" fmla="*/ 188 w 219"/>
              <a:gd name="T33" fmla="*/ 292 h 293"/>
              <a:gd name="T34" fmla="*/ 191 w 219"/>
              <a:gd name="T35" fmla="*/ 293 h 293"/>
              <a:gd name="T36" fmla="*/ 195 w 219"/>
              <a:gd name="T37" fmla="*/ 293 h 293"/>
              <a:gd name="T38" fmla="*/ 200 w 219"/>
              <a:gd name="T39" fmla="*/ 293 h 293"/>
              <a:gd name="T40" fmla="*/ 204 w 219"/>
              <a:gd name="T41" fmla="*/ 291 h 293"/>
              <a:gd name="T42" fmla="*/ 209 w 219"/>
              <a:gd name="T43" fmla="*/ 289 h 293"/>
              <a:gd name="T44" fmla="*/ 212 w 219"/>
              <a:gd name="T45" fmla="*/ 285 h 293"/>
              <a:gd name="T46" fmla="*/ 215 w 219"/>
              <a:gd name="T47" fmla="*/ 282 h 293"/>
              <a:gd name="T48" fmla="*/ 217 w 219"/>
              <a:gd name="T49" fmla="*/ 278 h 293"/>
              <a:gd name="T50" fmla="*/ 219 w 219"/>
              <a:gd name="T51" fmla="*/ 274 h 293"/>
              <a:gd name="T52" fmla="*/ 219 w 219"/>
              <a:gd name="T53" fmla="*/ 268 h 293"/>
              <a:gd name="T54" fmla="*/ 219 w 219"/>
              <a:gd name="T55" fmla="*/ 25 h 293"/>
              <a:gd name="T56" fmla="*/ 219 w 219"/>
              <a:gd name="T57" fmla="*/ 21 h 293"/>
              <a:gd name="T58" fmla="*/ 217 w 219"/>
              <a:gd name="T59" fmla="*/ 16 h 293"/>
              <a:gd name="T60" fmla="*/ 215 w 219"/>
              <a:gd name="T61" fmla="*/ 12 h 293"/>
              <a:gd name="T62" fmla="*/ 212 w 219"/>
              <a:gd name="T63" fmla="*/ 8 h 293"/>
              <a:gd name="T64" fmla="*/ 209 w 219"/>
              <a:gd name="T65" fmla="*/ 5 h 293"/>
              <a:gd name="T66" fmla="*/ 204 w 219"/>
              <a:gd name="T67" fmla="*/ 3 h 293"/>
              <a:gd name="T68" fmla="*/ 200 w 219"/>
              <a:gd name="T69" fmla="*/ 2 h 293"/>
              <a:gd name="T70" fmla="*/ 195 w 219"/>
              <a:gd name="T7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293">
                <a:moveTo>
                  <a:pt x="195" y="0"/>
                </a:moveTo>
                <a:lnTo>
                  <a:pt x="191" y="2"/>
                </a:lnTo>
                <a:lnTo>
                  <a:pt x="188" y="2"/>
                </a:lnTo>
                <a:lnTo>
                  <a:pt x="184" y="4"/>
                </a:lnTo>
                <a:lnTo>
                  <a:pt x="181" y="6"/>
                </a:lnTo>
                <a:lnTo>
                  <a:pt x="10" y="127"/>
                </a:lnTo>
                <a:lnTo>
                  <a:pt x="6" y="131"/>
                </a:lnTo>
                <a:lnTo>
                  <a:pt x="2" y="135"/>
                </a:lnTo>
                <a:lnTo>
                  <a:pt x="1" y="141"/>
                </a:lnTo>
                <a:lnTo>
                  <a:pt x="0" y="147"/>
                </a:lnTo>
                <a:lnTo>
                  <a:pt x="1" y="153"/>
                </a:lnTo>
                <a:lnTo>
                  <a:pt x="2" y="158"/>
                </a:lnTo>
                <a:lnTo>
                  <a:pt x="6" y="162"/>
                </a:lnTo>
                <a:lnTo>
                  <a:pt x="10" y="167"/>
                </a:lnTo>
                <a:lnTo>
                  <a:pt x="181" y="289"/>
                </a:lnTo>
                <a:lnTo>
                  <a:pt x="184" y="291"/>
                </a:lnTo>
                <a:lnTo>
                  <a:pt x="188" y="292"/>
                </a:lnTo>
                <a:lnTo>
                  <a:pt x="191" y="293"/>
                </a:lnTo>
                <a:lnTo>
                  <a:pt x="195" y="293"/>
                </a:lnTo>
                <a:lnTo>
                  <a:pt x="200" y="293"/>
                </a:lnTo>
                <a:lnTo>
                  <a:pt x="204" y="291"/>
                </a:lnTo>
                <a:lnTo>
                  <a:pt x="209" y="289"/>
                </a:lnTo>
                <a:lnTo>
                  <a:pt x="212" y="285"/>
                </a:lnTo>
                <a:lnTo>
                  <a:pt x="215" y="282"/>
                </a:lnTo>
                <a:lnTo>
                  <a:pt x="217" y="278"/>
                </a:lnTo>
                <a:lnTo>
                  <a:pt x="219" y="274"/>
                </a:lnTo>
                <a:lnTo>
                  <a:pt x="219" y="268"/>
                </a:lnTo>
                <a:lnTo>
                  <a:pt x="219" y="25"/>
                </a:lnTo>
                <a:lnTo>
                  <a:pt x="219" y="21"/>
                </a:lnTo>
                <a:lnTo>
                  <a:pt x="217" y="16"/>
                </a:lnTo>
                <a:lnTo>
                  <a:pt x="215" y="12"/>
                </a:lnTo>
                <a:lnTo>
                  <a:pt x="212" y="8"/>
                </a:lnTo>
                <a:lnTo>
                  <a:pt x="209" y="5"/>
                </a:lnTo>
                <a:lnTo>
                  <a:pt x="204" y="3"/>
                </a:lnTo>
                <a:lnTo>
                  <a:pt x="200" y="2"/>
                </a:lnTo>
                <a:lnTo>
                  <a:pt x="195"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2" name="Freeform 96">
            <a:extLst>
              <a:ext uri="{FF2B5EF4-FFF2-40B4-BE49-F238E27FC236}">
                <a16:creationId xmlns:a16="http://schemas.microsoft.com/office/drawing/2014/main" id="{FD129F54-5CF4-394A-BCAB-DA81A8B805A9}"/>
              </a:ext>
            </a:extLst>
          </p:cNvPr>
          <p:cNvSpPr>
            <a:spLocks noEditPoints="1"/>
          </p:cNvSpPr>
          <p:nvPr/>
        </p:nvSpPr>
        <p:spPr bwMode="auto">
          <a:xfrm>
            <a:off x="7443088" y="3239971"/>
            <a:ext cx="845211" cy="840875"/>
          </a:xfrm>
          <a:custGeom>
            <a:avLst/>
            <a:gdLst>
              <a:gd name="T0" fmla="*/ 526 w 584"/>
              <a:gd name="T1" fmla="*/ 13 h 584"/>
              <a:gd name="T2" fmla="*/ 486 w 584"/>
              <a:gd name="T3" fmla="*/ 1 h 584"/>
              <a:gd name="T4" fmla="*/ 87 w 584"/>
              <a:gd name="T5" fmla="*/ 2 h 584"/>
              <a:gd name="T6" fmla="*/ 48 w 584"/>
              <a:gd name="T7" fmla="*/ 18 h 584"/>
              <a:gd name="T8" fmla="*/ 17 w 584"/>
              <a:gd name="T9" fmla="*/ 49 h 584"/>
              <a:gd name="T10" fmla="*/ 1 w 584"/>
              <a:gd name="T11" fmla="*/ 87 h 584"/>
              <a:gd name="T12" fmla="*/ 0 w 584"/>
              <a:gd name="T13" fmla="*/ 486 h 584"/>
              <a:gd name="T14" fmla="*/ 12 w 584"/>
              <a:gd name="T15" fmla="*/ 527 h 584"/>
              <a:gd name="T16" fmla="*/ 40 w 584"/>
              <a:gd name="T17" fmla="*/ 560 h 584"/>
              <a:gd name="T18" fmla="*/ 76 w 584"/>
              <a:gd name="T19" fmla="*/ 579 h 584"/>
              <a:gd name="T20" fmla="*/ 474 w 584"/>
              <a:gd name="T21" fmla="*/ 584 h 584"/>
              <a:gd name="T22" fmla="*/ 516 w 584"/>
              <a:gd name="T23" fmla="*/ 576 h 584"/>
              <a:gd name="T24" fmla="*/ 552 w 584"/>
              <a:gd name="T25" fmla="*/ 552 h 584"/>
              <a:gd name="T26" fmla="*/ 575 w 584"/>
              <a:gd name="T27" fmla="*/ 517 h 584"/>
              <a:gd name="T28" fmla="*/ 584 w 584"/>
              <a:gd name="T29" fmla="*/ 475 h 584"/>
              <a:gd name="T30" fmla="*/ 580 w 584"/>
              <a:gd name="T31" fmla="*/ 77 h 584"/>
              <a:gd name="T32" fmla="*/ 559 w 584"/>
              <a:gd name="T33" fmla="*/ 41 h 584"/>
              <a:gd name="T34" fmla="*/ 466 w 584"/>
              <a:gd name="T35" fmla="*/ 229 h 584"/>
              <a:gd name="T36" fmla="*/ 415 w 584"/>
              <a:gd name="T37" fmla="*/ 337 h 584"/>
              <a:gd name="T38" fmla="*/ 356 w 584"/>
              <a:gd name="T39" fmla="*/ 420 h 584"/>
              <a:gd name="T40" fmla="*/ 309 w 584"/>
              <a:gd name="T41" fmla="*/ 464 h 584"/>
              <a:gd name="T42" fmla="*/ 271 w 584"/>
              <a:gd name="T43" fmla="*/ 488 h 584"/>
              <a:gd name="T44" fmla="*/ 239 w 584"/>
              <a:gd name="T45" fmla="*/ 495 h 584"/>
              <a:gd name="T46" fmla="*/ 211 w 584"/>
              <a:gd name="T47" fmla="*/ 486 h 584"/>
              <a:gd name="T48" fmla="*/ 192 w 584"/>
              <a:gd name="T49" fmla="*/ 462 h 584"/>
              <a:gd name="T50" fmla="*/ 175 w 584"/>
              <a:gd name="T51" fmla="*/ 416 h 584"/>
              <a:gd name="T52" fmla="*/ 150 w 584"/>
              <a:gd name="T53" fmla="*/ 326 h 584"/>
              <a:gd name="T54" fmla="*/ 137 w 584"/>
              <a:gd name="T55" fmla="*/ 284 h 584"/>
              <a:gd name="T56" fmla="*/ 125 w 584"/>
              <a:gd name="T57" fmla="*/ 250 h 584"/>
              <a:gd name="T58" fmla="*/ 109 w 584"/>
              <a:gd name="T59" fmla="*/ 239 h 584"/>
              <a:gd name="T60" fmla="*/ 75 w 584"/>
              <a:gd name="T61" fmla="*/ 246 h 584"/>
              <a:gd name="T62" fmla="*/ 61 w 584"/>
              <a:gd name="T63" fmla="*/ 244 h 584"/>
              <a:gd name="T64" fmla="*/ 54 w 584"/>
              <a:gd name="T65" fmla="*/ 233 h 584"/>
              <a:gd name="T66" fmla="*/ 57 w 584"/>
              <a:gd name="T67" fmla="*/ 220 h 584"/>
              <a:gd name="T68" fmla="*/ 110 w 584"/>
              <a:gd name="T69" fmla="*/ 175 h 584"/>
              <a:gd name="T70" fmla="*/ 153 w 584"/>
              <a:gd name="T71" fmla="*/ 143 h 584"/>
              <a:gd name="T72" fmla="*/ 178 w 584"/>
              <a:gd name="T73" fmla="*/ 136 h 584"/>
              <a:gd name="T74" fmla="*/ 199 w 584"/>
              <a:gd name="T75" fmla="*/ 140 h 584"/>
              <a:gd name="T76" fmla="*/ 218 w 584"/>
              <a:gd name="T77" fmla="*/ 159 h 584"/>
              <a:gd name="T78" fmla="*/ 230 w 584"/>
              <a:gd name="T79" fmla="*/ 188 h 584"/>
              <a:gd name="T80" fmla="*/ 242 w 584"/>
              <a:gd name="T81" fmla="*/ 252 h 584"/>
              <a:gd name="T82" fmla="*/ 250 w 584"/>
              <a:gd name="T83" fmla="*/ 314 h 584"/>
              <a:gd name="T84" fmla="*/ 265 w 584"/>
              <a:gd name="T85" fmla="*/ 347 h 584"/>
              <a:gd name="T86" fmla="*/ 282 w 584"/>
              <a:gd name="T87" fmla="*/ 361 h 584"/>
              <a:gd name="T88" fmla="*/ 298 w 584"/>
              <a:gd name="T89" fmla="*/ 360 h 584"/>
              <a:gd name="T90" fmla="*/ 321 w 584"/>
              <a:gd name="T91" fmla="*/ 334 h 584"/>
              <a:gd name="T92" fmla="*/ 347 w 584"/>
              <a:gd name="T93" fmla="*/ 277 h 584"/>
              <a:gd name="T94" fmla="*/ 346 w 584"/>
              <a:gd name="T95" fmla="*/ 238 h 584"/>
              <a:gd name="T96" fmla="*/ 331 w 584"/>
              <a:gd name="T97" fmla="*/ 224 h 584"/>
              <a:gd name="T98" fmla="*/ 299 w 584"/>
              <a:gd name="T99" fmla="*/ 213 h 584"/>
              <a:gd name="T100" fmla="*/ 318 w 584"/>
              <a:gd name="T101" fmla="*/ 180 h 584"/>
              <a:gd name="T102" fmla="*/ 347 w 584"/>
              <a:gd name="T103" fmla="*/ 151 h 584"/>
              <a:gd name="T104" fmla="*/ 391 w 584"/>
              <a:gd name="T105" fmla="*/ 128 h 584"/>
              <a:gd name="T106" fmla="*/ 432 w 584"/>
              <a:gd name="T107" fmla="*/ 125 h 584"/>
              <a:gd name="T108" fmla="*/ 463 w 584"/>
              <a:gd name="T109" fmla="*/ 138 h 584"/>
              <a:gd name="T110" fmla="*/ 476 w 584"/>
              <a:gd name="T111" fmla="*/ 158 h 584"/>
              <a:gd name="T112" fmla="*/ 478 w 584"/>
              <a:gd name="T113" fmla="*/ 18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4" h="584">
                <a:moveTo>
                  <a:pt x="552" y="32"/>
                </a:moveTo>
                <a:lnTo>
                  <a:pt x="543" y="24"/>
                </a:lnTo>
                <a:lnTo>
                  <a:pt x="534" y="18"/>
                </a:lnTo>
                <a:lnTo>
                  <a:pt x="526" y="13"/>
                </a:lnTo>
                <a:lnTo>
                  <a:pt x="516" y="8"/>
                </a:lnTo>
                <a:lnTo>
                  <a:pt x="506" y="4"/>
                </a:lnTo>
                <a:lnTo>
                  <a:pt x="496" y="2"/>
                </a:lnTo>
                <a:lnTo>
                  <a:pt x="486" y="1"/>
                </a:lnTo>
                <a:lnTo>
                  <a:pt x="474" y="0"/>
                </a:lnTo>
                <a:lnTo>
                  <a:pt x="109" y="0"/>
                </a:lnTo>
                <a:lnTo>
                  <a:pt x="98" y="1"/>
                </a:lnTo>
                <a:lnTo>
                  <a:pt x="87" y="2"/>
                </a:lnTo>
                <a:lnTo>
                  <a:pt x="76" y="4"/>
                </a:lnTo>
                <a:lnTo>
                  <a:pt x="67" y="8"/>
                </a:lnTo>
                <a:lnTo>
                  <a:pt x="57" y="13"/>
                </a:lnTo>
                <a:lnTo>
                  <a:pt x="48" y="18"/>
                </a:lnTo>
                <a:lnTo>
                  <a:pt x="40" y="24"/>
                </a:lnTo>
                <a:lnTo>
                  <a:pt x="31" y="32"/>
                </a:lnTo>
                <a:lnTo>
                  <a:pt x="23" y="41"/>
                </a:lnTo>
                <a:lnTo>
                  <a:pt x="17" y="49"/>
                </a:lnTo>
                <a:lnTo>
                  <a:pt x="12" y="58"/>
                </a:lnTo>
                <a:lnTo>
                  <a:pt x="7" y="68"/>
                </a:lnTo>
                <a:lnTo>
                  <a:pt x="4" y="77"/>
                </a:lnTo>
                <a:lnTo>
                  <a:pt x="1" y="87"/>
                </a:lnTo>
                <a:lnTo>
                  <a:pt x="0" y="98"/>
                </a:lnTo>
                <a:lnTo>
                  <a:pt x="0" y="110"/>
                </a:lnTo>
                <a:lnTo>
                  <a:pt x="0" y="475"/>
                </a:lnTo>
                <a:lnTo>
                  <a:pt x="0" y="486"/>
                </a:lnTo>
                <a:lnTo>
                  <a:pt x="1" y="496"/>
                </a:lnTo>
                <a:lnTo>
                  <a:pt x="4" y="507"/>
                </a:lnTo>
                <a:lnTo>
                  <a:pt x="7" y="517"/>
                </a:lnTo>
                <a:lnTo>
                  <a:pt x="12" y="527"/>
                </a:lnTo>
                <a:lnTo>
                  <a:pt x="17" y="535"/>
                </a:lnTo>
                <a:lnTo>
                  <a:pt x="23" y="544"/>
                </a:lnTo>
                <a:lnTo>
                  <a:pt x="31" y="552"/>
                </a:lnTo>
                <a:lnTo>
                  <a:pt x="40" y="560"/>
                </a:lnTo>
                <a:lnTo>
                  <a:pt x="48" y="567"/>
                </a:lnTo>
                <a:lnTo>
                  <a:pt x="57" y="572"/>
                </a:lnTo>
                <a:lnTo>
                  <a:pt x="67" y="576"/>
                </a:lnTo>
                <a:lnTo>
                  <a:pt x="76" y="579"/>
                </a:lnTo>
                <a:lnTo>
                  <a:pt x="87" y="582"/>
                </a:lnTo>
                <a:lnTo>
                  <a:pt x="98" y="584"/>
                </a:lnTo>
                <a:lnTo>
                  <a:pt x="109" y="584"/>
                </a:lnTo>
                <a:lnTo>
                  <a:pt x="474" y="584"/>
                </a:lnTo>
                <a:lnTo>
                  <a:pt x="486" y="584"/>
                </a:lnTo>
                <a:lnTo>
                  <a:pt x="496" y="582"/>
                </a:lnTo>
                <a:lnTo>
                  <a:pt x="506" y="579"/>
                </a:lnTo>
                <a:lnTo>
                  <a:pt x="516" y="576"/>
                </a:lnTo>
                <a:lnTo>
                  <a:pt x="526" y="572"/>
                </a:lnTo>
                <a:lnTo>
                  <a:pt x="534" y="567"/>
                </a:lnTo>
                <a:lnTo>
                  <a:pt x="543" y="560"/>
                </a:lnTo>
                <a:lnTo>
                  <a:pt x="552" y="552"/>
                </a:lnTo>
                <a:lnTo>
                  <a:pt x="559" y="544"/>
                </a:lnTo>
                <a:lnTo>
                  <a:pt x="566" y="535"/>
                </a:lnTo>
                <a:lnTo>
                  <a:pt x="571" y="527"/>
                </a:lnTo>
                <a:lnTo>
                  <a:pt x="575" y="517"/>
                </a:lnTo>
                <a:lnTo>
                  <a:pt x="580" y="507"/>
                </a:lnTo>
                <a:lnTo>
                  <a:pt x="582" y="496"/>
                </a:lnTo>
                <a:lnTo>
                  <a:pt x="583" y="486"/>
                </a:lnTo>
                <a:lnTo>
                  <a:pt x="584" y="475"/>
                </a:lnTo>
                <a:lnTo>
                  <a:pt x="584" y="110"/>
                </a:lnTo>
                <a:lnTo>
                  <a:pt x="583" y="98"/>
                </a:lnTo>
                <a:lnTo>
                  <a:pt x="582" y="87"/>
                </a:lnTo>
                <a:lnTo>
                  <a:pt x="580" y="77"/>
                </a:lnTo>
                <a:lnTo>
                  <a:pt x="575" y="68"/>
                </a:lnTo>
                <a:lnTo>
                  <a:pt x="571" y="58"/>
                </a:lnTo>
                <a:lnTo>
                  <a:pt x="566" y="49"/>
                </a:lnTo>
                <a:lnTo>
                  <a:pt x="559" y="41"/>
                </a:lnTo>
                <a:lnTo>
                  <a:pt x="552" y="32"/>
                </a:lnTo>
                <a:close/>
                <a:moveTo>
                  <a:pt x="476" y="193"/>
                </a:moveTo>
                <a:lnTo>
                  <a:pt x="473" y="209"/>
                </a:lnTo>
                <a:lnTo>
                  <a:pt x="466" y="229"/>
                </a:lnTo>
                <a:lnTo>
                  <a:pt x="456" y="252"/>
                </a:lnTo>
                <a:lnTo>
                  <a:pt x="445" y="279"/>
                </a:lnTo>
                <a:lnTo>
                  <a:pt x="431" y="308"/>
                </a:lnTo>
                <a:lnTo>
                  <a:pt x="415" y="337"/>
                </a:lnTo>
                <a:lnTo>
                  <a:pt x="398" y="365"/>
                </a:lnTo>
                <a:lnTo>
                  <a:pt x="380" y="391"/>
                </a:lnTo>
                <a:lnTo>
                  <a:pt x="368" y="406"/>
                </a:lnTo>
                <a:lnTo>
                  <a:pt x="356" y="420"/>
                </a:lnTo>
                <a:lnTo>
                  <a:pt x="345" y="433"/>
                </a:lnTo>
                <a:lnTo>
                  <a:pt x="333" y="443"/>
                </a:lnTo>
                <a:lnTo>
                  <a:pt x="321" y="454"/>
                </a:lnTo>
                <a:lnTo>
                  <a:pt x="309" y="464"/>
                </a:lnTo>
                <a:lnTo>
                  <a:pt x="297" y="474"/>
                </a:lnTo>
                <a:lnTo>
                  <a:pt x="285" y="481"/>
                </a:lnTo>
                <a:lnTo>
                  <a:pt x="277" y="484"/>
                </a:lnTo>
                <a:lnTo>
                  <a:pt x="271" y="488"/>
                </a:lnTo>
                <a:lnTo>
                  <a:pt x="263" y="491"/>
                </a:lnTo>
                <a:lnTo>
                  <a:pt x="256" y="493"/>
                </a:lnTo>
                <a:lnTo>
                  <a:pt x="247" y="494"/>
                </a:lnTo>
                <a:lnTo>
                  <a:pt x="239" y="495"/>
                </a:lnTo>
                <a:lnTo>
                  <a:pt x="231" y="494"/>
                </a:lnTo>
                <a:lnTo>
                  <a:pt x="223" y="492"/>
                </a:lnTo>
                <a:lnTo>
                  <a:pt x="218" y="490"/>
                </a:lnTo>
                <a:lnTo>
                  <a:pt x="211" y="486"/>
                </a:lnTo>
                <a:lnTo>
                  <a:pt x="207" y="481"/>
                </a:lnTo>
                <a:lnTo>
                  <a:pt x="202" y="476"/>
                </a:lnTo>
                <a:lnTo>
                  <a:pt x="197" y="469"/>
                </a:lnTo>
                <a:lnTo>
                  <a:pt x="192" y="462"/>
                </a:lnTo>
                <a:lnTo>
                  <a:pt x="188" y="454"/>
                </a:lnTo>
                <a:lnTo>
                  <a:pt x="183" y="445"/>
                </a:lnTo>
                <a:lnTo>
                  <a:pt x="179" y="433"/>
                </a:lnTo>
                <a:lnTo>
                  <a:pt x="175" y="416"/>
                </a:lnTo>
                <a:lnTo>
                  <a:pt x="168" y="396"/>
                </a:lnTo>
                <a:lnTo>
                  <a:pt x="162" y="370"/>
                </a:lnTo>
                <a:lnTo>
                  <a:pt x="155" y="345"/>
                </a:lnTo>
                <a:lnTo>
                  <a:pt x="150" y="326"/>
                </a:lnTo>
                <a:lnTo>
                  <a:pt x="145" y="310"/>
                </a:lnTo>
                <a:lnTo>
                  <a:pt x="142" y="299"/>
                </a:lnTo>
                <a:lnTo>
                  <a:pt x="140" y="292"/>
                </a:lnTo>
                <a:lnTo>
                  <a:pt x="137" y="284"/>
                </a:lnTo>
                <a:lnTo>
                  <a:pt x="135" y="274"/>
                </a:lnTo>
                <a:lnTo>
                  <a:pt x="131" y="265"/>
                </a:lnTo>
                <a:lnTo>
                  <a:pt x="128" y="258"/>
                </a:lnTo>
                <a:lnTo>
                  <a:pt x="125" y="250"/>
                </a:lnTo>
                <a:lnTo>
                  <a:pt x="121" y="246"/>
                </a:lnTo>
                <a:lnTo>
                  <a:pt x="117" y="243"/>
                </a:lnTo>
                <a:lnTo>
                  <a:pt x="113" y="240"/>
                </a:lnTo>
                <a:lnTo>
                  <a:pt x="109" y="239"/>
                </a:lnTo>
                <a:lnTo>
                  <a:pt x="98" y="239"/>
                </a:lnTo>
                <a:lnTo>
                  <a:pt x="86" y="243"/>
                </a:lnTo>
                <a:lnTo>
                  <a:pt x="81" y="245"/>
                </a:lnTo>
                <a:lnTo>
                  <a:pt x="75" y="246"/>
                </a:lnTo>
                <a:lnTo>
                  <a:pt x="70" y="247"/>
                </a:lnTo>
                <a:lnTo>
                  <a:pt x="66" y="246"/>
                </a:lnTo>
                <a:lnTo>
                  <a:pt x="63" y="246"/>
                </a:lnTo>
                <a:lnTo>
                  <a:pt x="61" y="244"/>
                </a:lnTo>
                <a:lnTo>
                  <a:pt x="59" y="242"/>
                </a:lnTo>
                <a:lnTo>
                  <a:pt x="58" y="238"/>
                </a:lnTo>
                <a:lnTo>
                  <a:pt x="56" y="235"/>
                </a:lnTo>
                <a:lnTo>
                  <a:pt x="54" y="233"/>
                </a:lnTo>
                <a:lnTo>
                  <a:pt x="50" y="231"/>
                </a:lnTo>
                <a:lnTo>
                  <a:pt x="48" y="229"/>
                </a:lnTo>
                <a:lnTo>
                  <a:pt x="48" y="226"/>
                </a:lnTo>
                <a:lnTo>
                  <a:pt x="57" y="220"/>
                </a:lnTo>
                <a:lnTo>
                  <a:pt x="68" y="211"/>
                </a:lnTo>
                <a:lnTo>
                  <a:pt x="80" y="200"/>
                </a:lnTo>
                <a:lnTo>
                  <a:pt x="95" y="188"/>
                </a:lnTo>
                <a:lnTo>
                  <a:pt x="110" y="175"/>
                </a:lnTo>
                <a:lnTo>
                  <a:pt x="123" y="163"/>
                </a:lnTo>
                <a:lnTo>
                  <a:pt x="136" y="154"/>
                </a:lnTo>
                <a:lnTo>
                  <a:pt x="147" y="147"/>
                </a:lnTo>
                <a:lnTo>
                  <a:pt x="153" y="143"/>
                </a:lnTo>
                <a:lnTo>
                  <a:pt x="159" y="141"/>
                </a:lnTo>
                <a:lnTo>
                  <a:pt x="166" y="138"/>
                </a:lnTo>
                <a:lnTo>
                  <a:pt x="171" y="137"/>
                </a:lnTo>
                <a:lnTo>
                  <a:pt x="178" y="136"/>
                </a:lnTo>
                <a:lnTo>
                  <a:pt x="183" y="136"/>
                </a:lnTo>
                <a:lnTo>
                  <a:pt x="190" y="137"/>
                </a:lnTo>
                <a:lnTo>
                  <a:pt x="195" y="138"/>
                </a:lnTo>
                <a:lnTo>
                  <a:pt x="199" y="140"/>
                </a:lnTo>
                <a:lnTo>
                  <a:pt x="205" y="143"/>
                </a:lnTo>
                <a:lnTo>
                  <a:pt x="209" y="148"/>
                </a:lnTo>
                <a:lnTo>
                  <a:pt x="215" y="153"/>
                </a:lnTo>
                <a:lnTo>
                  <a:pt x="218" y="159"/>
                </a:lnTo>
                <a:lnTo>
                  <a:pt x="222" y="165"/>
                </a:lnTo>
                <a:lnTo>
                  <a:pt x="225" y="172"/>
                </a:lnTo>
                <a:lnTo>
                  <a:pt x="228" y="179"/>
                </a:lnTo>
                <a:lnTo>
                  <a:pt x="230" y="188"/>
                </a:lnTo>
                <a:lnTo>
                  <a:pt x="233" y="202"/>
                </a:lnTo>
                <a:lnTo>
                  <a:pt x="236" y="219"/>
                </a:lnTo>
                <a:lnTo>
                  <a:pt x="240" y="242"/>
                </a:lnTo>
                <a:lnTo>
                  <a:pt x="242" y="252"/>
                </a:lnTo>
                <a:lnTo>
                  <a:pt x="244" y="269"/>
                </a:lnTo>
                <a:lnTo>
                  <a:pt x="246" y="287"/>
                </a:lnTo>
                <a:lnTo>
                  <a:pt x="247" y="301"/>
                </a:lnTo>
                <a:lnTo>
                  <a:pt x="250" y="314"/>
                </a:lnTo>
                <a:lnTo>
                  <a:pt x="255" y="328"/>
                </a:lnTo>
                <a:lnTo>
                  <a:pt x="258" y="335"/>
                </a:lnTo>
                <a:lnTo>
                  <a:pt x="261" y="342"/>
                </a:lnTo>
                <a:lnTo>
                  <a:pt x="265" y="347"/>
                </a:lnTo>
                <a:lnTo>
                  <a:pt x="269" y="353"/>
                </a:lnTo>
                <a:lnTo>
                  <a:pt x="273" y="357"/>
                </a:lnTo>
                <a:lnTo>
                  <a:pt x="277" y="359"/>
                </a:lnTo>
                <a:lnTo>
                  <a:pt x="282" y="361"/>
                </a:lnTo>
                <a:lnTo>
                  <a:pt x="286" y="362"/>
                </a:lnTo>
                <a:lnTo>
                  <a:pt x="289" y="364"/>
                </a:lnTo>
                <a:lnTo>
                  <a:pt x="293" y="362"/>
                </a:lnTo>
                <a:lnTo>
                  <a:pt x="298" y="360"/>
                </a:lnTo>
                <a:lnTo>
                  <a:pt x="302" y="358"/>
                </a:lnTo>
                <a:lnTo>
                  <a:pt x="307" y="353"/>
                </a:lnTo>
                <a:lnTo>
                  <a:pt x="314" y="345"/>
                </a:lnTo>
                <a:lnTo>
                  <a:pt x="321" y="334"/>
                </a:lnTo>
                <a:lnTo>
                  <a:pt x="329" y="320"/>
                </a:lnTo>
                <a:lnTo>
                  <a:pt x="337" y="304"/>
                </a:lnTo>
                <a:lnTo>
                  <a:pt x="343" y="290"/>
                </a:lnTo>
                <a:lnTo>
                  <a:pt x="347" y="277"/>
                </a:lnTo>
                <a:lnTo>
                  <a:pt x="348" y="266"/>
                </a:lnTo>
                <a:lnTo>
                  <a:pt x="350" y="253"/>
                </a:lnTo>
                <a:lnTo>
                  <a:pt x="347" y="243"/>
                </a:lnTo>
                <a:lnTo>
                  <a:pt x="346" y="238"/>
                </a:lnTo>
                <a:lnTo>
                  <a:pt x="344" y="234"/>
                </a:lnTo>
                <a:lnTo>
                  <a:pt x="342" y="231"/>
                </a:lnTo>
                <a:lnTo>
                  <a:pt x="339" y="229"/>
                </a:lnTo>
                <a:lnTo>
                  <a:pt x="331" y="224"/>
                </a:lnTo>
                <a:lnTo>
                  <a:pt x="321" y="222"/>
                </a:lnTo>
                <a:lnTo>
                  <a:pt x="310" y="222"/>
                </a:lnTo>
                <a:lnTo>
                  <a:pt x="296" y="222"/>
                </a:lnTo>
                <a:lnTo>
                  <a:pt x="299" y="213"/>
                </a:lnTo>
                <a:lnTo>
                  <a:pt x="303" y="205"/>
                </a:lnTo>
                <a:lnTo>
                  <a:pt x="307" y="196"/>
                </a:lnTo>
                <a:lnTo>
                  <a:pt x="313" y="188"/>
                </a:lnTo>
                <a:lnTo>
                  <a:pt x="318" y="180"/>
                </a:lnTo>
                <a:lnTo>
                  <a:pt x="324" y="172"/>
                </a:lnTo>
                <a:lnTo>
                  <a:pt x="329" y="167"/>
                </a:lnTo>
                <a:lnTo>
                  <a:pt x="336" y="161"/>
                </a:lnTo>
                <a:lnTo>
                  <a:pt x="347" y="151"/>
                </a:lnTo>
                <a:lnTo>
                  <a:pt x="359" y="142"/>
                </a:lnTo>
                <a:lnTo>
                  <a:pt x="371" y="136"/>
                </a:lnTo>
                <a:lnTo>
                  <a:pt x="382" y="131"/>
                </a:lnTo>
                <a:lnTo>
                  <a:pt x="391" y="128"/>
                </a:lnTo>
                <a:lnTo>
                  <a:pt x="397" y="126"/>
                </a:lnTo>
                <a:lnTo>
                  <a:pt x="410" y="125"/>
                </a:lnTo>
                <a:lnTo>
                  <a:pt x="421" y="124"/>
                </a:lnTo>
                <a:lnTo>
                  <a:pt x="432" y="125"/>
                </a:lnTo>
                <a:lnTo>
                  <a:pt x="440" y="127"/>
                </a:lnTo>
                <a:lnTo>
                  <a:pt x="449" y="129"/>
                </a:lnTo>
                <a:lnTo>
                  <a:pt x="456" y="132"/>
                </a:lnTo>
                <a:lnTo>
                  <a:pt x="463" y="138"/>
                </a:lnTo>
                <a:lnTo>
                  <a:pt x="468" y="143"/>
                </a:lnTo>
                <a:lnTo>
                  <a:pt x="472" y="148"/>
                </a:lnTo>
                <a:lnTo>
                  <a:pt x="474" y="153"/>
                </a:lnTo>
                <a:lnTo>
                  <a:pt x="476" y="158"/>
                </a:lnTo>
                <a:lnTo>
                  <a:pt x="477" y="165"/>
                </a:lnTo>
                <a:lnTo>
                  <a:pt x="478" y="171"/>
                </a:lnTo>
                <a:lnTo>
                  <a:pt x="478" y="178"/>
                </a:lnTo>
                <a:lnTo>
                  <a:pt x="478" y="185"/>
                </a:lnTo>
                <a:lnTo>
                  <a:pt x="476" y="19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3" name="Freeform 97">
            <a:extLst>
              <a:ext uri="{FF2B5EF4-FFF2-40B4-BE49-F238E27FC236}">
                <a16:creationId xmlns:a16="http://schemas.microsoft.com/office/drawing/2014/main" id="{98B64C47-43E4-854B-9EFF-3799B96F2431}"/>
              </a:ext>
            </a:extLst>
          </p:cNvPr>
          <p:cNvSpPr>
            <a:spLocks noEditPoints="1"/>
          </p:cNvSpPr>
          <p:nvPr/>
        </p:nvSpPr>
        <p:spPr bwMode="auto">
          <a:xfrm>
            <a:off x="9519266" y="3222633"/>
            <a:ext cx="923230" cy="875550"/>
          </a:xfrm>
          <a:custGeom>
            <a:avLst/>
            <a:gdLst>
              <a:gd name="T0" fmla="*/ 579 w 640"/>
              <a:gd name="T1" fmla="*/ 446 h 606"/>
              <a:gd name="T2" fmla="*/ 601 w 640"/>
              <a:gd name="T3" fmla="*/ 457 h 606"/>
              <a:gd name="T4" fmla="*/ 631 w 640"/>
              <a:gd name="T5" fmla="*/ 431 h 606"/>
              <a:gd name="T6" fmla="*/ 638 w 640"/>
              <a:gd name="T7" fmla="*/ 409 h 606"/>
              <a:gd name="T8" fmla="*/ 594 w 640"/>
              <a:gd name="T9" fmla="*/ 360 h 606"/>
              <a:gd name="T10" fmla="*/ 553 w 640"/>
              <a:gd name="T11" fmla="*/ 321 h 606"/>
              <a:gd name="T12" fmla="*/ 516 w 640"/>
              <a:gd name="T13" fmla="*/ 286 h 606"/>
              <a:gd name="T14" fmla="*/ 496 w 640"/>
              <a:gd name="T15" fmla="*/ 296 h 606"/>
              <a:gd name="T16" fmla="*/ 469 w 640"/>
              <a:gd name="T17" fmla="*/ 325 h 606"/>
              <a:gd name="T18" fmla="*/ 481 w 640"/>
              <a:gd name="T19" fmla="*/ 346 h 606"/>
              <a:gd name="T20" fmla="*/ 509 w 640"/>
              <a:gd name="T21" fmla="*/ 375 h 606"/>
              <a:gd name="T22" fmla="*/ 352 w 640"/>
              <a:gd name="T23" fmla="*/ 262 h 606"/>
              <a:gd name="T24" fmla="*/ 383 w 640"/>
              <a:gd name="T25" fmla="*/ 193 h 606"/>
              <a:gd name="T26" fmla="*/ 390 w 640"/>
              <a:gd name="T27" fmla="*/ 125 h 606"/>
              <a:gd name="T28" fmla="*/ 375 w 640"/>
              <a:gd name="T29" fmla="*/ 71 h 606"/>
              <a:gd name="T30" fmla="*/ 341 w 640"/>
              <a:gd name="T31" fmla="*/ 30 h 606"/>
              <a:gd name="T32" fmla="*/ 294 w 640"/>
              <a:gd name="T33" fmla="*/ 5 h 606"/>
              <a:gd name="T34" fmla="*/ 234 w 640"/>
              <a:gd name="T35" fmla="*/ 1 h 606"/>
              <a:gd name="T36" fmla="*/ 175 w 640"/>
              <a:gd name="T37" fmla="*/ 14 h 606"/>
              <a:gd name="T38" fmla="*/ 117 w 640"/>
              <a:gd name="T39" fmla="*/ 45 h 606"/>
              <a:gd name="T40" fmla="*/ 67 w 640"/>
              <a:gd name="T41" fmla="*/ 91 h 606"/>
              <a:gd name="T42" fmla="*/ 28 w 640"/>
              <a:gd name="T43" fmla="*/ 146 h 606"/>
              <a:gd name="T44" fmla="*/ 5 w 640"/>
              <a:gd name="T45" fmla="*/ 204 h 606"/>
              <a:gd name="T46" fmla="*/ 1 w 640"/>
              <a:gd name="T47" fmla="*/ 264 h 606"/>
              <a:gd name="T48" fmla="*/ 15 w 640"/>
              <a:gd name="T49" fmla="*/ 318 h 606"/>
              <a:gd name="T50" fmla="*/ 50 w 640"/>
              <a:gd name="T51" fmla="*/ 359 h 606"/>
              <a:gd name="T52" fmla="*/ 97 w 640"/>
              <a:gd name="T53" fmla="*/ 384 h 606"/>
              <a:gd name="T54" fmla="*/ 159 w 640"/>
              <a:gd name="T55" fmla="*/ 389 h 606"/>
              <a:gd name="T56" fmla="*/ 228 w 640"/>
              <a:gd name="T57" fmla="*/ 370 h 606"/>
              <a:gd name="T58" fmla="*/ 535 w 640"/>
              <a:gd name="T59" fmla="*/ 595 h 606"/>
              <a:gd name="T60" fmla="*/ 561 w 640"/>
              <a:gd name="T61" fmla="*/ 606 h 606"/>
              <a:gd name="T62" fmla="*/ 592 w 640"/>
              <a:gd name="T63" fmla="*/ 590 h 606"/>
              <a:gd name="T64" fmla="*/ 606 w 640"/>
              <a:gd name="T65" fmla="*/ 560 h 606"/>
              <a:gd name="T66" fmla="*/ 595 w 640"/>
              <a:gd name="T67" fmla="*/ 534 h 606"/>
              <a:gd name="T68" fmla="*/ 557 w 640"/>
              <a:gd name="T69" fmla="*/ 424 h 606"/>
              <a:gd name="T70" fmla="*/ 279 w 640"/>
              <a:gd name="T71" fmla="*/ 211 h 606"/>
              <a:gd name="T72" fmla="*/ 252 w 640"/>
              <a:gd name="T73" fmla="*/ 219 h 606"/>
              <a:gd name="T74" fmla="*/ 220 w 640"/>
              <a:gd name="T75" fmla="*/ 215 h 606"/>
              <a:gd name="T76" fmla="*/ 219 w 640"/>
              <a:gd name="T77" fmla="*/ 235 h 606"/>
              <a:gd name="T78" fmla="*/ 217 w 640"/>
              <a:gd name="T79" fmla="*/ 265 h 606"/>
              <a:gd name="T80" fmla="*/ 203 w 640"/>
              <a:gd name="T81" fmla="*/ 290 h 606"/>
              <a:gd name="T82" fmla="*/ 181 w 640"/>
              <a:gd name="T83" fmla="*/ 309 h 606"/>
              <a:gd name="T84" fmla="*/ 154 w 640"/>
              <a:gd name="T85" fmla="*/ 316 h 606"/>
              <a:gd name="T86" fmla="*/ 125 w 640"/>
              <a:gd name="T87" fmla="*/ 314 h 606"/>
              <a:gd name="T88" fmla="*/ 100 w 640"/>
              <a:gd name="T89" fmla="*/ 300 h 606"/>
              <a:gd name="T90" fmla="*/ 82 w 640"/>
              <a:gd name="T91" fmla="*/ 278 h 606"/>
              <a:gd name="T92" fmla="*/ 73 w 640"/>
              <a:gd name="T93" fmla="*/ 251 h 606"/>
              <a:gd name="T94" fmla="*/ 77 w 640"/>
              <a:gd name="T95" fmla="*/ 222 h 606"/>
              <a:gd name="T96" fmla="*/ 90 w 640"/>
              <a:gd name="T97" fmla="*/ 197 h 606"/>
              <a:gd name="T98" fmla="*/ 112 w 640"/>
              <a:gd name="T99" fmla="*/ 179 h 606"/>
              <a:gd name="T100" fmla="*/ 139 w 640"/>
              <a:gd name="T101" fmla="*/ 170 h 606"/>
              <a:gd name="T102" fmla="*/ 171 w 640"/>
              <a:gd name="T103" fmla="*/ 175 h 606"/>
              <a:gd name="T104" fmla="*/ 172 w 640"/>
              <a:gd name="T105" fmla="*/ 154 h 606"/>
              <a:gd name="T106" fmla="*/ 174 w 640"/>
              <a:gd name="T107" fmla="*/ 125 h 606"/>
              <a:gd name="T108" fmla="*/ 187 w 640"/>
              <a:gd name="T109" fmla="*/ 100 h 606"/>
              <a:gd name="T110" fmla="*/ 210 w 640"/>
              <a:gd name="T111" fmla="*/ 82 h 606"/>
              <a:gd name="T112" fmla="*/ 237 w 640"/>
              <a:gd name="T113" fmla="*/ 73 h 606"/>
              <a:gd name="T114" fmla="*/ 266 w 640"/>
              <a:gd name="T115" fmla="*/ 77 h 606"/>
              <a:gd name="T116" fmla="*/ 291 w 640"/>
              <a:gd name="T117" fmla="*/ 89 h 606"/>
              <a:gd name="T118" fmla="*/ 309 w 640"/>
              <a:gd name="T119" fmla="*/ 112 h 606"/>
              <a:gd name="T120" fmla="*/ 316 w 640"/>
              <a:gd name="T121" fmla="*/ 139 h 606"/>
              <a:gd name="T122" fmla="*/ 314 w 640"/>
              <a:gd name="T123" fmla="*/ 168 h 606"/>
              <a:gd name="T124" fmla="*/ 300 w 640"/>
              <a:gd name="T125" fmla="*/ 19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0" h="606">
                <a:moveTo>
                  <a:pt x="557" y="424"/>
                </a:moveTo>
                <a:lnTo>
                  <a:pt x="566" y="432"/>
                </a:lnTo>
                <a:lnTo>
                  <a:pt x="572" y="439"/>
                </a:lnTo>
                <a:lnTo>
                  <a:pt x="579" y="446"/>
                </a:lnTo>
                <a:lnTo>
                  <a:pt x="586" y="451"/>
                </a:lnTo>
                <a:lnTo>
                  <a:pt x="593" y="457"/>
                </a:lnTo>
                <a:lnTo>
                  <a:pt x="597" y="458"/>
                </a:lnTo>
                <a:lnTo>
                  <a:pt x="601" y="457"/>
                </a:lnTo>
                <a:lnTo>
                  <a:pt x="607" y="453"/>
                </a:lnTo>
                <a:lnTo>
                  <a:pt x="613" y="447"/>
                </a:lnTo>
                <a:lnTo>
                  <a:pt x="622" y="439"/>
                </a:lnTo>
                <a:lnTo>
                  <a:pt x="631" y="431"/>
                </a:lnTo>
                <a:lnTo>
                  <a:pt x="636" y="423"/>
                </a:lnTo>
                <a:lnTo>
                  <a:pt x="639" y="418"/>
                </a:lnTo>
                <a:lnTo>
                  <a:pt x="640" y="414"/>
                </a:lnTo>
                <a:lnTo>
                  <a:pt x="638" y="409"/>
                </a:lnTo>
                <a:lnTo>
                  <a:pt x="630" y="398"/>
                </a:lnTo>
                <a:lnTo>
                  <a:pt x="618" y="384"/>
                </a:lnTo>
                <a:lnTo>
                  <a:pt x="603" y="369"/>
                </a:lnTo>
                <a:lnTo>
                  <a:pt x="594" y="360"/>
                </a:lnTo>
                <a:lnTo>
                  <a:pt x="585" y="352"/>
                </a:lnTo>
                <a:lnTo>
                  <a:pt x="578" y="344"/>
                </a:lnTo>
                <a:lnTo>
                  <a:pt x="569" y="336"/>
                </a:lnTo>
                <a:lnTo>
                  <a:pt x="553" y="321"/>
                </a:lnTo>
                <a:lnTo>
                  <a:pt x="538" y="305"/>
                </a:lnTo>
                <a:lnTo>
                  <a:pt x="526" y="295"/>
                </a:lnTo>
                <a:lnTo>
                  <a:pt x="521" y="289"/>
                </a:lnTo>
                <a:lnTo>
                  <a:pt x="516" y="286"/>
                </a:lnTo>
                <a:lnTo>
                  <a:pt x="512" y="285"/>
                </a:lnTo>
                <a:lnTo>
                  <a:pt x="508" y="286"/>
                </a:lnTo>
                <a:lnTo>
                  <a:pt x="502" y="289"/>
                </a:lnTo>
                <a:lnTo>
                  <a:pt x="496" y="296"/>
                </a:lnTo>
                <a:lnTo>
                  <a:pt x="487" y="303"/>
                </a:lnTo>
                <a:lnTo>
                  <a:pt x="478" y="312"/>
                </a:lnTo>
                <a:lnTo>
                  <a:pt x="473" y="319"/>
                </a:lnTo>
                <a:lnTo>
                  <a:pt x="469" y="325"/>
                </a:lnTo>
                <a:lnTo>
                  <a:pt x="468" y="329"/>
                </a:lnTo>
                <a:lnTo>
                  <a:pt x="470" y="334"/>
                </a:lnTo>
                <a:lnTo>
                  <a:pt x="474" y="340"/>
                </a:lnTo>
                <a:lnTo>
                  <a:pt x="481" y="346"/>
                </a:lnTo>
                <a:lnTo>
                  <a:pt x="487" y="354"/>
                </a:lnTo>
                <a:lnTo>
                  <a:pt x="494" y="360"/>
                </a:lnTo>
                <a:lnTo>
                  <a:pt x="502" y="368"/>
                </a:lnTo>
                <a:lnTo>
                  <a:pt x="509" y="375"/>
                </a:lnTo>
                <a:lnTo>
                  <a:pt x="512" y="378"/>
                </a:lnTo>
                <a:lnTo>
                  <a:pt x="475" y="414"/>
                </a:lnTo>
                <a:lnTo>
                  <a:pt x="340" y="280"/>
                </a:lnTo>
                <a:lnTo>
                  <a:pt x="352" y="262"/>
                </a:lnTo>
                <a:lnTo>
                  <a:pt x="362" y="245"/>
                </a:lnTo>
                <a:lnTo>
                  <a:pt x="370" y="228"/>
                </a:lnTo>
                <a:lnTo>
                  <a:pt x="378" y="210"/>
                </a:lnTo>
                <a:lnTo>
                  <a:pt x="383" y="193"/>
                </a:lnTo>
                <a:lnTo>
                  <a:pt x="387" y="176"/>
                </a:lnTo>
                <a:lnTo>
                  <a:pt x="389" y="159"/>
                </a:lnTo>
                <a:lnTo>
                  <a:pt x="390" y="140"/>
                </a:lnTo>
                <a:lnTo>
                  <a:pt x="390" y="125"/>
                </a:lnTo>
                <a:lnTo>
                  <a:pt x="388" y="111"/>
                </a:lnTo>
                <a:lnTo>
                  <a:pt x="385" y="97"/>
                </a:lnTo>
                <a:lnTo>
                  <a:pt x="380" y="84"/>
                </a:lnTo>
                <a:lnTo>
                  <a:pt x="375" y="71"/>
                </a:lnTo>
                <a:lnTo>
                  <a:pt x="368" y="60"/>
                </a:lnTo>
                <a:lnTo>
                  <a:pt x="360" y="50"/>
                </a:lnTo>
                <a:lnTo>
                  <a:pt x="351" y="39"/>
                </a:lnTo>
                <a:lnTo>
                  <a:pt x="341" y="30"/>
                </a:lnTo>
                <a:lnTo>
                  <a:pt x="331" y="23"/>
                </a:lnTo>
                <a:lnTo>
                  <a:pt x="319" y="15"/>
                </a:lnTo>
                <a:lnTo>
                  <a:pt x="307" y="10"/>
                </a:lnTo>
                <a:lnTo>
                  <a:pt x="294" y="5"/>
                </a:lnTo>
                <a:lnTo>
                  <a:pt x="280" y="3"/>
                </a:lnTo>
                <a:lnTo>
                  <a:pt x="266" y="1"/>
                </a:lnTo>
                <a:lnTo>
                  <a:pt x="250" y="0"/>
                </a:lnTo>
                <a:lnTo>
                  <a:pt x="234" y="1"/>
                </a:lnTo>
                <a:lnTo>
                  <a:pt x="219" y="2"/>
                </a:lnTo>
                <a:lnTo>
                  <a:pt x="205" y="5"/>
                </a:lnTo>
                <a:lnTo>
                  <a:pt x="190" y="10"/>
                </a:lnTo>
                <a:lnTo>
                  <a:pt x="175" y="14"/>
                </a:lnTo>
                <a:lnTo>
                  <a:pt x="160" y="20"/>
                </a:lnTo>
                <a:lnTo>
                  <a:pt x="146" y="28"/>
                </a:lnTo>
                <a:lnTo>
                  <a:pt x="131" y="37"/>
                </a:lnTo>
                <a:lnTo>
                  <a:pt x="117" y="45"/>
                </a:lnTo>
                <a:lnTo>
                  <a:pt x="104" y="56"/>
                </a:lnTo>
                <a:lnTo>
                  <a:pt x="91" y="67"/>
                </a:lnTo>
                <a:lnTo>
                  <a:pt x="78" y="78"/>
                </a:lnTo>
                <a:lnTo>
                  <a:pt x="67" y="91"/>
                </a:lnTo>
                <a:lnTo>
                  <a:pt x="56" y="102"/>
                </a:lnTo>
                <a:lnTo>
                  <a:pt x="46" y="116"/>
                </a:lnTo>
                <a:lnTo>
                  <a:pt x="37" y="131"/>
                </a:lnTo>
                <a:lnTo>
                  <a:pt x="28" y="146"/>
                </a:lnTo>
                <a:lnTo>
                  <a:pt x="21" y="160"/>
                </a:lnTo>
                <a:lnTo>
                  <a:pt x="14" y="175"/>
                </a:lnTo>
                <a:lnTo>
                  <a:pt x="10" y="190"/>
                </a:lnTo>
                <a:lnTo>
                  <a:pt x="5" y="204"/>
                </a:lnTo>
                <a:lnTo>
                  <a:pt x="2" y="219"/>
                </a:lnTo>
                <a:lnTo>
                  <a:pt x="1" y="234"/>
                </a:lnTo>
                <a:lnTo>
                  <a:pt x="0" y="249"/>
                </a:lnTo>
                <a:lnTo>
                  <a:pt x="1" y="264"/>
                </a:lnTo>
                <a:lnTo>
                  <a:pt x="3" y="280"/>
                </a:lnTo>
                <a:lnTo>
                  <a:pt x="5" y="292"/>
                </a:lnTo>
                <a:lnTo>
                  <a:pt x="10" y="305"/>
                </a:lnTo>
                <a:lnTo>
                  <a:pt x="15" y="318"/>
                </a:lnTo>
                <a:lnTo>
                  <a:pt x="23" y="330"/>
                </a:lnTo>
                <a:lnTo>
                  <a:pt x="30" y="341"/>
                </a:lnTo>
                <a:lnTo>
                  <a:pt x="39" y="351"/>
                </a:lnTo>
                <a:lnTo>
                  <a:pt x="50" y="359"/>
                </a:lnTo>
                <a:lnTo>
                  <a:pt x="61" y="368"/>
                </a:lnTo>
                <a:lnTo>
                  <a:pt x="72" y="375"/>
                </a:lnTo>
                <a:lnTo>
                  <a:pt x="84" y="380"/>
                </a:lnTo>
                <a:lnTo>
                  <a:pt x="97" y="384"/>
                </a:lnTo>
                <a:lnTo>
                  <a:pt x="111" y="387"/>
                </a:lnTo>
                <a:lnTo>
                  <a:pt x="125" y="389"/>
                </a:lnTo>
                <a:lnTo>
                  <a:pt x="140" y="390"/>
                </a:lnTo>
                <a:lnTo>
                  <a:pt x="159" y="389"/>
                </a:lnTo>
                <a:lnTo>
                  <a:pt x="176" y="386"/>
                </a:lnTo>
                <a:lnTo>
                  <a:pt x="193" y="383"/>
                </a:lnTo>
                <a:lnTo>
                  <a:pt x="211" y="378"/>
                </a:lnTo>
                <a:lnTo>
                  <a:pt x="228" y="370"/>
                </a:lnTo>
                <a:lnTo>
                  <a:pt x="245" y="362"/>
                </a:lnTo>
                <a:lnTo>
                  <a:pt x="262" y="352"/>
                </a:lnTo>
                <a:lnTo>
                  <a:pt x="280" y="340"/>
                </a:lnTo>
                <a:lnTo>
                  <a:pt x="535" y="595"/>
                </a:lnTo>
                <a:lnTo>
                  <a:pt x="540" y="600"/>
                </a:lnTo>
                <a:lnTo>
                  <a:pt x="547" y="603"/>
                </a:lnTo>
                <a:lnTo>
                  <a:pt x="553" y="606"/>
                </a:lnTo>
                <a:lnTo>
                  <a:pt x="561" y="606"/>
                </a:lnTo>
                <a:lnTo>
                  <a:pt x="568" y="605"/>
                </a:lnTo>
                <a:lnTo>
                  <a:pt x="577" y="602"/>
                </a:lnTo>
                <a:lnTo>
                  <a:pt x="584" y="597"/>
                </a:lnTo>
                <a:lnTo>
                  <a:pt x="592" y="590"/>
                </a:lnTo>
                <a:lnTo>
                  <a:pt x="598" y="584"/>
                </a:lnTo>
                <a:lnTo>
                  <a:pt x="603" y="575"/>
                </a:lnTo>
                <a:lnTo>
                  <a:pt x="605" y="568"/>
                </a:lnTo>
                <a:lnTo>
                  <a:pt x="606" y="560"/>
                </a:lnTo>
                <a:lnTo>
                  <a:pt x="606" y="553"/>
                </a:lnTo>
                <a:lnTo>
                  <a:pt x="604" y="546"/>
                </a:lnTo>
                <a:lnTo>
                  <a:pt x="601" y="540"/>
                </a:lnTo>
                <a:lnTo>
                  <a:pt x="595" y="534"/>
                </a:lnTo>
                <a:lnTo>
                  <a:pt x="512" y="450"/>
                </a:lnTo>
                <a:lnTo>
                  <a:pt x="549" y="414"/>
                </a:lnTo>
                <a:lnTo>
                  <a:pt x="551" y="417"/>
                </a:lnTo>
                <a:lnTo>
                  <a:pt x="557" y="424"/>
                </a:lnTo>
                <a:close/>
                <a:moveTo>
                  <a:pt x="296" y="197"/>
                </a:moveTo>
                <a:lnTo>
                  <a:pt x="291" y="203"/>
                </a:lnTo>
                <a:lnTo>
                  <a:pt x="284" y="207"/>
                </a:lnTo>
                <a:lnTo>
                  <a:pt x="279" y="211"/>
                </a:lnTo>
                <a:lnTo>
                  <a:pt x="272" y="214"/>
                </a:lnTo>
                <a:lnTo>
                  <a:pt x="266" y="216"/>
                </a:lnTo>
                <a:lnTo>
                  <a:pt x="258" y="218"/>
                </a:lnTo>
                <a:lnTo>
                  <a:pt x="252" y="219"/>
                </a:lnTo>
                <a:lnTo>
                  <a:pt x="244" y="219"/>
                </a:lnTo>
                <a:lnTo>
                  <a:pt x="235" y="219"/>
                </a:lnTo>
                <a:lnTo>
                  <a:pt x="228" y="218"/>
                </a:lnTo>
                <a:lnTo>
                  <a:pt x="220" y="215"/>
                </a:lnTo>
                <a:lnTo>
                  <a:pt x="213" y="213"/>
                </a:lnTo>
                <a:lnTo>
                  <a:pt x="216" y="220"/>
                </a:lnTo>
                <a:lnTo>
                  <a:pt x="218" y="228"/>
                </a:lnTo>
                <a:lnTo>
                  <a:pt x="219" y="235"/>
                </a:lnTo>
                <a:lnTo>
                  <a:pt x="219" y="244"/>
                </a:lnTo>
                <a:lnTo>
                  <a:pt x="219" y="251"/>
                </a:lnTo>
                <a:lnTo>
                  <a:pt x="218" y="258"/>
                </a:lnTo>
                <a:lnTo>
                  <a:pt x="217" y="265"/>
                </a:lnTo>
                <a:lnTo>
                  <a:pt x="214" y="272"/>
                </a:lnTo>
                <a:lnTo>
                  <a:pt x="212" y="278"/>
                </a:lnTo>
                <a:lnTo>
                  <a:pt x="207" y="284"/>
                </a:lnTo>
                <a:lnTo>
                  <a:pt x="203" y="290"/>
                </a:lnTo>
                <a:lnTo>
                  <a:pt x="199" y="296"/>
                </a:lnTo>
                <a:lnTo>
                  <a:pt x="193" y="300"/>
                </a:lnTo>
                <a:lnTo>
                  <a:pt x="187" y="304"/>
                </a:lnTo>
                <a:lnTo>
                  <a:pt x="181" y="309"/>
                </a:lnTo>
                <a:lnTo>
                  <a:pt x="175" y="311"/>
                </a:lnTo>
                <a:lnTo>
                  <a:pt x="169" y="314"/>
                </a:lnTo>
                <a:lnTo>
                  <a:pt x="161" y="315"/>
                </a:lnTo>
                <a:lnTo>
                  <a:pt x="154" y="316"/>
                </a:lnTo>
                <a:lnTo>
                  <a:pt x="147" y="316"/>
                </a:lnTo>
                <a:lnTo>
                  <a:pt x="139" y="316"/>
                </a:lnTo>
                <a:lnTo>
                  <a:pt x="132" y="315"/>
                </a:lnTo>
                <a:lnTo>
                  <a:pt x="125" y="314"/>
                </a:lnTo>
                <a:lnTo>
                  <a:pt x="119" y="311"/>
                </a:lnTo>
                <a:lnTo>
                  <a:pt x="112" y="309"/>
                </a:lnTo>
                <a:lnTo>
                  <a:pt x="106" y="304"/>
                </a:lnTo>
                <a:lnTo>
                  <a:pt x="100" y="300"/>
                </a:lnTo>
                <a:lnTo>
                  <a:pt x="95" y="296"/>
                </a:lnTo>
                <a:lnTo>
                  <a:pt x="90" y="290"/>
                </a:lnTo>
                <a:lnTo>
                  <a:pt x="85" y="284"/>
                </a:lnTo>
                <a:lnTo>
                  <a:pt x="82" y="278"/>
                </a:lnTo>
                <a:lnTo>
                  <a:pt x="79" y="272"/>
                </a:lnTo>
                <a:lnTo>
                  <a:pt x="77" y="265"/>
                </a:lnTo>
                <a:lnTo>
                  <a:pt x="75" y="258"/>
                </a:lnTo>
                <a:lnTo>
                  <a:pt x="73" y="251"/>
                </a:lnTo>
                <a:lnTo>
                  <a:pt x="73" y="244"/>
                </a:lnTo>
                <a:lnTo>
                  <a:pt x="73" y="236"/>
                </a:lnTo>
                <a:lnTo>
                  <a:pt x="75" y="229"/>
                </a:lnTo>
                <a:lnTo>
                  <a:pt x="77" y="222"/>
                </a:lnTo>
                <a:lnTo>
                  <a:pt x="79" y="216"/>
                </a:lnTo>
                <a:lnTo>
                  <a:pt x="82" y="209"/>
                </a:lnTo>
                <a:lnTo>
                  <a:pt x="85" y="203"/>
                </a:lnTo>
                <a:lnTo>
                  <a:pt x="90" y="197"/>
                </a:lnTo>
                <a:lnTo>
                  <a:pt x="95" y="192"/>
                </a:lnTo>
                <a:lnTo>
                  <a:pt x="100" y="187"/>
                </a:lnTo>
                <a:lnTo>
                  <a:pt x="106" y="182"/>
                </a:lnTo>
                <a:lnTo>
                  <a:pt x="112" y="179"/>
                </a:lnTo>
                <a:lnTo>
                  <a:pt x="119" y="176"/>
                </a:lnTo>
                <a:lnTo>
                  <a:pt x="125" y="174"/>
                </a:lnTo>
                <a:lnTo>
                  <a:pt x="132" y="172"/>
                </a:lnTo>
                <a:lnTo>
                  <a:pt x="139" y="170"/>
                </a:lnTo>
                <a:lnTo>
                  <a:pt x="147" y="170"/>
                </a:lnTo>
                <a:lnTo>
                  <a:pt x="154" y="172"/>
                </a:lnTo>
                <a:lnTo>
                  <a:pt x="162" y="173"/>
                </a:lnTo>
                <a:lnTo>
                  <a:pt x="171" y="175"/>
                </a:lnTo>
                <a:lnTo>
                  <a:pt x="178" y="178"/>
                </a:lnTo>
                <a:lnTo>
                  <a:pt x="175" y="170"/>
                </a:lnTo>
                <a:lnTo>
                  <a:pt x="173" y="162"/>
                </a:lnTo>
                <a:lnTo>
                  <a:pt x="172" y="154"/>
                </a:lnTo>
                <a:lnTo>
                  <a:pt x="171" y="147"/>
                </a:lnTo>
                <a:lnTo>
                  <a:pt x="172" y="139"/>
                </a:lnTo>
                <a:lnTo>
                  <a:pt x="172" y="132"/>
                </a:lnTo>
                <a:lnTo>
                  <a:pt x="174" y="125"/>
                </a:lnTo>
                <a:lnTo>
                  <a:pt x="176" y="118"/>
                </a:lnTo>
                <a:lnTo>
                  <a:pt x="179" y="112"/>
                </a:lnTo>
                <a:lnTo>
                  <a:pt x="183" y="106"/>
                </a:lnTo>
                <a:lnTo>
                  <a:pt x="187" y="100"/>
                </a:lnTo>
                <a:lnTo>
                  <a:pt x="192" y="95"/>
                </a:lnTo>
                <a:lnTo>
                  <a:pt x="198" y="89"/>
                </a:lnTo>
                <a:lnTo>
                  <a:pt x="203" y="85"/>
                </a:lnTo>
                <a:lnTo>
                  <a:pt x="210" y="82"/>
                </a:lnTo>
                <a:lnTo>
                  <a:pt x="216" y="79"/>
                </a:lnTo>
                <a:lnTo>
                  <a:pt x="223" y="77"/>
                </a:lnTo>
                <a:lnTo>
                  <a:pt x="229" y="74"/>
                </a:lnTo>
                <a:lnTo>
                  <a:pt x="237" y="73"/>
                </a:lnTo>
                <a:lnTo>
                  <a:pt x="244" y="73"/>
                </a:lnTo>
                <a:lnTo>
                  <a:pt x="252" y="73"/>
                </a:lnTo>
                <a:lnTo>
                  <a:pt x="258" y="74"/>
                </a:lnTo>
                <a:lnTo>
                  <a:pt x="266" y="77"/>
                </a:lnTo>
                <a:lnTo>
                  <a:pt x="272" y="79"/>
                </a:lnTo>
                <a:lnTo>
                  <a:pt x="279" y="82"/>
                </a:lnTo>
                <a:lnTo>
                  <a:pt x="284" y="85"/>
                </a:lnTo>
                <a:lnTo>
                  <a:pt x="291" y="89"/>
                </a:lnTo>
                <a:lnTo>
                  <a:pt x="296" y="95"/>
                </a:lnTo>
                <a:lnTo>
                  <a:pt x="300" y="100"/>
                </a:lnTo>
                <a:lnTo>
                  <a:pt x="305" y="106"/>
                </a:lnTo>
                <a:lnTo>
                  <a:pt x="309" y="112"/>
                </a:lnTo>
                <a:lnTo>
                  <a:pt x="312" y="118"/>
                </a:lnTo>
                <a:lnTo>
                  <a:pt x="314" y="125"/>
                </a:lnTo>
                <a:lnTo>
                  <a:pt x="315" y="132"/>
                </a:lnTo>
                <a:lnTo>
                  <a:pt x="316" y="139"/>
                </a:lnTo>
                <a:lnTo>
                  <a:pt x="316" y="147"/>
                </a:lnTo>
                <a:lnTo>
                  <a:pt x="316" y="153"/>
                </a:lnTo>
                <a:lnTo>
                  <a:pt x="315" y="161"/>
                </a:lnTo>
                <a:lnTo>
                  <a:pt x="314" y="168"/>
                </a:lnTo>
                <a:lnTo>
                  <a:pt x="312" y="175"/>
                </a:lnTo>
                <a:lnTo>
                  <a:pt x="309" y="181"/>
                </a:lnTo>
                <a:lnTo>
                  <a:pt x="305" y="187"/>
                </a:lnTo>
                <a:lnTo>
                  <a:pt x="300" y="192"/>
                </a:lnTo>
                <a:lnTo>
                  <a:pt x="296" y="19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4" name="Freeform 98">
            <a:extLst>
              <a:ext uri="{FF2B5EF4-FFF2-40B4-BE49-F238E27FC236}">
                <a16:creationId xmlns:a16="http://schemas.microsoft.com/office/drawing/2014/main" id="{52FE4AFD-F75D-DB40-B251-2E0F0572C512}"/>
              </a:ext>
            </a:extLst>
          </p:cNvPr>
          <p:cNvSpPr>
            <a:spLocks/>
          </p:cNvSpPr>
          <p:nvPr/>
        </p:nvSpPr>
        <p:spPr bwMode="auto">
          <a:xfrm>
            <a:off x="13636952" y="3361334"/>
            <a:ext cx="1057595" cy="602484"/>
          </a:xfrm>
          <a:custGeom>
            <a:avLst/>
            <a:gdLst>
              <a:gd name="T0" fmla="*/ 713 w 730"/>
              <a:gd name="T1" fmla="*/ 353 h 417"/>
              <a:gd name="T2" fmla="*/ 650 w 730"/>
              <a:gd name="T3" fmla="*/ 286 h 417"/>
              <a:gd name="T4" fmla="*/ 619 w 730"/>
              <a:gd name="T5" fmla="*/ 255 h 417"/>
              <a:gd name="T6" fmla="*/ 613 w 730"/>
              <a:gd name="T7" fmla="*/ 228 h 417"/>
              <a:gd name="T8" fmla="*/ 648 w 730"/>
              <a:gd name="T9" fmla="*/ 174 h 417"/>
              <a:gd name="T10" fmla="*/ 711 w 730"/>
              <a:gd name="T11" fmla="*/ 85 h 417"/>
              <a:gd name="T12" fmla="*/ 730 w 730"/>
              <a:gd name="T13" fmla="*/ 37 h 417"/>
              <a:gd name="T14" fmla="*/ 715 w 730"/>
              <a:gd name="T15" fmla="*/ 19 h 417"/>
              <a:gd name="T16" fmla="*/ 581 w 730"/>
              <a:gd name="T17" fmla="*/ 19 h 417"/>
              <a:gd name="T18" fmla="*/ 567 w 730"/>
              <a:gd name="T19" fmla="*/ 21 h 417"/>
              <a:gd name="T20" fmla="*/ 558 w 730"/>
              <a:gd name="T21" fmla="*/ 33 h 417"/>
              <a:gd name="T22" fmla="*/ 510 w 730"/>
              <a:gd name="T23" fmla="*/ 131 h 417"/>
              <a:gd name="T24" fmla="*/ 471 w 730"/>
              <a:gd name="T25" fmla="*/ 186 h 417"/>
              <a:gd name="T26" fmla="*/ 443 w 730"/>
              <a:gd name="T27" fmla="*/ 202 h 417"/>
              <a:gd name="T28" fmla="*/ 428 w 730"/>
              <a:gd name="T29" fmla="*/ 177 h 417"/>
              <a:gd name="T30" fmla="*/ 427 w 730"/>
              <a:gd name="T31" fmla="*/ 134 h 417"/>
              <a:gd name="T32" fmla="*/ 428 w 730"/>
              <a:gd name="T33" fmla="*/ 69 h 417"/>
              <a:gd name="T34" fmla="*/ 426 w 730"/>
              <a:gd name="T35" fmla="*/ 25 h 417"/>
              <a:gd name="T36" fmla="*/ 403 w 730"/>
              <a:gd name="T37" fmla="*/ 4 h 417"/>
              <a:gd name="T38" fmla="*/ 349 w 730"/>
              <a:gd name="T39" fmla="*/ 0 h 417"/>
              <a:gd name="T40" fmla="*/ 280 w 730"/>
              <a:gd name="T41" fmla="*/ 3 h 417"/>
              <a:gd name="T42" fmla="*/ 247 w 730"/>
              <a:gd name="T43" fmla="*/ 20 h 417"/>
              <a:gd name="T44" fmla="*/ 255 w 730"/>
              <a:gd name="T45" fmla="*/ 31 h 417"/>
              <a:gd name="T46" fmla="*/ 281 w 730"/>
              <a:gd name="T47" fmla="*/ 57 h 417"/>
              <a:gd name="T48" fmla="*/ 289 w 730"/>
              <a:gd name="T49" fmla="*/ 121 h 417"/>
              <a:gd name="T50" fmla="*/ 282 w 730"/>
              <a:gd name="T51" fmla="*/ 183 h 417"/>
              <a:gd name="T52" fmla="*/ 272 w 730"/>
              <a:gd name="T53" fmla="*/ 202 h 417"/>
              <a:gd name="T54" fmla="*/ 241 w 730"/>
              <a:gd name="T55" fmla="*/ 192 h 417"/>
              <a:gd name="T56" fmla="*/ 204 w 730"/>
              <a:gd name="T57" fmla="*/ 139 h 417"/>
              <a:gd name="T58" fmla="*/ 172 w 730"/>
              <a:gd name="T59" fmla="*/ 77 h 417"/>
              <a:gd name="T60" fmla="*/ 153 w 730"/>
              <a:gd name="T61" fmla="*/ 33 h 417"/>
              <a:gd name="T62" fmla="*/ 141 w 730"/>
              <a:gd name="T63" fmla="*/ 21 h 417"/>
              <a:gd name="T64" fmla="*/ 17 w 730"/>
              <a:gd name="T65" fmla="*/ 19 h 417"/>
              <a:gd name="T66" fmla="*/ 0 w 730"/>
              <a:gd name="T67" fmla="*/ 30 h 417"/>
              <a:gd name="T68" fmla="*/ 26 w 730"/>
              <a:gd name="T69" fmla="*/ 97 h 417"/>
              <a:gd name="T70" fmla="*/ 88 w 730"/>
              <a:gd name="T71" fmla="*/ 212 h 417"/>
              <a:gd name="T72" fmla="*/ 139 w 730"/>
              <a:gd name="T73" fmla="*/ 286 h 417"/>
              <a:gd name="T74" fmla="*/ 172 w 730"/>
              <a:gd name="T75" fmla="*/ 327 h 417"/>
              <a:gd name="T76" fmla="*/ 222 w 730"/>
              <a:gd name="T77" fmla="*/ 369 h 417"/>
              <a:gd name="T78" fmla="*/ 275 w 730"/>
              <a:gd name="T79" fmla="*/ 399 h 417"/>
              <a:gd name="T80" fmla="*/ 344 w 730"/>
              <a:gd name="T81" fmla="*/ 415 h 417"/>
              <a:gd name="T82" fmla="*/ 417 w 730"/>
              <a:gd name="T83" fmla="*/ 409 h 417"/>
              <a:gd name="T84" fmla="*/ 427 w 730"/>
              <a:gd name="T85" fmla="*/ 392 h 417"/>
              <a:gd name="T86" fmla="*/ 436 w 730"/>
              <a:gd name="T87" fmla="*/ 337 h 417"/>
              <a:gd name="T88" fmla="*/ 453 w 730"/>
              <a:gd name="T89" fmla="*/ 319 h 417"/>
              <a:gd name="T90" fmla="*/ 476 w 730"/>
              <a:gd name="T91" fmla="*/ 325 h 417"/>
              <a:gd name="T92" fmla="*/ 539 w 730"/>
              <a:gd name="T93" fmla="*/ 391 h 417"/>
              <a:gd name="T94" fmla="*/ 585 w 730"/>
              <a:gd name="T95" fmla="*/ 416 h 417"/>
              <a:gd name="T96" fmla="*/ 704 w 730"/>
              <a:gd name="T97" fmla="*/ 413 h 417"/>
              <a:gd name="T98" fmla="*/ 726 w 730"/>
              <a:gd name="T99" fmla="*/ 405 h 417"/>
              <a:gd name="T100" fmla="*/ 728 w 730"/>
              <a:gd name="T101" fmla="*/ 3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417">
                <a:moveTo>
                  <a:pt x="727" y="376"/>
                </a:moveTo>
                <a:lnTo>
                  <a:pt x="725" y="373"/>
                </a:lnTo>
                <a:lnTo>
                  <a:pt x="724" y="371"/>
                </a:lnTo>
                <a:lnTo>
                  <a:pt x="719" y="363"/>
                </a:lnTo>
                <a:lnTo>
                  <a:pt x="713" y="353"/>
                </a:lnTo>
                <a:lnTo>
                  <a:pt x="706" y="343"/>
                </a:lnTo>
                <a:lnTo>
                  <a:pt x="697" y="334"/>
                </a:lnTo>
                <a:lnTo>
                  <a:pt x="676" y="311"/>
                </a:lnTo>
                <a:lnTo>
                  <a:pt x="652" y="287"/>
                </a:lnTo>
                <a:lnTo>
                  <a:pt x="650" y="286"/>
                </a:lnTo>
                <a:lnTo>
                  <a:pt x="650" y="286"/>
                </a:lnTo>
                <a:lnTo>
                  <a:pt x="650" y="286"/>
                </a:lnTo>
                <a:lnTo>
                  <a:pt x="649" y="286"/>
                </a:lnTo>
                <a:lnTo>
                  <a:pt x="630" y="267"/>
                </a:lnTo>
                <a:lnTo>
                  <a:pt x="619" y="255"/>
                </a:lnTo>
                <a:lnTo>
                  <a:pt x="614" y="247"/>
                </a:lnTo>
                <a:lnTo>
                  <a:pt x="612" y="240"/>
                </a:lnTo>
                <a:lnTo>
                  <a:pt x="612" y="235"/>
                </a:lnTo>
                <a:lnTo>
                  <a:pt x="612" y="231"/>
                </a:lnTo>
                <a:lnTo>
                  <a:pt x="613" y="228"/>
                </a:lnTo>
                <a:lnTo>
                  <a:pt x="614" y="223"/>
                </a:lnTo>
                <a:lnTo>
                  <a:pt x="617" y="216"/>
                </a:lnTo>
                <a:lnTo>
                  <a:pt x="625" y="205"/>
                </a:lnTo>
                <a:lnTo>
                  <a:pt x="634" y="191"/>
                </a:lnTo>
                <a:lnTo>
                  <a:pt x="648" y="174"/>
                </a:lnTo>
                <a:lnTo>
                  <a:pt x="661" y="155"/>
                </a:lnTo>
                <a:lnTo>
                  <a:pt x="672" y="141"/>
                </a:lnTo>
                <a:lnTo>
                  <a:pt x="688" y="121"/>
                </a:lnTo>
                <a:lnTo>
                  <a:pt x="701" y="101"/>
                </a:lnTo>
                <a:lnTo>
                  <a:pt x="711" y="85"/>
                </a:lnTo>
                <a:lnTo>
                  <a:pt x="720" y="70"/>
                </a:lnTo>
                <a:lnTo>
                  <a:pt x="726" y="57"/>
                </a:lnTo>
                <a:lnTo>
                  <a:pt x="729" y="45"/>
                </a:lnTo>
                <a:lnTo>
                  <a:pt x="730" y="41"/>
                </a:lnTo>
                <a:lnTo>
                  <a:pt x="730" y="37"/>
                </a:lnTo>
                <a:lnTo>
                  <a:pt x="730" y="33"/>
                </a:lnTo>
                <a:lnTo>
                  <a:pt x="729" y="30"/>
                </a:lnTo>
                <a:lnTo>
                  <a:pt x="727" y="26"/>
                </a:lnTo>
                <a:lnTo>
                  <a:pt x="723" y="23"/>
                </a:lnTo>
                <a:lnTo>
                  <a:pt x="715" y="19"/>
                </a:lnTo>
                <a:lnTo>
                  <a:pt x="711" y="18"/>
                </a:lnTo>
                <a:lnTo>
                  <a:pt x="704" y="18"/>
                </a:lnTo>
                <a:lnTo>
                  <a:pt x="698" y="18"/>
                </a:lnTo>
                <a:lnTo>
                  <a:pt x="692" y="18"/>
                </a:lnTo>
                <a:lnTo>
                  <a:pt x="581" y="19"/>
                </a:lnTo>
                <a:lnTo>
                  <a:pt x="578" y="19"/>
                </a:lnTo>
                <a:lnTo>
                  <a:pt x="574" y="19"/>
                </a:lnTo>
                <a:lnTo>
                  <a:pt x="571" y="20"/>
                </a:lnTo>
                <a:lnTo>
                  <a:pt x="569" y="20"/>
                </a:lnTo>
                <a:lnTo>
                  <a:pt x="567" y="21"/>
                </a:lnTo>
                <a:lnTo>
                  <a:pt x="565" y="23"/>
                </a:lnTo>
                <a:lnTo>
                  <a:pt x="564" y="25"/>
                </a:lnTo>
                <a:lnTo>
                  <a:pt x="562" y="27"/>
                </a:lnTo>
                <a:lnTo>
                  <a:pt x="560" y="30"/>
                </a:lnTo>
                <a:lnTo>
                  <a:pt x="558" y="33"/>
                </a:lnTo>
                <a:lnTo>
                  <a:pt x="548" y="56"/>
                </a:lnTo>
                <a:lnTo>
                  <a:pt x="538" y="78"/>
                </a:lnTo>
                <a:lnTo>
                  <a:pt x="528" y="99"/>
                </a:lnTo>
                <a:lnTo>
                  <a:pt x="517" y="119"/>
                </a:lnTo>
                <a:lnTo>
                  <a:pt x="510" y="131"/>
                </a:lnTo>
                <a:lnTo>
                  <a:pt x="504" y="141"/>
                </a:lnTo>
                <a:lnTo>
                  <a:pt x="497" y="151"/>
                </a:lnTo>
                <a:lnTo>
                  <a:pt x="491" y="160"/>
                </a:lnTo>
                <a:lnTo>
                  <a:pt x="480" y="175"/>
                </a:lnTo>
                <a:lnTo>
                  <a:pt x="471" y="186"/>
                </a:lnTo>
                <a:lnTo>
                  <a:pt x="464" y="193"/>
                </a:lnTo>
                <a:lnTo>
                  <a:pt x="457" y="199"/>
                </a:lnTo>
                <a:lnTo>
                  <a:pt x="451" y="202"/>
                </a:lnTo>
                <a:lnTo>
                  <a:pt x="447" y="203"/>
                </a:lnTo>
                <a:lnTo>
                  <a:pt x="443" y="202"/>
                </a:lnTo>
                <a:lnTo>
                  <a:pt x="441" y="201"/>
                </a:lnTo>
                <a:lnTo>
                  <a:pt x="436" y="197"/>
                </a:lnTo>
                <a:lnTo>
                  <a:pt x="432" y="192"/>
                </a:lnTo>
                <a:lnTo>
                  <a:pt x="429" y="186"/>
                </a:lnTo>
                <a:lnTo>
                  <a:pt x="428" y="177"/>
                </a:lnTo>
                <a:lnTo>
                  <a:pt x="427" y="168"/>
                </a:lnTo>
                <a:lnTo>
                  <a:pt x="426" y="162"/>
                </a:lnTo>
                <a:lnTo>
                  <a:pt x="426" y="154"/>
                </a:lnTo>
                <a:lnTo>
                  <a:pt x="426" y="143"/>
                </a:lnTo>
                <a:lnTo>
                  <a:pt x="427" y="134"/>
                </a:lnTo>
                <a:lnTo>
                  <a:pt x="427" y="127"/>
                </a:lnTo>
                <a:lnTo>
                  <a:pt x="427" y="112"/>
                </a:lnTo>
                <a:lnTo>
                  <a:pt x="427" y="96"/>
                </a:lnTo>
                <a:lnTo>
                  <a:pt x="428" y="81"/>
                </a:lnTo>
                <a:lnTo>
                  <a:pt x="428" y="69"/>
                </a:lnTo>
                <a:lnTo>
                  <a:pt x="429" y="59"/>
                </a:lnTo>
                <a:lnTo>
                  <a:pt x="429" y="48"/>
                </a:lnTo>
                <a:lnTo>
                  <a:pt x="428" y="39"/>
                </a:lnTo>
                <a:lnTo>
                  <a:pt x="427" y="31"/>
                </a:lnTo>
                <a:lnTo>
                  <a:pt x="426" y="25"/>
                </a:lnTo>
                <a:lnTo>
                  <a:pt x="424" y="19"/>
                </a:lnTo>
                <a:lnTo>
                  <a:pt x="420" y="14"/>
                </a:lnTo>
                <a:lnTo>
                  <a:pt x="415" y="10"/>
                </a:lnTo>
                <a:lnTo>
                  <a:pt x="410" y="6"/>
                </a:lnTo>
                <a:lnTo>
                  <a:pt x="403" y="4"/>
                </a:lnTo>
                <a:lnTo>
                  <a:pt x="392" y="2"/>
                </a:lnTo>
                <a:lnTo>
                  <a:pt x="379" y="1"/>
                </a:lnTo>
                <a:lnTo>
                  <a:pt x="366" y="0"/>
                </a:lnTo>
                <a:lnTo>
                  <a:pt x="351" y="0"/>
                </a:lnTo>
                <a:lnTo>
                  <a:pt x="349" y="0"/>
                </a:lnTo>
                <a:lnTo>
                  <a:pt x="347" y="0"/>
                </a:lnTo>
                <a:lnTo>
                  <a:pt x="336" y="0"/>
                </a:lnTo>
                <a:lnTo>
                  <a:pt x="310" y="0"/>
                </a:lnTo>
                <a:lnTo>
                  <a:pt x="289" y="2"/>
                </a:lnTo>
                <a:lnTo>
                  <a:pt x="280" y="3"/>
                </a:lnTo>
                <a:lnTo>
                  <a:pt x="272" y="5"/>
                </a:lnTo>
                <a:lnTo>
                  <a:pt x="266" y="6"/>
                </a:lnTo>
                <a:lnTo>
                  <a:pt x="261" y="9"/>
                </a:lnTo>
                <a:lnTo>
                  <a:pt x="253" y="14"/>
                </a:lnTo>
                <a:lnTo>
                  <a:pt x="247" y="20"/>
                </a:lnTo>
                <a:lnTo>
                  <a:pt x="243" y="24"/>
                </a:lnTo>
                <a:lnTo>
                  <a:pt x="242" y="27"/>
                </a:lnTo>
                <a:lnTo>
                  <a:pt x="242" y="28"/>
                </a:lnTo>
                <a:lnTo>
                  <a:pt x="244" y="29"/>
                </a:lnTo>
                <a:lnTo>
                  <a:pt x="255" y="31"/>
                </a:lnTo>
                <a:lnTo>
                  <a:pt x="264" y="36"/>
                </a:lnTo>
                <a:lnTo>
                  <a:pt x="271" y="40"/>
                </a:lnTo>
                <a:lnTo>
                  <a:pt x="277" y="45"/>
                </a:lnTo>
                <a:lnTo>
                  <a:pt x="279" y="51"/>
                </a:lnTo>
                <a:lnTo>
                  <a:pt x="281" y="57"/>
                </a:lnTo>
                <a:lnTo>
                  <a:pt x="284" y="68"/>
                </a:lnTo>
                <a:lnTo>
                  <a:pt x="287" y="81"/>
                </a:lnTo>
                <a:lnTo>
                  <a:pt x="288" y="96"/>
                </a:lnTo>
                <a:lnTo>
                  <a:pt x="289" y="109"/>
                </a:lnTo>
                <a:lnTo>
                  <a:pt x="289" y="121"/>
                </a:lnTo>
                <a:lnTo>
                  <a:pt x="289" y="133"/>
                </a:lnTo>
                <a:lnTo>
                  <a:pt x="288" y="143"/>
                </a:lnTo>
                <a:lnTo>
                  <a:pt x="285" y="161"/>
                </a:lnTo>
                <a:lnTo>
                  <a:pt x="284" y="174"/>
                </a:lnTo>
                <a:lnTo>
                  <a:pt x="282" y="183"/>
                </a:lnTo>
                <a:lnTo>
                  <a:pt x="279" y="192"/>
                </a:lnTo>
                <a:lnTo>
                  <a:pt x="276" y="197"/>
                </a:lnTo>
                <a:lnTo>
                  <a:pt x="275" y="200"/>
                </a:lnTo>
                <a:lnTo>
                  <a:pt x="274" y="202"/>
                </a:lnTo>
                <a:lnTo>
                  <a:pt x="272" y="202"/>
                </a:lnTo>
                <a:lnTo>
                  <a:pt x="267" y="203"/>
                </a:lnTo>
                <a:lnTo>
                  <a:pt x="262" y="204"/>
                </a:lnTo>
                <a:lnTo>
                  <a:pt x="256" y="203"/>
                </a:lnTo>
                <a:lnTo>
                  <a:pt x="249" y="199"/>
                </a:lnTo>
                <a:lnTo>
                  <a:pt x="241" y="192"/>
                </a:lnTo>
                <a:lnTo>
                  <a:pt x="234" y="183"/>
                </a:lnTo>
                <a:lnTo>
                  <a:pt x="225" y="173"/>
                </a:lnTo>
                <a:lnTo>
                  <a:pt x="215" y="158"/>
                </a:lnTo>
                <a:lnTo>
                  <a:pt x="210" y="149"/>
                </a:lnTo>
                <a:lnTo>
                  <a:pt x="204" y="139"/>
                </a:lnTo>
                <a:lnTo>
                  <a:pt x="199" y="129"/>
                </a:lnTo>
                <a:lnTo>
                  <a:pt x="194" y="119"/>
                </a:lnTo>
                <a:lnTo>
                  <a:pt x="187" y="107"/>
                </a:lnTo>
                <a:lnTo>
                  <a:pt x="181" y="94"/>
                </a:lnTo>
                <a:lnTo>
                  <a:pt x="172" y="77"/>
                </a:lnTo>
                <a:lnTo>
                  <a:pt x="167" y="66"/>
                </a:lnTo>
                <a:lnTo>
                  <a:pt x="162" y="56"/>
                </a:lnTo>
                <a:lnTo>
                  <a:pt x="158" y="46"/>
                </a:lnTo>
                <a:lnTo>
                  <a:pt x="155" y="37"/>
                </a:lnTo>
                <a:lnTo>
                  <a:pt x="153" y="33"/>
                </a:lnTo>
                <a:lnTo>
                  <a:pt x="150" y="30"/>
                </a:lnTo>
                <a:lnTo>
                  <a:pt x="148" y="27"/>
                </a:lnTo>
                <a:lnTo>
                  <a:pt x="145" y="25"/>
                </a:lnTo>
                <a:lnTo>
                  <a:pt x="143" y="24"/>
                </a:lnTo>
                <a:lnTo>
                  <a:pt x="141" y="21"/>
                </a:lnTo>
                <a:lnTo>
                  <a:pt x="137" y="20"/>
                </a:lnTo>
                <a:lnTo>
                  <a:pt x="133" y="19"/>
                </a:lnTo>
                <a:lnTo>
                  <a:pt x="129" y="18"/>
                </a:lnTo>
                <a:lnTo>
                  <a:pt x="24" y="18"/>
                </a:lnTo>
                <a:lnTo>
                  <a:pt x="17" y="19"/>
                </a:lnTo>
                <a:lnTo>
                  <a:pt x="11" y="20"/>
                </a:lnTo>
                <a:lnTo>
                  <a:pt x="6" y="23"/>
                </a:lnTo>
                <a:lnTo>
                  <a:pt x="2" y="26"/>
                </a:lnTo>
                <a:lnTo>
                  <a:pt x="1" y="28"/>
                </a:lnTo>
                <a:lnTo>
                  <a:pt x="0" y="30"/>
                </a:lnTo>
                <a:lnTo>
                  <a:pt x="0" y="34"/>
                </a:lnTo>
                <a:lnTo>
                  <a:pt x="0" y="39"/>
                </a:lnTo>
                <a:lnTo>
                  <a:pt x="2" y="44"/>
                </a:lnTo>
                <a:lnTo>
                  <a:pt x="13" y="71"/>
                </a:lnTo>
                <a:lnTo>
                  <a:pt x="26" y="97"/>
                </a:lnTo>
                <a:lnTo>
                  <a:pt x="38" y="123"/>
                </a:lnTo>
                <a:lnTo>
                  <a:pt x="52" y="148"/>
                </a:lnTo>
                <a:lnTo>
                  <a:pt x="65" y="172"/>
                </a:lnTo>
                <a:lnTo>
                  <a:pt x="77" y="193"/>
                </a:lnTo>
                <a:lnTo>
                  <a:pt x="88" y="212"/>
                </a:lnTo>
                <a:lnTo>
                  <a:pt x="99" y="228"/>
                </a:lnTo>
                <a:lnTo>
                  <a:pt x="108" y="243"/>
                </a:lnTo>
                <a:lnTo>
                  <a:pt x="118" y="258"/>
                </a:lnTo>
                <a:lnTo>
                  <a:pt x="129" y="272"/>
                </a:lnTo>
                <a:lnTo>
                  <a:pt x="139" y="286"/>
                </a:lnTo>
                <a:lnTo>
                  <a:pt x="148" y="298"/>
                </a:lnTo>
                <a:lnTo>
                  <a:pt x="156" y="308"/>
                </a:lnTo>
                <a:lnTo>
                  <a:pt x="161" y="315"/>
                </a:lnTo>
                <a:lnTo>
                  <a:pt x="166" y="321"/>
                </a:lnTo>
                <a:lnTo>
                  <a:pt x="172" y="327"/>
                </a:lnTo>
                <a:lnTo>
                  <a:pt x="176" y="331"/>
                </a:lnTo>
                <a:lnTo>
                  <a:pt x="186" y="341"/>
                </a:lnTo>
                <a:lnTo>
                  <a:pt x="197" y="351"/>
                </a:lnTo>
                <a:lnTo>
                  <a:pt x="213" y="363"/>
                </a:lnTo>
                <a:lnTo>
                  <a:pt x="222" y="369"/>
                </a:lnTo>
                <a:lnTo>
                  <a:pt x="231" y="376"/>
                </a:lnTo>
                <a:lnTo>
                  <a:pt x="241" y="382"/>
                </a:lnTo>
                <a:lnTo>
                  <a:pt x="252" y="388"/>
                </a:lnTo>
                <a:lnTo>
                  <a:pt x="263" y="394"/>
                </a:lnTo>
                <a:lnTo>
                  <a:pt x="275" y="399"/>
                </a:lnTo>
                <a:lnTo>
                  <a:pt x="288" y="404"/>
                </a:lnTo>
                <a:lnTo>
                  <a:pt x="302" y="408"/>
                </a:lnTo>
                <a:lnTo>
                  <a:pt x="316" y="411"/>
                </a:lnTo>
                <a:lnTo>
                  <a:pt x="330" y="413"/>
                </a:lnTo>
                <a:lnTo>
                  <a:pt x="344" y="415"/>
                </a:lnTo>
                <a:lnTo>
                  <a:pt x="358" y="415"/>
                </a:lnTo>
                <a:lnTo>
                  <a:pt x="401" y="415"/>
                </a:lnTo>
                <a:lnTo>
                  <a:pt x="407" y="413"/>
                </a:lnTo>
                <a:lnTo>
                  <a:pt x="413" y="411"/>
                </a:lnTo>
                <a:lnTo>
                  <a:pt x="417" y="409"/>
                </a:lnTo>
                <a:lnTo>
                  <a:pt x="422" y="406"/>
                </a:lnTo>
                <a:lnTo>
                  <a:pt x="423" y="404"/>
                </a:lnTo>
                <a:lnTo>
                  <a:pt x="425" y="402"/>
                </a:lnTo>
                <a:lnTo>
                  <a:pt x="426" y="397"/>
                </a:lnTo>
                <a:lnTo>
                  <a:pt x="427" y="392"/>
                </a:lnTo>
                <a:lnTo>
                  <a:pt x="427" y="386"/>
                </a:lnTo>
                <a:lnTo>
                  <a:pt x="428" y="371"/>
                </a:lnTo>
                <a:lnTo>
                  <a:pt x="429" y="357"/>
                </a:lnTo>
                <a:lnTo>
                  <a:pt x="432" y="345"/>
                </a:lnTo>
                <a:lnTo>
                  <a:pt x="436" y="337"/>
                </a:lnTo>
                <a:lnTo>
                  <a:pt x="440" y="331"/>
                </a:lnTo>
                <a:lnTo>
                  <a:pt x="444" y="326"/>
                </a:lnTo>
                <a:lnTo>
                  <a:pt x="449" y="323"/>
                </a:lnTo>
                <a:lnTo>
                  <a:pt x="451" y="321"/>
                </a:lnTo>
                <a:lnTo>
                  <a:pt x="453" y="319"/>
                </a:lnTo>
                <a:lnTo>
                  <a:pt x="454" y="319"/>
                </a:lnTo>
                <a:lnTo>
                  <a:pt x="458" y="318"/>
                </a:lnTo>
                <a:lnTo>
                  <a:pt x="464" y="319"/>
                </a:lnTo>
                <a:lnTo>
                  <a:pt x="469" y="322"/>
                </a:lnTo>
                <a:lnTo>
                  <a:pt x="476" y="325"/>
                </a:lnTo>
                <a:lnTo>
                  <a:pt x="487" y="335"/>
                </a:lnTo>
                <a:lnTo>
                  <a:pt x="498" y="348"/>
                </a:lnTo>
                <a:lnTo>
                  <a:pt x="510" y="361"/>
                </a:lnTo>
                <a:lnTo>
                  <a:pt x="524" y="377"/>
                </a:lnTo>
                <a:lnTo>
                  <a:pt x="539" y="391"/>
                </a:lnTo>
                <a:lnTo>
                  <a:pt x="551" y="400"/>
                </a:lnTo>
                <a:lnTo>
                  <a:pt x="559" y="406"/>
                </a:lnTo>
                <a:lnTo>
                  <a:pt x="567" y="410"/>
                </a:lnTo>
                <a:lnTo>
                  <a:pt x="578" y="413"/>
                </a:lnTo>
                <a:lnTo>
                  <a:pt x="585" y="416"/>
                </a:lnTo>
                <a:lnTo>
                  <a:pt x="590" y="417"/>
                </a:lnTo>
                <a:lnTo>
                  <a:pt x="595" y="417"/>
                </a:lnTo>
                <a:lnTo>
                  <a:pt x="600" y="416"/>
                </a:lnTo>
                <a:lnTo>
                  <a:pt x="697" y="415"/>
                </a:lnTo>
                <a:lnTo>
                  <a:pt x="704" y="413"/>
                </a:lnTo>
                <a:lnTo>
                  <a:pt x="710" y="413"/>
                </a:lnTo>
                <a:lnTo>
                  <a:pt x="715" y="411"/>
                </a:lnTo>
                <a:lnTo>
                  <a:pt x="720" y="409"/>
                </a:lnTo>
                <a:lnTo>
                  <a:pt x="723" y="407"/>
                </a:lnTo>
                <a:lnTo>
                  <a:pt x="726" y="405"/>
                </a:lnTo>
                <a:lnTo>
                  <a:pt x="728" y="402"/>
                </a:lnTo>
                <a:lnTo>
                  <a:pt x="729" y="399"/>
                </a:lnTo>
                <a:lnTo>
                  <a:pt x="730" y="393"/>
                </a:lnTo>
                <a:lnTo>
                  <a:pt x="729" y="386"/>
                </a:lnTo>
                <a:lnTo>
                  <a:pt x="728" y="380"/>
                </a:lnTo>
                <a:lnTo>
                  <a:pt x="727" y="37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5" name="Freeform 99">
            <a:extLst>
              <a:ext uri="{FF2B5EF4-FFF2-40B4-BE49-F238E27FC236}">
                <a16:creationId xmlns:a16="http://schemas.microsoft.com/office/drawing/2014/main" id="{CE5BA562-CA86-2F4B-A803-06B30FBA3E61}"/>
              </a:ext>
            </a:extLst>
          </p:cNvPr>
          <p:cNvSpPr>
            <a:spLocks/>
          </p:cNvSpPr>
          <p:nvPr/>
        </p:nvSpPr>
        <p:spPr bwMode="auto">
          <a:xfrm>
            <a:off x="11842509" y="3326659"/>
            <a:ext cx="424772" cy="667499"/>
          </a:xfrm>
          <a:custGeom>
            <a:avLst/>
            <a:gdLst>
              <a:gd name="T0" fmla="*/ 285 w 293"/>
              <a:gd name="T1" fmla="*/ 7 h 462"/>
              <a:gd name="T2" fmla="*/ 281 w 293"/>
              <a:gd name="T3" fmla="*/ 3 h 462"/>
              <a:gd name="T4" fmla="*/ 278 w 293"/>
              <a:gd name="T5" fmla="*/ 1 h 462"/>
              <a:gd name="T6" fmla="*/ 273 w 293"/>
              <a:gd name="T7" fmla="*/ 0 h 462"/>
              <a:gd name="T8" fmla="*/ 268 w 293"/>
              <a:gd name="T9" fmla="*/ 0 h 462"/>
              <a:gd name="T10" fmla="*/ 264 w 293"/>
              <a:gd name="T11" fmla="*/ 0 h 462"/>
              <a:gd name="T12" fmla="*/ 259 w 293"/>
              <a:gd name="T13" fmla="*/ 1 h 462"/>
              <a:gd name="T14" fmla="*/ 255 w 293"/>
              <a:gd name="T15" fmla="*/ 3 h 462"/>
              <a:gd name="T16" fmla="*/ 251 w 293"/>
              <a:gd name="T17" fmla="*/ 7 h 462"/>
              <a:gd name="T18" fmla="*/ 124 w 293"/>
              <a:gd name="T19" fmla="*/ 134 h 462"/>
              <a:gd name="T20" fmla="*/ 25 w 293"/>
              <a:gd name="T21" fmla="*/ 134 h 462"/>
              <a:gd name="T22" fmla="*/ 20 w 293"/>
              <a:gd name="T23" fmla="*/ 134 h 462"/>
              <a:gd name="T24" fmla="*/ 15 w 293"/>
              <a:gd name="T25" fmla="*/ 135 h 462"/>
              <a:gd name="T26" fmla="*/ 11 w 293"/>
              <a:gd name="T27" fmla="*/ 137 h 462"/>
              <a:gd name="T28" fmla="*/ 8 w 293"/>
              <a:gd name="T29" fmla="*/ 141 h 462"/>
              <a:gd name="T30" fmla="*/ 5 w 293"/>
              <a:gd name="T31" fmla="*/ 145 h 462"/>
              <a:gd name="T32" fmla="*/ 2 w 293"/>
              <a:gd name="T33" fmla="*/ 149 h 462"/>
              <a:gd name="T34" fmla="*/ 1 w 293"/>
              <a:gd name="T35" fmla="*/ 154 h 462"/>
              <a:gd name="T36" fmla="*/ 0 w 293"/>
              <a:gd name="T37" fmla="*/ 158 h 462"/>
              <a:gd name="T38" fmla="*/ 0 w 293"/>
              <a:gd name="T39" fmla="*/ 304 h 462"/>
              <a:gd name="T40" fmla="*/ 1 w 293"/>
              <a:gd name="T41" fmla="*/ 309 h 462"/>
              <a:gd name="T42" fmla="*/ 2 w 293"/>
              <a:gd name="T43" fmla="*/ 313 h 462"/>
              <a:gd name="T44" fmla="*/ 5 w 293"/>
              <a:gd name="T45" fmla="*/ 318 h 462"/>
              <a:gd name="T46" fmla="*/ 8 w 293"/>
              <a:gd name="T47" fmla="*/ 321 h 462"/>
              <a:gd name="T48" fmla="*/ 11 w 293"/>
              <a:gd name="T49" fmla="*/ 324 h 462"/>
              <a:gd name="T50" fmla="*/ 15 w 293"/>
              <a:gd name="T51" fmla="*/ 326 h 462"/>
              <a:gd name="T52" fmla="*/ 20 w 293"/>
              <a:gd name="T53" fmla="*/ 328 h 462"/>
              <a:gd name="T54" fmla="*/ 25 w 293"/>
              <a:gd name="T55" fmla="*/ 328 h 462"/>
              <a:gd name="T56" fmla="*/ 124 w 293"/>
              <a:gd name="T57" fmla="*/ 328 h 462"/>
              <a:gd name="T58" fmla="*/ 251 w 293"/>
              <a:gd name="T59" fmla="*/ 455 h 462"/>
              <a:gd name="T60" fmla="*/ 255 w 293"/>
              <a:gd name="T61" fmla="*/ 458 h 462"/>
              <a:gd name="T62" fmla="*/ 259 w 293"/>
              <a:gd name="T63" fmla="*/ 460 h 462"/>
              <a:gd name="T64" fmla="*/ 264 w 293"/>
              <a:gd name="T65" fmla="*/ 462 h 462"/>
              <a:gd name="T66" fmla="*/ 268 w 293"/>
              <a:gd name="T67" fmla="*/ 462 h 462"/>
              <a:gd name="T68" fmla="*/ 273 w 293"/>
              <a:gd name="T69" fmla="*/ 462 h 462"/>
              <a:gd name="T70" fmla="*/ 278 w 293"/>
              <a:gd name="T71" fmla="*/ 460 h 462"/>
              <a:gd name="T72" fmla="*/ 281 w 293"/>
              <a:gd name="T73" fmla="*/ 458 h 462"/>
              <a:gd name="T74" fmla="*/ 285 w 293"/>
              <a:gd name="T75" fmla="*/ 455 h 462"/>
              <a:gd name="T76" fmla="*/ 289 w 293"/>
              <a:gd name="T77" fmla="*/ 452 h 462"/>
              <a:gd name="T78" fmla="*/ 291 w 293"/>
              <a:gd name="T79" fmla="*/ 447 h 462"/>
              <a:gd name="T80" fmla="*/ 292 w 293"/>
              <a:gd name="T81" fmla="*/ 443 h 462"/>
              <a:gd name="T82" fmla="*/ 293 w 293"/>
              <a:gd name="T83" fmla="*/ 438 h 462"/>
              <a:gd name="T84" fmla="*/ 293 w 293"/>
              <a:gd name="T85" fmla="*/ 24 h 462"/>
              <a:gd name="T86" fmla="*/ 292 w 293"/>
              <a:gd name="T87" fmla="*/ 20 h 462"/>
              <a:gd name="T88" fmla="*/ 291 w 293"/>
              <a:gd name="T89" fmla="*/ 15 h 462"/>
              <a:gd name="T90" fmla="*/ 289 w 293"/>
              <a:gd name="T91" fmla="*/ 11 h 462"/>
              <a:gd name="T92" fmla="*/ 285 w 293"/>
              <a:gd name="T93" fmla="*/ 7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3" h="462">
                <a:moveTo>
                  <a:pt x="285" y="7"/>
                </a:moveTo>
                <a:lnTo>
                  <a:pt x="281" y="3"/>
                </a:lnTo>
                <a:lnTo>
                  <a:pt x="278" y="1"/>
                </a:lnTo>
                <a:lnTo>
                  <a:pt x="273" y="0"/>
                </a:lnTo>
                <a:lnTo>
                  <a:pt x="268" y="0"/>
                </a:lnTo>
                <a:lnTo>
                  <a:pt x="264" y="0"/>
                </a:lnTo>
                <a:lnTo>
                  <a:pt x="259" y="1"/>
                </a:lnTo>
                <a:lnTo>
                  <a:pt x="255" y="3"/>
                </a:lnTo>
                <a:lnTo>
                  <a:pt x="251" y="7"/>
                </a:lnTo>
                <a:lnTo>
                  <a:pt x="124" y="134"/>
                </a:lnTo>
                <a:lnTo>
                  <a:pt x="25" y="134"/>
                </a:lnTo>
                <a:lnTo>
                  <a:pt x="20" y="134"/>
                </a:lnTo>
                <a:lnTo>
                  <a:pt x="15" y="135"/>
                </a:lnTo>
                <a:lnTo>
                  <a:pt x="11" y="137"/>
                </a:lnTo>
                <a:lnTo>
                  <a:pt x="8" y="141"/>
                </a:lnTo>
                <a:lnTo>
                  <a:pt x="5" y="145"/>
                </a:lnTo>
                <a:lnTo>
                  <a:pt x="2" y="149"/>
                </a:lnTo>
                <a:lnTo>
                  <a:pt x="1" y="154"/>
                </a:lnTo>
                <a:lnTo>
                  <a:pt x="0" y="158"/>
                </a:lnTo>
                <a:lnTo>
                  <a:pt x="0" y="304"/>
                </a:lnTo>
                <a:lnTo>
                  <a:pt x="1" y="309"/>
                </a:lnTo>
                <a:lnTo>
                  <a:pt x="2" y="313"/>
                </a:lnTo>
                <a:lnTo>
                  <a:pt x="5" y="318"/>
                </a:lnTo>
                <a:lnTo>
                  <a:pt x="8" y="321"/>
                </a:lnTo>
                <a:lnTo>
                  <a:pt x="11" y="324"/>
                </a:lnTo>
                <a:lnTo>
                  <a:pt x="15" y="326"/>
                </a:lnTo>
                <a:lnTo>
                  <a:pt x="20" y="328"/>
                </a:lnTo>
                <a:lnTo>
                  <a:pt x="25" y="328"/>
                </a:lnTo>
                <a:lnTo>
                  <a:pt x="124" y="328"/>
                </a:lnTo>
                <a:lnTo>
                  <a:pt x="251" y="455"/>
                </a:lnTo>
                <a:lnTo>
                  <a:pt x="255" y="458"/>
                </a:lnTo>
                <a:lnTo>
                  <a:pt x="259" y="460"/>
                </a:lnTo>
                <a:lnTo>
                  <a:pt x="264" y="462"/>
                </a:lnTo>
                <a:lnTo>
                  <a:pt x="268" y="462"/>
                </a:lnTo>
                <a:lnTo>
                  <a:pt x="273" y="462"/>
                </a:lnTo>
                <a:lnTo>
                  <a:pt x="278" y="460"/>
                </a:lnTo>
                <a:lnTo>
                  <a:pt x="281" y="458"/>
                </a:lnTo>
                <a:lnTo>
                  <a:pt x="285" y="455"/>
                </a:lnTo>
                <a:lnTo>
                  <a:pt x="289" y="452"/>
                </a:lnTo>
                <a:lnTo>
                  <a:pt x="291" y="447"/>
                </a:lnTo>
                <a:lnTo>
                  <a:pt x="292" y="443"/>
                </a:lnTo>
                <a:lnTo>
                  <a:pt x="293" y="438"/>
                </a:lnTo>
                <a:lnTo>
                  <a:pt x="293" y="24"/>
                </a:lnTo>
                <a:lnTo>
                  <a:pt x="292" y="20"/>
                </a:lnTo>
                <a:lnTo>
                  <a:pt x="291" y="15"/>
                </a:lnTo>
                <a:lnTo>
                  <a:pt x="289" y="11"/>
                </a:lnTo>
                <a:lnTo>
                  <a:pt x="285" y="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6" name="Freeform 100">
            <a:extLst>
              <a:ext uri="{FF2B5EF4-FFF2-40B4-BE49-F238E27FC236}">
                <a16:creationId xmlns:a16="http://schemas.microsoft.com/office/drawing/2014/main" id="{D9853E0F-E09D-DD47-9C06-521834B3B8BE}"/>
              </a:ext>
            </a:extLst>
          </p:cNvPr>
          <p:cNvSpPr>
            <a:spLocks/>
          </p:cNvSpPr>
          <p:nvPr/>
        </p:nvSpPr>
        <p:spPr bwMode="auto">
          <a:xfrm>
            <a:off x="17836993" y="3326659"/>
            <a:ext cx="420439" cy="667499"/>
          </a:xfrm>
          <a:custGeom>
            <a:avLst/>
            <a:gdLst>
              <a:gd name="T0" fmla="*/ 267 w 292"/>
              <a:gd name="T1" fmla="*/ 0 h 462"/>
              <a:gd name="T2" fmla="*/ 263 w 292"/>
              <a:gd name="T3" fmla="*/ 0 h 462"/>
              <a:gd name="T4" fmla="*/ 259 w 292"/>
              <a:gd name="T5" fmla="*/ 1 h 462"/>
              <a:gd name="T6" fmla="*/ 254 w 292"/>
              <a:gd name="T7" fmla="*/ 3 h 462"/>
              <a:gd name="T8" fmla="*/ 250 w 292"/>
              <a:gd name="T9" fmla="*/ 7 h 462"/>
              <a:gd name="T10" fmla="*/ 124 w 292"/>
              <a:gd name="T11" fmla="*/ 134 h 462"/>
              <a:gd name="T12" fmla="*/ 24 w 292"/>
              <a:gd name="T13" fmla="*/ 134 h 462"/>
              <a:gd name="T14" fmla="*/ 19 w 292"/>
              <a:gd name="T15" fmla="*/ 134 h 462"/>
              <a:gd name="T16" fmla="*/ 15 w 292"/>
              <a:gd name="T17" fmla="*/ 135 h 462"/>
              <a:gd name="T18" fmla="*/ 10 w 292"/>
              <a:gd name="T19" fmla="*/ 137 h 462"/>
              <a:gd name="T20" fmla="*/ 7 w 292"/>
              <a:gd name="T21" fmla="*/ 141 h 462"/>
              <a:gd name="T22" fmla="*/ 4 w 292"/>
              <a:gd name="T23" fmla="*/ 145 h 462"/>
              <a:gd name="T24" fmla="*/ 2 w 292"/>
              <a:gd name="T25" fmla="*/ 149 h 462"/>
              <a:gd name="T26" fmla="*/ 1 w 292"/>
              <a:gd name="T27" fmla="*/ 154 h 462"/>
              <a:gd name="T28" fmla="*/ 0 w 292"/>
              <a:gd name="T29" fmla="*/ 158 h 462"/>
              <a:gd name="T30" fmla="*/ 0 w 292"/>
              <a:gd name="T31" fmla="*/ 304 h 462"/>
              <a:gd name="T32" fmla="*/ 1 w 292"/>
              <a:gd name="T33" fmla="*/ 309 h 462"/>
              <a:gd name="T34" fmla="*/ 2 w 292"/>
              <a:gd name="T35" fmla="*/ 313 h 462"/>
              <a:gd name="T36" fmla="*/ 4 w 292"/>
              <a:gd name="T37" fmla="*/ 318 h 462"/>
              <a:gd name="T38" fmla="*/ 7 w 292"/>
              <a:gd name="T39" fmla="*/ 321 h 462"/>
              <a:gd name="T40" fmla="*/ 10 w 292"/>
              <a:gd name="T41" fmla="*/ 324 h 462"/>
              <a:gd name="T42" fmla="*/ 15 w 292"/>
              <a:gd name="T43" fmla="*/ 326 h 462"/>
              <a:gd name="T44" fmla="*/ 19 w 292"/>
              <a:gd name="T45" fmla="*/ 328 h 462"/>
              <a:gd name="T46" fmla="*/ 24 w 292"/>
              <a:gd name="T47" fmla="*/ 328 h 462"/>
              <a:gd name="T48" fmla="*/ 124 w 292"/>
              <a:gd name="T49" fmla="*/ 328 h 462"/>
              <a:gd name="T50" fmla="*/ 250 w 292"/>
              <a:gd name="T51" fmla="*/ 455 h 462"/>
              <a:gd name="T52" fmla="*/ 254 w 292"/>
              <a:gd name="T53" fmla="*/ 458 h 462"/>
              <a:gd name="T54" fmla="*/ 259 w 292"/>
              <a:gd name="T55" fmla="*/ 460 h 462"/>
              <a:gd name="T56" fmla="*/ 263 w 292"/>
              <a:gd name="T57" fmla="*/ 462 h 462"/>
              <a:gd name="T58" fmla="*/ 267 w 292"/>
              <a:gd name="T59" fmla="*/ 462 h 462"/>
              <a:gd name="T60" fmla="*/ 273 w 292"/>
              <a:gd name="T61" fmla="*/ 462 h 462"/>
              <a:gd name="T62" fmla="*/ 277 w 292"/>
              <a:gd name="T63" fmla="*/ 460 h 462"/>
              <a:gd name="T64" fmla="*/ 281 w 292"/>
              <a:gd name="T65" fmla="*/ 458 h 462"/>
              <a:gd name="T66" fmla="*/ 285 w 292"/>
              <a:gd name="T67" fmla="*/ 455 h 462"/>
              <a:gd name="T68" fmla="*/ 288 w 292"/>
              <a:gd name="T69" fmla="*/ 452 h 462"/>
              <a:gd name="T70" fmla="*/ 290 w 292"/>
              <a:gd name="T71" fmla="*/ 447 h 462"/>
              <a:gd name="T72" fmla="*/ 291 w 292"/>
              <a:gd name="T73" fmla="*/ 443 h 462"/>
              <a:gd name="T74" fmla="*/ 292 w 292"/>
              <a:gd name="T75" fmla="*/ 438 h 462"/>
              <a:gd name="T76" fmla="*/ 292 w 292"/>
              <a:gd name="T77" fmla="*/ 24 h 462"/>
              <a:gd name="T78" fmla="*/ 291 w 292"/>
              <a:gd name="T79" fmla="*/ 20 h 462"/>
              <a:gd name="T80" fmla="*/ 290 w 292"/>
              <a:gd name="T81" fmla="*/ 15 h 462"/>
              <a:gd name="T82" fmla="*/ 288 w 292"/>
              <a:gd name="T83" fmla="*/ 11 h 462"/>
              <a:gd name="T84" fmla="*/ 285 w 292"/>
              <a:gd name="T85" fmla="*/ 7 h 462"/>
              <a:gd name="T86" fmla="*/ 281 w 292"/>
              <a:gd name="T87" fmla="*/ 3 h 462"/>
              <a:gd name="T88" fmla="*/ 277 w 292"/>
              <a:gd name="T89" fmla="*/ 1 h 462"/>
              <a:gd name="T90" fmla="*/ 273 w 292"/>
              <a:gd name="T91" fmla="*/ 0 h 462"/>
              <a:gd name="T92" fmla="*/ 267 w 292"/>
              <a:gd name="T93"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2" h="462">
                <a:moveTo>
                  <a:pt x="267" y="0"/>
                </a:moveTo>
                <a:lnTo>
                  <a:pt x="263" y="0"/>
                </a:lnTo>
                <a:lnTo>
                  <a:pt x="259" y="1"/>
                </a:lnTo>
                <a:lnTo>
                  <a:pt x="254" y="3"/>
                </a:lnTo>
                <a:lnTo>
                  <a:pt x="250" y="7"/>
                </a:lnTo>
                <a:lnTo>
                  <a:pt x="124" y="134"/>
                </a:lnTo>
                <a:lnTo>
                  <a:pt x="24" y="134"/>
                </a:lnTo>
                <a:lnTo>
                  <a:pt x="19" y="134"/>
                </a:lnTo>
                <a:lnTo>
                  <a:pt x="15" y="135"/>
                </a:lnTo>
                <a:lnTo>
                  <a:pt x="10" y="137"/>
                </a:lnTo>
                <a:lnTo>
                  <a:pt x="7" y="141"/>
                </a:lnTo>
                <a:lnTo>
                  <a:pt x="4" y="145"/>
                </a:lnTo>
                <a:lnTo>
                  <a:pt x="2" y="149"/>
                </a:lnTo>
                <a:lnTo>
                  <a:pt x="1" y="154"/>
                </a:lnTo>
                <a:lnTo>
                  <a:pt x="0" y="158"/>
                </a:lnTo>
                <a:lnTo>
                  <a:pt x="0" y="304"/>
                </a:lnTo>
                <a:lnTo>
                  <a:pt x="1" y="309"/>
                </a:lnTo>
                <a:lnTo>
                  <a:pt x="2" y="313"/>
                </a:lnTo>
                <a:lnTo>
                  <a:pt x="4" y="318"/>
                </a:lnTo>
                <a:lnTo>
                  <a:pt x="7" y="321"/>
                </a:lnTo>
                <a:lnTo>
                  <a:pt x="10" y="324"/>
                </a:lnTo>
                <a:lnTo>
                  <a:pt x="15" y="326"/>
                </a:lnTo>
                <a:lnTo>
                  <a:pt x="19" y="328"/>
                </a:lnTo>
                <a:lnTo>
                  <a:pt x="24" y="328"/>
                </a:lnTo>
                <a:lnTo>
                  <a:pt x="124" y="328"/>
                </a:lnTo>
                <a:lnTo>
                  <a:pt x="250" y="455"/>
                </a:lnTo>
                <a:lnTo>
                  <a:pt x="254" y="458"/>
                </a:lnTo>
                <a:lnTo>
                  <a:pt x="259" y="460"/>
                </a:lnTo>
                <a:lnTo>
                  <a:pt x="263" y="462"/>
                </a:lnTo>
                <a:lnTo>
                  <a:pt x="267" y="462"/>
                </a:lnTo>
                <a:lnTo>
                  <a:pt x="273" y="462"/>
                </a:lnTo>
                <a:lnTo>
                  <a:pt x="277" y="460"/>
                </a:lnTo>
                <a:lnTo>
                  <a:pt x="281" y="458"/>
                </a:lnTo>
                <a:lnTo>
                  <a:pt x="285" y="455"/>
                </a:lnTo>
                <a:lnTo>
                  <a:pt x="288" y="452"/>
                </a:lnTo>
                <a:lnTo>
                  <a:pt x="290" y="447"/>
                </a:lnTo>
                <a:lnTo>
                  <a:pt x="291" y="443"/>
                </a:lnTo>
                <a:lnTo>
                  <a:pt x="292" y="438"/>
                </a:lnTo>
                <a:lnTo>
                  <a:pt x="292" y="24"/>
                </a:lnTo>
                <a:lnTo>
                  <a:pt x="291" y="20"/>
                </a:lnTo>
                <a:lnTo>
                  <a:pt x="290" y="15"/>
                </a:lnTo>
                <a:lnTo>
                  <a:pt x="288" y="11"/>
                </a:lnTo>
                <a:lnTo>
                  <a:pt x="285" y="7"/>
                </a:lnTo>
                <a:lnTo>
                  <a:pt x="281" y="3"/>
                </a:lnTo>
                <a:lnTo>
                  <a:pt x="277" y="1"/>
                </a:lnTo>
                <a:lnTo>
                  <a:pt x="273" y="0"/>
                </a:lnTo>
                <a:lnTo>
                  <a:pt x="267"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7" name="Freeform 101">
            <a:extLst>
              <a:ext uri="{FF2B5EF4-FFF2-40B4-BE49-F238E27FC236}">
                <a16:creationId xmlns:a16="http://schemas.microsoft.com/office/drawing/2014/main" id="{64065A30-4B58-5545-BD03-F160C93212EB}"/>
              </a:ext>
            </a:extLst>
          </p:cNvPr>
          <p:cNvSpPr>
            <a:spLocks/>
          </p:cNvSpPr>
          <p:nvPr/>
        </p:nvSpPr>
        <p:spPr bwMode="auto">
          <a:xfrm>
            <a:off x="18335450" y="3526040"/>
            <a:ext cx="134368" cy="264400"/>
          </a:xfrm>
          <a:custGeom>
            <a:avLst/>
            <a:gdLst>
              <a:gd name="T0" fmla="*/ 84 w 93"/>
              <a:gd name="T1" fmla="*/ 133 h 183"/>
              <a:gd name="T2" fmla="*/ 92 w 93"/>
              <a:gd name="T3" fmla="*/ 106 h 183"/>
              <a:gd name="T4" fmla="*/ 92 w 93"/>
              <a:gd name="T5" fmla="*/ 78 h 183"/>
              <a:gd name="T6" fmla="*/ 84 w 93"/>
              <a:gd name="T7" fmla="*/ 51 h 183"/>
              <a:gd name="T8" fmla="*/ 72 w 93"/>
              <a:gd name="T9" fmla="*/ 32 h 183"/>
              <a:gd name="T10" fmla="*/ 63 w 93"/>
              <a:gd name="T11" fmla="*/ 21 h 183"/>
              <a:gd name="T12" fmla="*/ 53 w 93"/>
              <a:gd name="T13" fmla="*/ 12 h 183"/>
              <a:gd name="T14" fmla="*/ 40 w 93"/>
              <a:gd name="T15" fmla="*/ 6 h 183"/>
              <a:gd name="T16" fmla="*/ 29 w 93"/>
              <a:gd name="T17" fmla="*/ 2 h 183"/>
              <a:gd name="T18" fmla="*/ 20 w 93"/>
              <a:gd name="T19" fmla="*/ 2 h 183"/>
              <a:gd name="T20" fmla="*/ 11 w 93"/>
              <a:gd name="T21" fmla="*/ 5 h 183"/>
              <a:gd name="T22" fmla="*/ 4 w 93"/>
              <a:gd name="T23" fmla="*/ 11 h 183"/>
              <a:gd name="T24" fmla="*/ 0 w 93"/>
              <a:gd name="T25" fmla="*/ 20 h 183"/>
              <a:gd name="T26" fmla="*/ 0 w 93"/>
              <a:gd name="T27" fmla="*/ 29 h 183"/>
              <a:gd name="T28" fmla="*/ 2 w 93"/>
              <a:gd name="T29" fmla="*/ 36 h 183"/>
              <a:gd name="T30" fmla="*/ 10 w 93"/>
              <a:gd name="T31" fmla="*/ 44 h 183"/>
              <a:gd name="T32" fmla="*/ 23 w 93"/>
              <a:gd name="T33" fmla="*/ 52 h 183"/>
              <a:gd name="T34" fmla="*/ 35 w 93"/>
              <a:gd name="T35" fmla="*/ 62 h 183"/>
              <a:gd name="T36" fmla="*/ 42 w 93"/>
              <a:gd name="T37" fmla="*/ 75 h 183"/>
              <a:gd name="T38" fmla="*/ 44 w 93"/>
              <a:gd name="T39" fmla="*/ 86 h 183"/>
              <a:gd name="T40" fmla="*/ 44 w 93"/>
              <a:gd name="T41" fmla="*/ 98 h 183"/>
              <a:gd name="T42" fmla="*/ 42 w 93"/>
              <a:gd name="T43" fmla="*/ 110 h 183"/>
              <a:gd name="T44" fmla="*/ 35 w 93"/>
              <a:gd name="T45" fmla="*/ 121 h 183"/>
              <a:gd name="T46" fmla="*/ 23 w 93"/>
              <a:gd name="T47" fmla="*/ 132 h 183"/>
              <a:gd name="T48" fmla="*/ 10 w 93"/>
              <a:gd name="T49" fmla="*/ 140 h 183"/>
              <a:gd name="T50" fmla="*/ 2 w 93"/>
              <a:gd name="T51" fmla="*/ 148 h 183"/>
              <a:gd name="T52" fmla="*/ 0 w 93"/>
              <a:gd name="T53" fmla="*/ 155 h 183"/>
              <a:gd name="T54" fmla="*/ 0 w 93"/>
              <a:gd name="T55" fmla="*/ 164 h 183"/>
              <a:gd name="T56" fmla="*/ 4 w 93"/>
              <a:gd name="T57" fmla="*/ 172 h 183"/>
              <a:gd name="T58" fmla="*/ 11 w 93"/>
              <a:gd name="T59" fmla="*/ 180 h 183"/>
              <a:gd name="T60" fmla="*/ 20 w 93"/>
              <a:gd name="T61" fmla="*/ 183 h 183"/>
              <a:gd name="T62" fmla="*/ 29 w 93"/>
              <a:gd name="T63" fmla="*/ 183 h 183"/>
              <a:gd name="T64" fmla="*/ 40 w 93"/>
              <a:gd name="T65" fmla="*/ 179 h 183"/>
              <a:gd name="T66" fmla="*/ 53 w 93"/>
              <a:gd name="T67" fmla="*/ 171 h 183"/>
              <a:gd name="T68" fmla="*/ 68 w 93"/>
              <a:gd name="T69" fmla="*/ 15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 h="183">
                <a:moveTo>
                  <a:pt x="77" y="146"/>
                </a:moveTo>
                <a:lnTo>
                  <a:pt x="84" y="133"/>
                </a:lnTo>
                <a:lnTo>
                  <a:pt x="89" y="120"/>
                </a:lnTo>
                <a:lnTo>
                  <a:pt x="92" y="106"/>
                </a:lnTo>
                <a:lnTo>
                  <a:pt x="93" y="92"/>
                </a:lnTo>
                <a:lnTo>
                  <a:pt x="92" y="78"/>
                </a:lnTo>
                <a:lnTo>
                  <a:pt x="89" y="64"/>
                </a:lnTo>
                <a:lnTo>
                  <a:pt x="84" y="51"/>
                </a:lnTo>
                <a:lnTo>
                  <a:pt x="77" y="38"/>
                </a:lnTo>
                <a:lnTo>
                  <a:pt x="72" y="32"/>
                </a:lnTo>
                <a:lnTo>
                  <a:pt x="68" y="26"/>
                </a:lnTo>
                <a:lnTo>
                  <a:pt x="63" y="21"/>
                </a:lnTo>
                <a:lnTo>
                  <a:pt x="58" y="17"/>
                </a:lnTo>
                <a:lnTo>
                  <a:pt x="53" y="12"/>
                </a:lnTo>
                <a:lnTo>
                  <a:pt x="47" y="9"/>
                </a:lnTo>
                <a:lnTo>
                  <a:pt x="40" y="6"/>
                </a:lnTo>
                <a:lnTo>
                  <a:pt x="34" y="3"/>
                </a:lnTo>
                <a:lnTo>
                  <a:pt x="29" y="2"/>
                </a:lnTo>
                <a:lnTo>
                  <a:pt x="25" y="0"/>
                </a:lnTo>
                <a:lnTo>
                  <a:pt x="20" y="2"/>
                </a:lnTo>
                <a:lnTo>
                  <a:pt x="15" y="3"/>
                </a:lnTo>
                <a:lnTo>
                  <a:pt x="11" y="5"/>
                </a:lnTo>
                <a:lnTo>
                  <a:pt x="8" y="8"/>
                </a:lnTo>
                <a:lnTo>
                  <a:pt x="4" y="11"/>
                </a:lnTo>
                <a:lnTo>
                  <a:pt x="2" y="16"/>
                </a:lnTo>
                <a:lnTo>
                  <a:pt x="0" y="20"/>
                </a:lnTo>
                <a:lnTo>
                  <a:pt x="0" y="25"/>
                </a:lnTo>
                <a:lnTo>
                  <a:pt x="0" y="29"/>
                </a:lnTo>
                <a:lnTo>
                  <a:pt x="1" y="33"/>
                </a:lnTo>
                <a:lnTo>
                  <a:pt x="2" y="36"/>
                </a:lnTo>
                <a:lnTo>
                  <a:pt x="4" y="38"/>
                </a:lnTo>
                <a:lnTo>
                  <a:pt x="10" y="44"/>
                </a:lnTo>
                <a:lnTo>
                  <a:pt x="16" y="48"/>
                </a:lnTo>
                <a:lnTo>
                  <a:pt x="23" y="52"/>
                </a:lnTo>
                <a:lnTo>
                  <a:pt x="28" y="57"/>
                </a:lnTo>
                <a:lnTo>
                  <a:pt x="35" y="62"/>
                </a:lnTo>
                <a:lnTo>
                  <a:pt x="40" y="71"/>
                </a:lnTo>
                <a:lnTo>
                  <a:pt x="42" y="75"/>
                </a:lnTo>
                <a:lnTo>
                  <a:pt x="43" y="80"/>
                </a:lnTo>
                <a:lnTo>
                  <a:pt x="44" y="86"/>
                </a:lnTo>
                <a:lnTo>
                  <a:pt x="44" y="92"/>
                </a:lnTo>
                <a:lnTo>
                  <a:pt x="44" y="98"/>
                </a:lnTo>
                <a:lnTo>
                  <a:pt x="43" y="104"/>
                </a:lnTo>
                <a:lnTo>
                  <a:pt x="42" y="110"/>
                </a:lnTo>
                <a:lnTo>
                  <a:pt x="40" y="114"/>
                </a:lnTo>
                <a:lnTo>
                  <a:pt x="35" y="121"/>
                </a:lnTo>
                <a:lnTo>
                  <a:pt x="28" y="127"/>
                </a:lnTo>
                <a:lnTo>
                  <a:pt x="23" y="132"/>
                </a:lnTo>
                <a:lnTo>
                  <a:pt x="16" y="135"/>
                </a:lnTo>
                <a:lnTo>
                  <a:pt x="10" y="140"/>
                </a:lnTo>
                <a:lnTo>
                  <a:pt x="4" y="145"/>
                </a:lnTo>
                <a:lnTo>
                  <a:pt x="2" y="148"/>
                </a:lnTo>
                <a:lnTo>
                  <a:pt x="1" y="152"/>
                </a:lnTo>
                <a:lnTo>
                  <a:pt x="0" y="155"/>
                </a:lnTo>
                <a:lnTo>
                  <a:pt x="0" y="159"/>
                </a:lnTo>
                <a:lnTo>
                  <a:pt x="0" y="164"/>
                </a:lnTo>
                <a:lnTo>
                  <a:pt x="2" y="169"/>
                </a:lnTo>
                <a:lnTo>
                  <a:pt x="4" y="172"/>
                </a:lnTo>
                <a:lnTo>
                  <a:pt x="8" y="176"/>
                </a:lnTo>
                <a:lnTo>
                  <a:pt x="11" y="180"/>
                </a:lnTo>
                <a:lnTo>
                  <a:pt x="15" y="182"/>
                </a:lnTo>
                <a:lnTo>
                  <a:pt x="20" y="183"/>
                </a:lnTo>
                <a:lnTo>
                  <a:pt x="25" y="183"/>
                </a:lnTo>
                <a:lnTo>
                  <a:pt x="29" y="183"/>
                </a:lnTo>
                <a:lnTo>
                  <a:pt x="34" y="182"/>
                </a:lnTo>
                <a:lnTo>
                  <a:pt x="40" y="179"/>
                </a:lnTo>
                <a:lnTo>
                  <a:pt x="47" y="175"/>
                </a:lnTo>
                <a:lnTo>
                  <a:pt x="53" y="171"/>
                </a:lnTo>
                <a:lnTo>
                  <a:pt x="58" y="167"/>
                </a:lnTo>
                <a:lnTo>
                  <a:pt x="68" y="157"/>
                </a:lnTo>
                <a:lnTo>
                  <a:pt x="77" y="14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8" name="Freeform 102">
            <a:extLst>
              <a:ext uri="{FF2B5EF4-FFF2-40B4-BE49-F238E27FC236}">
                <a16:creationId xmlns:a16="http://schemas.microsoft.com/office/drawing/2014/main" id="{041162C0-540B-DF4F-B5EA-5FAEE452E8B3}"/>
              </a:ext>
            </a:extLst>
          </p:cNvPr>
          <p:cNvSpPr>
            <a:spLocks/>
          </p:cNvSpPr>
          <p:nvPr/>
        </p:nvSpPr>
        <p:spPr bwMode="auto">
          <a:xfrm>
            <a:off x="18391798" y="3400344"/>
            <a:ext cx="216720" cy="520129"/>
          </a:xfrm>
          <a:custGeom>
            <a:avLst/>
            <a:gdLst>
              <a:gd name="T0" fmla="*/ 127 w 152"/>
              <a:gd name="T1" fmla="*/ 276 h 362"/>
              <a:gd name="T2" fmla="*/ 140 w 152"/>
              <a:gd name="T3" fmla="*/ 250 h 362"/>
              <a:gd name="T4" fmla="*/ 148 w 152"/>
              <a:gd name="T5" fmla="*/ 223 h 362"/>
              <a:gd name="T6" fmla="*/ 152 w 152"/>
              <a:gd name="T7" fmla="*/ 195 h 362"/>
              <a:gd name="T8" fmla="*/ 152 w 152"/>
              <a:gd name="T9" fmla="*/ 166 h 362"/>
              <a:gd name="T10" fmla="*/ 148 w 152"/>
              <a:gd name="T11" fmla="*/ 138 h 362"/>
              <a:gd name="T12" fmla="*/ 140 w 152"/>
              <a:gd name="T13" fmla="*/ 112 h 362"/>
              <a:gd name="T14" fmla="*/ 127 w 152"/>
              <a:gd name="T15" fmla="*/ 86 h 362"/>
              <a:gd name="T16" fmla="*/ 111 w 152"/>
              <a:gd name="T17" fmla="*/ 61 h 362"/>
              <a:gd name="T18" fmla="*/ 93 w 152"/>
              <a:gd name="T19" fmla="*/ 40 h 362"/>
              <a:gd name="T20" fmla="*/ 71 w 152"/>
              <a:gd name="T21" fmla="*/ 23 h 362"/>
              <a:gd name="T22" fmla="*/ 47 w 152"/>
              <a:gd name="T23" fmla="*/ 7 h 362"/>
              <a:gd name="T24" fmla="*/ 29 w 152"/>
              <a:gd name="T25" fmla="*/ 0 h 362"/>
              <a:gd name="T26" fmla="*/ 19 w 152"/>
              <a:gd name="T27" fmla="*/ 0 h 362"/>
              <a:gd name="T28" fmla="*/ 11 w 152"/>
              <a:gd name="T29" fmla="*/ 4 h 362"/>
              <a:gd name="T30" fmla="*/ 4 w 152"/>
              <a:gd name="T31" fmla="*/ 11 h 362"/>
              <a:gd name="T32" fmla="*/ 1 w 152"/>
              <a:gd name="T33" fmla="*/ 19 h 362"/>
              <a:gd name="T34" fmla="*/ 1 w 152"/>
              <a:gd name="T35" fmla="*/ 31 h 362"/>
              <a:gd name="T36" fmla="*/ 9 w 152"/>
              <a:gd name="T37" fmla="*/ 42 h 362"/>
              <a:gd name="T38" fmla="*/ 33 w 152"/>
              <a:gd name="T39" fmla="*/ 56 h 362"/>
              <a:gd name="T40" fmla="*/ 57 w 152"/>
              <a:gd name="T41" fmla="*/ 74 h 362"/>
              <a:gd name="T42" fmla="*/ 79 w 152"/>
              <a:gd name="T43" fmla="*/ 100 h 362"/>
              <a:gd name="T44" fmla="*/ 95 w 152"/>
              <a:gd name="T45" fmla="*/ 131 h 362"/>
              <a:gd name="T46" fmla="*/ 103 w 152"/>
              <a:gd name="T47" fmla="*/ 164 h 362"/>
              <a:gd name="T48" fmla="*/ 103 w 152"/>
              <a:gd name="T49" fmla="*/ 199 h 362"/>
              <a:gd name="T50" fmla="*/ 95 w 152"/>
              <a:gd name="T51" fmla="*/ 231 h 362"/>
              <a:gd name="T52" fmla="*/ 79 w 152"/>
              <a:gd name="T53" fmla="*/ 262 h 362"/>
              <a:gd name="T54" fmla="*/ 57 w 152"/>
              <a:gd name="T55" fmla="*/ 287 h 362"/>
              <a:gd name="T56" fmla="*/ 33 w 152"/>
              <a:gd name="T57" fmla="*/ 305 h 362"/>
              <a:gd name="T58" fmla="*/ 9 w 152"/>
              <a:gd name="T59" fmla="*/ 319 h 362"/>
              <a:gd name="T60" fmla="*/ 1 w 152"/>
              <a:gd name="T61" fmla="*/ 330 h 362"/>
              <a:gd name="T62" fmla="*/ 1 w 152"/>
              <a:gd name="T63" fmla="*/ 342 h 362"/>
              <a:gd name="T64" fmla="*/ 4 w 152"/>
              <a:gd name="T65" fmla="*/ 351 h 362"/>
              <a:gd name="T66" fmla="*/ 12 w 152"/>
              <a:gd name="T67" fmla="*/ 358 h 362"/>
              <a:gd name="T68" fmla="*/ 20 w 152"/>
              <a:gd name="T69" fmla="*/ 362 h 362"/>
              <a:gd name="T70" fmla="*/ 30 w 152"/>
              <a:gd name="T71" fmla="*/ 362 h 362"/>
              <a:gd name="T72" fmla="*/ 47 w 152"/>
              <a:gd name="T73" fmla="*/ 354 h 362"/>
              <a:gd name="T74" fmla="*/ 71 w 152"/>
              <a:gd name="T75" fmla="*/ 340 h 362"/>
              <a:gd name="T76" fmla="*/ 93 w 152"/>
              <a:gd name="T77" fmla="*/ 322 h 362"/>
              <a:gd name="T78" fmla="*/ 111 w 152"/>
              <a:gd name="T79" fmla="*/ 30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362">
                <a:moveTo>
                  <a:pt x="120" y="288"/>
                </a:moveTo>
                <a:lnTo>
                  <a:pt x="127" y="276"/>
                </a:lnTo>
                <a:lnTo>
                  <a:pt x="134" y="263"/>
                </a:lnTo>
                <a:lnTo>
                  <a:pt x="140" y="250"/>
                </a:lnTo>
                <a:lnTo>
                  <a:pt x="145" y="237"/>
                </a:lnTo>
                <a:lnTo>
                  <a:pt x="148" y="223"/>
                </a:lnTo>
                <a:lnTo>
                  <a:pt x="150" y="209"/>
                </a:lnTo>
                <a:lnTo>
                  <a:pt x="152" y="195"/>
                </a:lnTo>
                <a:lnTo>
                  <a:pt x="152" y="181"/>
                </a:lnTo>
                <a:lnTo>
                  <a:pt x="152" y="166"/>
                </a:lnTo>
                <a:lnTo>
                  <a:pt x="150" y="152"/>
                </a:lnTo>
                <a:lnTo>
                  <a:pt x="148" y="138"/>
                </a:lnTo>
                <a:lnTo>
                  <a:pt x="145" y="125"/>
                </a:lnTo>
                <a:lnTo>
                  <a:pt x="140" y="112"/>
                </a:lnTo>
                <a:lnTo>
                  <a:pt x="134" y="99"/>
                </a:lnTo>
                <a:lnTo>
                  <a:pt x="127" y="86"/>
                </a:lnTo>
                <a:lnTo>
                  <a:pt x="120" y="73"/>
                </a:lnTo>
                <a:lnTo>
                  <a:pt x="111" y="61"/>
                </a:lnTo>
                <a:lnTo>
                  <a:pt x="103" y="51"/>
                </a:lnTo>
                <a:lnTo>
                  <a:pt x="93" y="40"/>
                </a:lnTo>
                <a:lnTo>
                  <a:pt x="82" y="31"/>
                </a:lnTo>
                <a:lnTo>
                  <a:pt x="71" y="23"/>
                </a:lnTo>
                <a:lnTo>
                  <a:pt x="59" y="15"/>
                </a:lnTo>
                <a:lnTo>
                  <a:pt x="47" y="7"/>
                </a:lnTo>
                <a:lnTo>
                  <a:pt x="34" y="2"/>
                </a:lnTo>
                <a:lnTo>
                  <a:pt x="29" y="0"/>
                </a:lnTo>
                <a:lnTo>
                  <a:pt x="25" y="0"/>
                </a:lnTo>
                <a:lnTo>
                  <a:pt x="19" y="0"/>
                </a:lnTo>
                <a:lnTo>
                  <a:pt x="15" y="2"/>
                </a:lnTo>
                <a:lnTo>
                  <a:pt x="11" y="4"/>
                </a:lnTo>
                <a:lnTo>
                  <a:pt x="7" y="7"/>
                </a:lnTo>
                <a:lnTo>
                  <a:pt x="4" y="11"/>
                </a:lnTo>
                <a:lnTo>
                  <a:pt x="2" y="15"/>
                </a:lnTo>
                <a:lnTo>
                  <a:pt x="1" y="19"/>
                </a:lnTo>
                <a:lnTo>
                  <a:pt x="0" y="25"/>
                </a:lnTo>
                <a:lnTo>
                  <a:pt x="1" y="31"/>
                </a:lnTo>
                <a:lnTo>
                  <a:pt x="4" y="38"/>
                </a:lnTo>
                <a:lnTo>
                  <a:pt x="9" y="42"/>
                </a:lnTo>
                <a:lnTo>
                  <a:pt x="15" y="46"/>
                </a:lnTo>
                <a:lnTo>
                  <a:pt x="33" y="56"/>
                </a:lnTo>
                <a:lnTo>
                  <a:pt x="44" y="64"/>
                </a:lnTo>
                <a:lnTo>
                  <a:pt x="57" y="74"/>
                </a:lnTo>
                <a:lnTo>
                  <a:pt x="69" y="86"/>
                </a:lnTo>
                <a:lnTo>
                  <a:pt x="79" y="100"/>
                </a:lnTo>
                <a:lnTo>
                  <a:pt x="88" y="115"/>
                </a:lnTo>
                <a:lnTo>
                  <a:pt x="95" y="131"/>
                </a:lnTo>
                <a:lnTo>
                  <a:pt x="99" y="147"/>
                </a:lnTo>
                <a:lnTo>
                  <a:pt x="103" y="164"/>
                </a:lnTo>
                <a:lnTo>
                  <a:pt x="104" y="181"/>
                </a:lnTo>
                <a:lnTo>
                  <a:pt x="103" y="199"/>
                </a:lnTo>
                <a:lnTo>
                  <a:pt x="99" y="215"/>
                </a:lnTo>
                <a:lnTo>
                  <a:pt x="95" y="231"/>
                </a:lnTo>
                <a:lnTo>
                  <a:pt x="88" y="247"/>
                </a:lnTo>
                <a:lnTo>
                  <a:pt x="79" y="262"/>
                </a:lnTo>
                <a:lnTo>
                  <a:pt x="69" y="275"/>
                </a:lnTo>
                <a:lnTo>
                  <a:pt x="57" y="287"/>
                </a:lnTo>
                <a:lnTo>
                  <a:pt x="44" y="299"/>
                </a:lnTo>
                <a:lnTo>
                  <a:pt x="33" y="305"/>
                </a:lnTo>
                <a:lnTo>
                  <a:pt x="15" y="315"/>
                </a:lnTo>
                <a:lnTo>
                  <a:pt x="9" y="319"/>
                </a:lnTo>
                <a:lnTo>
                  <a:pt x="4" y="325"/>
                </a:lnTo>
                <a:lnTo>
                  <a:pt x="1" y="330"/>
                </a:lnTo>
                <a:lnTo>
                  <a:pt x="0" y="338"/>
                </a:lnTo>
                <a:lnTo>
                  <a:pt x="1" y="342"/>
                </a:lnTo>
                <a:lnTo>
                  <a:pt x="2" y="346"/>
                </a:lnTo>
                <a:lnTo>
                  <a:pt x="4" y="351"/>
                </a:lnTo>
                <a:lnTo>
                  <a:pt x="7" y="355"/>
                </a:lnTo>
                <a:lnTo>
                  <a:pt x="12" y="358"/>
                </a:lnTo>
                <a:lnTo>
                  <a:pt x="15" y="361"/>
                </a:lnTo>
                <a:lnTo>
                  <a:pt x="20" y="362"/>
                </a:lnTo>
                <a:lnTo>
                  <a:pt x="25" y="362"/>
                </a:lnTo>
                <a:lnTo>
                  <a:pt x="30" y="362"/>
                </a:lnTo>
                <a:lnTo>
                  <a:pt x="34" y="361"/>
                </a:lnTo>
                <a:lnTo>
                  <a:pt x="47" y="354"/>
                </a:lnTo>
                <a:lnTo>
                  <a:pt x="59" y="348"/>
                </a:lnTo>
                <a:lnTo>
                  <a:pt x="71" y="340"/>
                </a:lnTo>
                <a:lnTo>
                  <a:pt x="82" y="331"/>
                </a:lnTo>
                <a:lnTo>
                  <a:pt x="93" y="322"/>
                </a:lnTo>
                <a:lnTo>
                  <a:pt x="103" y="312"/>
                </a:lnTo>
                <a:lnTo>
                  <a:pt x="111" y="300"/>
                </a:lnTo>
                <a:lnTo>
                  <a:pt x="120" y="28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9" name="Freeform 103">
            <a:extLst>
              <a:ext uri="{FF2B5EF4-FFF2-40B4-BE49-F238E27FC236}">
                <a16:creationId xmlns:a16="http://schemas.microsoft.com/office/drawing/2014/main" id="{0A920DBE-A1FF-DB4E-B38E-233355096E4A}"/>
              </a:ext>
            </a:extLst>
          </p:cNvPr>
          <p:cNvSpPr>
            <a:spLocks/>
          </p:cNvSpPr>
          <p:nvPr/>
        </p:nvSpPr>
        <p:spPr bwMode="auto">
          <a:xfrm>
            <a:off x="18448144" y="3270311"/>
            <a:ext cx="303408" cy="780193"/>
          </a:xfrm>
          <a:custGeom>
            <a:avLst/>
            <a:gdLst>
              <a:gd name="T0" fmla="*/ 150 w 210"/>
              <a:gd name="T1" fmla="*/ 92 h 541"/>
              <a:gd name="T2" fmla="*/ 122 w 210"/>
              <a:gd name="T3" fmla="*/ 61 h 541"/>
              <a:gd name="T4" fmla="*/ 89 w 210"/>
              <a:gd name="T5" fmla="*/ 34 h 541"/>
              <a:gd name="T6" fmla="*/ 54 w 210"/>
              <a:gd name="T7" fmla="*/ 12 h 541"/>
              <a:gd name="T8" fmla="*/ 29 w 210"/>
              <a:gd name="T9" fmla="*/ 1 h 541"/>
              <a:gd name="T10" fmla="*/ 19 w 210"/>
              <a:gd name="T11" fmla="*/ 1 h 541"/>
              <a:gd name="T12" fmla="*/ 11 w 210"/>
              <a:gd name="T13" fmla="*/ 5 h 541"/>
              <a:gd name="T14" fmla="*/ 4 w 210"/>
              <a:gd name="T15" fmla="*/ 11 h 541"/>
              <a:gd name="T16" fmla="*/ 0 w 210"/>
              <a:gd name="T17" fmla="*/ 20 h 541"/>
              <a:gd name="T18" fmla="*/ 1 w 210"/>
              <a:gd name="T19" fmla="*/ 32 h 541"/>
              <a:gd name="T20" fmla="*/ 8 w 210"/>
              <a:gd name="T21" fmla="*/ 42 h 541"/>
              <a:gd name="T22" fmla="*/ 18 w 210"/>
              <a:gd name="T23" fmla="*/ 49 h 541"/>
              <a:gd name="T24" fmla="*/ 28 w 210"/>
              <a:gd name="T25" fmla="*/ 53 h 541"/>
              <a:gd name="T26" fmla="*/ 48 w 210"/>
              <a:gd name="T27" fmla="*/ 65 h 541"/>
              <a:gd name="T28" fmla="*/ 74 w 210"/>
              <a:gd name="T29" fmla="*/ 83 h 541"/>
              <a:gd name="T30" fmla="*/ 95 w 210"/>
              <a:gd name="T31" fmla="*/ 103 h 541"/>
              <a:gd name="T32" fmla="*/ 113 w 210"/>
              <a:gd name="T33" fmla="*/ 124 h 541"/>
              <a:gd name="T34" fmla="*/ 129 w 210"/>
              <a:gd name="T35" fmla="*/ 148 h 541"/>
              <a:gd name="T36" fmla="*/ 142 w 210"/>
              <a:gd name="T37" fmla="*/ 174 h 541"/>
              <a:gd name="T38" fmla="*/ 152 w 210"/>
              <a:gd name="T39" fmla="*/ 201 h 541"/>
              <a:gd name="T40" fmla="*/ 159 w 210"/>
              <a:gd name="T41" fmla="*/ 228 h 541"/>
              <a:gd name="T42" fmla="*/ 162 w 210"/>
              <a:gd name="T43" fmla="*/ 256 h 541"/>
              <a:gd name="T44" fmla="*/ 162 w 210"/>
              <a:gd name="T45" fmla="*/ 285 h 541"/>
              <a:gd name="T46" fmla="*/ 159 w 210"/>
              <a:gd name="T47" fmla="*/ 313 h 541"/>
              <a:gd name="T48" fmla="*/ 152 w 210"/>
              <a:gd name="T49" fmla="*/ 341 h 541"/>
              <a:gd name="T50" fmla="*/ 142 w 210"/>
              <a:gd name="T51" fmla="*/ 367 h 541"/>
              <a:gd name="T52" fmla="*/ 129 w 210"/>
              <a:gd name="T53" fmla="*/ 393 h 541"/>
              <a:gd name="T54" fmla="*/ 113 w 210"/>
              <a:gd name="T55" fmla="*/ 417 h 541"/>
              <a:gd name="T56" fmla="*/ 95 w 210"/>
              <a:gd name="T57" fmla="*/ 439 h 541"/>
              <a:gd name="T58" fmla="*/ 74 w 210"/>
              <a:gd name="T59" fmla="*/ 458 h 541"/>
              <a:gd name="T60" fmla="*/ 48 w 210"/>
              <a:gd name="T61" fmla="*/ 478 h 541"/>
              <a:gd name="T62" fmla="*/ 28 w 210"/>
              <a:gd name="T63" fmla="*/ 488 h 541"/>
              <a:gd name="T64" fmla="*/ 18 w 210"/>
              <a:gd name="T65" fmla="*/ 493 h 541"/>
              <a:gd name="T66" fmla="*/ 8 w 210"/>
              <a:gd name="T67" fmla="*/ 499 h 541"/>
              <a:gd name="T68" fmla="*/ 1 w 210"/>
              <a:gd name="T69" fmla="*/ 511 h 541"/>
              <a:gd name="T70" fmla="*/ 0 w 210"/>
              <a:gd name="T71" fmla="*/ 522 h 541"/>
              <a:gd name="T72" fmla="*/ 4 w 210"/>
              <a:gd name="T73" fmla="*/ 530 h 541"/>
              <a:gd name="T74" fmla="*/ 11 w 210"/>
              <a:gd name="T75" fmla="*/ 537 h 541"/>
              <a:gd name="T76" fmla="*/ 19 w 210"/>
              <a:gd name="T77" fmla="*/ 541 h 541"/>
              <a:gd name="T78" fmla="*/ 29 w 210"/>
              <a:gd name="T79" fmla="*/ 541 h 541"/>
              <a:gd name="T80" fmla="*/ 54 w 210"/>
              <a:gd name="T81" fmla="*/ 530 h 541"/>
              <a:gd name="T82" fmla="*/ 89 w 210"/>
              <a:gd name="T83" fmla="*/ 508 h 541"/>
              <a:gd name="T84" fmla="*/ 122 w 210"/>
              <a:gd name="T85" fmla="*/ 481 h 541"/>
              <a:gd name="T86" fmla="*/ 150 w 210"/>
              <a:gd name="T87" fmla="*/ 449 h 541"/>
              <a:gd name="T88" fmla="*/ 174 w 210"/>
              <a:gd name="T89" fmla="*/ 413 h 541"/>
              <a:gd name="T90" fmla="*/ 192 w 210"/>
              <a:gd name="T91" fmla="*/ 375 h 541"/>
              <a:gd name="T92" fmla="*/ 204 w 210"/>
              <a:gd name="T93" fmla="*/ 335 h 541"/>
              <a:gd name="T94" fmla="*/ 210 w 210"/>
              <a:gd name="T95" fmla="*/ 293 h 541"/>
              <a:gd name="T96" fmla="*/ 210 w 210"/>
              <a:gd name="T97" fmla="*/ 250 h 541"/>
              <a:gd name="T98" fmla="*/ 204 w 210"/>
              <a:gd name="T99" fmla="*/ 208 h 541"/>
              <a:gd name="T100" fmla="*/ 192 w 210"/>
              <a:gd name="T101" fmla="*/ 168 h 541"/>
              <a:gd name="T102" fmla="*/ 174 w 210"/>
              <a:gd name="T103" fmla="*/ 129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541">
                <a:moveTo>
                  <a:pt x="163" y="110"/>
                </a:moveTo>
                <a:lnTo>
                  <a:pt x="150" y="92"/>
                </a:lnTo>
                <a:lnTo>
                  <a:pt x="136" y="76"/>
                </a:lnTo>
                <a:lnTo>
                  <a:pt x="122" y="61"/>
                </a:lnTo>
                <a:lnTo>
                  <a:pt x="107" y="47"/>
                </a:lnTo>
                <a:lnTo>
                  <a:pt x="89" y="34"/>
                </a:lnTo>
                <a:lnTo>
                  <a:pt x="72" y="22"/>
                </a:lnTo>
                <a:lnTo>
                  <a:pt x="54" y="12"/>
                </a:lnTo>
                <a:lnTo>
                  <a:pt x="34" y="2"/>
                </a:lnTo>
                <a:lnTo>
                  <a:pt x="29" y="1"/>
                </a:lnTo>
                <a:lnTo>
                  <a:pt x="24" y="0"/>
                </a:lnTo>
                <a:lnTo>
                  <a:pt x="19" y="1"/>
                </a:lnTo>
                <a:lnTo>
                  <a:pt x="15" y="2"/>
                </a:lnTo>
                <a:lnTo>
                  <a:pt x="11" y="5"/>
                </a:lnTo>
                <a:lnTo>
                  <a:pt x="7" y="8"/>
                </a:lnTo>
                <a:lnTo>
                  <a:pt x="4" y="11"/>
                </a:lnTo>
                <a:lnTo>
                  <a:pt x="2" y="15"/>
                </a:lnTo>
                <a:lnTo>
                  <a:pt x="0" y="20"/>
                </a:lnTo>
                <a:lnTo>
                  <a:pt x="0" y="25"/>
                </a:lnTo>
                <a:lnTo>
                  <a:pt x="1" y="32"/>
                </a:lnTo>
                <a:lnTo>
                  <a:pt x="3" y="37"/>
                </a:lnTo>
                <a:lnTo>
                  <a:pt x="8" y="42"/>
                </a:lnTo>
                <a:lnTo>
                  <a:pt x="15" y="48"/>
                </a:lnTo>
                <a:lnTo>
                  <a:pt x="18" y="49"/>
                </a:lnTo>
                <a:lnTo>
                  <a:pt x="24" y="51"/>
                </a:lnTo>
                <a:lnTo>
                  <a:pt x="28" y="53"/>
                </a:lnTo>
                <a:lnTo>
                  <a:pt x="31" y="55"/>
                </a:lnTo>
                <a:lnTo>
                  <a:pt x="48" y="65"/>
                </a:lnTo>
                <a:lnTo>
                  <a:pt x="62" y="75"/>
                </a:lnTo>
                <a:lnTo>
                  <a:pt x="74" y="83"/>
                </a:lnTo>
                <a:lnTo>
                  <a:pt x="85" y="93"/>
                </a:lnTo>
                <a:lnTo>
                  <a:pt x="95" y="103"/>
                </a:lnTo>
                <a:lnTo>
                  <a:pt x="105" y="114"/>
                </a:lnTo>
                <a:lnTo>
                  <a:pt x="113" y="124"/>
                </a:lnTo>
                <a:lnTo>
                  <a:pt x="122" y="136"/>
                </a:lnTo>
                <a:lnTo>
                  <a:pt x="129" y="148"/>
                </a:lnTo>
                <a:lnTo>
                  <a:pt x="136" y="161"/>
                </a:lnTo>
                <a:lnTo>
                  <a:pt x="142" y="174"/>
                </a:lnTo>
                <a:lnTo>
                  <a:pt x="148" y="187"/>
                </a:lnTo>
                <a:lnTo>
                  <a:pt x="152" y="201"/>
                </a:lnTo>
                <a:lnTo>
                  <a:pt x="155" y="214"/>
                </a:lnTo>
                <a:lnTo>
                  <a:pt x="159" y="228"/>
                </a:lnTo>
                <a:lnTo>
                  <a:pt x="161" y="242"/>
                </a:lnTo>
                <a:lnTo>
                  <a:pt x="162" y="256"/>
                </a:lnTo>
                <a:lnTo>
                  <a:pt x="162" y="271"/>
                </a:lnTo>
                <a:lnTo>
                  <a:pt x="162" y="285"/>
                </a:lnTo>
                <a:lnTo>
                  <a:pt x="161" y="299"/>
                </a:lnTo>
                <a:lnTo>
                  <a:pt x="159" y="313"/>
                </a:lnTo>
                <a:lnTo>
                  <a:pt x="155" y="327"/>
                </a:lnTo>
                <a:lnTo>
                  <a:pt x="152" y="341"/>
                </a:lnTo>
                <a:lnTo>
                  <a:pt x="148" y="354"/>
                </a:lnTo>
                <a:lnTo>
                  <a:pt x="142" y="367"/>
                </a:lnTo>
                <a:lnTo>
                  <a:pt x="136" y="381"/>
                </a:lnTo>
                <a:lnTo>
                  <a:pt x="129" y="393"/>
                </a:lnTo>
                <a:lnTo>
                  <a:pt x="122" y="406"/>
                </a:lnTo>
                <a:lnTo>
                  <a:pt x="113" y="417"/>
                </a:lnTo>
                <a:lnTo>
                  <a:pt x="105" y="429"/>
                </a:lnTo>
                <a:lnTo>
                  <a:pt x="95" y="439"/>
                </a:lnTo>
                <a:lnTo>
                  <a:pt x="85" y="449"/>
                </a:lnTo>
                <a:lnTo>
                  <a:pt x="74" y="458"/>
                </a:lnTo>
                <a:lnTo>
                  <a:pt x="62" y="468"/>
                </a:lnTo>
                <a:lnTo>
                  <a:pt x="48" y="478"/>
                </a:lnTo>
                <a:lnTo>
                  <a:pt x="31" y="487"/>
                </a:lnTo>
                <a:lnTo>
                  <a:pt x="28" y="488"/>
                </a:lnTo>
                <a:lnTo>
                  <a:pt x="24" y="490"/>
                </a:lnTo>
                <a:lnTo>
                  <a:pt x="18" y="493"/>
                </a:lnTo>
                <a:lnTo>
                  <a:pt x="15" y="495"/>
                </a:lnTo>
                <a:lnTo>
                  <a:pt x="8" y="499"/>
                </a:lnTo>
                <a:lnTo>
                  <a:pt x="3" y="504"/>
                </a:lnTo>
                <a:lnTo>
                  <a:pt x="1" y="511"/>
                </a:lnTo>
                <a:lnTo>
                  <a:pt x="0" y="517"/>
                </a:lnTo>
                <a:lnTo>
                  <a:pt x="0" y="522"/>
                </a:lnTo>
                <a:lnTo>
                  <a:pt x="2" y="526"/>
                </a:lnTo>
                <a:lnTo>
                  <a:pt x="4" y="530"/>
                </a:lnTo>
                <a:lnTo>
                  <a:pt x="7" y="535"/>
                </a:lnTo>
                <a:lnTo>
                  <a:pt x="11" y="537"/>
                </a:lnTo>
                <a:lnTo>
                  <a:pt x="15" y="540"/>
                </a:lnTo>
                <a:lnTo>
                  <a:pt x="19" y="541"/>
                </a:lnTo>
                <a:lnTo>
                  <a:pt x="24" y="541"/>
                </a:lnTo>
                <a:lnTo>
                  <a:pt x="29" y="541"/>
                </a:lnTo>
                <a:lnTo>
                  <a:pt x="34" y="539"/>
                </a:lnTo>
                <a:lnTo>
                  <a:pt x="54" y="530"/>
                </a:lnTo>
                <a:lnTo>
                  <a:pt x="72" y="520"/>
                </a:lnTo>
                <a:lnTo>
                  <a:pt x="89" y="508"/>
                </a:lnTo>
                <a:lnTo>
                  <a:pt x="107" y="495"/>
                </a:lnTo>
                <a:lnTo>
                  <a:pt x="122" y="481"/>
                </a:lnTo>
                <a:lnTo>
                  <a:pt x="136" y="466"/>
                </a:lnTo>
                <a:lnTo>
                  <a:pt x="150" y="449"/>
                </a:lnTo>
                <a:lnTo>
                  <a:pt x="163" y="432"/>
                </a:lnTo>
                <a:lnTo>
                  <a:pt x="174" y="413"/>
                </a:lnTo>
                <a:lnTo>
                  <a:pt x="183" y="394"/>
                </a:lnTo>
                <a:lnTo>
                  <a:pt x="192" y="375"/>
                </a:lnTo>
                <a:lnTo>
                  <a:pt x="199" y="354"/>
                </a:lnTo>
                <a:lnTo>
                  <a:pt x="204" y="335"/>
                </a:lnTo>
                <a:lnTo>
                  <a:pt x="208" y="313"/>
                </a:lnTo>
                <a:lnTo>
                  <a:pt x="210" y="293"/>
                </a:lnTo>
                <a:lnTo>
                  <a:pt x="210" y="271"/>
                </a:lnTo>
                <a:lnTo>
                  <a:pt x="210" y="250"/>
                </a:lnTo>
                <a:lnTo>
                  <a:pt x="208" y="228"/>
                </a:lnTo>
                <a:lnTo>
                  <a:pt x="204" y="208"/>
                </a:lnTo>
                <a:lnTo>
                  <a:pt x="199" y="187"/>
                </a:lnTo>
                <a:lnTo>
                  <a:pt x="192" y="168"/>
                </a:lnTo>
                <a:lnTo>
                  <a:pt x="183" y="148"/>
                </a:lnTo>
                <a:lnTo>
                  <a:pt x="174" y="129"/>
                </a:lnTo>
                <a:lnTo>
                  <a:pt x="163" y="11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0" name="Freeform 104">
            <a:extLst>
              <a:ext uri="{FF2B5EF4-FFF2-40B4-BE49-F238E27FC236}">
                <a16:creationId xmlns:a16="http://schemas.microsoft.com/office/drawing/2014/main" id="{A4485387-3000-F143-8BF7-E244E603458B}"/>
              </a:ext>
            </a:extLst>
          </p:cNvPr>
          <p:cNvSpPr>
            <a:spLocks noEditPoints="1"/>
          </p:cNvSpPr>
          <p:nvPr/>
        </p:nvSpPr>
        <p:spPr bwMode="auto">
          <a:xfrm>
            <a:off x="15799822" y="3205295"/>
            <a:ext cx="988245" cy="914561"/>
          </a:xfrm>
          <a:custGeom>
            <a:avLst/>
            <a:gdLst>
              <a:gd name="T0" fmla="*/ 385 w 684"/>
              <a:gd name="T1" fmla="*/ 25 h 633"/>
              <a:gd name="T2" fmla="*/ 377 w 684"/>
              <a:gd name="T3" fmla="*/ 14 h 633"/>
              <a:gd name="T4" fmla="*/ 366 w 684"/>
              <a:gd name="T5" fmla="*/ 6 h 633"/>
              <a:gd name="T6" fmla="*/ 356 w 684"/>
              <a:gd name="T7" fmla="*/ 1 h 633"/>
              <a:gd name="T8" fmla="*/ 343 w 684"/>
              <a:gd name="T9" fmla="*/ 0 h 633"/>
              <a:gd name="T10" fmla="*/ 341 w 684"/>
              <a:gd name="T11" fmla="*/ 0 h 633"/>
              <a:gd name="T12" fmla="*/ 329 w 684"/>
              <a:gd name="T13" fmla="*/ 1 h 633"/>
              <a:gd name="T14" fmla="*/ 318 w 684"/>
              <a:gd name="T15" fmla="*/ 6 h 633"/>
              <a:gd name="T16" fmla="*/ 307 w 684"/>
              <a:gd name="T17" fmla="*/ 14 h 633"/>
              <a:gd name="T18" fmla="*/ 299 w 684"/>
              <a:gd name="T19" fmla="*/ 25 h 633"/>
              <a:gd name="T20" fmla="*/ 5 w 684"/>
              <a:gd name="T21" fmla="*/ 567 h 633"/>
              <a:gd name="T22" fmla="*/ 1 w 684"/>
              <a:gd name="T23" fmla="*/ 579 h 633"/>
              <a:gd name="T24" fmla="*/ 1 w 684"/>
              <a:gd name="T25" fmla="*/ 591 h 633"/>
              <a:gd name="T26" fmla="*/ 5 w 684"/>
              <a:gd name="T27" fmla="*/ 602 h 633"/>
              <a:gd name="T28" fmla="*/ 11 w 684"/>
              <a:gd name="T29" fmla="*/ 614 h 633"/>
              <a:gd name="T30" fmla="*/ 21 w 684"/>
              <a:gd name="T31" fmla="*/ 623 h 633"/>
              <a:gd name="T32" fmla="*/ 32 w 684"/>
              <a:gd name="T33" fmla="*/ 628 h 633"/>
              <a:gd name="T34" fmla="*/ 43 w 684"/>
              <a:gd name="T35" fmla="*/ 633 h 633"/>
              <a:gd name="T36" fmla="*/ 634 w 684"/>
              <a:gd name="T37" fmla="*/ 633 h 633"/>
              <a:gd name="T38" fmla="*/ 647 w 684"/>
              <a:gd name="T39" fmla="*/ 630 h 633"/>
              <a:gd name="T40" fmla="*/ 658 w 684"/>
              <a:gd name="T41" fmla="*/ 626 h 633"/>
              <a:gd name="T42" fmla="*/ 669 w 684"/>
              <a:gd name="T43" fmla="*/ 619 h 633"/>
              <a:gd name="T44" fmla="*/ 676 w 684"/>
              <a:gd name="T45" fmla="*/ 609 h 633"/>
              <a:gd name="T46" fmla="*/ 682 w 684"/>
              <a:gd name="T47" fmla="*/ 597 h 633"/>
              <a:gd name="T48" fmla="*/ 684 w 684"/>
              <a:gd name="T49" fmla="*/ 584 h 633"/>
              <a:gd name="T50" fmla="*/ 682 w 684"/>
              <a:gd name="T51" fmla="*/ 572 h 633"/>
              <a:gd name="T52" fmla="*/ 677 w 684"/>
              <a:gd name="T53" fmla="*/ 560 h 633"/>
              <a:gd name="T54" fmla="*/ 390 w 684"/>
              <a:gd name="T55" fmla="*/ 528 h 633"/>
              <a:gd name="T56" fmla="*/ 384 w 684"/>
              <a:gd name="T57" fmla="*/ 534 h 633"/>
              <a:gd name="T58" fmla="*/ 306 w 684"/>
              <a:gd name="T59" fmla="*/ 535 h 633"/>
              <a:gd name="T60" fmla="*/ 297 w 684"/>
              <a:gd name="T61" fmla="*/ 531 h 633"/>
              <a:gd name="T62" fmla="*/ 293 w 684"/>
              <a:gd name="T63" fmla="*/ 523 h 633"/>
              <a:gd name="T64" fmla="*/ 294 w 684"/>
              <a:gd name="T65" fmla="*/ 446 h 633"/>
              <a:gd name="T66" fmla="*/ 300 w 684"/>
              <a:gd name="T67" fmla="*/ 438 h 633"/>
              <a:gd name="T68" fmla="*/ 378 w 684"/>
              <a:gd name="T69" fmla="*/ 437 h 633"/>
              <a:gd name="T70" fmla="*/ 387 w 684"/>
              <a:gd name="T71" fmla="*/ 442 h 633"/>
              <a:gd name="T72" fmla="*/ 391 w 684"/>
              <a:gd name="T73" fmla="*/ 450 h 633"/>
              <a:gd name="T74" fmla="*/ 390 w 684"/>
              <a:gd name="T75" fmla="*/ 380 h 633"/>
              <a:gd name="T76" fmla="*/ 386 w 684"/>
              <a:gd name="T77" fmla="*/ 386 h 633"/>
              <a:gd name="T78" fmla="*/ 377 w 684"/>
              <a:gd name="T79" fmla="*/ 389 h 633"/>
              <a:gd name="T80" fmla="*/ 302 w 684"/>
              <a:gd name="T81" fmla="*/ 389 h 633"/>
              <a:gd name="T82" fmla="*/ 295 w 684"/>
              <a:gd name="T83" fmla="*/ 383 h 633"/>
              <a:gd name="T84" fmla="*/ 287 w 684"/>
              <a:gd name="T85" fmla="*/ 206 h 633"/>
              <a:gd name="T86" fmla="*/ 289 w 684"/>
              <a:gd name="T87" fmla="*/ 202 h 633"/>
              <a:gd name="T88" fmla="*/ 291 w 684"/>
              <a:gd name="T89" fmla="*/ 199 h 633"/>
              <a:gd name="T90" fmla="*/ 300 w 684"/>
              <a:gd name="T91" fmla="*/ 194 h 633"/>
              <a:gd name="T92" fmla="*/ 388 w 684"/>
              <a:gd name="T93" fmla="*/ 195 h 633"/>
              <a:gd name="T94" fmla="*/ 395 w 684"/>
              <a:gd name="T95" fmla="*/ 202 h 633"/>
              <a:gd name="T96" fmla="*/ 390 w 684"/>
              <a:gd name="T97" fmla="*/ 38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4" h="633">
                <a:moveTo>
                  <a:pt x="677" y="560"/>
                </a:moveTo>
                <a:lnTo>
                  <a:pt x="385" y="25"/>
                </a:lnTo>
                <a:lnTo>
                  <a:pt x="381" y="19"/>
                </a:lnTo>
                <a:lnTo>
                  <a:pt x="377" y="14"/>
                </a:lnTo>
                <a:lnTo>
                  <a:pt x="372" y="10"/>
                </a:lnTo>
                <a:lnTo>
                  <a:pt x="366" y="6"/>
                </a:lnTo>
                <a:lnTo>
                  <a:pt x="361" y="3"/>
                </a:lnTo>
                <a:lnTo>
                  <a:pt x="356" y="1"/>
                </a:lnTo>
                <a:lnTo>
                  <a:pt x="349" y="0"/>
                </a:lnTo>
                <a:lnTo>
                  <a:pt x="343" y="0"/>
                </a:lnTo>
                <a:lnTo>
                  <a:pt x="343" y="0"/>
                </a:lnTo>
                <a:lnTo>
                  <a:pt x="341" y="0"/>
                </a:lnTo>
                <a:lnTo>
                  <a:pt x="335" y="0"/>
                </a:lnTo>
                <a:lnTo>
                  <a:pt x="329" y="1"/>
                </a:lnTo>
                <a:lnTo>
                  <a:pt x="323" y="3"/>
                </a:lnTo>
                <a:lnTo>
                  <a:pt x="318" y="6"/>
                </a:lnTo>
                <a:lnTo>
                  <a:pt x="312" y="10"/>
                </a:lnTo>
                <a:lnTo>
                  <a:pt x="307" y="14"/>
                </a:lnTo>
                <a:lnTo>
                  <a:pt x="303" y="19"/>
                </a:lnTo>
                <a:lnTo>
                  <a:pt x="299" y="25"/>
                </a:lnTo>
                <a:lnTo>
                  <a:pt x="7" y="560"/>
                </a:lnTo>
                <a:lnTo>
                  <a:pt x="5" y="567"/>
                </a:lnTo>
                <a:lnTo>
                  <a:pt x="2" y="572"/>
                </a:lnTo>
                <a:lnTo>
                  <a:pt x="1" y="579"/>
                </a:lnTo>
                <a:lnTo>
                  <a:pt x="0" y="584"/>
                </a:lnTo>
                <a:lnTo>
                  <a:pt x="1" y="591"/>
                </a:lnTo>
                <a:lnTo>
                  <a:pt x="2" y="597"/>
                </a:lnTo>
                <a:lnTo>
                  <a:pt x="5" y="602"/>
                </a:lnTo>
                <a:lnTo>
                  <a:pt x="8" y="609"/>
                </a:lnTo>
                <a:lnTo>
                  <a:pt x="11" y="614"/>
                </a:lnTo>
                <a:lnTo>
                  <a:pt x="15" y="619"/>
                </a:lnTo>
                <a:lnTo>
                  <a:pt x="21" y="623"/>
                </a:lnTo>
                <a:lnTo>
                  <a:pt x="26" y="626"/>
                </a:lnTo>
                <a:lnTo>
                  <a:pt x="32" y="628"/>
                </a:lnTo>
                <a:lnTo>
                  <a:pt x="37" y="630"/>
                </a:lnTo>
                <a:lnTo>
                  <a:pt x="43" y="633"/>
                </a:lnTo>
                <a:lnTo>
                  <a:pt x="50" y="633"/>
                </a:lnTo>
                <a:lnTo>
                  <a:pt x="634" y="633"/>
                </a:lnTo>
                <a:lnTo>
                  <a:pt x="641" y="633"/>
                </a:lnTo>
                <a:lnTo>
                  <a:pt x="647" y="630"/>
                </a:lnTo>
                <a:lnTo>
                  <a:pt x="653" y="628"/>
                </a:lnTo>
                <a:lnTo>
                  <a:pt x="658" y="626"/>
                </a:lnTo>
                <a:lnTo>
                  <a:pt x="663" y="623"/>
                </a:lnTo>
                <a:lnTo>
                  <a:pt x="669" y="619"/>
                </a:lnTo>
                <a:lnTo>
                  <a:pt x="673" y="614"/>
                </a:lnTo>
                <a:lnTo>
                  <a:pt x="676" y="609"/>
                </a:lnTo>
                <a:lnTo>
                  <a:pt x="680" y="602"/>
                </a:lnTo>
                <a:lnTo>
                  <a:pt x="682" y="597"/>
                </a:lnTo>
                <a:lnTo>
                  <a:pt x="683" y="591"/>
                </a:lnTo>
                <a:lnTo>
                  <a:pt x="684" y="584"/>
                </a:lnTo>
                <a:lnTo>
                  <a:pt x="683" y="579"/>
                </a:lnTo>
                <a:lnTo>
                  <a:pt x="682" y="572"/>
                </a:lnTo>
                <a:lnTo>
                  <a:pt x="680" y="567"/>
                </a:lnTo>
                <a:lnTo>
                  <a:pt x="677" y="560"/>
                </a:lnTo>
                <a:close/>
                <a:moveTo>
                  <a:pt x="391" y="523"/>
                </a:moveTo>
                <a:lnTo>
                  <a:pt x="390" y="528"/>
                </a:lnTo>
                <a:lnTo>
                  <a:pt x="387" y="531"/>
                </a:lnTo>
                <a:lnTo>
                  <a:pt x="384" y="534"/>
                </a:lnTo>
                <a:lnTo>
                  <a:pt x="378" y="535"/>
                </a:lnTo>
                <a:lnTo>
                  <a:pt x="306" y="535"/>
                </a:lnTo>
                <a:lnTo>
                  <a:pt x="300" y="534"/>
                </a:lnTo>
                <a:lnTo>
                  <a:pt x="297" y="531"/>
                </a:lnTo>
                <a:lnTo>
                  <a:pt x="294" y="528"/>
                </a:lnTo>
                <a:lnTo>
                  <a:pt x="293" y="523"/>
                </a:lnTo>
                <a:lnTo>
                  <a:pt x="293" y="450"/>
                </a:lnTo>
                <a:lnTo>
                  <a:pt x="294" y="446"/>
                </a:lnTo>
                <a:lnTo>
                  <a:pt x="297" y="442"/>
                </a:lnTo>
                <a:lnTo>
                  <a:pt x="300" y="438"/>
                </a:lnTo>
                <a:lnTo>
                  <a:pt x="306" y="437"/>
                </a:lnTo>
                <a:lnTo>
                  <a:pt x="378" y="437"/>
                </a:lnTo>
                <a:lnTo>
                  <a:pt x="384" y="438"/>
                </a:lnTo>
                <a:lnTo>
                  <a:pt x="387" y="442"/>
                </a:lnTo>
                <a:lnTo>
                  <a:pt x="390" y="446"/>
                </a:lnTo>
                <a:lnTo>
                  <a:pt x="391" y="450"/>
                </a:lnTo>
                <a:lnTo>
                  <a:pt x="391" y="523"/>
                </a:lnTo>
                <a:close/>
                <a:moveTo>
                  <a:pt x="390" y="380"/>
                </a:moveTo>
                <a:lnTo>
                  <a:pt x="389" y="383"/>
                </a:lnTo>
                <a:lnTo>
                  <a:pt x="386" y="386"/>
                </a:lnTo>
                <a:lnTo>
                  <a:pt x="381" y="389"/>
                </a:lnTo>
                <a:lnTo>
                  <a:pt x="377" y="389"/>
                </a:lnTo>
                <a:lnTo>
                  <a:pt x="307" y="389"/>
                </a:lnTo>
                <a:lnTo>
                  <a:pt x="302" y="389"/>
                </a:lnTo>
                <a:lnTo>
                  <a:pt x="297" y="386"/>
                </a:lnTo>
                <a:lnTo>
                  <a:pt x="295" y="383"/>
                </a:lnTo>
                <a:lnTo>
                  <a:pt x="294" y="380"/>
                </a:lnTo>
                <a:lnTo>
                  <a:pt x="287" y="206"/>
                </a:lnTo>
                <a:lnTo>
                  <a:pt x="287" y="204"/>
                </a:lnTo>
                <a:lnTo>
                  <a:pt x="289" y="202"/>
                </a:lnTo>
                <a:lnTo>
                  <a:pt x="290" y="200"/>
                </a:lnTo>
                <a:lnTo>
                  <a:pt x="291" y="199"/>
                </a:lnTo>
                <a:lnTo>
                  <a:pt x="296" y="195"/>
                </a:lnTo>
                <a:lnTo>
                  <a:pt x="300" y="194"/>
                </a:lnTo>
                <a:lnTo>
                  <a:pt x="384" y="194"/>
                </a:lnTo>
                <a:lnTo>
                  <a:pt x="388" y="195"/>
                </a:lnTo>
                <a:lnTo>
                  <a:pt x="393" y="199"/>
                </a:lnTo>
                <a:lnTo>
                  <a:pt x="395" y="202"/>
                </a:lnTo>
                <a:lnTo>
                  <a:pt x="397" y="206"/>
                </a:lnTo>
                <a:lnTo>
                  <a:pt x="390" y="38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1" name="Freeform 105">
            <a:extLst>
              <a:ext uri="{FF2B5EF4-FFF2-40B4-BE49-F238E27FC236}">
                <a16:creationId xmlns:a16="http://schemas.microsoft.com/office/drawing/2014/main" id="{A4CD1330-E3C8-8F4D-9E5C-88D4AC19A8B8}"/>
              </a:ext>
            </a:extLst>
          </p:cNvPr>
          <p:cNvSpPr>
            <a:spLocks noEditPoints="1"/>
          </p:cNvSpPr>
          <p:nvPr/>
        </p:nvSpPr>
        <p:spPr bwMode="auto">
          <a:xfrm>
            <a:off x="22045701" y="3374338"/>
            <a:ext cx="858212" cy="684836"/>
          </a:xfrm>
          <a:custGeom>
            <a:avLst/>
            <a:gdLst>
              <a:gd name="T0" fmla="*/ 523 w 595"/>
              <a:gd name="T1" fmla="*/ 192 h 474"/>
              <a:gd name="T2" fmla="*/ 504 w 595"/>
              <a:gd name="T3" fmla="*/ 184 h 474"/>
              <a:gd name="T4" fmla="*/ 500 w 595"/>
              <a:gd name="T5" fmla="*/ 175 h 474"/>
              <a:gd name="T6" fmla="*/ 509 w 595"/>
              <a:gd name="T7" fmla="*/ 140 h 474"/>
              <a:gd name="T8" fmla="*/ 505 w 595"/>
              <a:gd name="T9" fmla="*/ 109 h 474"/>
              <a:gd name="T10" fmla="*/ 485 w 595"/>
              <a:gd name="T11" fmla="*/ 88 h 474"/>
              <a:gd name="T12" fmla="*/ 453 w 595"/>
              <a:gd name="T13" fmla="*/ 79 h 474"/>
              <a:gd name="T14" fmla="*/ 411 w 595"/>
              <a:gd name="T15" fmla="*/ 83 h 474"/>
              <a:gd name="T16" fmla="*/ 362 w 595"/>
              <a:gd name="T17" fmla="*/ 97 h 474"/>
              <a:gd name="T18" fmla="*/ 342 w 595"/>
              <a:gd name="T19" fmla="*/ 103 h 474"/>
              <a:gd name="T20" fmla="*/ 333 w 595"/>
              <a:gd name="T21" fmla="*/ 101 h 474"/>
              <a:gd name="T22" fmla="*/ 339 w 595"/>
              <a:gd name="T23" fmla="*/ 68 h 474"/>
              <a:gd name="T24" fmla="*/ 335 w 595"/>
              <a:gd name="T25" fmla="*/ 29 h 474"/>
              <a:gd name="T26" fmla="*/ 309 w 595"/>
              <a:gd name="T27" fmla="*/ 4 h 474"/>
              <a:gd name="T28" fmla="*/ 263 w 595"/>
              <a:gd name="T29" fmla="*/ 2 h 474"/>
              <a:gd name="T30" fmla="*/ 199 w 595"/>
              <a:gd name="T31" fmla="*/ 27 h 474"/>
              <a:gd name="T32" fmla="*/ 134 w 595"/>
              <a:gd name="T33" fmla="*/ 72 h 474"/>
              <a:gd name="T34" fmla="*/ 59 w 595"/>
              <a:gd name="T35" fmla="*/ 150 h 474"/>
              <a:gd name="T36" fmla="*/ 26 w 595"/>
              <a:gd name="T37" fmla="*/ 199 h 474"/>
              <a:gd name="T38" fmla="*/ 7 w 595"/>
              <a:gd name="T39" fmla="*/ 248 h 474"/>
              <a:gd name="T40" fmla="*/ 0 w 595"/>
              <a:gd name="T41" fmla="*/ 292 h 474"/>
              <a:gd name="T42" fmla="*/ 7 w 595"/>
              <a:gd name="T43" fmla="*/ 332 h 474"/>
              <a:gd name="T44" fmla="*/ 25 w 595"/>
              <a:gd name="T45" fmla="*/ 369 h 474"/>
              <a:gd name="T46" fmla="*/ 53 w 595"/>
              <a:gd name="T47" fmla="*/ 400 h 474"/>
              <a:gd name="T48" fmla="*/ 90 w 595"/>
              <a:gd name="T49" fmla="*/ 426 h 474"/>
              <a:gd name="T50" fmla="*/ 182 w 595"/>
              <a:gd name="T51" fmla="*/ 462 h 474"/>
              <a:gd name="T52" fmla="*/ 287 w 595"/>
              <a:gd name="T53" fmla="*/ 474 h 474"/>
              <a:gd name="T54" fmla="*/ 389 w 595"/>
              <a:gd name="T55" fmla="*/ 463 h 474"/>
              <a:gd name="T56" fmla="*/ 476 w 595"/>
              <a:gd name="T57" fmla="*/ 430 h 474"/>
              <a:gd name="T58" fmla="*/ 539 w 595"/>
              <a:gd name="T59" fmla="*/ 386 h 474"/>
              <a:gd name="T60" fmla="*/ 581 w 595"/>
              <a:gd name="T61" fmla="*/ 334 h 474"/>
              <a:gd name="T62" fmla="*/ 595 w 595"/>
              <a:gd name="T63" fmla="*/ 280 h 474"/>
              <a:gd name="T64" fmla="*/ 582 w 595"/>
              <a:gd name="T65" fmla="*/ 236 h 474"/>
              <a:gd name="T66" fmla="*/ 551 w 595"/>
              <a:gd name="T67" fmla="*/ 206 h 474"/>
              <a:gd name="T68" fmla="*/ 382 w 595"/>
              <a:gd name="T69" fmla="*/ 409 h 474"/>
              <a:gd name="T70" fmla="*/ 307 w 595"/>
              <a:gd name="T71" fmla="*/ 431 h 474"/>
              <a:gd name="T72" fmla="*/ 247 w 595"/>
              <a:gd name="T73" fmla="*/ 435 h 474"/>
              <a:gd name="T74" fmla="*/ 195 w 595"/>
              <a:gd name="T75" fmla="*/ 429 h 474"/>
              <a:gd name="T76" fmla="*/ 148 w 595"/>
              <a:gd name="T77" fmla="*/ 414 h 474"/>
              <a:gd name="T78" fmla="*/ 111 w 595"/>
              <a:gd name="T79" fmla="*/ 392 h 474"/>
              <a:gd name="T80" fmla="*/ 84 w 595"/>
              <a:gd name="T81" fmla="*/ 362 h 474"/>
              <a:gd name="T82" fmla="*/ 71 w 595"/>
              <a:gd name="T83" fmla="*/ 329 h 474"/>
              <a:gd name="T84" fmla="*/ 74 w 595"/>
              <a:gd name="T85" fmla="*/ 279 h 474"/>
              <a:gd name="T86" fmla="*/ 106 w 595"/>
              <a:gd name="T87" fmla="*/ 231 h 474"/>
              <a:gd name="T88" fmla="*/ 166 w 595"/>
              <a:gd name="T89" fmla="*/ 191 h 474"/>
              <a:gd name="T90" fmla="*/ 239 w 595"/>
              <a:gd name="T91" fmla="*/ 168 h 474"/>
              <a:gd name="T92" fmla="*/ 301 w 595"/>
              <a:gd name="T93" fmla="*/ 164 h 474"/>
              <a:gd name="T94" fmla="*/ 352 w 595"/>
              <a:gd name="T95" fmla="*/ 170 h 474"/>
              <a:gd name="T96" fmla="*/ 399 w 595"/>
              <a:gd name="T97" fmla="*/ 185 h 474"/>
              <a:gd name="T98" fmla="*/ 436 w 595"/>
              <a:gd name="T99" fmla="*/ 208 h 474"/>
              <a:gd name="T100" fmla="*/ 463 w 595"/>
              <a:gd name="T101" fmla="*/ 237 h 474"/>
              <a:gd name="T102" fmla="*/ 477 w 595"/>
              <a:gd name="T103" fmla="*/ 271 h 474"/>
              <a:gd name="T104" fmla="*/ 473 w 595"/>
              <a:gd name="T105" fmla="*/ 319 h 474"/>
              <a:gd name="T106" fmla="*/ 440 w 595"/>
              <a:gd name="T107" fmla="*/ 369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5" h="474">
                <a:moveTo>
                  <a:pt x="551" y="206"/>
                </a:moveTo>
                <a:lnTo>
                  <a:pt x="543" y="200"/>
                </a:lnTo>
                <a:lnTo>
                  <a:pt x="533" y="195"/>
                </a:lnTo>
                <a:lnTo>
                  <a:pt x="523" y="192"/>
                </a:lnTo>
                <a:lnTo>
                  <a:pt x="512" y="187"/>
                </a:lnTo>
                <a:lnTo>
                  <a:pt x="509" y="186"/>
                </a:lnTo>
                <a:lnTo>
                  <a:pt x="506" y="185"/>
                </a:lnTo>
                <a:lnTo>
                  <a:pt x="504" y="184"/>
                </a:lnTo>
                <a:lnTo>
                  <a:pt x="501" y="182"/>
                </a:lnTo>
                <a:lnTo>
                  <a:pt x="499" y="180"/>
                </a:lnTo>
                <a:lnTo>
                  <a:pt x="499" y="178"/>
                </a:lnTo>
                <a:lnTo>
                  <a:pt x="500" y="175"/>
                </a:lnTo>
                <a:lnTo>
                  <a:pt x="501" y="170"/>
                </a:lnTo>
                <a:lnTo>
                  <a:pt x="505" y="159"/>
                </a:lnTo>
                <a:lnTo>
                  <a:pt x="508" y="150"/>
                </a:lnTo>
                <a:lnTo>
                  <a:pt x="509" y="140"/>
                </a:lnTo>
                <a:lnTo>
                  <a:pt x="510" y="131"/>
                </a:lnTo>
                <a:lnTo>
                  <a:pt x="509" y="123"/>
                </a:lnTo>
                <a:lnTo>
                  <a:pt x="508" y="115"/>
                </a:lnTo>
                <a:lnTo>
                  <a:pt x="505" y="109"/>
                </a:lnTo>
                <a:lnTo>
                  <a:pt x="501" y="102"/>
                </a:lnTo>
                <a:lnTo>
                  <a:pt x="497" y="97"/>
                </a:lnTo>
                <a:lnTo>
                  <a:pt x="491" y="92"/>
                </a:lnTo>
                <a:lnTo>
                  <a:pt x="485" y="88"/>
                </a:lnTo>
                <a:lnTo>
                  <a:pt x="478" y="85"/>
                </a:lnTo>
                <a:lnTo>
                  <a:pt x="470" y="83"/>
                </a:lnTo>
                <a:lnTo>
                  <a:pt x="463" y="81"/>
                </a:lnTo>
                <a:lnTo>
                  <a:pt x="453" y="79"/>
                </a:lnTo>
                <a:lnTo>
                  <a:pt x="443" y="79"/>
                </a:lnTo>
                <a:lnTo>
                  <a:pt x="432" y="79"/>
                </a:lnTo>
                <a:lnTo>
                  <a:pt x="422" y="81"/>
                </a:lnTo>
                <a:lnTo>
                  <a:pt x="411" y="83"/>
                </a:lnTo>
                <a:lnTo>
                  <a:pt x="399" y="85"/>
                </a:lnTo>
                <a:lnTo>
                  <a:pt x="387" y="88"/>
                </a:lnTo>
                <a:lnTo>
                  <a:pt x="375" y="91"/>
                </a:lnTo>
                <a:lnTo>
                  <a:pt x="362" y="97"/>
                </a:lnTo>
                <a:lnTo>
                  <a:pt x="349" y="102"/>
                </a:lnTo>
                <a:lnTo>
                  <a:pt x="347" y="102"/>
                </a:lnTo>
                <a:lnTo>
                  <a:pt x="345" y="103"/>
                </a:lnTo>
                <a:lnTo>
                  <a:pt x="342" y="103"/>
                </a:lnTo>
                <a:lnTo>
                  <a:pt x="339" y="104"/>
                </a:lnTo>
                <a:lnTo>
                  <a:pt x="336" y="104"/>
                </a:lnTo>
                <a:lnTo>
                  <a:pt x="334" y="103"/>
                </a:lnTo>
                <a:lnTo>
                  <a:pt x="333" y="101"/>
                </a:lnTo>
                <a:lnTo>
                  <a:pt x="332" y="98"/>
                </a:lnTo>
                <a:lnTo>
                  <a:pt x="333" y="94"/>
                </a:lnTo>
                <a:lnTo>
                  <a:pt x="337" y="81"/>
                </a:lnTo>
                <a:lnTo>
                  <a:pt x="339" y="68"/>
                </a:lnTo>
                <a:lnTo>
                  <a:pt x="341" y="57"/>
                </a:lnTo>
                <a:lnTo>
                  <a:pt x="339" y="46"/>
                </a:lnTo>
                <a:lnTo>
                  <a:pt x="338" y="36"/>
                </a:lnTo>
                <a:lnTo>
                  <a:pt x="335" y="29"/>
                </a:lnTo>
                <a:lnTo>
                  <a:pt x="331" y="21"/>
                </a:lnTo>
                <a:lnTo>
                  <a:pt x="325" y="14"/>
                </a:lnTo>
                <a:lnTo>
                  <a:pt x="318" y="8"/>
                </a:lnTo>
                <a:lnTo>
                  <a:pt x="309" y="4"/>
                </a:lnTo>
                <a:lnTo>
                  <a:pt x="300" y="1"/>
                </a:lnTo>
                <a:lnTo>
                  <a:pt x="288" y="0"/>
                </a:lnTo>
                <a:lnTo>
                  <a:pt x="276" y="0"/>
                </a:lnTo>
                <a:lnTo>
                  <a:pt x="263" y="2"/>
                </a:lnTo>
                <a:lnTo>
                  <a:pt x="248" y="6"/>
                </a:lnTo>
                <a:lnTo>
                  <a:pt x="231" y="11"/>
                </a:lnTo>
                <a:lnTo>
                  <a:pt x="215" y="18"/>
                </a:lnTo>
                <a:lnTo>
                  <a:pt x="199" y="27"/>
                </a:lnTo>
                <a:lnTo>
                  <a:pt x="183" y="36"/>
                </a:lnTo>
                <a:lnTo>
                  <a:pt x="167" y="47"/>
                </a:lnTo>
                <a:lnTo>
                  <a:pt x="150" y="59"/>
                </a:lnTo>
                <a:lnTo>
                  <a:pt x="134" y="72"/>
                </a:lnTo>
                <a:lnTo>
                  <a:pt x="118" y="86"/>
                </a:lnTo>
                <a:lnTo>
                  <a:pt x="102" y="101"/>
                </a:lnTo>
                <a:lnTo>
                  <a:pt x="79" y="126"/>
                </a:lnTo>
                <a:lnTo>
                  <a:pt x="59" y="150"/>
                </a:lnTo>
                <a:lnTo>
                  <a:pt x="50" y="163"/>
                </a:lnTo>
                <a:lnTo>
                  <a:pt x="41" y="175"/>
                </a:lnTo>
                <a:lnTo>
                  <a:pt x="34" y="187"/>
                </a:lnTo>
                <a:lnTo>
                  <a:pt x="26" y="199"/>
                </a:lnTo>
                <a:lnTo>
                  <a:pt x="21" y="211"/>
                </a:lnTo>
                <a:lnTo>
                  <a:pt x="15" y="224"/>
                </a:lnTo>
                <a:lnTo>
                  <a:pt x="10" y="236"/>
                </a:lnTo>
                <a:lnTo>
                  <a:pt x="7" y="248"/>
                </a:lnTo>
                <a:lnTo>
                  <a:pt x="4" y="259"/>
                </a:lnTo>
                <a:lnTo>
                  <a:pt x="1" y="271"/>
                </a:lnTo>
                <a:lnTo>
                  <a:pt x="0" y="281"/>
                </a:lnTo>
                <a:lnTo>
                  <a:pt x="0" y="292"/>
                </a:lnTo>
                <a:lnTo>
                  <a:pt x="0" y="303"/>
                </a:lnTo>
                <a:lnTo>
                  <a:pt x="1" y="313"/>
                </a:lnTo>
                <a:lnTo>
                  <a:pt x="4" y="322"/>
                </a:lnTo>
                <a:lnTo>
                  <a:pt x="7" y="332"/>
                </a:lnTo>
                <a:lnTo>
                  <a:pt x="10" y="342"/>
                </a:lnTo>
                <a:lnTo>
                  <a:pt x="14" y="351"/>
                </a:lnTo>
                <a:lnTo>
                  <a:pt x="19" y="360"/>
                </a:lnTo>
                <a:lnTo>
                  <a:pt x="25" y="369"/>
                </a:lnTo>
                <a:lnTo>
                  <a:pt x="32" y="378"/>
                </a:lnTo>
                <a:lnTo>
                  <a:pt x="38" y="385"/>
                </a:lnTo>
                <a:lnTo>
                  <a:pt x="46" y="393"/>
                </a:lnTo>
                <a:lnTo>
                  <a:pt x="53" y="400"/>
                </a:lnTo>
                <a:lnTo>
                  <a:pt x="62" y="408"/>
                </a:lnTo>
                <a:lnTo>
                  <a:pt x="71" y="414"/>
                </a:lnTo>
                <a:lnTo>
                  <a:pt x="80" y="420"/>
                </a:lnTo>
                <a:lnTo>
                  <a:pt x="90" y="426"/>
                </a:lnTo>
                <a:lnTo>
                  <a:pt x="112" y="437"/>
                </a:lnTo>
                <a:lnTo>
                  <a:pt x="133" y="447"/>
                </a:lnTo>
                <a:lnTo>
                  <a:pt x="157" y="454"/>
                </a:lnTo>
                <a:lnTo>
                  <a:pt x="182" y="462"/>
                </a:lnTo>
                <a:lnTo>
                  <a:pt x="208" y="467"/>
                </a:lnTo>
                <a:lnTo>
                  <a:pt x="234" y="471"/>
                </a:lnTo>
                <a:lnTo>
                  <a:pt x="260" y="474"/>
                </a:lnTo>
                <a:lnTo>
                  <a:pt x="287" y="474"/>
                </a:lnTo>
                <a:lnTo>
                  <a:pt x="312" y="474"/>
                </a:lnTo>
                <a:lnTo>
                  <a:pt x="339" y="471"/>
                </a:lnTo>
                <a:lnTo>
                  <a:pt x="364" y="467"/>
                </a:lnTo>
                <a:lnTo>
                  <a:pt x="389" y="463"/>
                </a:lnTo>
                <a:lnTo>
                  <a:pt x="413" y="456"/>
                </a:lnTo>
                <a:lnTo>
                  <a:pt x="436" y="449"/>
                </a:lnTo>
                <a:lnTo>
                  <a:pt x="456" y="440"/>
                </a:lnTo>
                <a:lnTo>
                  <a:pt x="476" y="430"/>
                </a:lnTo>
                <a:lnTo>
                  <a:pt x="493" y="421"/>
                </a:lnTo>
                <a:lnTo>
                  <a:pt x="510" y="410"/>
                </a:lnTo>
                <a:lnTo>
                  <a:pt x="525" y="398"/>
                </a:lnTo>
                <a:lnTo>
                  <a:pt x="539" y="386"/>
                </a:lnTo>
                <a:lnTo>
                  <a:pt x="552" y="373"/>
                </a:lnTo>
                <a:lnTo>
                  <a:pt x="563" y="360"/>
                </a:lnTo>
                <a:lnTo>
                  <a:pt x="573" y="347"/>
                </a:lnTo>
                <a:lnTo>
                  <a:pt x="581" y="334"/>
                </a:lnTo>
                <a:lnTo>
                  <a:pt x="587" y="320"/>
                </a:lnTo>
                <a:lnTo>
                  <a:pt x="591" y="307"/>
                </a:lnTo>
                <a:lnTo>
                  <a:pt x="594" y="294"/>
                </a:lnTo>
                <a:lnTo>
                  <a:pt x="595" y="280"/>
                </a:lnTo>
                <a:lnTo>
                  <a:pt x="594" y="268"/>
                </a:lnTo>
                <a:lnTo>
                  <a:pt x="592" y="258"/>
                </a:lnTo>
                <a:lnTo>
                  <a:pt x="588" y="247"/>
                </a:lnTo>
                <a:lnTo>
                  <a:pt x="582" y="236"/>
                </a:lnTo>
                <a:lnTo>
                  <a:pt x="575" y="227"/>
                </a:lnTo>
                <a:lnTo>
                  <a:pt x="568" y="219"/>
                </a:lnTo>
                <a:lnTo>
                  <a:pt x="560" y="211"/>
                </a:lnTo>
                <a:lnTo>
                  <a:pt x="551" y="206"/>
                </a:lnTo>
                <a:close/>
                <a:moveTo>
                  <a:pt x="427" y="380"/>
                </a:moveTo>
                <a:lnTo>
                  <a:pt x="413" y="390"/>
                </a:lnTo>
                <a:lnTo>
                  <a:pt x="398" y="400"/>
                </a:lnTo>
                <a:lnTo>
                  <a:pt x="382" y="409"/>
                </a:lnTo>
                <a:lnTo>
                  <a:pt x="364" y="416"/>
                </a:lnTo>
                <a:lnTo>
                  <a:pt x="346" y="422"/>
                </a:lnTo>
                <a:lnTo>
                  <a:pt x="328" y="427"/>
                </a:lnTo>
                <a:lnTo>
                  <a:pt x="307" y="431"/>
                </a:lnTo>
                <a:lnTo>
                  <a:pt x="287" y="434"/>
                </a:lnTo>
                <a:lnTo>
                  <a:pt x="273" y="435"/>
                </a:lnTo>
                <a:lnTo>
                  <a:pt x="260" y="436"/>
                </a:lnTo>
                <a:lnTo>
                  <a:pt x="247" y="435"/>
                </a:lnTo>
                <a:lnTo>
                  <a:pt x="233" y="435"/>
                </a:lnTo>
                <a:lnTo>
                  <a:pt x="220" y="434"/>
                </a:lnTo>
                <a:lnTo>
                  <a:pt x="208" y="431"/>
                </a:lnTo>
                <a:lnTo>
                  <a:pt x="195" y="429"/>
                </a:lnTo>
                <a:lnTo>
                  <a:pt x="183" y="426"/>
                </a:lnTo>
                <a:lnTo>
                  <a:pt x="170" y="422"/>
                </a:lnTo>
                <a:lnTo>
                  <a:pt x="159" y="419"/>
                </a:lnTo>
                <a:lnTo>
                  <a:pt x="148" y="414"/>
                </a:lnTo>
                <a:lnTo>
                  <a:pt x="139" y="409"/>
                </a:lnTo>
                <a:lnTo>
                  <a:pt x="129" y="403"/>
                </a:lnTo>
                <a:lnTo>
                  <a:pt x="119" y="397"/>
                </a:lnTo>
                <a:lnTo>
                  <a:pt x="111" y="392"/>
                </a:lnTo>
                <a:lnTo>
                  <a:pt x="103" y="384"/>
                </a:lnTo>
                <a:lnTo>
                  <a:pt x="95" y="378"/>
                </a:lnTo>
                <a:lnTo>
                  <a:pt x="90" y="370"/>
                </a:lnTo>
                <a:lnTo>
                  <a:pt x="84" y="362"/>
                </a:lnTo>
                <a:lnTo>
                  <a:pt x="79" y="354"/>
                </a:lnTo>
                <a:lnTo>
                  <a:pt x="76" y="346"/>
                </a:lnTo>
                <a:lnTo>
                  <a:pt x="73" y="338"/>
                </a:lnTo>
                <a:lnTo>
                  <a:pt x="71" y="329"/>
                </a:lnTo>
                <a:lnTo>
                  <a:pt x="69" y="319"/>
                </a:lnTo>
                <a:lnTo>
                  <a:pt x="68" y="306"/>
                </a:lnTo>
                <a:lnTo>
                  <a:pt x="71" y="292"/>
                </a:lnTo>
                <a:lnTo>
                  <a:pt x="74" y="279"/>
                </a:lnTo>
                <a:lnTo>
                  <a:pt x="79" y="266"/>
                </a:lnTo>
                <a:lnTo>
                  <a:pt x="87" y="254"/>
                </a:lnTo>
                <a:lnTo>
                  <a:pt x="95" y="243"/>
                </a:lnTo>
                <a:lnTo>
                  <a:pt x="106" y="231"/>
                </a:lnTo>
                <a:lnTo>
                  <a:pt x="119" y="219"/>
                </a:lnTo>
                <a:lnTo>
                  <a:pt x="134" y="208"/>
                </a:lnTo>
                <a:lnTo>
                  <a:pt x="149" y="198"/>
                </a:lnTo>
                <a:lnTo>
                  <a:pt x="166" y="191"/>
                </a:lnTo>
                <a:lnTo>
                  <a:pt x="183" y="183"/>
                </a:lnTo>
                <a:lnTo>
                  <a:pt x="200" y="177"/>
                </a:lnTo>
                <a:lnTo>
                  <a:pt x="220" y="172"/>
                </a:lnTo>
                <a:lnTo>
                  <a:pt x="239" y="168"/>
                </a:lnTo>
                <a:lnTo>
                  <a:pt x="261" y="165"/>
                </a:lnTo>
                <a:lnTo>
                  <a:pt x="274" y="164"/>
                </a:lnTo>
                <a:lnTo>
                  <a:pt x="288" y="164"/>
                </a:lnTo>
                <a:lnTo>
                  <a:pt x="301" y="164"/>
                </a:lnTo>
                <a:lnTo>
                  <a:pt x="314" y="165"/>
                </a:lnTo>
                <a:lnTo>
                  <a:pt x="327" y="166"/>
                </a:lnTo>
                <a:lnTo>
                  <a:pt x="339" y="168"/>
                </a:lnTo>
                <a:lnTo>
                  <a:pt x="352" y="170"/>
                </a:lnTo>
                <a:lnTo>
                  <a:pt x="364" y="173"/>
                </a:lnTo>
                <a:lnTo>
                  <a:pt x="376" y="177"/>
                </a:lnTo>
                <a:lnTo>
                  <a:pt x="388" y="181"/>
                </a:lnTo>
                <a:lnTo>
                  <a:pt x="399" y="185"/>
                </a:lnTo>
                <a:lnTo>
                  <a:pt x="409" y="191"/>
                </a:lnTo>
                <a:lnTo>
                  <a:pt x="418" y="196"/>
                </a:lnTo>
                <a:lnTo>
                  <a:pt x="428" y="202"/>
                </a:lnTo>
                <a:lnTo>
                  <a:pt x="436" y="208"/>
                </a:lnTo>
                <a:lnTo>
                  <a:pt x="444" y="214"/>
                </a:lnTo>
                <a:lnTo>
                  <a:pt x="451" y="222"/>
                </a:lnTo>
                <a:lnTo>
                  <a:pt x="457" y="230"/>
                </a:lnTo>
                <a:lnTo>
                  <a:pt x="463" y="237"/>
                </a:lnTo>
                <a:lnTo>
                  <a:pt x="468" y="245"/>
                </a:lnTo>
                <a:lnTo>
                  <a:pt x="471" y="253"/>
                </a:lnTo>
                <a:lnTo>
                  <a:pt x="474" y="262"/>
                </a:lnTo>
                <a:lnTo>
                  <a:pt x="477" y="271"/>
                </a:lnTo>
                <a:lnTo>
                  <a:pt x="478" y="279"/>
                </a:lnTo>
                <a:lnTo>
                  <a:pt x="478" y="293"/>
                </a:lnTo>
                <a:lnTo>
                  <a:pt x="477" y="306"/>
                </a:lnTo>
                <a:lnTo>
                  <a:pt x="473" y="319"/>
                </a:lnTo>
                <a:lnTo>
                  <a:pt x="468" y="332"/>
                </a:lnTo>
                <a:lnTo>
                  <a:pt x="460" y="345"/>
                </a:lnTo>
                <a:lnTo>
                  <a:pt x="452" y="357"/>
                </a:lnTo>
                <a:lnTo>
                  <a:pt x="440" y="369"/>
                </a:lnTo>
                <a:lnTo>
                  <a:pt x="427" y="38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2" name="Freeform 106">
            <a:extLst>
              <a:ext uri="{FF2B5EF4-FFF2-40B4-BE49-F238E27FC236}">
                <a16:creationId xmlns:a16="http://schemas.microsoft.com/office/drawing/2014/main" id="{1CFACA00-7D74-D144-8A42-EC09B14B4D05}"/>
              </a:ext>
            </a:extLst>
          </p:cNvPr>
          <p:cNvSpPr>
            <a:spLocks noEditPoints="1"/>
          </p:cNvSpPr>
          <p:nvPr/>
        </p:nvSpPr>
        <p:spPr bwMode="auto">
          <a:xfrm>
            <a:off x="22262420" y="3690749"/>
            <a:ext cx="316413" cy="273069"/>
          </a:xfrm>
          <a:custGeom>
            <a:avLst/>
            <a:gdLst>
              <a:gd name="T0" fmla="*/ 138 w 218"/>
              <a:gd name="T1" fmla="*/ 1 h 189"/>
              <a:gd name="T2" fmla="*/ 118 w 218"/>
              <a:gd name="T3" fmla="*/ 0 h 189"/>
              <a:gd name="T4" fmla="*/ 98 w 218"/>
              <a:gd name="T5" fmla="*/ 1 h 189"/>
              <a:gd name="T6" fmla="*/ 77 w 218"/>
              <a:gd name="T7" fmla="*/ 6 h 189"/>
              <a:gd name="T8" fmla="*/ 58 w 218"/>
              <a:gd name="T9" fmla="*/ 15 h 189"/>
              <a:gd name="T10" fmla="*/ 42 w 218"/>
              <a:gd name="T11" fmla="*/ 26 h 189"/>
              <a:gd name="T12" fmla="*/ 26 w 218"/>
              <a:gd name="T13" fmla="*/ 40 h 189"/>
              <a:gd name="T14" fmla="*/ 15 w 218"/>
              <a:gd name="T15" fmla="*/ 55 h 189"/>
              <a:gd name="T16" fmla="*/ 6 w 218"/>
              <a:gd name="T17" fmla="*/ 72 h 189"/>
              <a:gd name="T18" fmla="*/ 2 w 218"/>
              <a:gd name="T19" fmla="*/ 90 h 189"/>
              <a:gd name="T20" fmla="*/ 0 w 218"/>
              <a:gd name="T21" fmla="*/ 108 h 189"/>
              <a:gd name="T22" fmla="*/ 5 w 218"/>
              <a:gd name="T23" fmla="*/ 126 h 189"/>
              <a:gd name="T24" fmla="*/ 12 w 218"/>
              <a:gd name="T25" fmla="*/ 143 h 189"/>
              <a:gd name="T26" fmla="*/ 23 w 218"/>
              <a:gd name="T27" fmla="*/ 159 h 189"/>
              <a:gd name="T28" fmla="*/ 37 w 218"/>
              <a:gd name="T29" fmla="*/ 170 h 189"/>
              <a:gd name="T30" fmla="*/ 54 w 218"/>
              <a:gd name="T31" fmla="*/ 179 h 189"/>
              <a:gd name="T32" fmla="*/ 74 w 218"/>
              <a:gd name="T33" fmla="*/ 186 h 189"/>
              <a:gd name="T34" fmla="*/ 96 w 218"/>
              <a:gd name="T35" fmla="*/ 189 h 189"/>
              <a:gd name="T36" fmla="*/ 117 w 218"/>
              <a:gd name="T37" fmla="*/ 188 h 189"/>
              <a:gd name="T38" fmla="*/ 139 w 218"/>
              <a:gd name="T39" fmla="*/ 182 h 189"/>
              <a:gd name="T40" fmla="*/ 159 w 218"/>
              <a:gd name="T41" fmla="*/ 174 h 189"/>
              <a:gd name="T42" fmla="*/ 178 w 218"/>
              <a:gd name="T43" fmla="*/ 162 h 189"/>
              <a:gd name="T44" fmla="*/ 193 w 218"/>
              <a:gd name="T45" fmla="*/ 148 h 189"/>
              <a:gd name="T46" fmla="*/ 205 w 218"/>
              <a:gd name="T47" fmla="*/ 130 h 189"/>
              <a:gd name="T48" fmla="*/ 213 w 218"/>
              <a:gd name="T49" fmla="*/ 112 h 189"/>
              <a:gd name="T50" fmla="*/ 216 w 218"/>
              <a:gd name="T51" fmla="*/ 93 h 189"/>
              <a:gd name="T52" fmla="*/ 216 w 218"/>
              <a:gd name="T53" fmla="*/ 75 h 189"/>
              <a:gd name="T54" fmla="*/ 212 w 218"/>
              <a:gd name="T55" fmla="*/ 57 h 189"/>
              <a:gd name="T56" fmla="*/ 204 w 218"/>
              <a:gd name="T57" fmla="*/ 41 h 189"/>
              <a:gd name="T58" fmla="*/ 192 w 218"/>
              <a:gd name="T59" fmla="*/ 26 h 189"/>
              <a:gd name="T60" fmla="*/ 177 w 218"/>
              <a:gd name="T61" fmla="*/ 15 h 189"/>
              <a:gd name="T62" fmla="*/ 158 w 218"/>
              <a:gd name="T63" fmla="*/ 6 h 189"/>
              <a:gd name="T64" fmla="*/ 107 w 218"/>
              <a:gd name="T65" fmla="*/ 126 h 189"/>
              <a:gd name="T66" fmla="*/ 97 w 218"/>
              <a:gd name="T67" fmla="*/ 138 h 189"/>
              <a:gd name="T68" fmla="*/ 84 w 218"/>
              <a:gd name="T69" fmla="*/ 144 h 189"/>
              <a:gd name="T70" fmla="*/ 69 w 218"/>
              <a:gd name="T71" fmla="*/ 147 h 189"/>
              <a:gd name="T72" fmla="*/ 54 w 218"/>
              <a:gd name="T73" fmla="*/ 143 h 189"/>
              <a:gd name="T74" fmla="*/ 45 w 218"/>
              <a:gd name="T75" fmla="*/ 136 h 189"/>
              <a:gd name="T76" fmla="*/ 38 w 218"/>
              <a:gd name="T77" fmla="*/ 124 h 189"/>
              <a:gd name="T78" fmla="*/ 38 w 218"/>
              <a:gd name="T79" fmla="*/ 111 h 189"/>
              <a:gd name="T80" fmla="*/ 44 w 218"/>
              <a:gd name="T81" fmla="*/ 98 h 189"/>
              <a:gd name="T82" fmla="*/ 53 w 218"/>
              <a:gd name="T83" fmla="*/ 87 h 189"/>
              <a:gd name="T84" fmla="*/ 66 w 218"/>
              <a:gd name="T85" fmla="*/ 81 h 189"/>
              <a:gd name="T86" fmla="*/ 80 w 218"/>
              <a:gd name="T87" fmla="*/ 79 h 189"/>
              <a:gd name="T88" fmla="*/ 94 w 218"/>
              <a:gd name="T89" fmla="*/ 81 h 189"/>
              <a:gd name="T90" fmla="*/ 105 w 218"/>
              <a:gd name="T91" fmla="*/ 89 h 189"/>
              <a:gd name="T92" fmla="*/ 112 w 218"/>
              <a:gd name="T93" fmla="*/ 100 h 189"/>
              <a:gd name="T94" fmla="*/ 112 w 218"/>
              <a:gd name="T95" fmla="*/ 113 h 189"/>
              <a:gd name="T96" fmla="*/ 107 w 218"/>
              <a:gd name="T97" fmla="*/ 126 h 189"/>
              <a:gd name="T98" fmla="*/ 140 w 218"/>
              <a:gd name="T99" fmla="*/ 85 h 189"/>
              <a:gd name="T100" fmla="*/ 129 w 218"/>
              <a:gd name="T101" fmla="*/ 88 h 189"/>
              <a:gd name="T102" fmla="*/ 119 w 218"/>
              <a:gd name="T103" fmla="*/ 85 h 189"/>
              <a:gd name="T104" fmla="*/ 116 w 218"/>
              <a:gd name="T105" fmla="*/ 76 h 189"/>
              <a:gd name="T106" fmla="*/ 121 w 218"/>
              <a:gd name="T107" fmla="*/ 67 h 189"/>
              <a:gd name="T108" fmla="*/ 132 w 218"/>
              <a:gd name="T109" fmla="*/ 62 h 189"/>
              <a:gd name="T110" fmla="*/ 140 w 218"/>
              <a:gd name="T111" fmla="*/ 65 h 189"/>
              <a:gd name="T112" fmla="*/ 143 w 218"/>
              <a:gd name="T113" fmla="*/ 68 h 189"/>
              <a:gd name="T114" fmla="*/ 145 w 218"/>
              <a:gd name="T115" fmla="*/ 73 h 189"/>
              <a:gd name="T116" fmla="*/ 144 w 218"/>
              <a:gd name="T117" fmla="*/ 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 h="189">
                <a:moveTo>
                  <a:pt x="147" y="3"/>
                </a:moveTo>
                <a:lnTo>
                  <a:pt x="138" y="1"/>
                </a:lnTo>
                <a:lnTo>
                  <a:pt x="128" y="0"/>
                </a:lnTo>
                <a:lnTo>
                  <a:pt x="118" y="0"/>
                </a:lnTo>
                <a:lnTo>
                  <a:pt x="107" y="0"/>
                </a:lnTo>
                <a:lnTo>
                  <a:pt x="98" y="1"/>
                </a:lnTo>
                <a:lnTo>
                  <a:pt x="88" y="3"/>
                </a:lnTo>
                <a:lnTo>
                  <a:pt x="77" y="6"/>
                </a:lnTo>
                <a:lnTo>
                  <a:pt x="67" y="11"/>
                </a:lnTo>
                <a:lnTo>
                  <a:pt x="58" y="15"/>
                </a:lnTo>
                <a:lnTo>
                  <a:pt x="49" y="20"/>
                </a:lnTo>
                <a:lnTo>
                  <a:pt x="42" y="26"/>
                </a:lnTo>
                <a:lnTo>
                  <a:pt x="34" y="32"/>
                </a:lnTo>
                <a:lnTo>
                  <a:pt x="26" y="40"/>
                </a:lnTo>
                <a:lnTo>
                  <a:pt x="20" y="47"/>
                </a:lnTo>
                <a:lnTo>
                  <a:pt x="15" y="55"/>
                </a:lnTo>
                <a:lnTo>
                  <a:pt x="10" y="63"/>
                </a:lnTo>
                <a:lnTo>
                  <a:pt x="6" y="72"/>
                </a:lnTo>
                <a:lnTo>
                  <a:pt x="4" y="82"/>
                </a:lnTo>
                <a:lnTo>
                  <a:pt x="2" y="90"/>
                </a:lnTo>
                <a:lnTo>
                  <a:pt x="0" y="99"/>
                </a:lnTo>
                <a:lnTo>
                  <a:pt x="0" y="108"/>
                </a:lnTo>
                <a:lnTo>
                  <a:pt x="2" y="117"/>
                </a:lnTo>
                <a:lnTo>
                  <a:pt x="5" y="126"/>
                </a:lnTo>
                <a:lnTo>
                  <a:pt x="8" y="135"/>
                </a:lnTo>
                <a:lnTo>
                  <a:pt x="12" y="143"/>
                </a:lnTo>
                <a:lnTo>
                  <a:pt x="17" y="151"/>
                </a:lnTo>
                <a:lnTo>
                  <a:pt x="23" y="159"/>
                </a:lnTo>
                <a:lnTo>
                  <a:pt x="30" y="164"/>
                </a:lnTo>
                <a:lnTo>
                  <a:pt x="37" y="170"/>
                </a:lnTo>
                <a:lnTo>
                  <a:pt x="45" y="175"/>
                </a:lnTo>
                <a:lnTo>
                  <a:pt x="54" y="179"/>
                </a:lnTo>
                <a:lnTo>
                  <a:pt x="64" y="183"/>
                </a:lnTo>
                <a:lnTo>
                  <a:pt x="74" y="186"/>
                </a:lnTo>
                <a:lnTo>
                  <a:pt x="85" y="188"/>
                </a:lnTo>
                <a:lnTo>
                  <a:pt x="96" y="189"/>
                </a:lnTo>
                <a:lnTo>
                  <a:pt x="106" y="189"/>
                </a:lnTo>
                <a:lnTo>
                  <a:pt x="117" y="188"/>
                </a:lnTo>
                <a:lnTo>
                  <a:pt x="128" y="186"/>
                </a:lnTo>
                <a:lnTo>
                  <a:pt x="139" y="182"/>
                </a:lnTo>
                <a:lnTo>
                  <a:pt x="148" y="178"/>
                </a:lnTo>
                <a:lnTo>
                  <a:pt x="159" y="174"/>
                </a:lnTo>
                <a:lnTo>
                  <a:pt x="169" y="168"/>
                </a:lnTo>
                <a:lnTo>
                  <a:pt x="178" y="162"/>
                </a:lnTo>
                <a:lnTo>
                  <a:pt x="185" y="155"/>
                </a:lnTo>
                <a:lnTo>
                  <a:pt x="193" y="148"/>
                </a:lnTo>
                <a:lnTo>
                  <a:pt x="199" y="139"/>
                </a:lnTo>
                <a:lnTo>
                  <a:pt x="205" y="130"/>
                </a:lnTo>
                <a:lnTo>
                  <a:pt x="209" y="121"/>
                </a:lnTo>
                <a:lnTo>
                  <a:pt x="213" y="112"/>
                </a:lnTo>
                <a:lnTo>
                  <a:pt x="215" y="102"/>
                </a:lnTo>
                <a:lnTo>
                  <a:pt x="216" y="93"/>
                </a:lnTo>
                <a:lnTo>
                  <a:pt x="218" y="84"/>
                </a:lnTo>
                <a:lnTo>
                  <a:pt x="216" y="75"/>
                </a:lnTo>
                <a:lnTo>
                  <a:pt x="215" y="66"/>
                </a:lnTo>
                <a:lnTo>
                  <a:pt x="212" y="57"/>
                </a:lnTo>
                <a:lnTo>
                  <a:pt x="208" y="48"/>
                </a:lnTo>
                <a:lnTo>
                  <a:pt x="204" y="41"/>
                </a:lnTo>
                <a:lnTo>
                  <a:pt x="198" y="33"/>
                </a:lnTo>
                <a:lnTo>
                  <a:pt x="192" y="26"/>
                </a:lnTo>
                <a:lnTo>
                  <a:pt x="184" y="20"/>
                </a:lnTo>
                <a:lnTo>
                  <a:pt x="177" y="15"/>
                </a:lnTo>
                <a:lnTo>
                  <a:pt x="168" y="11"/>
                </a:lnTo>
                <a:lnTo>
                  <a:pt x="158" y="6"/>
                </a:lnTo>
                <a:lnTo>
                  <a:pt x="147" y="3"/>
                </a:lnTo>
                <a:close/>
                <a:moveTo>
                  <a:pt x="107" y="126"/>
                </a:moveTo>
                <a:lnTo>
                  <a:pt x="102" y="133"/>
                </a:lnTo>
                <a:lnTo>
                  <a:pt x="97" y="138"/>
                </a:lnTo>
                <a:lnTo>
                  <a:pt x="90" y="141"/>
                </a:lnTo>
                <a:lnTo>
                  <a:pt x="84" y="144"/>
                </a:lnTo>
                <a:lnTo>
                  <a:pt x="76" y="147"/>
                </a:lnTo>
                <a:lnTo>
                  <a:pt x="69" y="147"/>
                </a:lnTo>
                <a:lnTo>
                  <a:pt x="62" y="146"/>
                </a:lnTo>
                <a:lnTo>
                  <a:pt x="54" y="143"/>
                </a:lnTo>
                <a:lnTo>
                  <a:pt x="49" y="140"/>
                </a:lnTo>
                <a:lnTo>
                  <a:pt x="45" y="136"/>
                </a:lnTo>
                <a:lnTo>
                  <a:pt x="40" y="130"/>
                </a:lnTo>
                <a:lnTo>
                  <a:pt x="38" y="124"/>
                </a:lnTo>
                <a:lnTo>
                  <a:pt x="37" y="117"/>
                </a:lnTo>
                <a:lnTo>
                  <a:pt x="38" y="111"/>
                </a:lnTo>
                <a:lnTo>
                  <a:pt x="40" y="105"/>
                </a:lnTo>
                <a:lnTo>
                  <a:pt x="44" y="98"/>
                </a:lnTo>
                <a:lnTo>
                  <a:pt x="48" y="93"/>
                </a:lnTo>
                <a:lnTo>
                  <a:pt x="53" y="87"/>
                </a:lnTo>
                <a:lnTo>
                  <a:pt x="60" y="84"/>
                </a:lnTo>
                <a:lnTo>
                  <a:pt x="66" y="81"/>
                </a:lnTo>
                <a:lnTo>
                  <a:pt x="74" y="79"/>
                </a:lnTo>
                <a:lnTo>
                  <a:pt x="80" y="79"/>
                </a:lnTo>
                <a:lnTo>
                  <a:pt x="88" y="80"/>
                </a:lnTo>
                <a:lnTo>
                  <a:pt x="94" y="81"/>
                </a:lnTo>
                <a:lnTo>
                  <a:pt x="100" y="85"/>
                </a:lnTo>
                <a:lnTo>
                  <a:pt x="105" y="89"/>
                </a:lnTo>
                <a:lnTo>
                  <a:pt x="108" y="94"/>
                </a:lnTo>
                <a:lnTo>
                  <a:pt x="112" y="100"/>
                </a:lnTo>
                <a:lnTo>
                  <a:pt x="113" y="107"/>
                </a:lnTo>
                <a:lnTo>
                  <a:pt x="112" y="113"/>
                </a:lnTo>
                <a:lnTo>
                  <a:pt x="111" y="120"/>
                </a:lnTo>
                <a:lnTo>
                  <a:pt x="107" y="126"/>
                </a:lnTo>
                <a:close/>
                <a:moveTo>
                  <a:pt x="143" y="81"/>
                </a:moveTo>
                <a:lnTo>
                  <a:pt x="140" y="85"/>
                </a:lnTo>
                <a:lnTo>
                  <a:pt x="134" y="87"/>
                </a:lnTo>
                <a:lnTo>
                  <a:pt x="129" y="88"/>
                </a:lnTo>
                <a:lnTo>
                  <a:pt x="124" y="87"/>
                </a:lnTo>
                <a:lnTo>
                  <a:pt x="119" y="85"/>
                </a:lnTo>
                <a:lnTo>
                  <a:pt x="116" y="81"/>
                </a:lnTo>
                <a:lnTo>
                  <a:pt x="116" y="76"/>
                </a:lnTo>
                <a:lnTo>
                  <a:pt x="118" y="71"/>
                </a:lnTo>
                <a:lnTo>
                  <a:pt x="121" y="67"/>
                </a:lnTo>
                <a:lnTo>
                  <a:pt x="127" y="63"/>
                </a:lnTo>
                <a:lnTo>
                  <a:pt x="132" y="62"/>
                </a:lnTo>
                <a:lnTo>
                  <a:pt x="138" y="63"/>
                </a:lnTo>
                <a:lnTo>
                  <a:pt x="140" y="65"/>
                </a:lnTo>
                <a:lnTo>
                  <a:pt x="142" y="66"/>
                </a:lnTo>
                <a:lnTo>
                  <a:pt x="143" y="68"/>
                </a:lnTo>
                <a:lnTo>
                  <a:pt x="144" y="70"/>
                </a:lnTo>
                <a:lnTo>
                  <a:pt x="145" y="73"/>
                </a:lnTo>
                <a:lnTo>
                  <a:pt x="145" y="75"/>
                </a:lnTo>
                <a:lnTo>
                  <a:pt x="144" y="78"/>
                </a:lnTo>
                <a:lnTo>
                  <a:pt x="143" y="8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3" name="Freeform 107">
            <a:extLst>
              <a:ext uri="{FF2B5EF4-FFF2-40B4-BE49-F238E27FC236}">
                <a16:creationId xmlns:a16="http://schemas.microsoft.com/office/drawing/2014/main" id="{F4DE681D-4EDC-744C-9BFA-B435BD4EE40F}"/>
              </a:ext>
            </a:extLst>
          </p:cNvPr>
          <p:cNvSpPr>
            <a:spLocks/>
          </p:cNvSpPr>
          <p:nvPr/>
        </p:nvSpPr>
        <p:spPr bwMode="auto">
          <a:xfrm>
            <a:off x="22717534" y="3396009"/>
            <a:ext cx="177712" cy="186381"/>
          </a:xfrm>
          <a:custGeom>
            <a:avLst/>
            <a:gdLst>
              <a:gd name="T0" fmla="*/ 81 w 123"/>
              <a:gd name="T1" fmla="*/ 122 h 130"/>
              <a:gd name="T2" fmla="*/ 87 w 123"/>
              <a:gd name="T3" fmla="*/ 127 h 130"/>
              <a:gd name="T4" fmla="*/ 95 w 123"/>
              <a:gd name="T5" fmla="*/ 129 h 130"/>
              <a:gd name="T6" fmla="*/ 104 w 123"/>
              <a:gd name="T7" fmla="*/ 129 h 130"/>
              <a:gd name="T8" fmla="*/ 112 w 123"/>
              <a:gd name="T9" fmla="*/ 125 h 130"/>
              <a:gd name="T10" fmla="*/ 118 w 123"/>
              <a:gd name="T11" fmla="*/ 118 h 130"/>
              <a:gd name="T12" fmla="*/ 122 w 123"/>
              <a:gd name="T13" fmla="*/ 103 h 130"/>
              <a:gd name="T14" fmla="*/ 123 w 123"/>
              <a:gd name="T15" fmla="*/ 82 h 130"/>
              <a:gd name="T16" fmla="*/ 119 w 123"/>
              <a:gd name="T17" fmla="*/ 58 h 130"/>
              <a:gd name="T18" fmla="*/ 108 w 123"/>
              <a:gd name="T19" fmla="*/ 38 h 130"/>
              <a:gd name="T20" fmla="*/ 93 w 123"/>
              <a:gd name="T21" fmla="*/ 20 h 130"/>
              <a:gd name="T22" fmla="*/ 73 w 123"/>
              <a:gd name="T23" fmla="*/ 7 h 130"/>
              <a:gd name="T24" fmla="*/ 52 w 123"/>
              <a:gd name="T25" fmla="*/ 1 h 130"/>
              <a:gd name="T26" fmla="*/ 29 w 123"/>
              <a:gd name="T27" fmla="*/ 0 h 130"/>
              <a:gd name="T28" fmla="*/ 13 w 123"/>
              <a:gd name="T29" fmla="*/ 3 h 130"/>
              <a:gd name="T30" fmla="*/ 6 w 123"/>
              <a:gd name="T31" fmla="*/ 7 h 130"/>
              <a:gd name="T32" fmla="*/ 1 w 123"/>
              <a:gd name="T33" fmla="*/ 15 h 130"/>
              <a:gd name="T34" fmla="*/ 0 w 123"/>
              <a:gd name="T35" fmla="*/ 23 h 130"/>
              <a:gd name="T36" fmla="*/ 1 w 123"/>
              <a:gd name="T37" fmla="*/ 32 h 130"/>
              <a:gd name="T38" fmla="*/ 6 w 123"/>
              <a:gd name="T39" fmla="*/ 40 h 130"/>
              <a:gd name="T40" fmla="*/ 14 w 123"/>
              <a:gd name="T41" fmla="*/ 44 h 130"/>
              <a:gd name="T42" fmla="*/ 23 w 123"/>
              <a:gd name="T43" fmla="*/ 46 h 130"/>
              <a:gd name="T44" fmla="*/ 32 w 123"/>
              <a:gd name="T45" fmla="*/ 44 h 130"/>
              <a:gd name="T46" fmla="*/ 44 w 123"/>
              <a:gd name="T47" fmla="*/ 45 h 130"/>
              <a:gd name="T48" fmla="*/ 54 w 123"/>
              <a:gd name="T49" fmla="*/ 48 h 130"/>
              <a:gd name="T50" fmla="*/ 64 w 123"/>
              <a:gd name="T51" fmla="*/ 55 h 130"/>
              <a:gd name="T52" fmla="*/ 71 w 123"/>
              <a:gd name="T53" fmla="*/ 63 h 130"/>
              <a:gd name="T54" fmla="*/ 77 w 123"/>
              <a:gd name="T55" fmla="*/ 73 h 130"/>
              <a:gd name="T56" fmla="*/ 79 w 123"/>
              <a:gd name="T57" fmla="*/ 84 h 130"/>
              <a:gd name="T58" fmla="*/ 78 w 123"/>
              <a:gd name="T59" fmla="*/ 95 h 130"/>
              <a:gd name="T60" fmla="*/ 75 w 123"/>
              <a:gd name="T61" fmla="*/ 106 h 130"/>
              <a:gd name="T62" fmla="*/ 77 w 123"/>
              <a:gd name="T63" fmla="*/ 11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3" h="130">
                <a:moveTo>
                  <a:pt x="78" y="117"/>
                </a:moveTo>
                <a:lnTo>
                  <a:pt x="81" y="122"/>
                </a:lnTo>
                <a:lnTo>
                  <a:pt x="83" y="125"/>
                </a:lnTo>
                <a:lnTo>
                  <a:pt x="87" y="127"/>
                </a:lnTo>
                <a:lnTo>
                  <a:pt x="91" y="129"/>
                </a:lnTo>
                <a:lnTo>
                  <a:pt x="95" y="129"/>
                </a:lnTo>
                <a:lnTo>
                  <a:pt x="99" y="130"/>
                </a:lnTo>
                <a:lnTo>
                  <a:pt x="104" y="129"/>
                </a:lnTo>
                <a:lnTo>
                  <a:pt x="108" y="127"/>
                </a:lnTo>
                <a:lnTo>
                  <a:pt x="112" y="125"/>
                </a:lnTo>
                <a:lnTo>
                  <a:pt x="114" y="122"/>
                </a:lnTo>
                <a:lnTo>
                  <a:pt x="118" y="118"/>
                </a:lnTo>
                <a:lnTo>
                  <a:pt x="119" y="114"/>
                </a:lnTo>
                <a:lnTo>
                  <a:pt x="122" y="103"/>
                </a:lnTo>
                <a:lnTo>
                  <a:pt x="123" y="93"/>
                </a:lnTo>
                <a:lnTo>
                  <a:pt x="123" y="82"/>
                </a:lnTo>
                <a:lnTo>
                  <a:pt x="122" y="70"/>
                </a:lnTo>
                <a:lnTo>
                  <a:pt x="119" y="58"/>
                </a:lnTo>
                <a:lnTo>
                  <a:pt x="114" y="47"/>
                </a:lnTo>
                <a:lnTo>
                  <a:pt x="108" y="38"/>
                </a:lnTo>
                <a:lnTo>
                  <a:pt x="101" y="29"/>
                </a:lnTo>
                <a:lnTo>
                  <a:pt x="93" y="20"/>
                </a:lnTo>
                <a:lnTo>
                  <a:pt x="83" y="14"/>
                </a:lnTo>
                <a:lnTo>
                  <a:pt x="73" y="7"/>
                </a:lnTo>
                <a:lnTo>
                  <a:pt x="62" y="4"/>
                </a:lnTo>
                <a:lnTo>
                  <a:pt x="52" y="1"/>
                </a:lnTo>
                <a:lnTo>
                  <a:pt x="40" y="0"/>
                </a:lnTo>
                <a:lnTo>
                  <a:pt x="29" y="0"/>
                </a:lnTo>
                <a:lnTo>
                  <a:pt x="17" y="2"/>
                </a:lnTo>
                <a:lnTo>
                  <a:pt x="13" y="3"/>
                </a:lnTo>
                <a:lnTo>
                  <a:pt x="10" y="5"/>
                </a:lnTo>
                <a:lnTo>
                  <a:pt x="6" y="7"/>
                </a:lnTo>
                <a:lnTo>
                  <a:pt x="3" y="12"/>
                </a:lnTo>
                <a:lnTo>
                  <a:pt x="1" y="15"/>
                </a:lnTo>
                <a:lnTo>
                  <a:pt x="0" y="19"/>
                </a:lnTo>
                <a:lnTo>
                  <a:pt x="0" y="23"/>
                </a:lnTo>
                <a:lnTo>
                  <a:pt x="0" y="28"/>
                </a:lnTo>
                <a:lnTo>
                  <a:pt x="1" y="32"/>
                </a:lnTo>
                <a:lnTo>
                  <a:pt x="3" y="36"/>
                </a:lnTo>
                <a:lnTo>
                  <a:pt x="6" y="40"/>
                </a:lnTo>
                <a:lnTo>
                  <a:pt x="10" y="42"/>
                </a:lnTo>
                <a:lnTo>
                  <a:pt x="14" y="44"/>
                </a:lnTo>
                <a:lnTo>
                  <a:pt x="18" y="45"/>
                </a:lnTo>
                <a:lnTo>
                  <a:pt x="23" y="46"/>
                </a:lnTo>
                <a:lnTo>
                  <a:pt x="27" y="45"/>
                </a:lnTo>
                <a:lnTo>
                  <a:pt x="32" y="44"/>
                </a:lnTo>
                <a:lnTo>
                  <a:pt x="39" y="44"/>
                </a:lnTo>
                <a:lnTo>
                  <a:pt x="44" y="45"/>
                </a:lnTo>
                <a:lnTo>
                  <a:pt x="48" y="46"/>
                </a:lnTo>
                <a:lnTo>
                  <a:pt x="54" y="48"/>
                </a:lnTo>
                <a:lnTo>
                  <a:pt x="58" y="50"/>
                </a:lnTo>
                <a:lnTo>
                  <a:pt x="64" y="55"/>
                </a:lnTo>
                <a:lnTo>
                  <a:pt x="68" y="58"/>
                </a:lnTo>
                <a:lnTo>
                  <a:pt x="71" y="63"/>
                </a:lnTo>
                <a:lnTo>
                  <a:pt x="74" y="68"/>
                </a:lnTo>
                <a:lnTo>
                  <a:pt x="77" y="73"/>
                </a:lnTo>
                <a:lnTo>
                  <a:pt x="78" y="79"/>
                </a:lnTo>
                <a:lnTo>
                  <a:pt x="79" y="84"/>
                </a:lnTo>
                <a:lnTo>
                  <a:pt x="79" y="89"/>
                </a:lnTo>
                <a:lnTo>
                  <a:pt x="78" y="95"/>
                </a:lnTo>
                <a:lnTo>
                  <a:pt x="77" y="101"/>
                </a:lnTo>
                <a:lnTo>
                  <a:pt x="75" y="106"/>
                </a:lnTo>
                <a:lnTo>
                  <a:pt x="75" y="110"/>
                </a:lnTo>
                <a:lnTo>
                  <a:pt x="77" y="113"/>
                </a:lnTo>
                <a:lnTo>
                  <a:pt x="78" y="11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4" name="Freeform 108">
            <a:extLst>
              <a:ext uri="{FF2B5EF4-FFF2-40B4-BE49-F238E27FC236}">
                <a16:creationId xmlns:a16="http://schemas.microsoft.com/office/drawing/2014/main" id="{3CCFD2DF-AE47-9143-B592-EA307C23EE54}"/>
              </a:ext>
            </a:extLst>
          </p:cNvPr>
          <p:cNvSpPr>
            <a:spLocks/>
          </p:cNvSpPr>
          <p:nvPr/>
        </p:nvSpPr>
        <p:spPr bwMode="auto">
          <a:xfrm>
            <a:off x="22687194" y="3261643"/>
            <a:ext cx="342419" cy="368426"/>
          </a:xfrm>
          <a:custGeom>
            <a:avLst/>
            <a:gdLst>
              <a:gd name="T0" fmla="*/ 232 w 239"/>
              <a:gd name="T1" fmla="*/ 133 h 254"/>
              <a:gd name="T2" fmla="*/ 225 w 239"/>
              <a:gd name="T3" fmla="*/ 110 h 254"/>
              <a:gd name="T4" fmla="*/ 214 w 239"/>
              <a:gd name="T5" fmla="*/ 88 h 254"/>
              <a:gd name="T6" fmla="*/ 201 w 239"/>
              <a:gd name="T7" fmla="*/ 69 h 254"/>
              <a:gd name="T8" fmla="*/ 184 w 239"/>
              <a:gd name="T9" fmla="*/ 51 h 254"/>
              <a:gd name="T10" fmla="*/ 166 w 239"/>
              <a:gd name="T11" fmla="*/ 35 h 254"/>
              <a:gd name="T12" fmla="*/ 146 w 239"/>
              <a:gd name="T13" fmla="*/ 23 h 254"/>
              <a:gd name="T14" fmla="*/ 124 w 239"/>
              <a:gd name="T15" fmla="*/ 12 h 254"/>
              <a:gd name="T16" fmla="*/ 101 w 239"/>
              <a:gd name="T17" fmla="*/ 4 h 254"/>
              <a:gd name="T18" fmla="*/ 74 w 239"/>
              <a:gd name="T19" fmla="*/ 1 h 254"/>
              <a:gd name="T20" fmla="*/ 57 w 239"/>
              <a:gd name="T21" fmla="*/ 0 h 254"/>
              <a:gd name="T22" fmla="*/ 39 w 239"/>
              <a:gd name="T23" fmla="*/ 1 h 254"/>
              <a:gd name="T24" fmla="*/ 21 w 239"/>
              <a:gd name="T25" fmla="*/ 4 h 254"/>
              <a:gd name="T26" fmla="*/ 11 w 239"/>
              <a:gd name="T27" fmla="*/ 7 h 254"/>
              <a:gd name="T28" fmla="*/ 4 w 239"/>
              <a:gd name="T29" fmla="*/ 15 h 254"/>
              <a:gd name="T30" fmla="*/ 0 w 239"/>
              <a:gd name="T31" fmla="*/ 25 h 254"/>
              <a:gd name="T32" fmla="*/ 0 w 239"/>
              <a:gd name="T33" fmla="*/ 34 h 254"/>
              <a:gd name="T34" fmla="*/ 4 w 239"/>
              <a:gd name="T35" fmla="*/ 44 h 254"/>
              <a:gd name="T36" fmla="*/ 12 w 239"/>
              <a:gd name="T37" fmla="*/ 52 h 254"/>
              <a:gd name="T38" fmla="*/ 22 w 239"/>
              <a:gd name="T39" fmla="*/ 55 h 254"/>
              <a:gd name="T40" fmla="*/ 31 w 239"/>
              <a:gd name="T41" fmla="*/ 55 h 254"/>
              <a:gd name="T42" fmla="*/ 65 w 239"/>
              <a:gd name="T43" fmla="*/ 53 h 254"/>
              <a:gd name="T44" fmla="*/ 97 w 239"/>
              <a:gd name="T45" fmla="*/ 58 h 254"/>
              <a:gd name="T46" fmla="*/ 114 w 239"/>
              <a:gd name="T47" fmla="*/ 65 h 254"/>
              <a:gd name="T48" fmla="*/ 128 w 239"/>
              <a:gd name="T49" fmla="*/ 72 h 254"/>
              <a:gd name="T50" fmla="*/ 142 w 239"/>
              <a:gd name="T51" fmla="*/ 82 h 254"/>
              <a:gd name="T52" fmla="*/ 154 w 239"/>
              <a:gd name="T53" fmla="*/ 95 h 254"/>
              <a:gd name="T54" fmla="*/ 164 w 239"/>
              <a:gd name="T55" fmla="*/ 108 h 254"/>
              <a:gd name="T56" fmla="*/ 173 w 239"/>
              <a:gd name="T57" fmla="*/ 122 h 254"/>
              <a:gd name="T58" fmla="*/ 179 w 239"/>
              <a:gd name="T59" fmla="*/ 138 h 254"/>
              <a:gd name="T60" fmla="*/ 185 w 239"/>
              <a:gd name="T61" fmla="*/ 154 h 254"/>
              <a:gd name="T62" fmla="*/ 187 w 239"/>
              <a:gd name="T63" fmla="*/ 188 h 254"/>
              <a:gd name="T64" fmla="*/ 185 w 239"/>
              <a:gd name="T65" fmla="*/ 204 h 254"/>
              <a:gd name="T66" fmla="*/ 181 w 239"/>
              <a:gd name="T67" fmla="*/ 220 h 254"/>
              <a:gd name="T68" fmla="*/ 179 w 239"/>
              <a:gd name="T69" fmla="*/ 230 h 254"/>
              <a:gd name="T70" fmla="*/ 183 w 239"/>
              <a:gd name="T71" fmla="*/ 240 h 254"/>
              <a:gd name="T72" fmla="*/ 189 w 239"/>
              <a:gd name="T73" fmla="*/ 248 h 254"/>
              <a:gd name="T74" fmla="*/ 198 w 239"/>
              <a:gd name="T75" fmla="*/ 253 h 254"/>
              <a:gd name="T76" fmla="*/ 208 w 239"/>
              <a:gd name="T77" fmla="*/ 254 h 254"/>
              <a:gd name="T78" fmla="*/ 217 w 239"/>
              <a:gd name="T79" fmla="*/ 251 h 254"/>
              <a:gd name="T80" fmla="*/ 226 w 239"/>
              <a:gd name="T81" fmla="*/ 245 h 254"/>
              <a:gd name="T82" fmla="*/ 230 w 239"/>
              <a:gd name="T83" fmla="*/ 236 h 254"/>
              <a:gd name="T84" fmla="*/ 237 w 239"/>
              <a:gd name="T85" fmla="*/ 214 h 254"/>
              <a:gd name="T86" fmla="*/ 239 w 239"/>
              <a:gd name="T87" fmla="*/ 191 h 254"/>
              <a:gd name="T88" fmla="*/ 239 w 239"/>
              <a:gd name="T89" fmla="*/ 168 h 254"/>
              <a:gd name="T90" fmla="*/ 236 w 239"/>
              <a:gd name="T91" fmla="*/ 14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9" h="254">
                <a:moveTo>
                  <a:pt x="236" y="145"/>
                </a:moveTo>
                <a:lnTo>
                  <a:pt x="232" y="133"/>
                </a:lnTo>
                <a:lnTo>
                  <a:pt x="229" y="121"/>
                </a:lnTo>
                <a:lnTo>
                  <a:pt x="225" y="110"/>
                </a:lnTo>
                <a:lnTo>
                  <a:pt x="220" y="99"/>
                </a:lnTo>
                <a:lnTo>
                  <a:pt x="214" y="88"/>
                </a:lnTo>
                <a:lnTo>
                  <a:pt x="208" y="79"/>
                </a:lnTo>
                <a:lnTo>
                  <a:pt x="201" y="69"/>
                </a:lnTo>
                <a:lnTo>
                  <a:pt x="192" y="59"/>
                </a:lnTo>
                <a:lnTo>
                  <a:pt x="184" y="51"/>
                </a:lnTo>
                <a:lnTo>
                  <a:pt x="175" y="42"/>
                </a:lnTo>
                <a:lnTo>
                  <a:pt x="166" y="35"/>
                </a:lnTo>
                <a:lnTo>
                  <a:pt x="157" y="28"/>
                </a:lnTo>
                <a:lnTo>
                  <a:pt x="146" y="23"/>
                </a:lnTo>
                <a:lnTo>
                  <a:pt x="136" y="17"/>
                </a:lnTo>
                <a:lnTo>
                  <a:pt x="124" y="12"/>
                </a:lnTo>
                <a:lnTo>
                  <a:pt x="114" y="8"/>
                </a:lnTo>
                <a:lnTo>
                  <a:pt x="101" y="4"/>
                </a:lnTo>
                <a:lnTo>
                  <a:pt x="88" y="2"/>
                </a:lnTo>
                <a:lnTo>
                  <a:pt x="74" y="1"/>
                </a:lnTo>
                <a:lnTo>
                  <a:pt x="61" y="0"/>
                </a:lnTo>
                <a:lnTo>
                  <a:pt x="57" y="0"/>
                </a:lnTo>
                <a:lnTo>
                  <a:pt x="48" y="0"/>
                </a:lnTo>
                <a:lnTo>
                  <a:pt x="39" y="1"/>
                </a:lnTo>
                <a:lnTo>
                  <a:pt x="29" y="2"/>
                </a:lnTo>
                <a:lnTo>
                  <a:pt x="21" y="4"/>
                </a:lnTo>
                <a:lnTo>
                  <a:pt x="15" y="5"/>
                </a:lnTo>
                <a:lnTo>
                  <a:pt x="11" y="7"/>
                </a:lnTo>
                <a:lnTo>
                  <a:pt x="8" y="11"/>
                </a:lnTo>
                <a:lnTo>
                  <a:pt x="4" y="15"/>
                </a:lnTo>
                <a:lnTo>
                  <a:pt x="1" y="19"/>
                </a:lnTo>
                <a:lnTo>
                  <a:pt x="0" y="25"/>
                </a:lnTo>
                <a:lnTo>
                  <a:pt x="0" y="29"/>
                </a:lnTo>
                <a:lnTo>
                  <a:pt x="0" y="34"/>
                </a:lnTo>
                <a:lnTo>
                  <a:pt x="2" y="40"/>
                </a:lnTo>
                <a:lnTo>
                  <a:pt x="4" y="44"/>
                </a:lnTo>
                <a:lnTo>
                  <a:pt x="8" y="48"/>
                </a:lnTo>
                <a:lnTo>
                  <a:pt x="12" y="52"/>
                </a:lnTo>
                <a:lnTo>
                  <a:pt x="16" y="54"/>
                </a:lnTo>
                <a:lnTo>
                  <a:pt x="22" y="55"/>
                </a:lnTo>
                <a:lnTo>
                  <a:pt x="26" y="56"/>
                </a:lnTo>
                <a:lnTo>
                  <a:pt x="31" y="55"/>
                </a:lnTo>
                <a:lnTo>
                  <a:pt x="49" y="53"/>
                </a:lnTo>
                <a:lnTo>
                  <a:pt x="65" y="53"/>
                </a:lnTo>
                <a:lnTo>
                  <a:pt x="81" y="54"/>
                </a:lnTo>
                <a:lnTo>
                  <a:pt x="97" y="58"/>
                </a:lnTo>
                <a:lnTo>
                  <a:pt x="106" y="61"/>
                </a:lnTo>
                <a:lnTo>
                  <a:pt x="114" y="65"/>
                </a:lnTo>
                <a:lnTo>
                  <a:pt x="121" y="68"/>
                </a:lnTo>
                <a:lnTo>
                  <a:pt x="128" y="72"/>
                </a:lnTo>
                <a:lnTo>
                  <a:pt x="135" y="77"/>
                </a:lnTo>
                <a:lnTo>
                  <a:pt x="142" y="82"/>
                </a:lnTo>
                <a:lnTo>
                  <a:pt x="148" y="88"/>
                </a:lnTo>
                <a:lnTo>
                  <a:pt x="154" y="95"/>
                </a:lnTo>
                <a:lnTo>
                  <a:pt x="160" y="101"/>
                </a:lnTo>
                <a:lnTo>
                  <a:pt x="164" y="108"/>
                </a:lnTo>
                <a:lnTo>
                  <a:pt x="170" y="115"/>
                </a:lnTo>
                <a:lnTo>
                  <a:pt x="173" y="122"/>
                </a:lnTo>
                <a:lnTo>
                  <a:pt x="177" y="131"/>
                </a:lnTo>
                <a:lnTo>
                  <a:pt x="179" y="138"/>
                </a:lnTo>
                <a:lnTo>
                  <a:pt x="183" y="146"/>
                </a:lnTo>
                <a:lnTo>
                  <a:pt x="185" y="154"/>
                </a:lnTo>
                <a:lnTo>
                  <a:pt x="187" y="172"/>
                </a:lnTo>
                <a:lnTo>
                  <a:pt x="187" y="188"/>
                </a:lnTo>
                <a:lnTo>
                  <a:pt x="186" y="196"/>
                </a:lnTo>
                <a:lnTo>
                  <a:pt x="185" y="204"/>
                </a:lnTo>
                <a:lnTo>
                  <a:pt x="183" y="213"/>
                </a:lnTo>
                <a:lnTo>
                  <a:pt x="181" y="220"/>
                </a:lnTo>
                <a:lnTo>
                  <a:pt x="179" y="226"/>
                </a:lnTo>
                <a:lnTo>
                  <a:pt x="179" y="230"/>
                </a:lnTo>
                <a:lnTo>
                  <a:pt x="181" y="235"/>
                </a:lnTo>
                <a:lnTo>
                  <a:pt x="183" y="240"/>
                </a:lnTo>
                <a:lnTo>
                  <a:pt x="185" y="244"/>
                </a:lnTo>
                <a:lnTo>
                  <a:pt x="189" y="248"/>
                </a:lnTo>
                <a:lnTo>
                  <a:pt x="192" y="250"/>
                </a:lnTo>
                <a:lnTo>
                  <a:pt x="198" y="253"/>
                </a:lnTo>
                <a:lnTo>
                  <a:pt x="203" y="254"/>
                </a:lnTo>
                <a:lnTo>
                  <a:pt x="208" y="254"/>
                </a:lnTo>
                <a:lnTo>
                  <a:pt x="213" y="254"/>
                </a:lnTo>
                <a:lnTo>
                  <a:pt x="217" y="251"/>
                </a:lnTo>
                <a:lnTo>
                  <a:pt x="222" y="248"/>
                </a:lnTo>
                <a:lnTo>
                  <a:pt x="226" y="245"/>
                </a:lnTo>
                <a:lnTo>
                  <a:pt x="228" y="241"/>
                </a:lnTo>
                <a:lnTo>
                  <a:pt x="230" y="236"/>
                </a:lnTo>
                <a:lnTo>
                  <a:pt x="233" y="224"/>
                </a:lnTo>
                <a:lnTo>
                  <a:pt x="237" y="214"/>
                </a:lnTo>
                <a:lnTo>
                  <a:pt x="238" y="203"/>
                </a:lnTo>
                <a:lnTo>
                  <a:pt x="239" y="191"/>
                </a:lnTo>
                <a:lnTo>
                  <a:pt x="239" y="179"/>
                </a:lnTo>
                <a:lnTo>
                  <a:pt x="239" y="168"/>
                </a:lnTo>
                <a:lnTo>
                  <a:pt x="238" y="156"/>
                </a:lnTo>
                <a:lnTo>
                  <a:pt x="236" y="14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5" name="Freeform 109">
            <a:extLst>
              <a:ext uri="{FF2B5EF4-FFF2-40B4-BE49-F238E27FC236}">
                <a16:creationId xmlns:a16="http://schemas.microsoft.com/office/drawing/2014/main" id="{265774CA-C565-BD44-BC2A-02DD18D4235B}"/>
              </a:ext>
            </a:extLst>
          </p:cNvPr>
          <p:cNvSpPr>
            <a:spLocks/>
          </p:cNvSpPr>
          <p:nvPr/>
        </p:nvSpPr>
        <p:spPr bwMode="auto">
          <a:xfrm>
            <a:off x="1140862" y="1714258"/>
            <a:ext cx="619821" cy="611153"/>
          </a:xfrm>
          <a:custGeom>
            <a:avLst/>
            <a:gdLst>
              <a:gd name="T0" fmla="*/ 365 w 428"/>
              <a:gd name="T1" fmla="*/ 295 h 424"/>
              <a:gd name="T2" fmla="*/ 351 w 428"/>
              <a:gd name="T3" fmla="*/ 314 h 424"/>
              <a:gd name="T4" fmla="*/ 335 w 428"/>
              <a:gd name="T5" fmla="*/ 330 h 424"/>
              <a:gd name="T6" fmla="*/ 317 w 428"/>
              <a:gd name="T7" fmla="*/ 345 h 424"/>
              <a:gd name="T8" fmla="*/ 298 w 428"/>
              <a:gd name="T9" fmla="*/ 357 h 424"/>
              <a:gd name="T10" fmla="*/ 276 w 428"/>
              <a:gd name="T11" fmla="*/ 366 h 424"/>
              <a:gd name="T12" fmla="*/ 253 w 428"/>
              <a:gd name="T13" fmla="*/ 372 h 424"/>
              <a:gd name="T14" fmla="*/ 231 w 428"/>
              <a:gd name="T15" fmla="*/ 375 h 424"/>
              <a:gd name="T16" fmla="*/ 202 w 428"/>
              <a:gd name="T17" fmla="*/ 375 h 424"/>
              <a:gd name="T18" fmla="*/ 169 w 428"/>
              <a:gd name="T19" fmla="*/ 369 h 424"/>
              <a:gd name="T20" fmla="*/ 139 w 428"/>
              <a:gd name="T21" fmla="*/ 356 h 424"/>
              <a:gd name="T22" fmla="*/ 111 w 428"/>
              <a:gd name="T23" fmla="*/ 338 h 424"/>
              <a:gd name="T24" fmla="*/ 87 w 428"/>
              <a:gd name="T25" fmla="*/ 313 h 424"/>
              <a:gd name="T26" fmla="*/ 68 w 428"/>
              <a:gd name="T27" fmla="*/ 286 h 424"/>
              <a:gd name="T28" fmla="*/ 56 w 428"/>
              <a:gd name="T29" fmla="*/ 256 h 424"/>
              <a:gd name="T30" fmla="*/ 49 w 428"/>
              <a:gd name="T31" fmla="*/ 223 h 424"/>
              <a:gd name="T32" fmla="*/ 49 w 428"/>
              <a:gd name="T33" fmla="*/ 193 h 424"/>
              <a:gd name="T34" fmla="*/ 53 w 428"/>
              <a:gd name="T35" fmla="*/ 168 h 424"/>
              <a:gd name="T36" fmla="*/ 59 w 428"/>
              <a:gd name="T37" fmla="*/ 145 h 424"/>
              <a:gd name="T38" fmla="*/ 70 w 428"/>
              <a:gd name="T39" fmla="*/ 123 h 424"/>
              <a:gd name="T40" fmla="*/ 84 w 428"/>
              <a:gd name="T41" fmla="*/ 102 h 424"/>
              <a:gd name="T42" fmla="*/ 100 w 428"/>
              <a:gd name="T43" fmla="*/ 84 h 424"/>
              <a:gd name="T44" fmla="*/ 118 w 428"/>
              <a:gd name="T45" fmla="*/ 68 h 424"/>
              <a:gd name="T46" fmla="*/ 139 w 428"/>
              <a:gd name="T47" fmla="*/ 55 h 424"/>
              <a:gd name="T48" fmla="*/ 144 w 428"/>
              <a:gd name="T49" fmla="*/ 0 h 424"/>
              <a:gd name="T50" fmla="*/ 113 w 428"/>
              <a:gd name="T51" fmla="*/ 14 h 424"/>
              <a:gd name="T52" fmla="*/ 86 w 428"/>
              <a:gd name="T53" fmla="*/ 31 h 424"/>
              <a:gd name="T54" fmla="*/ 61 w 428"/>
              <a:gd name="T55" fmla="*/ 54 h 424"/>
              <a:gd name="T56" fmla="*/ 40 w 428"/>
              <a:gd name="T57" fmla="*/ 80 h 424"/>
              <a:gd name="T58" fmla="*/ 22 w 428"/>
              <a:gd name="T59" fmla="*/ 109 h 424"/>
              <a:gd name="T60" fmla="*/ 9 w 428"/>
              <a:gd name="T61" fmla="*/ 140 h 424"/>
              <a:gd name="T62" fmla="*/ 2 w 428"/>
              <a:gd name="T63" fmla="*/ 171 h 424"/>
              <a:gd name="T64" fmla="*/ 0 w 428"/>
              <a:gd name="T65" fmla="*/ 206 h 424"/>
              <a:gd name="T66" fmla="*/ 2 w 428"/>
              <a:gd name="T67" fmla="*/ 235 h 424"/>
              <a:gd name="T68" fmla="*/ 7 w 428"/>
              <a:gd name="T69" fmla="*/ 262 h 424"/>
              <a:gd name="T70" fmla="*/ 17 w 428"/>
              <a:gd name="T71" fmla="*/ 289 h 424"/>
              <a:gd name="T72" fmla="*/ 29 w 428"/>
              <a:gd name="T73" fmla="*/ 315 h 424"/>
              <a:gd name="T74" fmla="*/ 45 w 428"/>
              <a:gd name="T75" fmla="*/ 339 h 424"/>
              <a:gd name="T76" fmla="*/ 64 w 428"/>
              <a:gd name="T77" fmla="*/ 360 h 424"/>
              <a:gd name="T78" fmla="*/ 85 w 428"/>
              <a:gd name="T79" fmla="*/ 379 h 424"/>
              <a:gd name="T80" fmla="*/ 109 w 428"/>
              <a:gd name="T81" fmla="*/ 395 h 424"/>
              <a:gd name="T82" fmla="*/ 135 w 428"/>
              <a:gd name="T83" fmla="*/ 408 h 424"/>
              <a:gd name="T84" fmla="*/ 162 w 428"/>
              <a:gd name="T85" fmla="*/ 418 h 424"/>
              <a:gd name="T86" fmla="*/ 190 w 428"/>
              <a:gd name="T87" fmla="*/ 423 h 424"/>
              <a:gd name="T88" fmla="*/ 219 w 428"/>
              <a:gd name="T89" fmla="*/ 424 h 424"/>
              <a:gd name="T90" fmla="*/ 253 w 428"/>
              <a:gd name="T91" fmla="*/ 422 h 424"/>
              <a:gd name="T92" fmla="*/ 287 w 428"/>
              <a:gd name="T93" fmla="*/ 414 h 424"/>
              <a:gd name="T94" fmla="*/ 318 w 428"/>
              <a:gd name="T95" fmla="*/ 401 h 424"/>
              <a:gd name="T96" fmla="*/ 348 w 428"/>
              <a:gd name="T97" fmla="*/ 382 h 424"/>
              <a:gd name="T98" fmla="*/ 374 w 428"/>
              <a:gd name="T99" fmla="*/ 359 h 424"/>
              <a:gd name="T100" fmla="*/ 397 w 428"/>
              <a:gd name="T101" fmla="*/ 333 h 424"/>
              <a:gd name="T102" fmla="*/ 414 w 428"/>
              <a:gd name="T103" fmla="*/ 304 h 424"/>
              <a:gd name="T104" fmla="*/ 428 w 428"/>
              <a:gd name="T105" fmla="*/ 272 h 424"/>
              <a:gd name="T106" fmla="*/ 389 w 428"/>
              <a:gd name="T107" fmla="*/ 206 h 424"/>
              <a:gd name="T108" fmla="*/ 388 w 428"/>
              <a:gd name="T109" fmla="*/ 230 h 424"/>
              <a:gd name="T110" fmla="*/ 383 w 428"/>
              <a:gd name="T111" fmla="*/ 252 h 424"/>
              <a:gd name="T112" fmla="*/ 375 w 428"/>
              <a:gd name="T113" fmla="*/ 27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8" h="424">
                <a:moveTo>
                  <a:pt x="370" y="285"/>
                </a:moveTo>
                <a:lnTo>
                  <a:pt x="365" y="295"/>
                </a:lnTo>
                <a:lnTo>
                  <a:pt x="358" y="304"/>
                </a:lnTo>
                <a:lnTo>
                  <a:pt x="351" y="314"/>
                </a:lnTo>
                <a:lnTo>
                  <a:pt x="343" y="323"/>
                </a:lnTo>
                <a:lnTo>
                  <a:pt x="335" y="330"/>
                </a:lnTo>
                <a:lnTo>
                  <a:pt x="327" y="338"/>
                </a:lnTo>
                <a:lnTo>
                  <a:pt x="317" y="345"/>
                </a:lnTo>
                <a:lnTo>
                  <a:pt x="307" y="352"/>
                </a:lnTo>
                <a:lnTo>
                  <a:pt x="298" y="357"/>
                </a:lnTo>
                <a:lnTo>
                  <a:pt x="287" y="363"/>
                </a:lnTo>
                <a:lnTo>
                  <a:pt x="276" y="366"/>
                </a:lnTo>
                <a:lnTo>
                  <a:pt x="265" y="370"/>
                </a:lnTo>
                <a:lnTo>
                  <a:pt x="253" y="372"/>
                </a:lnTo>
                <a:lnTo>
                  <a:pt x="243" y="374"/>
                </a:lnTo>
                <a:lnTo>
                  <a:pt x="231" y="375"/>
                </a:lnTo>
                <a:lnTo>
                  <a:pt x="219" y="375"/>
                </a:lnTo>
                <a:lnTo>
                  <a:pt x="202" y="375"/>
                </a:lnTo>
                <a:lnTo>
                  <a:pt x="185" y="373"/>
                </a:lnTo>
                <a:lnTo>
                  <a:pt x="169" y="369"/>
                </a:lnTo>
                <a:lnTo>
                  <a:pt x="154" y="364"/>
                </a:lnTo>
                <a:lnTo>
                  <a:pt x="139" y="356"/>
                </a:lnTo>
                <a:lnTo>
                  <a:pt x="125" y="347"/>
                </a:lnTo>
                <a:lnTo>
                  <a:pt x="111" y="338"/>
                </a:lnTo>
                <a:lnTo>
                  <a:pt x="99" y="326"/>
                </a:lnTo>
                <a:lnTo>
                  <a:pt x="87" y="313"/>
                </a:lnTo>
                <a:lnTo>
                  <a:pt x="76" y="300"/>
                </a:lnTo>
                <a:lnTo>
                  <a:pt x="68" y="286"/>
                </a:lnTo>
                <a:lnTo>
                  <a:pt x="61" y="271"/>
                </a:lnTo>
                <a:lnTo>
                  <a:pt x="56" y="256"/>
                </a:lnTo>
                <a:lnTo>
                  <a:pt x="51" y="239"/>
                </a:lnTo>
                <a:lnTo>
                  <a:pt x="49" y="223"/>
                </a:lnTo>
                <a:lnTo>
                  <a:pt x="48" y="206"/>
                </a:lnTo>
                <a:lnTo>
                  <a:pt x="49" y="193"/>
                </a:lnTo>
                <a:lnTo>
                  <a:pt x="50" y="181"/>
                </a:lnTo>
                <a:lnTo>
                  <a:pt x="53" y="168"/>
                </a:lnTo>
                <a:lnTo>
                  <a:pt x="56" y="157"/>
                </a:lnTo>
                <a:lnTo>
                  <a:pt x="59" y="145"/>
                </a:lnTo>
                <a:lnTo>
                  <a:pt x="64" y="135"/>
                </a:lnTo>
                <a:lnTo>
                  <a:pt x="70" y="123"/>
                </a:lnTo>
                <a:lnTo>
                  <a:pt x="76" y="112"/>
                </a:lnTo>
                <a:lnTo>
                  <a:pt x="84" y="102"/>
                </a:lnTo>
                <a:lnTo>
                  <a:pt x="91" y="93"/>
                </a:lnTo>
                <a:lnTo>
                  <a:pt x="100" y="84"/>
                </a:lnTo>
                <a:lnTo>
                  <a:pt x="109" y="75"/>
                </a:lnTo>
                <a:lnTo>
                  <a:pt x="118" y="68"/>
                </a:lnTo>
                <a:lnTo>
                  <a:pt x="128" y="61"/>
                </a:lnTo>
                <a:lnTo>
                  <a:pt x="139" y="55"/>
                </a:lnTo>
                <a:lnTo>
                  <a:pt x="151" y="49"/>
                </a:lnTo>
                <a:lnTo>
                  <a:pt x="144" y="0"/>
                </a:lnTo>
                <a:lnTo>
                  <a:pt x="128" y="6"/>
                </a:lnTo>
                <a:lnTo>
                  <a:pt x="113" y="14"/>
                </a:lnTo>
                <a:lnTo>
                  <a:pt x="99" y="22"/>
                </a:lnTo>
                <a:lnTo>
                  <a:pt x="86" y="31"/>
                </a:lnTo>
                <a:lnTo>
                  <a:pt x="73" y="42"/>
                </a:lnTo>
                <a:lnTo>
                  <a:pt x="61" y="54"/>
                </a:lnTo>
                <a:lnTo>
                  <a:pt x="50" y="67"/>
                </a:lnTo>
                <a:lnTo>
                  <a:pt x="40" y="80"/>
                </a:lnTo>
                <a:lnTo>
                  <a:pt x="30" y="95"/>
                </a:lnTo>
                <a:lnTo>
                  <a:pt x="22" y="109"/>
                </a:lnTo>
                <a:lnTo>
                  <a:pt x="16" y="124"/>
                </a:lnTo>
                <a:lnTo>
                  <a:pt x="9" y="140"/>
                </a:lnTo>
                <a:lnTo>
                  <a:pt x="5" y="155"/>
                </a:lnTo>
                <a:lnTo>
                  <a:pt x="2" y="171"/>
                </a:lnTo>
                <a:lnTo>
                  <a:pt x="1" y="189"/>
                </a:lnTo>
                <a:lnTo>
                  <a:pt x="0" y="206"/>
                </a:lnTo>
                <a:lnTo>
                  <a:pt x="1" y="220"/>
                </a:lnTo>
                <a:lnTo>
                  <a:pt x="2" y="235"/>
                </a:lnTo>
                <a:lnTo>
                  <a:pt x="4" y="249"/>
                </a:lnTo>
                <a:lnTo>
                  <a:pt x="7" y="262"/>
                </a:lnTo>
                <a:lnTo>
                  <a:pt x="11" y="276"/>
                </a:lnTo>
                <a:lnTo>
                  <a:pt x="17" y="289"/>
                </a:lnTo>
                <a:lnTo>
                  <a:pt x="22" y="302"/>
                </a:lnTo>
                <a:lnTo>
                  <a:pt x="29" y="315"/>
                </a:lnTo>
                <a:lnTo>
                  <a:pt x="37" y="328"/>
                </a:lnTo>
                <a:lnTo>
                  <a:pt x="45" y="339"/>
                </a:lnTo>
                <a:lnTo>
                  <a:pt x="55" y="351"/>
                </a:lnTo>
                <a:lnTo>
                  <a:pt x="64" y="360"/>
                </a:lnTo>
                <a:lnTo>
                  <a:pt x="74" y="370"/>
                </a:lnTo>
                <a:lnTo>
                  <a:pt x="85" y="379"/>
                </a:lnTo>
                <a:lnTo>
                  <a:pt x="97" y="387"/>
                </a:lnTo>
                <a:lnTo>
                  <a:pt x="109" y="395"/>
                </a:lnTo>
                <a:lnTo>
                  <a:pt x="122" y="402"/>
                </a:lnTo>
                <a:lnTo>
                  <a:pt x="135" y="408"/>
                </a:lnTo>
                <a:lnTo>
                  <a:pt x="149" y="413"/>
                </a:lnTo>
                <a:lnTo>
                  <a:pt x="162" y="418"/>
                </a:lnTo>
                <a:lnTo>
                  <a:pt x="176" y="421"/>
                </a:lnTo>
                <a:lnTo>
                  <a:pt x="190" y="423"/>
                </a:lnTo>
                <a:lnTo>
                  <a:pt x="204" y="424"/>
                </a:lnTo>
                <a:lnTo>
                  <a:pt x="219" y="424"/>
                </a:lnTo>
                <a:lnTo>
                  <a:pt x="236" y="424"/>
                </a:lnTo>
                <a:lnTo>
                  <a:pt x="253" y="422"/>
                </a:lnTo>
                <a:lnTo>
                  <a:pt x="271" y="419"/>
                </a:lnTo>
                <a:lnTo>
                  <a:pt x="287" y="414"/>
                </a:lnTo>
                <a:lnTo>
                  <a:pt x="303" y="408"/>
                </a:lnTo>
                <a:lnTo>
                  <a:pt x="318" y="401"/>
                </a:lnTo>
                <a:lnTo>
                  <a:pt x="333" y="393"/>
                </a:lnTo>
                <a:lnTo>
                  <a:pt x="348" y="382"/>
                </a:lnTo>
                <a:lnTo>
                  <a:pt x="361" y="371"/>
                </a:lnTo>
                <a:lnTo>
                  <a:pt x="374" y="359"/>
                </a:lnTo>
                <a:lnTo>
                  <a:pt x="386" y="347"/>
                </a:lnTo>
                <a:lnTo>
                  <a:pt x="397" y="333"/>
                </a:lnTo>
                <a:lnTo>
                  <a:pt x="407" y="319"/>
                </a:lnTo>
                <a:lnTo>
                  <a:pt x="414" y="304"/>
                </a:lnTo>
                <a:lnTo>
                  <a:pt x="422" y="289"/>
                </a:lnTo>
                <a:lnTo>
                  <a:pt x="428" y="272"/>
                </a:lnTo>
                <a:lnTo>
                  <a:pt x="389" y="194"/>
                </a:lnTo>
                <a:lnTo>
                  <a:pt x="389" y="206"/>
                </a:lnTo>
                <a:lnTo>
                  <a:pt x="389" y="218"/>
                </a:lnTo>
                <a:lnTo>
                  <a:pt x="388" y="230"/>
                </a:lnTo>
                <a:lnTo>
                  <a:pt x="386" y="241"/>
                </a:lnTo>
                <a:lnTo>
                  <a:pt x="383" y="252"/>
                </a:lnTo>
                <a:lnTo>
                  <a:pt x="380" y="263"/>
                </a:lnTo>
                <a:lnTo>
                  <a:pt x="375" y="274"/>
                </a:lnTo>
                <a:lnTo>
                  <a:pt x="370" y="28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6" name="Freeform 110">
            <a:extLst>
              <a:ext uri="{FF2B5EF4-FFF2-40B4-BE49-F238E27FC236}">
                <a16:creationId xmlns:a16="http://schemas.microsoft.com/office/drawing/2014/main" id="{DE57BDCA-449A-9D45-B515-C262ECB1EC76}"/>
              </a:ext>
            </a:extLst>
          </p:cNvPr>
          <p:cNvSpPr>
            <a:spLocks/>
          </p:cNvSpPr>
          <p:nvPr/>
        </p:nvSpPr>
        <p:spPr bwMode="auto">
          <a:xfrm>
            <a:off x="1370584" y="1358838"/>
            <a:ext cx="667499" cy="827873"/>
          </a:xfrm>
          <a:custGeom>
            <a:avLst/>
            <a:gdLst>
              <a:gd name="T0" fmla="*/ 364 w 462"/>
              <a:gd name="T1" fmla="*/ 515 h 572"/>
              <a:gd name="T2" fmla="*/ 274 w 462"/>
              <a:gd name="T3" fmla="*/ 337 h 572"/>
              <a:gd name="T4" fmla="*/ 263 w 462"/>
              <a:gd name="T5" fmla="*/ 330 h 572"/>
              <a:gd name="T6" fmla="*/ 82 w 462"/>
              <a:gd name="T7" fmla="*/ 329 h 572"/>
              <a:gd name="T8" fmla="*/ 231 w 462"/>
              <a:gd name="T9" fmla="*/ 280 h 572"/>
              <a:gd name="T10" fmla="*/ 71 w 462"/>
              <a:gd name="T11" fmla="*/ 232 h 572"/>
              <a:gd name="T12" fmla="*/ 63 w 462"/>
              <a:gd name="T13" fmla="*/ 122 h 572"/>
              <a:gd name="T14" fmla="*/ 75 w 462"/>
              <a:gd name="T15" fmla="*/ 121 h 572"/>
              <a:gd name="T16" fmla="*/ 87 w 462"/>
              <a:gd name="T17" fmla="*/ 116 h 572"/>
              <a:gd name="T18" fmla="*/ 96 w 462"/>
              <a:gd name="T19" fmla="*/ 110 h 572"/>
              <a:gd name="T20" fmla="*/ 106 w 462"/>
              <a:gd name="T21" fmla="*/ 101 h 572"/>
              <a:gd name="T22" fmla="*/ 114 w 462"/>
              <a:gd name="T23" fmla="*/ 90 h 572"/>
              <a:gd name="T24" fmla="*/ 119 w 462"/>
              <a:gd name="T25" fmla="*/ 80 h 572"/>
              <a:gd name="T26" fmla="*/ 121 w 462"/>
              <a:gd name="T27" fmla="*/ 68 h 572"/>
              <a:gd name="T28" fmla="*/ 121 w 462"/>
              <a:gd name="T29" fmla="*/ 55 h 572"/>
              <a:gd name="T30" fmla="*/ 119 w 462"/>
              <a:gd name="T31" fmla="*/ 43 h 572"/>
              <a:gd name="T32" fmla="*/ 115 w 462"/>
              <a:gd name="T33" fmla="*/ 32 h 572"/>
              <a:gd name="T34" fmla="*/ 108 w 462"/>
              <a:gd name="T35" fmla="*/ 22 h 572"/>
              <a:gd name="T36" fmla="*/ 100 w 462"/>
              <a:gd name="T37" fmla="*/ 14 h 572"/>
              <a:gd name="T38" fmla="*/ 90 w 462"/>
              <a:gd name="T39" fmla="*/ 7 h 572"/>
              <a:gd name="T40" fmla="*/ 79 w 462"/>
              <a:gd name="T41" fmla="*/ 3 h 572"/>
              <a:gd name="T42" fmla="*/ 67 w 462"/>
              <a:gd name="T43" fmla="*/ 1 h 572"/>
              <a:gd name="T44" fmla="*/ 51 w 462"/>
              <a:gd name="T45" fmla="*/ 1 h 572"/>
              <a:gd name="T46" fmla="*/ 33 w 462"/>
              <a:gd name="T47" fmla="*/ 7 h 572"/>
              <a:gd name="T48" fmla="*/ 17 w 462"/>
              <a:gd name="T49" fmla="*/ 18 h 572"/>
              <a:gd name="T50" fmla="*/ 6 w 462"/>
              <a:gd name="T51" fmla="*/ 34 h 572"/>
              <a:gd name="T52" fmla="*/ 0 w 462"/>
              <a:gd name="T53" fmla="*/ 53 h 572"/>
              <a:gd name="T54" fmla="*/ 37 w 462"/>
              <a:gd name="T55" fmla="*/ 356 h 572"/>
              <a:gd name="T56" fmla="*/ 39 w 462"/>
              <a:gd name="T57" fmla="*/ 365 h 572"/>
              <a:gd name="T58" fmla="*/ 45 w 462"/>
              <a:gd name="T59" fmla="*/ 371 h 572"/>
              <a:gd name="T60" fmla="*/ 52 w 462"/>
              <a:gd name="T61" fmla="*/ 375 h 572"/>
              <a:gd name="T62" fmla="*/ 61 w 462"/>
              <a:gd name="T63" fmla="*/ 378 h 572"/>
              <a:gd name="T64" fmla="*/ 332 w 462"/>
              <a:gd name="T65" fmla="*/ 559 h 572"/>
              <a:gd name="T66" fmla="*/ 341 w 462"/>
              <a:gd name="T67" fmla="*/ 569 h 572"/>
              <a:gd name="T68" fmla="*/ 354 w 462"/>
              <a:gd name="T69" fmla="*/ 572 h 572"/>
              <a:gd name="T70" fmla="*/ 364 w 462"/>
              <a:gd name="T71" fmla="*/ 570 h 572"/>
              <a:gd name="T72" fmla="*/ 440 w 462"/>
              <a:gd name="T73" fmla="*/ 47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572">
                <a:moveTo>
                  <a:pt x="440" y="478"/>
                </a:moveTo>
                <a:lnTo>
                  <a:pt x="364" y="515"/>
                </a:lnTo>
                <a:lnTo>
                  <a:pt x="278" y="342"/>
                </a:lnTo>
                <a:lnTo>
                  <a:pt x="274" y="337"/>
                </a:lnTo>
                <a:lnTo>
                  <a:pt x="269" y="332"/>
                </a:lnTo>
                <a:lnTo>
                  <a:pt x="263" y="330"/>
                </a:lnTo>
                <a:lnTo>
                  <a:pt x="255" y="329"/>
                </a:lnTo>
                <a:lnTo>
                  <a:pt x="82" y="329"/>
                </a:lnTo>
                <a:lnTo>
                  <a:pt x="77" y="280"/>
                </a:lnTo>
                <a:lnTo>
                  <a:pt x="231" y="280"/>
                </a:lnTo>
                <a:lnTo>
                  <a:pt x="231" y="232"/>
                </a:lnTo>
                <a:lnTo>
                  <a:pt x="71" y="232"/>
                </a:lnTo>
                <a:lnTo>
                  <a:pt x="57" y="122"/>
                </a:lnTo>
                <a:lnTo>
                  <a:pt x="63" y="122"/>
                </a:lnTo>
                <a:lnTo>
                  <a:pt x="68" y="122"/>
                </a:lnTo>
                <a:lnTo>
                  <a:pt x="75" y="121"/>
                </a:lnTo>
                <a:lnTo>
                  <a:pt x="80" y="118"/>
                </a:lnTo>
                <a:lnTo>
                  <a:pt x="87" y="116"/>
                </a:lnTo>
                <a:lnTo>
                  <a:pt x="92" y="114"/>
                </a:lnTo>
                <a:lnTo>
                  <a:pt x="96" y="110"/>
                </a:lnTo>
                <a:lnTo>
                  <a:pt x="102" y="105"/>
                </a:lnTo>
                <a:lnTo>
                  <a:pt x="106" y="101"/>
                </a:lnTo>
                <a:lnTo>
                  <a:pt x="111" y="96"/>
                </a:lnTo>
                <a:lnTo>
                  <a:pt x="114" y="90"/>
                </a:lnTo>
                <a:lnTo>
                  <a:pt x="117" y="85"/>
                </a:lnTo>
                <a:lnTo>
                  <a:pt x="119" y="80"/>
                </a:lnTo>
                <a:lnTo>
                  <a:pt x="120" y="73"/>
                </a:lnTo>
                <a:lnTo>
                  <a:pt x="121" y="68"/>
                </a:lnTo>
                <a:lnTo>
                  <a:pt x="121" y="61"/>
                </a:lnTo>
                <a:lnTo>
                  <a:pt x="121" y="55"/>
                </a:lnTo>
                <a:lnTo>
                  <a:pt x="120" y="49"/>
                </a:lnTo>
                <a:lnTo>
                  <a:pt x="119" y="43"/>
                </a:lnTo>
                <a:lnTo>
                  <a:pt x="117" y="37"/>
                </a:lnTo>
                <a:lnTo>
                  <a:pt x="115" y="32"/>
                </a:lnTo>
                <a:lnTo>
                  <a:pt x="112" y="28"/>
                </a:lnTo>
                <a:lnTo>
                  <a:pt x="108" y="22"/>
                </a:lnTo>
                <a:lnTo>
                  <a:pt x="104" y="18"/>
                </a:lnTo>
                <a:lnTo>
                  <a:pt x="100" y="14"/>
                </a:lnTo>
                <a:lnTo>
                  <a:pt x="94" y="10"/>
                </a:lnTo>
                <a:lnTo>
                  <a:pt x="90" y="7"/>
                </a:lnTo>
                <a:lnTo>
                  <a:pt x="85" y="5"/>
                </a:lnTo>
                <a:lnTo>
                  <a:pt x="79" y="3"/>
                </a:lnTo>
                <a:lnTo>
                  <a:pt x="73" y="1"/>
                </a:lnTo>
                <a:lnTo>
                  <a:pt x="67" y="1"/>
                </a:lnTo>
                <a:lnTo>
                  <a:pt x="61" y="0"/>
                </a:lnTo>
                <a:lnTo>
                  <a:pt x="51" y="1"/>
                </a:lnTo>
                <a:lnTo>
                  <a:pt x="41" y="3"/>
                </a:lnTo>
                <a:lnTo>
                  <a:pt x="33" y="7"/>
                </a:lnTo>
                <a:lnTo>
                  <a:pt x="24" y="13"/>
                </a:lnTo>
                <a:lnTo>
                  <a:pt x="17" y="18"/>
                </a:lnTo>
                <a:lnTo>
                  <a:pt x="10" y="26"/>
                </a:lnTo>
                <a:lnTo>
                  <a:pt x="6" y="34"/>
                </a:lnTo>
                <a:lnTo>
                  <a:pt x="3" y="44"/>
                </a:lnTo>
                <a:lnTo>
                  <a:pt x="0" y="53"/>
                </a:lnTo>
                <a:lnTo>
                  <a:pt x="0" y="59"/>
                </a:lnTo>
                <a:lnTo>
                  <a:pt x="37" y="356"/>
                </a:lnTo>
                <a:lnTo>
                  <a:pt x="37" y="360"/>
                </a:lnTo>
                <a:lnTo>
                  <a:pt x="39" y="365"/>
                </a:lnTo>
                <a:lnTo>
                  <a:pt x="41" y="368"/>
                </a:lnTo>
                <a:lnTo>
                  <a:pt x="45" y="371"/>
                </a:lnTo>
                <a:lnTo>
                  <a:pt x="48" y="374"/>
                </a:lnTo>
                <a:lnTo>
                  <a:pt x="52" y="375"/>
                </a:lnTo>
                <a:lnTo>
                  <a:pt x="57" y="378"/>
                </a:lnTo>
                <a:lnTo>
                  <a:pt x="61" y="378"/>
                </a:lnTo>
                <a:lnTo>
                  <a:pt x="240" y="378"/>
                </a:lnTo>
                <a:lnTo>
                  <a:pt x="332" y="559"/>
                </a:lnTo>
                <a:lnTo>
                  <a:pt x="335" y="564"/>
                </a:lnTo>
                <a:lnTo>
                  <a:pt x="341" y="569"/>
                </a:lnTo>
                <a:lnTo>
                  <a:pt x="346" y="572"/>
                </a:lnTo>
                <a:lnTo>
                  <a:pt x="354" y="572"/>
                </a:lnTo>
                <a:lnTo>
                  <a:pt x="359" y="572"/>
                </a:lnTo>
                <a:lnTo>
                  <a:pt x="364" y="570"/>
                </a:lnTo>
                <a:lnTo>
                  <a:pt x="462" y="521"/>
                </a:lnTo>
                <a:lnTo>
                  <a:pt x="440" y="47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7" name="Freeform 111">
            <a:extLst>
              <a:ext uri="{FF2B5EF4-FFF2-40B4-BE49-F238E27FC236}">
                <a16:creationId xmlns:a16="http://schemas.microsoft.com/office/drawing/2014/main" id="{57B7A0E0-4350-9546-9C63-7C3AD5800E18}"/>
              </a:ext>
            </a:extLst>
          </p:cNvPr>
          <p:cNvSpPr>
            <a:spLocks/>
          </p:cNvSpPr>
          <p:nvPr/>
        </p:nvSpPr>
        <p:spPr bwMode="auto">
          <a:xfrm>
            <a:off x="20008529" y="3239971"/>
            <a:ext cx="138701" cy="840875"/>
          </a:xfrm>
          <a:custGeom>
            <a:avLst/>
            <a:gdLst>
              <a:gd name="T0" fmla="*/ 48 w 97"/>
              <a:gd name="T1" fmla="*/ 0 h 584"/>
              <a:gd name="T2" fmla="*/ 39 w 97"/>
              <a:gd name="T3" fmla="*/ 1 h 584"/>
              <a:gd name="T4" fmla="*/ 30 w 97"/>
              <a:gd name="T5" fmla="*/ 3 h 584"/>
              <a:gd name="T6" fmla="*/ 21 w 97"/>
              <a:gd name="T7" fmla="*/ 8 h 584"/>
              <a:gd name="T8" fmla="*/ 14 w 97"/>
              <a:gd name="T9" fmla="*/ 14 h 584"/>
              <a:gd name="T10" fmla="*/ 7 w 97"/>
              <a:gd name="T11" fmla="*/ 21 h 584"/>
              <a:gd name="T12" fmla="*/ 3 w 97"/>
              <a:gd name="T13" fmla="*/ 30 h 584"/>
              <a:gd name="T14" fmla="*/ 1 w 97"/>
              <a:gd name="T15" fmla="*/ 39 h 584"/>
              <a:gd name="T16" fmla="*/ 0 w 97"/>
              <a:gd name="T17" fmla="*/ 48 h 584"/>
              <a:gd name="T18" fmla="*/ 0 w 97"/>
              <a:gd name="T19" fmla="*/ 55 h 584"/>
              <a:gd name="T20" fmla="*/ 1 w 97"/>
              <a:gd name="T21" fmla="*/ 61 h 584"/>
              <a:gd name="T22" fmla="*/ 3 w 97"/>
              <a:gd name="T23" fmla="*/ 68 h 584"/>
              <a:gd name="T24" fmla="*/ 6 w 97"/>
              <a:gd name="T25" fmla="*/ 73 h 584"/>
              <a:gd name="T26" fmla="*/ 10 w 97"/>
              <a:gd name="T27" fmla="*/ 78 h 584"/>
              <a:gd name="T28" fmla="*/ 14 w 97"/>
              <a:gd name="T29" fmla="*/ 83 h 584"/>
              <a:gd name="T30" fmla="*/ 19 w 97"/>
              <a:gd name="T31" fmla="*/ 87 h 584"/>
              <a:gd name="T32" fmla="*/ 24 w 97"/>
              <a:gd name="T33" fmla="*/ 90 h 584"/>
              <a:gd name="T34" fmla="*/ 24 w 97"/>
              <a:gd name="T35" fmla="*/ 572 h 584"/>
              <a:gd name="T36" fmla="*/ 25 w 97"/>
              <a:gd name="T37" fmla="*/ 577 h 584"/>
              <a:gd name="T38" fmla="*/ 28 w 97"/>
              <a:gd name="T39" fmla="*/ 581 h 584"/>
              <a:gd name="T40" fmla="*/ 31 w 97"/>
              <a:gd name="T41" fmla="*/ 584 h 584"/>
              <a:gd name="T42" fmla="*/ 37 w 97"/>
              <a:gd name="T43" fmla="*/ 584 h 584"/>
              <a:gd name="T44" fmla="*/ 60 w 97"/>
              <a:gd name="T45" fmla="*/ 584 h 584"/>
              <a:gd name="T46" fmla="*/ 66 w 97"/>
              <a:gd name="T47" fmla="*/ 584 h 584"/>
              <a:gd name="T48" fmla="*/ 69 w 97"/>
              <a:gd name="T49" fmla="*/ 581 h 584"/>
              <a:gd name="T50" fmla="*/ 72 w 97"/>
              <a:gd name="T51" fmla="*/ 577 h 584"/>
              <a:gd name="T52" fmla="*/ 73 w 97"/>
              <a:gd name="T53" fmla="*/ 572 h 584"/>
              <a:gd name="T54" fmla="*/ 73 w 97"/>
              <a:gd name="T55" fmla="*/ 90 h 584"/>
              <a:gd name="T56" fmla="*/ 78 w 97"/>
              <a:gd name="T57" fmla="*/ 87 h 584"/>
              <a:gd name="T58" fmla="*/ 83 w 97"/>
              <a:gd name="T59" fmla="*/ 83 h 584"/>
              <a:gd name="T60" fmla="*/ 87 w 97"/>
              <a:gd name="T61" fmla="*/ 78 h 584"/>
              <a:gd name="T62" fmla="*/ 91 w 97"/>
              <a:gd name="T63" fmla="*/ 73 h 584"/>
              <a:gd name="T64" fmla="*/ 94 w 97"/>
              <a:gd name="T65" fmla="*/ 68 h 584"/>
              <a:gd name="T66" fmla="*/ 96 w 97"/>
              <a:gd name="T67" fmla="*/ 61 h 584"/>
              <a:gd name="T68" fmla="*/ 97 w 97"/>
              <a:gd name="T69" fmla="*/ 55 h 584"/>
              <a:gd name="T70" fmla="*/ 97 w 97"/>
              <a:gd name="T71" fmla="*/ 48 h 584"/>
              <a:gd name="T72" fmla="*/ 96 w 97"/>
              <a:gd name="T73" fmla="*/ 39 h 584"/>
              <a:gd name="T74" fmla="*/ 94 w 97"/>
              <a:gd name="T75" fmla="*/ 30 h 584"/>
              <a:gd name="T76" fmla="*/ 89 w 97"/>
              <a:gd name="T77" fmla="*/ 21 h 584"/>
              <a:gd name="T78" fmla="*/ 83 w 97"/>
              <a:gd name="T79" fmla="*/ 14 h 584"/>
              <a:gd name="T80" fmla="*/ 75 w 97"/>
              <a:gd name="T81" fmla="*/ 8 h 584"/>
              <a:gd name="T82" fmla="*/ 67 w 97"/>
              <a:gd name="T83" fmla="*/ 3 h 584"/>
              <a:gd name="T84" fmla="*/ 58 w 97"/>
              <a:gd name="T85" fmla="*/ 1 h 584"/>
              <a:gd name="T86" fmla="*/ 48 w 97"/>
              <a:gd name="T87" fmla="*/ 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7" h="584">
                <a:moveTo>
                  <a:pt x="48" y="0"/>
                </a:moveTo>
                <a:lnTo>
                  <a:pt x="39" y="1"/>
                </a:lnTo>
                <a:lnTo>
                  <a:pt x="30" y="3"/>
                </a:lnTo>
                <a:lnTo>
                  <a:pt x="21" y="8"/>
                </a:lnTo>
                <a:lnTo>
                  <a:pt x="14" y="14"/>
                </a:lnTo>
                <a:lnTo>
                  <a:pt x="7" y="21"/>
                </a:lnTo>
                <a:lnTo>
                  <a:pt x="3" y="30"/>
                </a:lnTo>
                <a:lnTo>
                  <a:pt x="1" y="39"/>
                </a:lnTo>
                <a:lnTo>
                  <a:pt x="0" y="48"/>
                </a:lnTo>
                <a:lnTo>
                  <a:pt x="0" y="55"/>
                </a:lnTo>
                <a:lnTo>
                  <a:pt x="1" y="61"/>
                </a:lnTo>
                <a:lnTo>
                  <a:pt x="3" y="68"/>
                </a:lnTo>
                <a:lnTo>
                  <a:pt x="6" y="73"/>
                </a:lnTo>
                <a:lnTo>
                  <a:pt x="10" y="78"/>
                </a:lnTo>
                <a:lnTo>
                  <a:pt x="14" y="83"/>
                </a:lnTo>
                <a:lnTo>
                  <a:pt x="19" y="87"/>
                </a:lnTo>
                <a:lnTo>
                  <a:pt x="24" y="90"/>
                </a:lnTo>
                <a:lnTo>
                  <a:pt x="24" y="572"/>
                </a:lnTo>
                <a:lnTo>
                  <a:pt x="25" y="577"/>
                </a:lnTo>
                <a:lnTo>
                  <a:pt x="28" y="581"/>
                </a:lnTo>
                <a:lnTo>
                  <a:pt x="31" y="584"/>
                </a:lnTo>
                <a:lnTo>
                  <a:pt x="37" y="584"/>
                </a:lnTo>
                <a:lnTo>
                  <a:pt x="60" y="584"/>
                </a:lnTo>
                <a:lnTo>
                  <a:pt x="66" y="584"/>
                </a:lnTo>
                <a:lnTo>
                  <a:pt x="69" y="581"/>
                </a:lnTo>
                <a:lnTo>
                  <a:pt x="72" y="577"/>
                </a:lnTo>
                <a:lnTo>
                  <a:pt x="73" y="572"/>
                </a:lnTo>
                <a:lnTo>
                  <a:pt x="73" y="90"/>
                </a:lnTo>
                <a:lnTo>
                  <a:pt x="78" y="87"/>
                </a:lnTo>
                <a:lnTo>
                  <a:pt x="83" y="83"/>
                </a:lnTo>
                <a:lnTo>
                  <a:pt x="87" y="78"/>
                </a:lnTo>
                <a:lnTo>
                  <a:pt x="91" y="73"/>
                </a:lnTo>
                <a:lnTo>
                  <a:pt x="94" y="68"/>
                </a:lnTo>
                <a:lnTo>
                  <a:pt x="96" y="61"/>
                </a:lnTo>
                <a:lnTo>
                  <a:pt x="97" y="55"/>
                </a:lnTo>
                <a:lnTo>
                  <a:pt x="97" y="48"/>
                </a:lnTo>
                <a:lnTo>
                  <a:pt x="96" y="39"/>
                </a:lnTo>
                <a:lnTo>
                  <a:pt x="94" y="30"/>
                </a:lnTo>
                <a:lnTo>
                  <a:pt x="89" y="21"/>
                </a:lnTo>
                <a:lnTo>
                  <a:pt x="83" y="14"/>
                </a:lnTo>
                <a:lnTo>
                  <a:pt x="75" y="8"/>
                </a:lnTo>
                <a:lnTo>
                  <a:pt x="67" y="3"/>
                </a:lnTo>
                <a:lnTo>
                  <a:pt x="58" y="1"/>
                </a:lnTo>
                <a:lnTo>
                  <a:pt x="48"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8" name="Freeform 112">
            <a:extLst>
              <a:ext uri="{FF2B5EF4-FFF2-40B4-BE49-F238E27FC236}">
                <a16:creationId xmlns:a16="http://schemas.microsoft.com/office/drawing/2014/main" id="{31A21E2E-3D24-B94F-96E8-1C3679694004}"/>
              </a:ext>
            </a:extLst>
          </p:cNvPr>
          <p:cNvSpPr>
            <a:spLocks noEditPoints="1"/>
          </p:cNvSpPr>
          <p:nvPr/>
        </p:nvSpPr>
        <p:spPr bwMode="auto">
          <a:xfrm>
            <a:off x="20147232" y="3309321"/>
            <a:ext cx="810535" cy="563473"/>
          </a:xfrm>
          <a:custGeom>
            <a:avLst/>
            <a:gdLst>
              <a:gd name="T0" fmla="*/ 537 w 561"/>
              <a:gd name="T1" fmla="*/ 0 h 390"/>
              <a:gd name="T2" fmla="*/ 521 w 561"/>
              <a:gd name="T3" fmla="*/ 6 h 390"/>
              <a:gd name="T4" fmla="*/ 478 w 561"/>
              <a:gd name="T5" fmla="*/ 28 h 390"/>
              <a:gd name="T6" fmla="*/ 433 w 561"/>
              <a:gd name="T7" fmla="*/ 47 h 390"/>
              <a:gd name="T8" fmla="*/ 395 w 561"/>
              <a:gd name="T9" fmla="*/ 52 h 390"/>
              <a:gd name="T10" fmla="*/ 368 w 561"/>
              <a:gd name="T11" fmla="*/ 48 h 390"/>
              <a:gd name="T12" fmla="*/ 320 w 561"/>
              <a:gd name="T13" fmla="*/ 26 h 390"/>
              <a:gd name="T14" fmla="*/ 262 w 561"/>
              <a:gd name="T15" fmla="*/ 7 h 390"/>
              <a:gd name="T16" fmla="*/ 202 w 561"/>
              <a:gd name="T17" fmla="*/ 0 h 390"/>
              <a:gd name="T18" fmla="*/ 159 w 561"/>
              <a:gd name="T19" fmla="*/ 5 h 390"/>
              <a:gd name="T20" fmla="*/ 113 w 561"/>
              <a:gd name="T21" fmla="*/ 16 h 390"/>
              <a:gd name="T22" fmla="*/ 72 w 561"/>
              <a:gd name="T23" fmla="*/ 33 h 390"/>
              <a:gd name="T24" fmla="*/ 42 w 561"/>
              <a:gd name="T25" fmla="*/ 47 h 390"/>
              <a:gd name="T26" fmla="*/ 6 w 561"/>
              <a:gd name="T27" fmla="*/ 67 h 390"/>
              <a:gd name="T28" fmla="*/ 0 w 561"/>
              <a:gd name="T29" fmla="*/ 83 h 390"/>
              <a:gd name="T30" fmla="*/ 3 w 561"/>
              <a:gd name="T31" fmla="*/ 378 h 390"/>
              <a:gd name="T32" fmla="*/ 18 w 561"/>
              <a:gd name="T33" fmla="*/ 389 h 390"/>
              <a:gd name="T34" fmla="*/ 37 w 561"/>
              <a:gd name="T35" fmla="*/ 387 h 390"/>
              <a:gd name="T36" fmla="*/ 99 w 561"/>
              <a:gd name="T37" fmla="*/ 357 h 390"/>
              <a:gd name="T38" fmla="*/ 172 w 561"/>
              <a:gd name="T39" fmla="*/ 335 h 390"/>
              <a:gd name="T40" fmla="*/ 225 w 561"/>
              <a:gd name="T41" fmla="*/ 332 h 390"/>
              <a:gd name="T42" fmla="*/ 257 w 561"/>
              <a:gd name="T43" fmla="*/ 336 h 390"/>
              <a:gd name="T44" fmla="*/ 284 w 561"/>
              <a:gd name="T45" fmla="*/ 345 h 390"/>
              <a:gd name="T46" fmla="*/ 308 w 561"/>
              <a:gd name="T47" fmla="*/ 354 h 390"/>
              <a:gd name="T48" fmla="*/ 340 w 561"/>
              <a:gd name="T49" fmla="*/ 371 h 390"/>
              <a:gd name="T50" fmla="*/ 383 w 561"/>
              <a:gd name="T51" fmla="*/ 384 h 390"/>
              <a:gd name="T52" fmla="*/ 430 w 561"/>
              <a:gd name="T53" fmla="*/ 381 h 390"/>
              <a:gd name="T54" fmla="*/ 482 w 561"/>
              <a:gd name="T55" fmla="*/ 367 h 390"/>
              <a:gd name="T56" fmla="*/ 540 w 561"/>
              <a:gd name="T57" fmla="*/ 340 h 390"/>
              <a:gd name="T58" fmla="*/ 553 w 561"/>
              <a:gd name="T59" fmla="*/ 333 h 390"/>
              <a:gd name="T60" fmla="*/ 561 w 561"/>
              <a:gd name="T61" fmla="*/ 316 h 390"/>
              <a:gd name="T62" fmla="*/ 557 w 561"/>
              <a:gd name="T63" fmla="*/ 13 h 390"/>
              <a:gd name="T64" fmla="*/ 512 w 561"/>
              <a:gd name="T65" fmla="*/ 300 h 390"/>
              <a:gd name="T66" fmla="*/ 465 w 561"/>
              <a:gd name="T67" fmla="*/ 322 h 390"/>
              <a:gd name="T68" fmla="*/ 424 w 561"/>
              <a:gd name="T69" fmla="*/ 334 h 390"/>
              <a:gd name="T70" fmla="*/ 390 w 561"/>
              <a:gd name="T71" fmla="*/ 335 h 390"/>
              <a:gd name="T72" fmla="*/ 362 w 561"/>
              <a:gd name="T73" fmla="*/ 327 h 390"/>
              <a:gd name="T74" fmla="*/ 320 w 561"/>
              <a:gd name="T75" fmla="*/ 307 h 390"/>
              <a:gd name="T76" fmla="*/ 281 w 561"/>
              <a:gd name="T77" fmla="*/ 292 h 390"/>
              <a:gd name="T78" fmla="*/ 253 w 561"/>
              <a:gd name="T79" fmla="*/ 285 h 390"/>
              <a:gd name="T80" fmla="*/ 224 w 561"/>
              <a:gd name="T81" fmla="*/ 282 h 390"/>
              <a:gd name="T82" fmla="*/ 176 w 561"/>
              <a:gd name="T83" fmla="*/ 285 h 390"/>
              <a:gd name="T84" fmla="*/ 116 w 561"/>
              <a:gd name="T85" fmla="*/ 299 h 390"/>
              <a:gd name="T86" fmla="*/ 49 w 561"/>
              <a:gd name="T87" fmla="*/ 325 h 390"/>
              <a:gd name="T88" fmla="*/ 91 w 561"/>
              <a:gd name="T89" fmla="*/ 77 h 390"/>
              <a:gd name="T90" fmla="*/ 150 w 561"/>
              <a:gd name="T91" fmla="*/ 56 h 390"/>
              <a:gd name="T92" fmla="*/ 202 w 561"/>
              <a:gd name="T93" fmla="*/ 49 h 390"/>
              <a:gd name="T94" fmla="*/ 254 w 561"/>
              <a:gd name="T95" fmla="*/ 55 h 390"/>
              <a:gd name="T96" fmla="*/ 303 w 561"/>
              <a:gd name="T97" fmla="*/ 73 h 390"/>
              <a:gd name="T98" fmla="*/ 352 w 561"/>
              <a:gd name="T99" fmla="*/ 94 h 390"/>
              <a:gd name="T100" fmla="*/ 395 w 561"/>
              <a:gd name="T101" fmla="*/ 101 h 390"/>
              <a:gd name="T102" fmla="*/ 436 w 561"/>
              <a:gd name="T103" fmla="*/ 96 h 390"/>
              <a:gd name="T104" fmla="*/ 481 w 561"/>
              <a:gd name="T105" fmla="*/ 81 h 390"/>
              <a:gd name="T106" fmla="*/ 512 w 561"/>
              <a:gd name="T107" fmla="*/ 30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1" h="390">
                <a:moveTo>
                  <a:pt x="549" y="3"/>
                </a:moveTo>
                <a:lnTo>
                  <a:pt x="542" y="1"/>
                </a:lnTo>
                <a:lnTo>
                  <a:pt x="537" y="0"/>
                </a:lnTo>
                <a:lnTo>
                  <a:pt x="530" y="1"/>
                </a:lnTo>
                <a:lnTo>
                  <a:pt x="525" y="3"/>
                </a:lnTo>
                <a:lnTo>
                  <a:pt x="521" y="6"/>
                </a:lnTo>
                <a:lnTo>
                  <a:pt x="513" y="10"/>
                </a:lnTo>
                <a:lnTo>
                  <a:pt x="496" y="20"/>
                </a:lnTo>
                <a:lnTo>
                  <a:pt x="478" y="28"/>
                </a:lnTo>
                <a:lnTo>
                  <a:pt x="463" y="36"/>
                </a:lnTo>
                <a:lnTo>
                  <a:pt x="448" y="41"/>
                </a:lnTo>
                <a:lnTo>
                  <a:pt x="433" y="47"/>
                </a:lnTo>
                <a:lnTo>
                  <a:pt x="420" y="50"/>
                </a:lnTo>
                <a:lnTo>
                  <a:pt x="407" y="52"/>
                </a:lnTo>
                <a:lnTo>
                  <a:pt x="395" y="52"/>
                </a:lnTo>
                <a:lnTo>
                  <a:pt x="386" y="52"/>
                </a:lnTo>
                <a:lnTo>
                  <a:pt x="377" y="50"/>
                </a:lnTo>
                <a:lnTo>
                  <a:pt x="368" y="48"/>
                </a:lnTo>
                <a:lnTo>
                  <a:pt x="361" y="45"/>
                </a:lnTo>
                <a:lnTo>
                  <a:pt x="340" y="35"/>
                </a:lnTo>
                <a:lnTo>
                  <a:pt x="320" y="26"/>
                </a:lnTo>
                <a:lnTo>
                  <a:pt x="300" y="19"/>
                </a:lnTo>
                <a:lnTo>
                  <a:pt x="282" y="12"/>
                </a:lnTo>
                <a:lnTo>
                  <a:pt x="262" y="7"/>
                </a:lnTo>
                <a:lnTo>
                  <a:pt x="243" y="3"/>
                </a:lnTo>
                <a:lnTo>
                  <a:pt x="224" y="1"/>
                </a:lnTo>
                <a:lnTo>
                  <a:pt x="202" y="0"/>
                </a:lnTo>
                <a:lnTo>
                  <a:pt x="188" y="1"/>
                </a:lnTo>
                <a:lnTo>
                  <a:pt x="174" y="2"/>
                </a:lnTo>
                <a:lnTo>
                  <a:pt x="159" y="5"/>
                </a:lnTo>
                <a:lnTo>
                  <a:pt x="144" y="8"/>
                </a:lnTo>
                <a:lnTo>
                  <a:pt x="127" y="12"/>
                </a:lnTo>
                <a:lnTo>
                  <a:pt x="113" y="16"/>
                </a:lnTo>
                <a:lnTo>
                  <a:pt x="99" y="21"/>
                </a:lnTo>
                <a:lnTo>
                  <a:pt x="85" y="26"/>
                </a:lnTo>
                <a:lnTo>
                  <a:pt x="72" y="33"/>
                </a:lnTo>
                <a:lnTo>
                  <a:pt x="60" y="37"/>
                </a:lnTo>
                <a:lnTo>
                  <a:pt x="51" y="42"/>
                </a:lnTo>
                <a:lnTo>
                  <a:pt x="42" y="47"/>
                </a:lnTo>
                <a:lnTo>
                  <a:pt x="26" y="54"/>
                </a:lnTo>
                <a:lnTo>
                  <a:pt x="12" y="63"/>
                </a:lnTo>
                <a:lnTo>
                  <a:pt x="6" y="67"/>
                </a:lnTo>
                <a:lnTo>
                  <a:pt x="3" y="72"/>
                </a:lnTo>
                <a:lnTo>
                  <a:pt x="1" y="77"/>
                </a:lnTo>
                <a:lnTo>
                  <a:pt x="0" y="83"/>
                </a:lnTo>
                <a:lnTo>
                  <a:pt x="0" y="365"/>
                </a:lnTo>
                <a:lnTo>
                  <a:pt x="1" y="373"/>
                </a:lnTo>
                <a:lnTo>
                  <a:pt x="3" y="378"/>
                </a:lnTo>
                <a:lnTo>
                  <a:pt x="6" y="382"/>
                </a:lnTo>
                <a:lnTo>
                  <a:pt x="12" y="387"/>
                </a:lnTo>
                <a:lnTo>
                  <a:pt x="18" y="389"/>
                </a:lnTo>
                <a:lnTo>
                  <a:pt x="25" y="390"/>
                </a:lnTo>
                <a:lnTo>
                  <a:pt x="31" y="389"/>
                </a:lnTo>
                <a:lnTo>
                  <a:pt x="37" y="387"/>
                </a:lnTo>
                <a:lnTo>
                  <a:pt x="56" y="376"/>
                </a:lnTo>
                <a:lnTo>
                  <a:pt x="77" y="366"/>
                </a:lnTo>
                <a:lnTo>
                  <a:pt x="99" y="357"/>
                </a:lnTo>
                <a:lnTo>
                  <a:pt x="124" y="348"/>
                </a:lnTo>
                <a:lnTo>
                  <a:pt x="149" y="340"/>
                </a:lnTo>
                <a:lnTo>
                  <a:pt x="172" y="335"/>
                </a:lnTo>
                <a:lnTo>
                  <a:pt x="193" y="332"/>
                </a:lnTo>
                <a:lnTo>
                  <a:pt x="214" y="331"/>
                </a:lnTo>
                <a:lnTo>
                  <a:pt x="225" y="332"/>
                </a:lnTo>
                <a:lnTo>
                  <a:pt x="235" y="333"/>
                </a:lnTo>
                <a:lnTo>
                  <a:pt x="246" y="334"/>
                </a:lnTo>
                <a:lnTo>
                  <a:pt x="257" y="336"/>
                </a:lnTo>
                <a:lnTo>
                  <a:pt x="267" y="339"/>
                </a:lnTo>
                <a:lnTo>
                  <a:pt x="276" y="341"/>
                </a:lnTo>
                <a:lnTo>
                  <a:pt x="284" y="345"/>
                </a:lnTo>
                <a:lnTo>
                  <a:pt x="292" y="348"/>
                </a:lnTo>
                <a:lnTo>
                  <a:pt x="299" y="351"/>
                </a:lnTo>
                <a:lnTo>
                  <a:pt x="308" y="354"/>
                </a:lnTo>
                <a:lnTo>
                  <a:pt x="318" y="360"/>
                </a:lnTo>
                <a:lnTo>
                  <a:pt x="329" y="365"/>
                </a:lnTo>
                <a:lnTo>
                  <a:pt x="340" y="371"/>
                </a:lnTo>
                <a:lnTo>
                  <a:pt x="353" y="377"/>
                </a:lnTo>
                <a:lnTo>
                  <a:pt x="368" y="381"/>
                </a:lnTo>
                <a:lnTo>
                  <a:pt x="383" y="384"/>
                </a:lnTo>
                <a:lnTo>
                  <a:pt x="400" y="385"/>
                </a:lnTo>
                <a:lnTo>
                  <a:pt x="415" y="384"/>
                </a:lnTo>
                <a:lnTo>
                  <a:pt x="430" y="381"/>
                </a:lnTo>
                <a:lnTo>
                  <a:pt x="447" y="378"/>
                </a:lnTo>
                <a:lnTo>
                  <a:pt x="463" y="374"/>
                </a:lnTo>
                <a:lnTo>
                  <a:pt x="482" y="367"/>
                </a:lnTo>
                <a:lnTo>
                  <a:pt x="500" y="360"/>
                </a:lnTo>
                <a:lnTo>
                  <a:pt x="521" y="350"/>
                </a:lnTo>
                <a:lnTo>
                  <a:pt x="540" y="340"/>
                </a:lnTo>
                <a:lnTo>
                  <a:pt x="543" y="338"/>
                </a:lnTo>
                <a:lnTo>
                  <a:pt x="546" y="337"/>
                </a:lnTo>
                <a:lnTo>
                  <a:pt x="553" y="333"/>
                </a:lnTo>
                <a:lnTo>
                  <a:pt x="557" y="328"/>
                </a:lnTo>
                <a:lnTo>
                  <a:pt x="559" y="322"/>
                </a:lnTo>
                <a:lnTo>
                  <a:pt x="561" y="316"/>
                </a:lnTo>
                <a:lnTo>
                  <a:pt x="561" y="25"/>
                </a:lnTo>
                <a:lnTo>
                  <a:pt x="559" y="19"/>
                </a:lnTo>
                <a:lnTo>
                  <a:pt x="557" y="13"/>
                </a:lnTo>
                <a:lnTo>
                  <a:pt x="554" y="8"/>
                </a:lnTo>
                <a:lnTo>
                  <a:pt x="549" y="3"/>
                </a:lnTo>
                <a:close/>
                <a:moveTo>
                  <a:pt x="512" y="300"/>
                </a:moveTo>
                <a:lnTo>
                  <a:pt x="496" y="309"/>
                </a:lnTo>
                <a:lnTo>
                  <a:pt x="480" y="316"/>
                </a:lnTo>
                <a:lnTo>
                  <a:pt x="465" y="322"/>
                </a:lnTo>
                <a:lnTo>
                  <a:pt x="450" y="327"/>
                </a:lnTo>
                <a:lnTo>
                  <a:pt x="437" y="331"/>
                </a:lnTo>
                <a:lnTo>
                  <a:pt x="424" y="334"/>
                </a:lnTo>
                <a:lnTo>
                  <a:pt x="411" y="335"/>
                </a:lnTo>
                <a:lnTo>
                  <a:pt x="400" y="336"/>
                </a:lnTo>
                <a:lnTo>
                  <a:pt x="390" y="335"/>
                </a:lnTo>
                <a:lnTo>
                  <a:pt x="379" y="334"/>
                </a:lnTo>
                <a:lnTo>
                  <a:pt x="370" y="331"/>
                </a:lnTo>
                <a:lnTo>
                  <a:pt x="362" y="327"/>
                </a:lnTo>
                <a:lnTo>
                  <a:pt x="351" y="322"/>
                </a:lnTo>
                <a:lnTo>
                  <a:pt x="333" y="313"/>
                </a:lnTo>
                <a:lnTo>
                  <a:pt x="320" y="307"/>
                </a:lnTo>
                <a:lnTo>
                  <a:pt x="307" y="301"/>
                </a:lnTo>
                <a:lnTo>
                  <a:pt x="291" y="295"/>
                </a:lnTo>
                <a:lnTo>
                  <a:pt x="281" y="292"/>
                </a:lnTo>
                <a:lnTo>
                  <a:pt x="271" y="290"/>
                </a:lnTo>
                <a:lnTo>
                  <a:pt x="262" y="287"/>
                </a:lnTo>
                <a:lnTo>
                  <a:pt x="253" y="285"/>
                </a:lnTo>
                <a:lnTo>
                  <a:pt x="244" y="284"/>
                </a:lnTo>
                <a:lnTo>
                  <a:pt x="234" y="283"/>
                </a:lnTo>
                <a:lnTo>
                  <a:pt x="224" y="282"/>
                </a:lnTo>
                <a:lnTo>
                  <a:pt x="214" y="282"/>
                </a:lnTo>
                <a:lnTo>
                  <a:pt x="195" y="283"/>
                </a:lnTo>
                <a:lnTo>
                  <a:pt x="176" y="285"/>
                </a:lnTo>
                <a:lnTo>
                  <a:pt x="157" y="289"/>
                </a:lnTo>
                <a:lnTo>
                  <a:pt x="137" y="293"/>
                </a:lnTo>
                <a:lnTo>
                  <a:pt x="116" y="299"/>
                </a:lnTo>
                <a:lnTo>
                  <a:pt x="94" y="307"/>
                </a:lnTo>
                <a:lnTo>
                  <a:pt x="71" y="316"/>
                </a:lnTo>
                <a:lnTo>
                  <a:pt x="49" y="325"/>
                </a:lnTo>
                <a:lnTo>
                  <a:pt x="49" y="97"/>
                </a:lnTo>
                <a:lnTo>
                  <a:pt x="70" y="87"/>
                </a:lnTo>
                <a:lnTo>
                  <a:pt x="91" y="77"/>
                </a:lnTo>
                <a:lnTo>
                  <a:pt x="111" y="68"/>
                </a:lnTo>
                <a:lnTo>
                  <a:pt x="131" y="62"/>
                </a:lnTo>
                <a:lnTo>
                  <a:pt x="150" y="56"/>
                </a:lnTo>
                <a:lnTo>
                  <a:pt x="167" y="52"/>
                </a:lnTo>
                <a:lnTo>
                  <a:pt x="186" y="50"/>
                </a:lnTo>
                <a:lnTo>
                  <a:pt x="202" y="49"/>
                </a:lnTo>
                <a:lnTo>
                  <a:pt x="220" y="50"/>
                </a:lnTo>
                <a:lnTo>
                  <a:pt x="237" y="52"/>
                </a:lnTo>
                <a:lnTo>
                  <a:pt x="254" y="55"/>
                </a:lnTo>
                <a:lnTo>
                  <a:pt x="270" y="60"/>
                </a:lnTo>
                <a:lnTo>
                  <a:pt x="286" y="65"/>
                </a:lnTo>
                <a:lnTo>
                  <a:pt x="303" y="73"/>
                </a:lnTo>
                <a:lnTo>
                  <a:pt x="321" y="80"/>
                </a:lnTo>
                <a:lnTo>
                  <a:pt x="340" y="89"/>
                </a:lnTo>
                <a:lnTo>
                  <a:pt x="352" y="94"/>
                </a:lnTo>
                <a:lnTo>
                  <a:pt x="366" y="97"/>
                </a:lnTo>
                <a:lnTo>
                  <a:pt x="380" y="101"/>
                </a:lnTo>
                <a:lnTo>
                  <a:pt x="395" y="101"/>
                </a:lnTo>
                <a:lnTo>
                  <a:pt x="408" y="101"/>
                </a:lnTo>
                <a:lnTo>
                  <a:pt x="422" y="99"/>
                </a:lnTo>
                <a:lnTo>
                  <a:pt x="436" y="96"/>
                </a:lnTo>
                <a:lnTo>
                  <a:pt x="450" y="92"/>
                </a:lnTo>
                <a:lnTo>
                  <a:pt x="465" y="88"/>
                </a:lnTo>
                <a:lnTo>
                  <a:pt x="481" y="81"/>
                </a:lnTo>
                <a:lnTo>
                  <a:pt x="496" y="75"/>
                </a:lnTo>
                <a:lnTo>
                  <a:pt x="512" y="66"/>
                </a:lnTo>
                <a:lnTo>
                  <a:pt x="512" y="30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9" name="Freeform 113">
            <a:extLst>
              <a:ext uri="{FF2B5EF4-FFF2-40B4-BE49-F238E27FC236}">
                <a16:creationId xmlns:a16="http://schemas.microsoft.com/office/drawing/2014/main" id="{DC71C00C-FFCC-8442-8406-A984261E18EB}"/>
              </a:ext>
            </a:extLst>
          </p:cNvPr>
          <p:cNvSpPr>
            <a:spLocks/>
          </p:cNvSpPr>
          <p:nvPr/>
        </p:nvSpPr>
        <p:spPr bwMode="auto">
          <a:xfrm>
            <a:off x="3208371" y="1527881"/>
            <a:ext cx="489789" cy="494122"/>
          </a:xfrm>
          <a:custGeom>
            <a:avLst/>
            <a:gdLst>
              <a:gd name="T0" fmla="*/ 220 w 339"/>
              <a:gd name="T1" fmla="*/ 165 h 342"/>
              <a:gd name="T2" fmla="*/ 290 w 339"/>
              <a:gd name="T3" fmla="*/ 64 h 342"/>
              <a:gd name="T4" fmla="*/ 338 w 339"/>
              <a:gd name="T5" fmla="*/ 64 h 342"/>
              <a:gd name="T6" fmla="*/ 338 w 339"/>
              <a:gd name="T7" fmla="*/ 0 h 342"/>
              <a:gd name="T8" fmla="*/ 239 w 339"/>
              <a:gd name="T9" fmla="*/ 0 h 342"/>
              <a:gd name="T10" fmla="*/ 186 w 339"/>
              <a:gd name="T11" fmla="*/ 87 h 342"/>
              <a:gd name="T12" fmla="*/ 177 w 339"/>
              <a:gd name="T13" fmla="*/ 103 h 342"/>
              <a:gd name="T14" fmla="*/ 174 w 339"/>
              <a:gd name="T15" fmla="*/ 107 h 342"/>
              <a:gd name="T16" fmla="*/ 172 w 339"/>
              <a:gd name="T17" fmla="*/ 111 h 342"/>
              <a:gd name="T18" fmla="*/ 171 w 339"/>
              <a:gd name="T19" fmla="*/ 111 h 342"/>
              <a:gd name="T20" fmla="*/ 170 w 339"/>
              <a:gd name="T21" fmla="*/ 107 h 342"/>
              <a:gd name="T22" fmla="*/ 167 w 339"/>
              <a:gd name="T23" fmla="*/ 103 h 342"/>
              <a:gd name="T24" fmla="*/ 162 w 339"/>
              <a:gd name="T25" fmla="*/ 92 h 342"/>
              <a:gd name="T26" fmla="*/ 158 w 339"/>
              <a:gd name="T27" fmla="*/ 87 h 342"/>
              <a:gd name="T28" fmla="*/ 105 w 339"/>
              <a:gd name="T29" fmla="*/ 0 h 342"/>
              <a:gd name="T30" fmla="*/ 1 w 339"/>
              <a:gd name="T31" fmla="*/ 0 h 342"/>
              <a:gd name="T32" fmla="*/ 1 w 339"/>
              <a:gd name="T33" fmla="*/ 64 h 342"/>
              <a:gd name="T34" fmla="*/ 52 w 339"/>
              <a:gd name="T35" fmla="*/ 64 h 342"/>
              <a:gd name="T36" fmla="*/ 124 w 339"/>
              <a:gd name="T37" fmla="*/ 168 h 342"/>
              <a:gd name="T38" fmla="*/ 48 w 339"/>
              <a:gd name="T39" fmla="*/ 279 h 342"/>
              <a:gd name="T40" fmla="*/ 0 w 339"/>
              <a:gd name="T41" fmla="*/ 279 h 342"/>
              <a:gd name="T42" fmla="*/ 0 w 339"/>
              <a:gd name="T43" fmla="*/ 342 h 342"/>
              <a:gd name="T44" fmla="*/ 98 w 339"/>
              <a:gd name="T45" fmla="*/ 342 h 342"/>
              <a:gd name="T46" fmla="*/ 157 w 339"/>
              <a:gd name="T47" fmla="*/ 246 h 342"/>
              <a:gd name="T48" fmla="*/ 162 w 339"/>
              <a:gd name="T49" fmla="*/ 238 h 342"/>
              <a:gd name="T50" fmla="*/ 166 w 339"/>
              <a:gd name="T51" fmla="*/ 230 h 342"/>
              <a:gd name="T52" fmla="*/ 169 w 339"/>
              <a:gd name="T53" fmla="*/ 223 h 342"/>
              <a:gd name="T54" fmla="*/ 171 w 339"/>
              <a:gd name="T55" fmla="*/ 223 h 342"/>
              <a:gd name="T56" fmla="*/ 172 w 339"/>
              <a:gd name="T57" fmla="*/ 227 h 342"/>
              <a:gd name="T58" fmla="*/ 174 w 339"/>
              <a:gd name="T59" fmla="*/ 230 h 342"/>
              <a:gd name="T60" fmla="*/ 184 w 339"/>
              <a:gd name="T61" fmla="*/ 246 h 342"/>
              <a:gd name="T62" fmla="*/ 245 w 339"/>
              <a:gd name="T63" fmla="*/ 342 h 342"/>
              <a:gd name="T64" fmla="*/ 339 w 339"/>
              <a:gd name="T65" fmla="*/ 342 h 342"/>
              <a:gd name="T66" fmla="*/ 339 w 339"/>
              <a:gd name="T67" fmla="*/ 279 h 342"/>
              <a:gd name="T68" fmla="*/ 298 w 339"/>
              <a:gd name="T69" fmla="*/ 279 h 342"/>
              <a:gd name="T70" fmla="*/ 220 w 339"/>
              <a:gd name="T71" fmla="*/ 165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9" h="342">
                <a:moveTo>
                  <a:pt x="220" y="165"/>
                </a:moveTo>
                <a:lnTo>
                  <a:pt x="290" y="64"/>
                </a:lnTo>
                <a:lnTo>
                  <a:pt x="338" y="64"/>
                </a:lnTo>
                <a:lnTo>
                  <a:pt x="338" y="0"/>
                </a:lnTo>
                <a:lnTo>
                  <a:pt x="239" y="0"/>
                </a:lnTo>
                <a:lnTo>
                  <a:pt x="186" y="87"/>
                </a:lnTo>
                <a:lnTo>
                  <a:pt x="177" y="103"/>
                </a:lnTo>
                <a:lnTo>
                  <a:pt x="174" y="107"/>
                </a:lnTo>
                <a:lnTo>
                  <a:pt x="172" y="111"/>
                </a:lnTo>
                <a:lnTo>
                  <a:pt x="171" y="111"/>
                </a:lnTo>
                <a:lnTo>
                  <a:pt x="170" y="107"/>
                </a:lnTo>
                <a:lnTo>
                  <a:pt x="167" y="103"/>
                </a:lnTo>
                <a:lnTo>
                  <a:pt x="162" y="92"/>
                </a:lnTo>
                <a:lnTo>
                  <a:pt x="158" y="87"/>
                </a:lnTo>
                <a:lnTo>
                  <a:pt x="105" y="0"/>
                </a:lnTo>
                <a:lnTo>
                  <a:pt x="1" y="0"/>
                </a:lnTo>
                <a:lnTo>
                  <a:pt x="1" y="64"/>
                </a:lnTo>
                <a:lnTo>
                  <a:pt x="52" y="64"/>
                </a:lnTo>
                <a:lnTo>
                  <a:pt x="124" y="168"/>
                </a:lnTo>
                <a:lnTo>
                  <a:pt x="48" y="279"/>
                </a:lnTo>
                <a:lnTo>
                  <a:pt x="0" y="279"/>
                </a:lnTo>
                <a:lnTo>
                  <a:pt x="0" y="342"/>
                </a:lnTo>
                <a:lnTo>
                  <a:pt x="98" y="342"/>
                </a:lnTo>
                <a:lnTo>
                  <a:pt x="157" y="246"/>
                </a:lnTo>
                <a:lnTo>
                  <a:pt x="162" y="238"/>
                </a:lnTo>
                <a:lnTo>
                  <a:pt x="166" y="230"/>
                </a:lnTo>
                <a:lnTo>
                  <a:pt x="169" y="223"/>
                </a:lnTo>
                <a:lnTo>
                  <a:pt x="171" y="223"/>
                </a:lnTo>
                <a:lnTo>
                  <a:pt x="172" y="227"/>
                </a:lnTo>
                <a:lnTo>
                  <a:pt x="174" y="230"/>
                </a:lnTo>
                <a:lnTo>
                  <a:pt x="184" y="246"/>
                </a:lnTo>
                <a:lnTo>
                  <a:pt x="245" y="342"/>
                </a:lnTo>
                <a:lnTo>
                  <a:pt x="339" y="342"/>
                </a:lnTo>
                <a:lnTo>
                  <a:pt x="339" y="279"/>
                </a:lnTo>
                <a:lnTo>
                  <a:pt x="298" y="279"/>
                </a:lnTo>
                <a:lnTo>
                  <a:pt x="220" y="16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0" name="Freeform 114">
            <a:extLst>
              <a:ext uri="{FF2B5EF4-FFF2-40B4-BE49-F238E27FC236}">
                <a16:creationId xmlns:a16="http://schemas.microsoft.com/office/drawing/2014/main" id="{2791C4E6-62B7-1042-BA14-22E5009BFB0C}"/>
              </a:ext>
            </a:extLst>
          </p:cNvPr>
          <p:cNvSpPr>
            <a:spLocks/>
          </p:cNvSpPr>
          <p:nvPr/>
        </p:nvSpPr>
        <p:spPr bwMode="auto">
          <a:xfrm>
            <a:off x="3763176" y="1753271"/>
            <a:ext cx="286071" cy="407434"/>
          </a:xfrm>
          <a:custGeom>
            <a:avLst/>
            <a:gdLst>
              <a:gd name="T0" fmla="*/ 150 w 198"/>
              <a:gd name="T1" fmla="*/ 235 h 284"/>
              <a:gd name="T2" fmla="*/ 64 w 198"/>
              <a:gd name="T3" fmla="*/ 229 h 284"/>
              <a:gd name="T4" fmla="*/ 71 w 198"/>
              <a:gd name="T5" fmla="*/ 215 h 284"/>
              <a:gd name="T6" fmla="*/ 85 w 198"/>
              <a:gd name="T7" fmla="*/ 202 h 284"/>
              <a:gd name="T8" fmla="*/ 102 w 198"/>
              <a:gd name="T9" fmla="*/ 190 h 284"/>
              <a:gd name="T10" fmla="*/ 120 w 198"/>
              <a:gd name="T11" fmla="*/ 178 h 284"/>
              <a:gd name="T12" fmla="*/ 139 w 198"/>
              <a:gd name="T13" fmla="*/ 166 h 284"/>
              <a:gd name="T14" fmla="*/ 158 w 198"/>
              <a:gd name="T15" fmla="*/ 153 h 284"/>
              <a:gd name="T16" fmla="*/ 174 w 198"/>
              <a:gd name="T17" fmla="*/ 137 h 284"/>
              <a:gd name="T18" fmla="*/ 186 w 198"/>
              <a:gd name="T19" fmla="*/ 117 h 284"/>
              <a:gd name="T20" fmla="*/ 192 w 198"/>
              <a:gd name="T21" fmla="*/ 95 h 284"/>
              <a:gd name="T22" fmla="*/ 193 w 198"/>
              <a:gd name="T23" fmla="*/ 73 h 284"/>
              <a:gd name="T24" fmla="*/ 190 w 198"/>
              <a:gd name="T25" fmla="*/ 56 h 284"/>
              <a:gd name="T26" fmla="*/ 184 w 198"/>
              <a:gd name="T27" fmla="*/ 41 h 284"/>
              <a:gd name="T28" fmla="*/ 174 w 198"/>
              <a:gd name="T29" fmla="*/ 28 h 284"/>
              <a:gd name="T30" fmla="*/ 161 w 198"/>
              <a:gd name="T31" fmla="*/ 17 h 284"/>
              <a:gd name="T32" fmla="*/ 146 w 198"/>
              <a:gd name="T33" fmla="*/ 8 h 284"/>
              <a:gd name="T34" fmla="*/ 130 w 198"/>
              <a:gd name="T35" fmla="*/ 3 h 284"/>
              <a:gd name="T36" fmla="*/ 110 w 198"/>
              <a:gd name="T37" fmla="*/ 0 h 284"/>
              <a:gd name="T38" fmla="*/ 90 w 198"/>
              <a:gd name="T39" fmla="*/ 0 h 284"/>
              <a:gd name="T40" fmla="*/ 70 w 198"/>
              <a:gd name="T41" fmla="*/ 3 h 284"/>
              <a:gd name="T42" fmla="*/ 53 w 198"/>
              <a:gd name="T43" fmla="*/ 9 h 284"/>
              <a:gd name="T44" fmla="*/ 36 w 198"/>
              <a:gd name="T45" fmla="*/ 18 h 284"/>
              <a:gd name="T46" fmla="*/ 22 w 198"/>
              <a:gd name="T47" fmla="*/ 30 h 284"/>
              <a:gd name="T48" fmla="*/ 10 w 198"/>
              <a:gd name="T49" fmla="*/ 42 h 284"/>
              <a:gd name="T50" fmla="*/ 44 w 198"/>
              <a:gd name="T51" fmla="*/ 84 h 284"/>
              <a:gd name="T52" fmla="*/ 58 w 198"/>
              <a:gd name="T53" fmla="*/ 70 h 284"/>
              <a:gd name="T54" fmla="*/ 76 w 198"/>
              <a:gd name="T55" fmla="*/ 58 h 284"/>
              <a:gd name="T56" fmla="*/ 95 w 198"/>
              <a:gd name="T57" fmla="*/ 55 h 284"/>
              <a:gd name="T58" fmla="*/ 109 w 198"/>
              <a:gd name="T59" fmla="*/ 57 h 284"/>
              <a:gd name="T60" fmla="*/ 122 w 198"/>
              <a:gd name="T61" fmla="*/ 64 h 284"/>
              <a:gd name="T62" fmla="*/ 131 w 198"/>
              <a:gd name="T63" fmla="*/ 74 h 284"/>
              <a:gd name="T64" fmla="*/ 133 w 198"/>
              <a:gd name="T65" fmla="*/ 88 h 284"/>
              <a:gd name="T66" fmla="*/ 131 w 198"/>
              <a:gd name="T67" fmla="*/ 100 h 284"/>
              <a:gd name="T68" fmla="*/ 123 w 198"/>
              <a:gd name="T69" fmla="*/ 112 h 284"/>
              <a:gd name="T70" fmla="*/ 112 w 198"/>
              <a:gd name="T71" fmla="*/ 123 h 284"/>
              <a:gd name="T72" fmla="*/ 98 w 198"/>
              <a:gd name="T73" fmla="*/ 132 h 284"/>
              <a:gd name="T74" fmla="*/ 67 w 198"/>
              <a:gd name="T75" fmla="*/ 153 h 284"/>
              <a:gd name="T76" fmla="*/ 35 w 198"/>
              <a:gd name="T77" fmla="*/ 178 h 284"/>
              <a:gd name="T78" fmla="*/ 21 w 198"/>
              <a:gd name="T79" fmla="*/ 193 h 284"/>
              <a:gd name="T80" fmla="*/ 10 w 198"/>
              <a:gd name="T81" fmla="*/ 211 h 284"/>
              <a:gd name="T82" fmla="*/ 2 w 198"/>
              <a:gd name="T83" fmla="*/ 232 h 284"/>
              <a:gd name="T84" fmla="*/ 0 w 198"/>
              <a:gd name="T85" fmla="*/ 256 h 284"/>
              <a:gd name="T86" fmla="*/ 1 w 198"/>
              <a:gd name="T87" fmla="*/ 273 h 284"/>
              <a:gd name="T88" fmla="*/ 198 w 198"/>
              <a:gd name="T89" fmla="*/ 284 h 284"/>
              <a:gd name="T90" fmla="*/ 150 w 198"/>
              <a:gd name="T91" fmla="*/ 20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284">
                <a:moveTo>
                  <a:pt x="150" y="205"/>
                </a:moveTo>
                <a:lnTo>
                  <a:pt x="150" y="235"/>
                </a:lnTo>
                <a:lnTo>
                  <a:pt x="62" y="235"/>
                </a:lnTo>
                <a:lnTo>
                  <a:pt x="64" y="229"/>
                </a:lnTo>
                <a:lnTo>
                  <a:pt x="67" y="221"/>
                </a:lnTo>
                <a:lnTo>
                  <a:pt x="71" y="215"/>
                </a:lnTo>
                <a:lnTo>
                  <a:pt x="78" y="208"/>
                </a:lnTo>
                <a:lnTo>
                  <a:pt x="85" y="202"/>
                </a:lnTo>
                <a:lnTo>
                  <a:pt x="93" y="195"/>
                </a:lnTo>
                <a:lnTo>
                  <a:pt x="102" y="190"/>
                </a:lnTo>
                <a:lnTo>
                  <a:pt x="110" y="183"/>
                </a:lnTo>
                <a:lnTo>
                  <a:pt x="120" y="178"/>
                </a:lnTo>
                <a:lnTo>
                  <a:pt x="130" y="172"/>
                </a:lnTo>
                <a:lnTo>
                  <a:pt x="139" y="166"/>
                </a:lnTo>
                <a:lnTo>
                  <a:pt x="148" y="159"/>
                </a:lnTo>
                <a:lnTo>
                  <a:pt x="158" y="153"/>
                </a:lnTo>
                <a:lnTo>
                  <a:pt x="166" y="145"/>
                </a:lnTo>
                <a:lnTo>
                  <a:pt x="174" y="137"/>
                </a:lnTo>
                <a:lnTo>
                  <a:pt x="180" y="127"/>
                </a:lnTo>
                <a:lnTo>
                  <a:pt x="186" y="117"/>
                </a:lnTo>
                <a:lnTo>
                  <a:pt x="190" y="105"/>
                </a:lnTo>
                <a:lnTo>
                  <a:pt x="192" y="95"/>
                </a:lnTo>
                <a:lnTo>
                  <a:pt x="193" y="82"/>
                </a:lnTo>
                <a:lnTo>
                  <a:pt x="193" y="73"/>
                </a:lnTo>
                <a:lnTo>
                  <a:pt x="192" y="64"/>
                </a:lnTo>
                <a:lnTo>
                  <a:pt x="190" y="56"/>
                </a:lnTo>
                <a:lnTo>
                  <a:pt x="187" y="48"/>
                </a:lnTo>
                <a:lnTo>
                  <a:pt x="184" y="41"/>
                </a:lnTo>
                <a:lnTo>
                  <a:pt x="179" y="34"/>
                </a:lnTo>
                <a:lnTo>
                  <a:pt x="174" y="28"/>
                </a:lnTo>
                <a:lnTo>
                  <a:pt x="167" y="22"/>
                </a:lnTo>
                <a:lnTo>
                  <a:pt x="161" y="17"/>
                </a:lnTo>
                <a:lnTo>
                  <a:pt x="153" y="12"/>
                </a:lnTo>
                <a:lnTo>
                  <a:pt x="146" y="8"/>
                </a:lnTo>
                <a:lnTo>
                  <a:pt x="138" y="5"/>
                </a:lnTo>
                <a:lnTo>
                  <a:pt x="130" y="3"/>
                </a:lnTo>
                <a:lnTo>
                  <a:pt x="120" y="1"/>
                </a:lnTo>
                <a:lnTo>
                  <a:pt x="110" y="0"/>
                </a:lnTo>
                <a:lnTo>
                  <a:pt x="100" y="0"/>
                </a:lnTo>
                <a:lnTo>
                  <a:pt x="90" y="0"/>
                </a:lnTo>
                <a:lnTo>
                  <a:pt x="80" y="1"/>
                </a:lnTo>
                <a:lnTo>
                  <a:pt x="70" y="3"/>
                </a:lnTo>
                <a:lnTo>
                  <a:pt x="62" y="5"/>
                </a:lnTo>
                <a:lnTo>
                  <a:pt x="53" y="9"/>
                </a:lnTo>
                <a:lnTo>
                  <a:pt x="44" y="13"/>
                </a:lnTo>
                <a:lnTo>
                  <a:pt x="36" y="18"/>
                </a:lnTo>
                <a:lnTo>
                  <a:pt x="28" y="23"/>
                </a:lnTo>
                <a:lnTo>
                  <a:pt x="22" y="30"/>
                </a:lnTo>
                <a:lnTo>
                  <a:pt x="15" y="35"/>
                </a:lnTo>
                <a:lnTo>
                  <a:pt x="10" y="42"/>
                </a:lnTo>
                <a:lnTo>
                  <a:pt x="4" y="49"/>
                </a:lnTo>
                <a:lnTo>
                  <a:pt x="44" y="84"/>
                </a:lnTo>
                <a:lnTo>
                  <a:pt x="52" y="75"/>
                </a:lnTo>
                <a:lnTo>
                  <a:pt x="58" y="70"/>
                </a:lnTo>
                <a:lnTo>
                  <a:pt x="67" y="63"/>
                </a:lnTo>
                <a:lnTo>
                  <a:pt x="76" y="58"/>
                </a:lnTo>
                <a:lnTo>
                  <a:pt x="85" y="56"/>
                </a:lnTo>
                <a:lnTo>
                  <a:pt x="95" y="55"/>
                </a:lnTo>
                <a:lnTo>
                  <a:pt x="103" y="56"/>
                </a:lnTo>
                <a:lnTo>
                  <a:pt x="109" y="57"/>
                </a:lnTo>
                <a:lnTo>
                  <a:pt x="116" y="60"/>
                </a:lnTo>
                <a:lnTo>
                  <a:pt x="122" y="64"/>
                </a:lnTo>
                <a:lnTo>
                  <a:pt x="126" y="69"/>
                </a:lnTo>
                <a:lnTo>
                  <a:pt x="131" y="74"/>
                </a:lnTo>
                <a:lnTo>
                  <a:pt x="133" y="81"/>
                </a:lnTo>
                <a:lnTo>
                  <a:pt x="133" y="88"/>
                </a:lnTo>
                <a:lnTo>
                  <a:pt x="133" y="94"/>
                </a:lnTo>
                <a:lnTo>
                  <a:pt x="131" y="100"/>
                </a:lnTo>
                <a:lnTo>
                  <a:pt x="127" y="107"/>
                </a:lnTo>
                <a:lnTo>
                  <a:pt x="123" y="112"/>
                </a:lnTo>
                <a:lnTo>
                  <a:pt x="118" y="117"/>
                </a:lnTo>
                <a:lnTo>
                  <a:pt x="112" y="123"/>
                </a:lnTo>
                <a:lnTo>
                  <a:pt x="106" y="128"/>
                </a:lnTo>
                <a:lnTo>
                  <a:pt x="98" y="132"/>
                </a:lnTo>
                <a:lnTo>
                  <a:pt x="83" y="142"/>
                </a:lnTo>
                <a:lnTo>
                  <a:pt x="67" y="153"/>
                </a:lnTo>
                <a:lnTo>
                  <a:pt x="50" y="166"/>
                </a:lnTo>
                <a:lnTo>
                  <a:pt x="35" y="178"/>
                </a:lnTo>
                <a:lnTo>
                  <a:pt x="27" y="185"/>
                </a:lnTo>
                <a:lnTo>
                  <a:pt x="21" y="193"/>
                </a:lnTo>
                <a:lnTo>
                  <a:pt x="15" y="202"/>
                </a:lnTo>
                <a:lnTo>
                  <a:pt x="10" y="211"/>
                </a:lnTo>
                <a:lnTo>
                  <a:pt x="5" y="221"/>
                </a:lnTo>
                <a:lnTo>
                  <a:pt x="2" y="232"/>
                </a:lnTo>
                <a:lnTo>
                  <a:pt x="0" y="244"/>
                </a:lnTo>
                <a:lnTo>
                  <a:pt x="0" y="256"/>
                </a:lnTo>
                <a:lnTo>
                  <a:pt x="0" y="260"/>
                </a:lnTo>
                <a:lnTo>
                  <a:pt x="1" y="273"/>
                </a:lnTo>
                <a:lnTo>
                  <a:pt x="2" y="284"/>
                </a:lnTo>
                <a:lnTo>
                  <a:pt x="198" y="284"/>
                </a:lnTo>
                <a:lnTo>
                  <a:pt x="198" y="205"/>
                </a:lnTo>
                <a:lnTo>
                  <a:pt x="150" y="20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1" name="Freeform 115">
            <a:extLst>
              <a:ext uri="{FF2B5EF4-FFF2-40B4-BE49-F238E27FC236}">
                <a16:creationId xmlns:a16="http://schemas.microsoft.com/office/drawing/2014/main" id="{99CC6512-754B-2C4B-83C2-4FE734C33ACE}"/>
              </a:ext>
            </a:extLst>
          </p:cNvPr>
          <p:cNvSpPr>
            <a:spLocks noEditPoints="1"/>
          </p:cNvSpPr>
          <p:nvPr/>
        </p:nvSpPr>
        <p:spPr bwMode="auto">
          <a:xfrm>
            <a:off x="9558279" y="1423856"/>
            <a:ext cx="845211" cy="840875"/>
          </a:xfrm>
          <a:custGeom>
            <a:avLst/>
            <a:gdLst>
              <a:gd name="T0" fmla="*/ 536 w 584"/>
              <a:gd name="T1" fmla="*/ 18 h 584"/>
              <a:gd name="T2" fmla="*/ 508 w 584"/>
              <a:gd name="T3" fmla="*/ 4 h 584"/>
              <a:gd name="T4" fmla="*/ 475 w 584"/>
              <a:gd name="T5" fmla="*/ 0 h 584"/>
              <a:gd name="T6" fmla="*/ 89 w 584"/>
              <a:gd name="T7" fmla="*/ 2 h 584"/>
              <a:gd name="T8" fmla="*/ 58 w 584"/>
              <a:gd name="T9" fmla="*/ 12 h 584"/>
              <a:gd name="T10" fmla="*/ 33 w 584"/>
              <a:gd name="T11" fmla="*/ 32 h 584"/>
              <a:gd name="T12" fmla="*/ 13 w 584"/>
              <a:gd name="T13" fmla="*/ 58 h 584"/>
              <a:gd name="T14" fmla="*/ 2 w 584"/>
              <a:gd name="T15" fmla="*/ 87 h 584"/>
              <a:gd name="T16" fmla="*/ 0 w 584"/>
              <a:gd name="T17" fmla="*/ 475 h 584"/>
              <a:gd name="T18" fmla="*/ 4 w 584"/>
              <a:gd name="T19" fmla="*/ 506 h 584"/>
              <a:gd name="T20" fmla="*/ 18 w 584"/>
              <a:gd name="T21" fmla="*/ 535 h 584"/>
              <a:gd name="T22" fmla="*/ 41 w 584"/>
              <a:gd name="T23" fmla="*/ 559 h 584"/>
              <a:gd name="T24" fmla="*/ 68 w 584"/>
              <a:gd name="T25" fmla="*/ 576 h 584"/>
              <a:gd name="T26" fmla="*/ 98 w 584"/>
              <a:gd name="T27" fmla="*/ 584 h 584"/>
              <a:gd name="T28" fmla="*/ 486 w 584"/>
              <a:gd name="T29" fmla="*/ 584 h 584"/>
              <a:gd name="T30" fmla="*/ 517 w 584"/>
              <a:gd name="T31" fmla="*/ 576 h 584"/>
              <a:gd name="T32" fmla="*/ 544 w 584"/>
              <a:gd name="T33" fmla="*/ 559 h 584"/>
              <a:gd name="T34" fmla="*/ 567 w 584"/>
              <a:gd name="T35" fmla="*/ 535 h 584"/>
              <a:gd name="T36" fmla="*/ 580 w 584"/>
              <a:gd name="T37" fmla="*/ 506 h 584"/>
              <a:gd name="T38" fmla="*/ 584 w 584"/>
              <a:gd name="T39" fmla="*/ 475 h 584"/>
              <a:gd name="T40" fmla="*/ 583 w 584"/>
              <a:gd name="T41" fmla="*/ 87 h 584"/>
              <a:gd name="T42" fmla="*/ 573 w 584"/>
              <a:gd name="T43" fmla="*/ 58 h 584"/>
              <a:gd name="T44" fmla="*/ 553 w 584"/>
              <a:gd name="T45" fmla="*/ 32 h 584"/>
              <a:gd name="T46" fmla="*/ 93 w 584"/>
              <a:gd name="T47" fmla="*/ 390 h 584"/>
              <a:gd name="T48" fmla="*/ 87 w 584"/>
              <a:gd name="T49" fmla="*/ 384 h 584"/>
              <a:gd name="T50" fmla="*/ 85 w 584"/>
              <a:gd name="T51" fmla="*/ 377 h 584"/>
              <a:gd name="T52" fmla="*/ 161 w 584"/>
              <a:gd name="T53" fmla="*/ 242 h 584"/>
              <a:gd name="T54" fmla="*/ 112 w 584"/>
              <a:gd name="T55" fmla="*/ 154 h 584"/>
              <a:gd name="T56" fmla="*/ 116 w 584"/>
              <a:gd name="T57" fmla="*/ 147 h 584"/>
              <a:gd name="T58" fmla="*/ 123 w 584"/>
              <a:gd name="T59" fmla="*/ 145 h 584"/>
              <a:gd name="T60" fmla="*/ 204 w 584"/>
              <a:gd name="T61" fmla="*/ 148 h 584"/>
              <a:gd name="T62" fmla="*/ 234 w 584"/>
              <a:gd name="T63" fmla="*/ 194 h 584"/>
              <a:gd name="T64" fmla="*/ 261 w 584"/>
              <a:gd name="T65" fmla="*/ 242 h 584"/>
              <a:gd name="T66" fmla="*/ 177 w 584"/>
              <a:gd name="T67" fmla="*/ 386 h 584"/>
              <a:gd name="T68" fmla="*/ 498 w 584"/>
              <a:gd name="T69" fmla="*/ 64 h 584"/>
              <a:gd name="T70" fmla="*/ 442 w 584"/>
              <a:gd name="T71" fmla="*/ 520 h 584"/>
              <a:gd name="T72" fmla="*/ 443 w 584"/>
              <a:gd name="T73" fmla="*/ 528 h 584"/>
              <a:gd name="T74" fmla="*/ 439 w 584"/>
              <a:gd name="T75" fmla="*/ 534 h 584"/>
              <a:gd name="T76" fmla="*/ 363 w 584"/>
              <a:gd name="T77" fmla="*/ 535 h 584"/>
              <a:gd name="T78" fmla="*/ 347 w 584"/>
              <a:gd name="T79" fmla="*/ 528 h 584"/>
              <a:gd name="T80" fmla="*/ 299 w 584"/>
              <a:gd name="T81" fmla="*/ 443 h 584"/>
              <a:gd name="T82" fmla="*/ 257 w 584"/>
              <a:gd name="T83" fmla="*/ 365 h 584"/>
              <a:gd name="T84" fmla="*/ 243 w 584"/>
              <a:gd name="T85" fmla="*/ 339 h 584"/>
              <a:gd name="T86" fmla="*/ 407 w 584"/>
              <a:gd name="T87" fmla="*/ 52 h 584"/>
              <a:gd name="T88" fmla="*/ 489 w 584"/>
              <a:gd name="T89" fmla="*/ 48 h 584"/>
              <a:gd name="T90" fmla="*/ 497 w 584"/>
              <a:gd name="T91" fmla="*/ 51 h 584"/>
              <a:gd name="T92" fmla="*/ 500 w 584"/>
              <a:gd name="T93" fmla="*/ 58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84" h="584">
                <a:moveTo>
                  <a:pt x="553" y="32"/>
                </a:moveTo>
                <a:lnTo>
                  <a:pt x="544" y="25"/>
                </a:lnTo>
                <a:lnTo>
                  <a:pt x="536" y="18"/>
                </a:lnTo>
                <a:lnTo>
                  <a:pt x="527" y="12"/>
                </a:lnTo>
                <a:lnTo>
                  <a:pt x="517" y="7"/>
                </a:lnTo>
                <a:lnTo>
                  <a:pt x="508" y="4"/>
                </a:lnTo>
                <a:lnTo>
                  <a:pt x="497" y="2"/>
                </a:lnTo>
                <a:lnTo>
                  <a:pt x="486" y="0"/>
                </a:lnTo>
                <a:lnTo>
                  <a:pt x="475" y="0"/>
                </a:lnTo>
                <a:lnTo>
                  <a:pt x="110" y="0"/>
                </a:lnTo>
                <a:lnTo>
                  <a:pt x="98" y="0"/>
                </a:lnTo>
                <a:lnTo>
                  <a:pt x="89" y="2"/>
                </a:lnTo>
                <a:lnTo>
                  <a:pt x="78" y="4"/>
                </a:lnTo>
                <a:lnTo>
                  <a:pt x="68" y="7"/>
                </a:lnTo>
                <a:lnTo>
                  <a:pt x="58" y="12"/>
                </a:lnTo>
                <a:lnTo>
                  <a:pt x="50" y="18"/>
                </a:lnTo>
                <a:lnTo>
                  <a:pt x="41" y="25"/>
                </a:lnTo>
                <a:lnTo>
                  <a:pt x="33" y="32"/>
                </a:lnTo>
                <a:lnTo>
                  <a:pt x="25" y="40"/>
                </a:lnTo>
                <a:lnTo>
                  <a:pt x="18" y="48"/>
                </a:lnTo>
                <a:lnTo>
                  <a:pt x="13" y="58"/>
                </a:lnTo>
                <a:lnTo>
                  <a:pt x="9" y="67"/>
                </a:lnTo>
                <a:lnTo>
                  <a:pt x="4" y="78"/>
                </a:lnTo>
                <a:lnTo>
                  <a:pt x="2" y="87"/>
                </a:lnTo>
                <a:lnTo>
                  <a:pt x="1" y="98"/>
                </a:lnTo>
                <a:lnTo>
                  <a:pt x="0" y="109"/>
                </a:lnTo>
                <a:lnTo>
                  <a:pt x="0" y="475"/>
                </a:lnTo>
                <a:lnTo>
                  <a:pt x="1" y="486"/>
                </a:lnTo>
                <a:lnTo>
                  <a:pt x="2" y="497"/>
                </a:lnTo>
                <a:lnTo>
                  <a:pt x="4" y="506"/>
                </a:lnTo>
                <a:lnTo>
                  <a:pt x="9" y="516"/>
                </a:lnTo>
                <a:lnTo>
                  <a:pt x="13" y="526"/>
                </a:lnTo>
                <a:lnTo>
                  <a:pt x="18" y="535"/>
                </a:lnTo>
                <a:lnTo>
                  <a:pt x="25" y="544"/>
                </a:lnTo>
                <a:lnTo>
                  <a:pt x="33" y="552"/>
                </a:lnTo>
                <a:lnTo>
                  <a:pt x="41" y="559"/>
                </a:lnTo>
                <a:lnTo>
                  <a:pt x="50" y="566"/>
                </a:lnTo>
                <a:lnTo>
                  <a:pt x="58" y="571"/>
                </a:lnTo>
                <a:lnTo>
                  <a:pt x="68" y="576"/>
                </a:lnTo>
                <a:lnTo>
                  <a:pt x="78" y="580"/>
                </a:lnTo>
                <a:lnTo>
                  <a:pt x="89" y="582"/>
                </a:lnTo>
                <a:lnTo>
                  <a:pt x="98" y="584"/>
                </a:lnTo>
                <a:lnTo>
                  <a:pt x="110" y="584"/>
                </a:lnTo>
                <a:lnTo>
                  <a:pt x="475" y="584"/>
                </a:lnTo>
                <a:lnTo>
                  <a:pt x="486" y="584"/>
                </a:lnTo>
                <a:lnTo>
                  <a:pt x="497" y="582"/>
                </a:lnTo>
                <a:lnTo>
                  <a:pt x="508" y="580"/>
                </a:lnTo>
                <a:lnTo>
                  <a:pt x="517" y="576"/>
                </a:lnTo>
                <a:lnTo>
                  <a:pt x="527" y="571"/>
                </a:lnTo>
                <a:lnTo>
                  <a:pt x="536" y="566"/>
                </a:lnTo>
                <a:lnTo>
                  <a:pt x="544" y="559"/>
                </a:lnTo>
                <a:lnTo>
                  <a:pt x="553" y="552"/>
                </a:lnTo>
                <a:lnTo>
                  <a:pt x="561" y="544"/>
                </a:lnTo>
                <a:lnTo>
                  <a:pt x="567" y="535"/>
                </a:lnTo>
                <a:lnTo>
                  <a:pt x="573" y="526"/>
                </a:lnTo>
                <a:lnTo>
                  <a:pt x="577" y="516"/>
                </a:lnTo>
                <a:lnTo>
                  <a:pt x="580" y="506"/>
                </a:lnTo>
                <a:lnTo>
                  <a:pt x="583" y="497"/>
                </a:lnTo>
                <a:lnTo>
                  <a:pt x="584" y="486"/>
                </a:lnTo>
                <a:lnTo>
                  <a:pt x="584" y="475"/>
                </a:lnTo>
                <a:lnTo>
                  <a:pt x="584" y="109"/>
                </a:lnTo>
                <a:lnTo>
                  <a:pt x="584" y="98"/>
                </a:lnTo>
                <a:lnTo>
                  <a:pt x="583" y="87"/>
                </a:lnTo>
                <a:lnTo>
                  <a:pt x="580" y="78"/>
                </a:lnTo>
                <a:lnTo>
                  <a:pt x="577" y="67"/>
                </a:lnTo>
                <a:lnTo>
                  <a:pt x="573" y="58"/>
                </a:lnTo>
                <a:lnTo>
                  <a:pt x="567" y="48"/>
                </a:lnTo>
                <a:lnTo>
                  <a:pt x="561" y="40"/>
                </a:lnTo>
                <a:lnTo>
                  <a:pt x="553" y="32"/>
                </a:lnTo>
                <a:close/>
                <a:moveTo>
                  <a:pt x="166" y="390"/>
                </a:moveTo>
                <a:lnTo>
                  <a:pt x="96" y="390"/>
                </a:lnTo>
                <a:lnTo>
                  <a:pt x="93" y="390"/>
                </a:lnTo>
                <a:lnTo>
                  <a:pt x="91" y="389"/>
                </a:lnTo>
                <a:lnTo>
                  <a:pt x="89" y="386"/>
                </a:lnTo>
                <a:lnTo>
                  <a:pt x="87" y="384"/>
                </a:lnTo>
                <a:lnTo>
                  <a:pt x="85" y="382"/>
                </a:lnTo>
                <a:lnTo>
                  <a:pt x="85" y="379"/>
                </a:lnTo>
                <a:lnTo>
                  <a:pt x="85" y="377"/>
                </a:lnTo>
                <a:lnTo>
                  <a:pt x="87" y="374"/>
                </a:lnTo>
                <a:lnTo>
                  <a:pt x="161" y="243"/>
                </a:lnTo>
                <a:lnTo>
                  <a:pt x="161" y="242"/>
                </a:lnTo>
                <a:lnTo>
                  <a:pt x="114" y="160"/>
                </a:lnTo>
                <a:lnTo>
                  <a:pt x="112" y="156"/>
                </a:lnTo>
                <a:lnTo>
                  <a:pt x="112" y="154"/>
                </a:lnTo>
                <a:lnTo>
                  <a:pt x="112" y="151"/>
                </a:lnTo>
                <a:lnTo>
                  <a:pt x="114" y="149"/>
                </a:lnTo>
                <a:lnTo>
                  <a:pt x="116" y="147"/>
                </a:lnTo>
                <a:lnTo>
                  <a:pt x="118" y="146"/>
                </a:lnTo>
                <a:lnTo>
                  <a:pt x="120" y="145"/>
                </a:lnTo>
                <a:lnTo>
                  <a:pt x="123" y="145"/>
                </a:lnTo>
                <a:lnTo>
                  <a:pt x="193" y="145"/>
                </a:lnTo>
                <a:lnTo>
                  <a:pt x="199" y="146"/>
                </a:lnTo>
                <a:lnTo>
                  <a:pt x="204" y="148"/>
                </a:lnTo>
                <a:lnTo>
                  <a:pt x="209" y="152"/>
                </a:lnTo>
                <a:lnTo>
                  <a:pt x="213" y="157"/>
                </a:lnTo>
                <a:lnTo>
                  <a:pt x="234" y="194"/>
                </a:lnTo>
                <a:lnTo>
                  <a:pt x="249" y="221"/>
                </a:lnTo>
                <a:lnTo>
                  <a:pt x="258" y="236"/>
                </a:lnTo>
                <a:lnTo>
                  <a:pt x="261" y="242"/>
                </a:lnTo>
                <a:lnTo>
                  <a:pt x="185" y="376"/>
                </a:lnTo>
                <a:lnTo>
                  <a:pt x="182" y="382"/>
                </a:lnTo>
                <a:lnTo>
                  <a:pt x="177" y="386"/>
                </a:lnTo>
                <a:lnTo>
                  <a:pt x="172" y="389"/>
                </a:lnTo>
                <a:lnTo>
                  <a:pt x="166" y="390"/>
                </a:lnTo>
                <a:close/>
                <a:moveTo>
                  <a:pt x="498" y="64"/>
                </a:moveTo>
                <a:lnTo>
                  <a:pt x="342" y="339"/>
                </a:lnTo>
                <a:lnTo>
                  <a:pt x="342" y="339"/>
                </a:lnTo>
                <a:lnTo>
                  <a:pt x="442" y="520"/>
                </a:lnTo>
                <a:lnTo>
                  <a:pt x="443" y="522"/>
                </a:lnTo>
                <a:lnTo>
                  <a:pt x="444" y="526"/>
                </a:lnTo>
                <a:lnTo>
                  <a:pt x="443" y="528"/>
                </a:lnTo>
                <a:lnTo>
                  <a:pt x="442" y="531"/>
                </a:lnTo>
                <a:lnTo>
                  <a:pt x="441" y="533"/>
                </a:lnTo>
                <a:lnTo>
                  <a:pt x="439" y="534"/>
                </a:lnTo>
                <a:lnTo>
                  <a:pt x="435" y="535"/>
                </a:lnTo>
                <a:lnTo>
                  <a:pt x="432" y="535"/>
                </a:lnTo>
                <a:lnTo>
                  <a:pt x="363" y="535"/>
                </a:lnTo>
                <a:lnTo>
                  <a:pt x="357" y="534"/>
                </a:lnTo>
                <a:lnTo>
                  <a:pt x="351" y="532"/>
                </a:lnTo>
                <a:lnTo>
                  <a:pt x="347" y="528"/>
                </a:lnTo>
                <a:lnTo>
                  <a:pt x="342" y="522"/>
                </a:lnTo>
                <a:lnTo>
                  <a:pt x="320" y="479"/>
                </a:lnTo>
                <a:lnTo>
                  <a:pt x="299" y="443"/>
                </a:lnTo>
                <a:lnTo>
                  <a:pt x="282" y="411"/>
                </a:lnTo>
                <a:lnTo>
                  <a:pt x="268" y="385"/>
                </a:lnTo>
                <a:lnTo>
                  <a:pt x="257" y="365"/>
                </a:lnTo>
                <a:lnTo>
                  <a:pt x="250" y="351"/>
                </a:lnTo>
                <a:lnTo>
                  <a:pt x="245" y="342"/>
                </a:lnTo>
                <a:lnTo>
                  <a:pt x="243" y="339"/>
                </a:lnTo>
                <a:lnTo>
                  <a:pt x="400" y="61"/>
                </a:lnTo>
                <a:lnTo>
                  <a:pt x="403" y="56"/>
                </a:lnTo>
                <a:lnTo>
                  <a:pt x="407" y="52"/>
                </a:lnTo>
                <a:lnTo>
                  <a:pt x="413" y="49"/>
                </a:lnTo>
                <a:lnTo>
                  <a:pt x="418" y="48"/>
                </a:lnTo>
                <a:lnTo>
                  <a:pt x="489" y="48"/>
                </a:lnTo>
                <a:lnTo>
                  <a:pt x="493" y="48"/>
                </a:lnTo>
                <a:lnTo>
                  <a:pt x="495" y="49"/>
                </a:lnTo>
                <a:lnTo>
                  <a:pt x="497" y="51"/>
                </a:lnTo>
                <a:lnTo>
                  <a:pt x="498" y="53"/>
                </a:lnTo>
                <a:lnTo>
                  <a:pt x="499" y="55"/>
                </a:lnTo>
                <a:lnTo>
                  <a:pt x="500" y="58"/>
                </a:lnTo>
                <a:lnTo>
                  <a:pt x="499" y="60"/>
                </a:lnTo>
                <a:lnTo>
                  <a:pt x="498" y="6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2" name="Freeform 116">
            <a:extLst>
              <a:ext uri="{FF2B5EF4-FFF2-40B4-BE49-F238E27FC236}">
                <a16:creationId xmlns:a16="http://schemas.microsoft.com/office/drawing/2014/main" id="{6BB27518-3E40-0B43-A6ED-71A04311A7E3}"/>
              </a:ext>
            </a:extLst>
          </p:cNvPr>
          <p:cNvSpPr>
            <a:spLocks/>
          </p:cNvSpPr>
          <p:nvPr/>
        </p:nvSpPr>
        <p:spPr bwMode="auto">
          <a:xfrm>
            <a:off x="7477764" y="1566890"/>
            <a:ext cx="325082" cy="459447"/>
          </a:xfrm>
          <a:custGeom>
            <a:avLst/>
            <a:gdLst>
              <a:gd name="T0" fmla="*/ 166 w 227"/>
              <a:gd name="T1" fmla="*/ 18 h 317"/>
              <a:gd name="T2" fmla="*/ 160 w 227"/>
              <a:gd name="T3" fmla="*/ 10 h 317"/>
              <a:gd name="T4" fmla="*/ 154 w 227"/>
              <a:gd name="T5" fmla="*/ 5 h 317"/>
              <a:gd name="T6" fmla="*/ 151 w 227"/>
              <a:gd name="T7" fmla="*/ 2 h 317"/>
              <a:gd name="T8" fmla="*/ 147 w 227"/>
              <a:gd name="T9" fmla="*/ 1 h 317"/>
              <a:gd name="T10" fmla="*/ 144 w 227"/>
              <a:gd name="T11" fmla="*/ 0 h 317"/>
              <a:gd name="T12" fmla="*/ 140 w 227"/>
              <a:gd name="T13" fmla="*/ 0 h 317"/>
              <a:gd name="T14" fmla="*/ 49 w 227"/>
              <a:gd name="T15" fmla="*/ 0 h 317"/>
              <a:gd name="T16" fmla="*/ 45 w 227"/>
              <a:gd name="T17" fmla="*/ 0 h 317"/>
              <a:gd name="T18" fmla="*/ 41 w 227"/>
              <a:gd name="T19" fmla="*/ 1 h 317"/>
              <a:gd name="T20" fmla="*/ 39 w 227"/>
              <a:gd name="T21" fmla="*/ 4 h 317"/>
              <a:gd name="T22" fmla="*/ 37 w 227"/>
              <a:gd name="T23" fmla="*/ 6 h 317"/>
              <a:gd name="T24" fmla="*/ 35 w 227"/>
              <a:gd name="T25" fmla="*/ 9 h 317"/>
              <a:gd name="T26" fmla="*/ 35 w 227"/>
              <a:gd name="T27" fmla="*/ 12 h 317"/>
              <a:gd name="T28" fmla="*/ 36 w 227"/>
              <a:gd name="T29" fmla="*/ 17 h 317"/>
              <a:gd name="T30" fmla="*/ 37 w 227"/>
              <a:gd name="T31" fmla="*/ 20 h 317"/>
              <a:gd name="T32" fmla="*/ 99 w 227"/>
              <a:gd name="T33" fmla="*/ 127 h 317"/>
              <a:gd name="T34" fmla="*/ 99 w 227"/>
              <a:gd name="T35" fmla="*/ 127 h 317"/>
              <a:gd name="T36" fmla="*/ 99 w 227"/>
              <a:gd name="T37" fmla="*/ 127 h 317"/>
              <a:gd name="T38" fmla="*/ 3 w 227"/>
              <a:gd name="T39" fmla="*/ 297 h 317"/>
              <a:gd name="T40" fmla="*/ 1 w 227"/>
              <a:gd name="T41" fmla="*/ 300 h 317"/>
              <a:gd name="T42" fmla="*/ 0 w 227"/>
              <a:gd name="T43" fmla="*/ 304 h 317"/>
              <a:gd name="T44" fmla="*/ 0 w 227"/>
              <a:gd name="T45" fmla="*/ 305 h 317"/>
              <a:gd name="T46" fmla="*/ 1 w 227"/>
              <a:gd name="T47" fmla="*/ 308 h 317"/>
              <a:gd name="T48" fmla="*/ 3 w 227"/>
              <a:gd name="T49" fmla="*/ 310 h 317"/>
              <a:gd name="T50" fmla="*/ 5 w 227"/>
              <a:gd name="T51" fmla="*/ 313 h 317"/>
              <a:gd name="T52" fmla="*/ 7 w 227"/>
              <a:gd name="T53" fmla="*/ 316 h 317"/>
              <a:gd name="T54" fmla="*/ 10 w 227"/>
              <a:gd name="T55" fmla="*/ 317 h 317"/>
              <a:gd name="T56" fmla="*/ 14 w 227"/>
              <a:gd name="T57" fmla="*/ 317 h 317"/>
              <a:gd name="T58" fmla="*/ 105 w 227"/>
              <a:gd name="T59" fmla="*/ 317 h 317"/>
              <a:gd name="T60" fmla="*/ 108 w 227"/>
              <a:gd name="T61" fmla="*/ 317 h 317"/>
              <a:gd name="T62" fmla="*/ 112 w 227"/>
              <a:gd name="T63" fmla="*/ 316 h 317"/>
              <a:gd name="T64" fmla="*/ 115 w 227"/>
              <a:gd name="T65" fmla="*/ 315 h 317"/>
              <a:gd name="T66" fmla="*/ 118 w 227"/>
              <a:gd name="T67" fmla="*/ 312 h 317"/>
              <a:gd name="T68" fmla="*/ 125 w 227"/>
              <a:gd name="T69" fmla="*/ 307 h 317"/>
              <a:gd name="T70" fmla="*/ 130 w 227"/>
              <a:gd name="T71" fmla="*/ 299 h 317"/>
              <a:gd name="T72" fmla="*/ 152 w 227"/>
              <a:gd name="T73" fmla="*/ 261 h 317"/>
              <a:gd name="T74" fmla="*/ 171 w 227"/>
              <a:gd name="T75" fmla="*/ 226 h 317"/>
              <a:gd name="T76" fmla="*/ 187 w 227"/>
              <a:gd name="T77" fmla="*/ 197 h 317"/>
              <a:gd name="T78" fmla="*/ 201 w 227"/>
              <a:gd name="T79" fmla="*/ 173 h 317"/>
              <a:gd name="T80" fmla="*/ 212 w 227"/>
              <a:gd name="T81" fmla="*/ 154 h 317"/>
              <a:gd name="T82" fmla="*/ 220 w 227"/>
              <a:gd name="T83" fmla="*/ 140 h 317"/>
              <a:gd name="T84" fmla="*/ 225 w 227"/>
              <a:gd name="T85" fmla="*/ 130 h 317"/>
              <a:gd name="T86" fmla="*/ 227 w 227"/>
              <a:gd name="T87" fmla="*/ 127 h 317"/>
              <a:gd name="T88" fmla="*/ 166 w 227"/>
              <a:gd name="T89" fmla="*/ 18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7" h="317">
                <a:moveTo>
                  <a:pt x="166" y="18"/>
                </a:moveTo>
                <a:lnTo>
                  <a:pt x="160" y="10"/>
                </a:lnTo>
                <a:lnTo>
                  <a:pt x="154" y="5"/>
                </a:lnTo>
                <a:lnTo>
                  <a:pt x="151" y="2"/>
                </a:lnTo>
                <a:lnTo>
                  <a:pt x="147" y="1"/>
                </a:lnTo>
                <a:lnTo>
                  <a:pt x="144" y="0"/>
                </a:lnTo>
                <a:lnTo>
                  <a:pt x="140" y="0"/>
                </a:lnTo>
                <a:lnTo>
                  <a:pt x="49" y="0"/>
                </a:lnTo>
                <a:lnTo>
                  <a:pt x="45" y="0"/>
                </a:lnTo>
                <a:lnTo>
                  <a:pt x="41" y="1"/>
                </a:lnTo>
                <a:lnTo>
                  <a:pt x="39" y="4"/>
                </a:lnTo>
                <a:lnTo>
                  <a:pt x="37" y="6"/>
                </a:lnTo>
                <a:lnTo>
                  <a:pt x="35" y="9"/>
                </a:lnTo>
                <a:lnTo>
                  <a:pt x="35" y="12"/>
                </a:lnTo>
                <a:lnTo>
                  <a:pt x="36" y="17"/>
                </a:lnTo>
                <a:lnTo>
                  <a:pt x="37" y="20"/>
                </a:lnTo>
                <a:lnTo>
                  <a:pt x="99" y="127"/>
                </a:lnTo>
                <a:lnTo>
                  <a:pt x="99" y="127"/>
                </a:lnTo>
                <a:lnTo>
                  <a:pt x="99" y="127"/>
                </a:lnTo>
                <a:lnTo>
                  <a:pt x="3" y="297"/>
                </a:lnTo>
                <a:lnTo>
                  <a:pt x="1" y="300"/>
                </a:lnTo>
                <a:lnTo>
                  <a:pt x="0" y="304"/>
                </a:lnTo>
                <a:lnTo>
                  <a:pt x="0" y="305"/>
                </a:lnTo>
                <a:lnTo>
                  <a:pt x="1" y="308"/>
                </a:lnTo>
                <a:lnTo>
                  <a:pt x="3" y="310"/>
                </a:lnTo>
                <a:lnTo>
                  <a:pt x="5" y="313"/>
                </a:lnTo>
                <a:lnTo>
                  <a:pt x="7" y="316"/>
                </a:lnTo>
                <a:lnTo>
                  <a:pt x="10" y="317"/>
                </a:lnTo>
                <a:lnTo>
                  <a:pt x="14" y="317"/>
                </a:lnTo>
                <a:lnTo>
                  <a:pt x="105" y="317"/>
                </a:lnTo>
                <a:lnTo>
                  <a:pt x="108" y="317"/>
                </a:lnTo>
                <a:lnTo>
                  <a:pt x="112" y="316"/>
                </a:lnTo>
                <a:lnTo>
                  <a:pt x="115" y="315"/>
                </a:lnTo>
                <a:lnTo>
                  <a:pt x="118" y="312"/>
                </a:lnTo>
                <a:lnTo>
                  <a:pt x="125" y="307"/>
                </a:lnTo>
                <a:lnTo>
                  <a:pt x="130" y="299"/>
                </a:lnTo>
                <a:lnTo>
                  <a:pt x="152" y="261"/>
                </a:lnTo>
                <a:lnTo>
                  <a:pt x="171" y="226"/>
                </a:lnTo>
                <a:lnTo>
                  <a:pt x="187" y="197"/>
                </a:lnTo>
                <a:lnTo>
                  <a:pt x="201" y="173"/>
                </a:lnTo>
                <a:lnTo>
                  <a:pt x="212" y="154"/>
                </a:lnTo>
                <a:lnTo>
                  <a:pt x="220" y="140"/>
                </a:lnTo>
                <a:lnTo>
                  <a:pt x="225" y="130"/>
                </a:lnTo>
                <a:lnTo>
                  <a:pt x="227" y="127"/>
                </a:lnTo>
                <a:lnTo>
                  <a:pt x="166" y="1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3" name="Freeform 117">
            <a:extLst>
              <a:ext uri="{FF2B5EF4-FFF2-40B4-BE49-F238E27FC236}">
                <a16:creationId xmlns:a16="http://schemas.microsoft.com/office/drawing/2014/main" id="{53D49BBF-72AA-7F4C-A274-4D37D49E42FD}"/>
              </a:ext>
            </a:extLst>
          </p:cNvPr>
          <p:cNvSpPr>
            <a:spLocks/>
          </p:cNvSpPr>
          <p:nvPr/>
        </p:nvSpPr>
        <p:spPr bwMode="auto">
          <a:xfrm>
            <a:off x="7772503" y="1389180"/>
            <a:ext cx="476785" cy="910225"/>
          </a:xfrm>
          <a:custGeom>
            <a:avLst/>
            <a:gdLst>
              <a:gd name="T0" fmla="*/ 329 w 331"/>
              <a:gd name="T1" fmla="*/ 20 h 630"/>
              <a:gd name="T2" fmla="*/ 331 w 331"/>
              <a:gd name="T3" fmla="*/ 16 h 630"/>
              <a:gd name="T4" fmla="*/ 331 w 331"/>
              <a:gd name="T5" fmla="*/ 12 h 630"/>
              <a:gd name="T6" fmla="*/ 331 w 331"/>
              <a:gd name="T7" fmla="*/ 9 h 630"/>
              <a:gd name="T8" fmla="*/ 329 w 331"/>
              <a:gd name="T9" fmla="*/ 6 h 630"/>
              <a:gd name="T10" fmla="*/ 327 w 331"/>
              <a:gd name="T11" fmla="*/ 3 h 630"/>
              <a:gd name="T12" fmla="*/ 325 w 331"/>
              <a:gd name="T13" fmla="*/ 1 h 630"/>
              <a:gd name="T14" fmla="*/ 321 w 331"/>
              <a:gd name="T15" fmla="*/ 0 h 630"/>
              <a:gd name="T16" fmla="*/ 317 w 331"/>
              <a:gd name="T17" fmla="*/ 0 h 630"/>
              <a:gd name="T18" fmla="*/ 226 w 331"/>
              <a:gd name="T19" fmla="*/ 0 h 630"/>
              <a:gd name="T20" fmla="*/ 222 w 331"/>
              <a:gd name="T21" fmla="*/ 0 h 630"/>
              <a:gd name="T22" fmla="*/ 219 w 331"/>
              <a:gd name="T23" fmla="*/ 1 h 630"/>
              <a:gd name="T24" fmla="*/ 216 w 331"/>
              <a:gd name="T25" fmla="*/ 2 h 630"/>
              <a:gd name="T26" fmla="*/ 212 w 331"/>
              <a:gd name="T27" fmla="*/ 4 h 630"/>
              <a:gd name="T28" fmla="*/ 207 w 331"/>
              <a:gd name="T29" fmla="*/ 10 h 630"/>
              <a:gd name="T30" fmla="*/ 201 w 331"/>
              <a:gd name="T31" fmla="*/ 17 h 630"/>
              <a:gd name="T32" fmla="*/ 156 w 331"/>
              <a:gd name="T33" fmla="*/ 98 h 630"/>
              <a:gd name="T34" fmla="*/ 116 w 331"/>
              <a:gd name="T35" fmla="*/ 170 h 630"/>
              <a:gd name="T36" fmla="*/ 82 w 331"/>
              <a:gd name="T37" fmla="*/ 230 h 630"/>
              <a:gd name="T38" fmla="*/ 54 w 331"/>
              <a:gd name="T39" fmla="*/ 280 h 630"/>
              <a:gd name="T40" fmla="*/ 31 w 331"/>
              <a:gd name="T41" fmla="*/ 320 h 630"/>
              <a:gd name="T42" fmla="*/ 15 w 331"/>
              <a:gd name="T43" fmla="*/ 349 h 630"/>
              <a:gd name="T44" fmla="*/ 4 w 331"/>
              <a:gd name="T45" fmla="*/ 367 h 630"/>
              <a:gd name="T46" fmla="*/ 0 w 331"/>
              <a:gd name="T47" fmla="*/ 376 h 630"/>
              <a:gd name="T48" fmla="*/ 128 w 331"/>
              <a:gd name="T49" fmla="*/ 612 h 630"/>
              <a:gd name="T50" fmla="*/ 133 w 331"/>
              <a:gd name="T51" fmla="*/ 620 h 630"/>
              <a:gd name="T52" fmla="*/ 139 w 331"/>
              <a:gd name="T53" fmla="*/ 625 h 630"/>
              <a:gd name="T54" fmla="*/ 142 w 331"/>
              <a:gd name="T55" fmla="*/ 627 h 630"/>
              <a:gd name="T56" fmla="*/ 146 w 331"/>
              <a:gd name="T57" fmla="*/ 629 h 630"/>
              <a:gd name="T58" fmla="*/ 150 w 331"/>
              <a:gd name="T59" fmla="*/ 630 h 630"/>
              <a:gd name="T60" fmla="*/ 154 w 331"/>
              <a:gd name="T61" fmla="*/ 630 h 630"/>
              <a:gd name="T62" fmla="*/ 245 w 331"/>
              <a:gd name="T63" fmla="*/ 630 h 630"/>
              <a:gd name="T64" fmla="*/ 248 w 331"/>
              <a:gd name="T65" fmla="*/ 629 h 630"/>
              <a:gd name="T66" fmla="*/ 251 w 331"/>
              <a:gd name="T67" fmla="*/ 629 h 630"/>
              <a:gd name="T68" fmla="*/ 254 w 331"/>
              <a:gd name="T69" fmla="*/ 626 h 630"/>
              <a:gd name="T70" fmla="*/ 257 w 331"/>
              <a:gd name="T71" fmla="*/ 624 h 630"/>
              <a:gd name="T72" fmla="*/ 258 w 331"/>
              <a:gd name="T73" fmla="*/ 620 h 630"/>
              <a:gd name="T74" fmla="*/ 259 w 331"/>
              <a:gd name="T75" fmla="*/ 617 h 630"/>
              <a:gd name="T76" fmla="*/ 258 w 331"/>
              <a:gd name="T77" fmla="*/ 613 h 630"/>
              <a:gd name="T78" fmla="*/ 257 w 331"/>
              <a:gd name="T79" fmla="*/ 609 h 630"/>
              <a:gd name="T80" fmla="*/ 128 w 331"/>
              <a:gd name="T81" fmla="*/ 376 h 630"/>
              <a:gd name="T82" fmla="*/ 128 w 331"/>
              <a:gd name="T83" fmla="*/ 375 h 630"/>
              <a:gd name="T84" fmla="*/ 329 w 331"/>
              <a:gd name="T85" fmla="*/ 20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1" h="630">
                <a:moveTo>
                  <a:pt x="329" y="20"/>
                </a:moveTo>
                <a:lnTo>
                  <a:pt x="331" y="16"/>
                </a:lnTo>
                <a:lnTo>
                  <a:pt x="331" y="12"/>
                </a:lnTo>
                <a:lnTo>
                  <a:pt x="331" y="9"/>
                </a:lnTo>
                <a:lnTo>
                  <a:pt x="329" y="6"/>
                </a:lnTo>
                <a:lnTo>
                  <a:pt x="327" y="3"/>
                </a:lnTo>
                <a:lnTo>
                  <a:pt x="325" y="1"/>
                </a:lnTo>
                <a:lnTo>
                  <a:pt x="321" y="0"/>
                </a:lnTo>
                <a:lnTo>
                  <a:pt x="317" y="0"/>
                </a:lnTo>
                <a:lnTo>
                  <a:pt x="226" y="0"/>
                </a:lnTo>
                <a:lnTo>
                  <a:pt x="222" y="0"/>
                </a:lnTo>
                <a:lnTo>
                  <a:pt x="219" y="1"/>
                </a:lnTo>
                <a:lnTo>
                  <a:pt x="216" y="2"/>
                </a:lnTo>
                <a:lnTo>
                  <a:pt x="212" y="4"/>
                </a:lnTo>
                <a:lnTo>
                  <a:pt x="207" y="10"/>
                </a:lnTo>
                <a:lnTo>
                  <a:pt x="201" y="17"/>
                </a:lnTo>
                <a:lnTo>
                  <a:pt x="156" y="98"/>
                </a:lnTo>
                <a:lnTo>
                  <a:pt x="116" y="170"/>
                </a:lnTo>
                <a:lnTo>
                  <a:pt x="82" y="230"/>
                </a:lnTo>
                <a:lnTo>
                  <a:pt x="54" y="280"/>
                </a:lnTo>
                <a:lnTo>
                  <a:pt x="31" y="320"/>
                </a:lnTo>
                <a:lnTo>
                  <a:pt x="15" y="349"/>
                </a:lnTo>
                <a:lnTo>
                  <a:pt x="4" y="367"/>
                </a:lnTo>
                <a:lnTo>
                  <a:pt x="0" y="376"/>
                </a:lnTo>
                <a:lnTo>
                  <a:pt x="128" y="612"/>
                </a:lnTo>
                <a:lnTo>
                  <a:pt x="133" y="620"/>
                </a:lnTo>
                <a:lnTo>
                  <a:pt x="139" y="625"/>
                </a:lnTo>
                <a:lnTo>
                  <a:pt x="142" y="627"/>
                </a:lnTo>
                <a:lnTo>
                  <a:pt x="146" y="629"/>
                </a:lnTo>
                <a:lnTo>
                  <a:pt x="150" y="630"/>
                </a:lnTo>
                <a:lnTo>
                  <a:pt x="154" y="630"/>
                </a:lnTo>
                <a:lnTo>
                  <a:pt x="245" y="630"/>
                </a:lnTo>
                <a:lnTo>
                  <a:pt x="248" y="629"/>
                </a:lnTo>
                <a:lnTo>
                  <a:pt x="251" y="629"/>
                </a:lnTo>
                <a:lnTo>
                  <a:pt x="254" y="626"/>
                </a:lnTo>
                <a:lnTo>
                  <a:pt x="257" y="624"/>
                </a:lnTo>
                <a:lnTo>
                  <a:pt x="258" y="620"/>
                </a:lnTo>
                <a:lnTo>
                  <a:pt x="259" y="617"/>
                </a:lnTo>
                <a:lnTo>
                  <a:pt x="258" y="613"/>
                </a:lnTo>
                <a:lnTo>
                  <a:pt x="257" y="609"/>
                </a:lnTo>
                <a:lnTo>
                  <a:pt x="128" y="376"/>
                </a:lnTo>
                <a:lnTo>
                  <a:pt x="128" y="375"/>
                </a:lnTo>
                <a:lnTo>
                  <a:pt x="329" y="2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4" name="Freeform 118">
            <a:extLst>
              <a:ext uri="{FF2B5EF4-FFF2-40B4-BE49-F238E27FC236}">
                <a16:creationId xmlns:a16="http://schemas.microsoft.com/office/drawing/2014/main" id="{53CED4C5-829C-7C4F-9AC4-D397BE47A723}"/>
              </a:ext>
            </a:extLst>
          </p:cNvPr>
          <p:cNvSpPr>
            <a:spLocks/>
          </p:cNvSpPr>
          <p:nvPr/>
        </p:nvSpPr>
        <p:spPr bwMode="auto">
          <a:xfrm>
            <a:off x="11773159" y="1458531"/>
            <a:ext cx="563473" cy="771524"/>
          </a:xfrm>
          <a:custGeom>
            <a:avLst/>
            <a:gdLst>
              <a:gd name="T0" fmla="*/ 386 w 390"/>
              <a:gd name="T1" fmla="*/ 4 h 535"/>
              <a:gd name="T2" fmla="*/ 381 w 390"/>
              <a:gd name="T3" fmla="*/ 1 h 535"/>
              <a:gd name="T4" fmla="*/ 378 w 390"/>
              <a:gd name="T5" fmla="*/ 0 h 535"/>
              <a:gd name="T6" fmla="*/ 305 w 390"/>
              <a:gd name="T7" fmla="*/ 0 h 535"/>
              <a:gd name="T8" fmla="*/ 298 w 390"/>
              <a:gd name="T9" fmla="*/ 2 h 535"/>
              <a:gd name="T10" fmla="*/ 294 w 390"/>
              <a:gd name="T11" fmla="*/ 7 h 535"/>
              <a:gd name="T12" fmla="*/ 218 w 390"/>
              <a:gd name="T13" fmla="*/ 176 h 535"/>
              <a:gd name="T14" fmla="*/ 204 w 390"/>
              <a:gd name="T15" fmla="*/ 205 h 535"/>
              <a:gd name="T16" fmla="*/ 193 w 390"/>
              <a:gd name="T17" fmla="*/ 200 h 535"/>
              <a:gd name="T18" fmla="*/ 182 w 390"/>
              <a:gd name="T19" fmla="*/ 177 h 535"/>
              <a:gd name="T20" fmla="*/ 96 w 390"/>
              <a:gd name="T21" fmla="*/ 7 h 535"/>
              <a:gd name="T22" fmla="*/ 91 w 390"/>
              <a:gd name="T23" fmla="*/ 2 h 535"/>
              <a:gd name="T24" fmla="*/ 85 w 390"/>
              <a:gd name="T25" fmla="*/ 0 h 535"/>
              <a:gd name="T26" fmla="*/ 12 w 390"/>
              <a:gd name="T27" fmla="*/ 0 h 535"/>
              <a:gd name="T28" fmla="*/ 8 w 390"/>
              <a:gd name="T29" fmla="*/ 1 h 535"/>
              <a:gd name="T30" fmla="*/ 3 w 390"/>
              <a:gd name="T31" fmla="*/ 4 h 535"/>
              <a:gd name="T32" fmla="*/ 0 w 390"/>
              <a:gd name="T33" fmla="*/ 9 h 535"/>
              <a:gd name="T34" fmla="*/ 0 w 390"/>
              <a:gd name="T35" fmla="*/ 16 h 535"/>
              <a:gd name="T36" fmla="*/ 123 w 390"/>
              <a:gd name="T37" fmla="*/ 238 h 535"/>
              <a:gd name="T38" fmla="*/ 36 w 390"/>
              <a:gd name="T39" fmla="*/ 239 h 535"/>
              <a:gd name="T40" fmla="*/ 30 w 390"/>
              <a:gd name="T41" fmla="*/ 246 h 535"/>
              <a:gd name="T42" fmla="*/ 29 w 390"/>
              <a:gd name="T43" fmla="*/ 290 h 535"/>
              <a:gd name="T44" fmla="*/ 33 w 390"/>
              <a:gd name="T45" fmla="*/ 299 h 535"/>
              <a:gd name="T46" fmla="*/ 42 w 390"/>
              <a:gd name="T47" fmla="*/ 302 h 535"/>
              <a:gd name="T48" fmla="*/ 151 w 390"/>
              <a:gd name="T49" fmla="*/ 334 h 535"/>
              <a:gd name="T50" fmla="*/ 36 w 390"/>
              <a:gd name="T51" fmla="*/ 335 h 535"/>
              <a:gd name="T52" fmla="*/ 30 w 390"/>
              <a:gd name="T53" fmla="*/ 342 h 535"/>
              <a:gd name="T54" fmla="*/ 29 w 390"/>
              <a:gd name="T55" fmla="*/ 386 h 535"/>
              <a:gd name="T56" fmla="*/ 33 w 390"/>
              <a:gd name="T57" fmla="*/ 395 h 535"/>
              <a:gd name="T58" fmla="*/ 42 w 390"/>
              <a:gd name="T59" fmla="*/ 398 h 535"/>
              <a:gd name="T60" fmla="*/ 151 w 390"/>
              <a:gd name="T61" fmla="*/ 523 h 535"/>
              <a:gd name="T62" fmla="*/ 154 w 390"/>
              <a:gd name="T63" fmla="*/ 532 h 535"/>
              <a:gd name="T64" fmla="*/ 163 w 390"/>
              <a:gd name="T65" fmla="*/ 535 h 535"/>
              <a:gd name="T66" fmla="*/ 233 w 390"/>
              <a:gd name="T67" fmla="*/ 535 h 535"/>
              <a:gd name="T68" fmla="*/ 239 w 390"/>
              <a:gd name="T69" fmla="*/ 528 h 535"/>
              <a:gd name="T70" fmla="*/ 240 w 390"/>
              <a:gd name="T71" fmla="*/ 398 h 535"/>
              <a:gd name="T72" fmla="*/ 356 w 390"/>
              <a:gd name="T73" fmla="*/ 397 h 535"/>
              <a:gd name="T74" fmla="*/ 363 w 390"/>
              <a:gd name="T75" fmla="*/ 390 h 535"/>
              <a:gd name="T76" fmla="*/ 364 w 390"/>
              <a:gd name="T77" fmla="*/ 346 h 535"/>
              <a:gd name="T78" fmla="*/ 359 w 390"/>
              <a:gd name="T79" fmla="*/ 338 h 535"/>
              <a:gd name="T80" fmla="*/ 351 w 390"/>
              <a:gd name="T81" fmla="*/ 334 h 535"/>
              <a:gd name="T82" fmla="*/ 240 w 390"/>
              <a:gd name="T83" fmla="*/ 302 h 535"/>
              <a:gd name="T84" fmla="*/ 356 w 390"/>
              <a:gd name="T85" fmla="*/ 301 h 535"/>
              <a:gd name="T86" fmla="*/ 363 w 390"/>
              <a:gd name="T87" fmla="*/ 294 h 535"/>
              <a:gd name="T88" fmla="*/ 364 w 390"/>
              <a:gd name="T89" fmla="*/ 250 h 535"/>
              <a:gd name="T90" fmla="*/ 359 w 390"/>
              <a:gd name="T91" fmla="*/ 241 h 535"/>
              <a:gd name="T92" fmla="*/ 351 w 390"/>
              <a:gd name="T93" fmla="*/ 238 h 535"/>
              <a:gd name="T94" fmla="*/ 388 w 390"/>
              <a:gd name="T95" fmla="*/ 18 h 535"/>
              <a:gd name="T96" fmla="*/ 390 w 390"/>
              <a:gd name="T97" fmla="*/ 11 h 535"/>
              <a:gd name="T98" fmla="*/ 388 w 390"/>
              <a:gd name="T99" fmla="*/ 6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0" h="535">
                <a:moveTo>
                  <a:pt x="388" y="6"/>
                </a:moveTo>
                <a:lnTo>
                  <a:pt x="386" y="4"/>
                </a:lnTo>
                <a:lnTo>
                  <a:pt x="384" y="2"/>
                </a:lnTo>
                <a:lnTo>
                  <a:pt x="381" y="1"/>
                </a:lnTo>
                <a:lnTo>
                  <a:pt x="378" y="0"/>
                </a:lnTo>
                <a:lnTo>
                  <a:pt x="378" y="0"/>
                </a:lnTo>
                <a:lnTo>
                  <a:pt x="305" y="0"/>
                </a:lnTo>
                <a:lnTo>
                  <a:pt x="305" y="0"/>
                </a:lnTo>
                <a:lnTo>
                  <a:pt x="301" y="1"/>
                </a:lnTo>
                <a:lnTo>
                  <a:pt x="298" y="2"/>
                </a:lnTo>
                <a:lnTo>
                  <a:pt x="296" y="4"/>
                </a:lnTo>
                <a:lnTo>
                  <a:pt x="294" y="7"/>
                </a:lnTo>
                <a:lnTo>
                  <a:pt x="221" y="167"/>
                </a:lnTo>
                <a:lnTo>
                  <a:pt x="218" y="176"/>
                </a:lnTo>
                <a:lnTo>
                  <a:pt x="211" y="191"/>
                </a:lnTo>
                <a:lnTo>
                  <a:pt x="204" y="205"/>
                </a:lnTo>
                <a:lnTo>
                  <a:pt x="199" y="217"/>
                </a:lnTo>
                <a:lnTo>
                  <a:pt x="193" y="200"/>
                </a:lnTo>
                <a:lnTo>
                  <a:pt x="186" y="187"/>
                </a:lnTo>
                <a:lnTo>
                  <a:pt x="182" y="177"/>
                </a:lnTo>
                <a:lnTo>
                  <a:pt x="178" y="169"/>
                </a:lnTo>
                <a:lnTo>
                  <a:pt x="96" y="7"/>
                </a:lnTo>
                <a:lnTo>
                  <a:pt x="94" y="4"/>
                </a:lnTo>
                <a:lnTo>
                  <a:pt x="91" y="2"/>
                </a:lnTo>
                <a:lnTo>
                  <a:pt x="88" y="1"/>
                </a:lnTo>
                <a:lnTo>
                  <a:pt x="85" y="0"/>
                </a:lnTo>
                <a:lnTo>
                  <a:pt x="85" y="0"/>
                </a:lnTo>
                <a:lnTo>
                  <a:pt x="12" y="0"/>
                </a:lnTo>
                <a:lnTo>
                  <a:pt x="12" y="0"/>
                </a:lnTo>
                <a:lnTo>
                  <a:pt x="8" y="1"/>
                </a:lnTo>
                <a:lnTo>
                  <a:pt x="5" y="2"/>
                </a:lnTo>
                <a:lnTo>
                  <a:pt x="3" y="4"/>
                </a:lnTo>
                <a:lnTo>
                  <a:pt x="1" y="6"/>
                </a:lnTo>
                <a:lnTo>
                  <a:pt x="0" y="9"/>
                </a:lnTo>
                <a:lnTo>
                  <a:pt x="0" y="13"/>
                </a:lnTo>
                <a:lnTo>
                  <a:pt x="0" y="16"/>
                </a:lnTo>
                <a:lnTo>
                  <a:pt x="1" y="18"/>
                </a:lnTo>
                <a:lnTo>
                  <a:pt x="123" y="238"/>
                </a:lnTo>
                <a:lnTo>
                  <a:pt x="42" y="238"/>
                </a:lnTo>
                <a:lnTo>
                  <a:pt x="36" y="239"/>
                </a:lnTo>
                <a:lnTo>
                  <a:pt x="33" y="241"/>
                </a:lnTo>
                <a:lnTo>
                  <a:pt x="30" y="246"/>
                </a:lnTo>
                <a:lnTo>
                  <a:pt x="29" y="250"/>
                </a:lnTo>
                <a:lnTo>
                  <a:pt x="29" y="290"/>
                </a:lnTo>
                <a:lnTo>
                  <a:pt x="30" y="294"/>
                </a:lnTo>
                <a:lnTo>
                  <a:pt x="33" y="299"/>
                </a:lnTo>
                <a:lnTo>
                  <a:pt x="36" y="301"/>
                </a:lnTo>
                <a:lnTo>
                  <a:pt x="42" y="302"/>
                </a:lnTo>
                <a:lnTo>
                  <a:pt x="151" y="302"/>
                </a:lnTo>
                <a:lnTo>
                  <a:pt x="151" y="334"/>
                </a:lnTo>
                <a:lnTo>
                  <a:pt x="42" y="334"/>
                </a:lnTo>
                <a:lnTo>
                  <a:pt x="36" y="335"/>
                </a:lnTo>
                <a:lnTo>
                  <a:pt x="33" y="338"/>
                </a:lnTo>
                <a:lnTo>
                  <a:pt x="30" y="342"/>
                </a:lnTo>
                <a:lnTo>
                  <a:pt x="29" y="346"/>
                </a:lnTo>
                <a:lnTo>
                  <a:pt x="29" y="386"/>
                </a:lnTo>
                <a:lnTo>
                  <a:pt x="30" y="390"/>
                </a:lnTo>
                <a:lnTo>
                  <a:pt x="33" y="395"/>
                </a:lnTo>
                <a:lnTo>
                  <a:pt x="36" y="397"/>
                </a:lnTo>
                <a:lnTo>
                  <a:pt x="42" y="398"/>
                </a:lnTo>
                <a:lnTo>
                  <a:pt x="151" y="398"/>
                </a:lnTo>
                <a:lnTo>
                  <a:pt x="151" y="523"/>
                </a:lnTo>
                <a:lnTo>
                  <a:pt x="152" y="529"/>
                </a:lnTo>
                <a:lnTo>
                  <a:pt x="154" y="532"/>
                </a:lnTo>
                <a:lnTo>
                  <a:pt x="158" y="535"/>
                </a:lnTo>
                <a:lnTo>
                  <a:pt x="163" y="535"/>
                </a:lnTo>
                <a:lnTo>
                  <a:pt x="229" y="535"/>
                </a:lnTo>
                <a:lnTo>
                  <a:pt x="233" y="535"/>
                </a:lnTo>
                <a:lnTo>
                  <a:pt x="237" y="532"/>
                </a:lnTo>
                <a:lnTo>
                  <a:pt x="239" y="528"/>
                </a:lnTo>
                <a:lnTo>
                  <a:pt x="240" y="523"/>
                </a:lnTo>
                <a:lnTo>
                  <a:pt x="240" y="398"/>
                </a:lnTo>
                <a:lnTo>
                  <a:pt x="351" y="398"/>
                </a:lnTo>
                <a:lnTo>
                  <a:pt x="356" y="397"/>
                </a:lnTo>
                <a:lnTo>
                  <a:pt x="359" y="395"/>
                </a:lnTo>
                <a:lnTo>
                  <a:pt x="363" y="390"/>
                </a:lnTo>
                <a:lnTo>
                  <a:pt x="364" y="386"/>
                </a:lnTo>
                <a:lnTo>
                  <a:pt x="364" y="346"/>
                </a:lnTo>
                <a:lnTo>
                  <a:pt x="363" y="342"/>
                </a:lnTo>
                <a:lnTo>
                  <a:pt x="359" y="338"/>
                </a:lnTo>
                <a:lnTo>
                  <a:pt x="356" y="335"/>
                </a:lnTo>
                <a:lnTo>
                  <a:pt x="351" y="334"/>
                </a:lnTo>
                <a:lnTo>
                  <a:pt x="240" y="334"/>
                </a:lnTo>
                <a:lnTo>
                  <a:pt x="240" y="302"/>
                </a:lnTo>
                <a:lnTo>
                  <a:pt x="351" y="302"/>
                </a:lnTo>
                <a:lnTo>
                  <a:pt x="356" y="301"/>
                </a:lnTo>
                <a:lnTo>
                  <a:pt x="359" y="299"/>
                </a:lnTo>
                <a:lnTo>
                  <a:pt x="363" y="294"/>
                </a:lnTo>
                <a:lnTo>
                  <a:pt x="364" y="290"/>
                </a:lnTo>
                <a:lnTo>
                  <a:pt x="364" y="250"/>
                </a:lnTo>
                <a:lnTo>
                  <a:pt x="363" y="246"/>
                </a:lnTo>
                <a:lnTo>
                  <a:pt x="359" y="241"/>
                </a:lnTo>
                <a:lnTo>
                  <a:pt x="356" y="239"/>
                </a:lnTo>
                <a:lnTo>
                  <a:pt x="351" y="238"/>
                </a:lnTo>
                <a:lnTo>
                  <a:pt x="270" y="238"/>
                </a:lnTo>
                <a:lnTo>
                  <a:pt x="388" y="18"/>
                </a:lnTo>
                <a:lnTo>
                  <a:pt x="390" y="15"/>
                </a:lnTo>
                <a:lnTo>
                  <a:pt x="390" y="11"/>
                </a:lnTo>
                <a:lnTo>
                  <a:pt x="390" y="9"/>
                </a:lnTo>
                <a:lnTo>
                  <a:pt x="388" y="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5" name="Freeform 119">
            <a:extLst>
              <a:ext uri="{FF2B5EF4-FFF2-40B4-BE49-F238E27FC236}">
                <a16:creationId xmlns:a16="http://schemas.microsoft.com/office/drawing/2014/main" id="{1251F0D0-FF2F-A246-B002-584910329FD0}"/>
              </a:ext>
            </a:extLst>
          </p:cNvPr>
          <p:cNvSpPr>
            <a:spLocks noEditPoints="1"/>
          </p:cNvSpPr>
          <p:nvPr/>
        </p:nvSpPr>
        <p:spPr bwMode="auto">
          <a:xfrm>
            <a:off x="17802319" y="1493206"/>
            <a:ext cx="983912" cy="702174"/>
          </a:xfrm>
          <a:custGeom>
            <a:avLst/>
            <a:gdLst>
              <a:gd name="T0" fmla="*/ 680 w 681"/>
              <a:gd name="T1" fmla="*/ 163 h 487"/>
              <a:gd name="T2" fmla="*/ 676 w 681"/>
              <a:gd name="T3" fmla="*/ 119 h 487"/>
              <a:gd name="T4" fmla="*/ 669 w 681"/>
              <a:gd name="T5" fmla="*/ 79 h 487"/>
              <a:gd name="T6" fmla="*/ 652 w 681"/>
              <a:gd name="T7" fmla="*/ 43 h 487"/>
              <a:gd name="T8" fmla="*/ 621 w 681"/>
              <a:gd name="T9" fmla="*/ 17 h 487"/>
              <a:gd name="T10" fmla="*/ 573 w 681"/>
              <a:gd name="T11" fmla="*/ 8 h 487"/>
              <a:gd name="T12" fmla="*/ 489 w 681"/>
              <a:gd name="T13" fmla="*/ 3 h 487"/>
              <a:gd name="T14" fmla="*/ 382 w 681"/>
              <a:gd name="T15" fmla="*/ 0 h 487"/>
              <a:gd name="T16" fmla="*/ 260 w 681"/>
              <a:gd name="T17" fmla="*/ 1 h 487"/>
              <a:gd name="T18" fmla="*/ 161 w 681"/>
              <a:gd name="T19" fmla="*/ 4 h 487"/>
              <a:gd name="T20" fmla="*/ 85 w 681"/>
              <a:gd name="T21" fmla="*/ 10 h 487"/>
              <a:gd name="T22" fmla="*/ 48 w 681"/>
              <a:gd name="T23" fmla="*/ 23 h 487"/>
              <a:gd name="T24" fmla="*/ 21 w 681"/>
              <a:gd name="T25" fmla="*/ 53 h 487"/>
              <a:gd name="T26" fmla="*/ 8 w 681"/>
              <a:gd name="T27" fmla="*/ 91 h 487"/>
              <a:gd name="T28" fmla="*/ 3 w 681"/>
              <a:gd name="T29" fmla="*/ 134 h 487"/>
              <a:gd name="T30" fmla="*/ 0 w 681"/>
              <a:gd name="T31" fmla="*/ 175 h 487"/>
              <a:gd name="T32" fmla="*/ 0 w 681"/>
              <a:gd name="T33" fmla="*/ 211 h 487"/>
              <a:gd name="T34" fmla="*/ 0 w 681"/>
              <a:gd name="T35" fmla="*/ 261 h 487"/>
              <a:gd name="T36" fmla="*/ 0 w 681"/>
              <a:gd name="T37" fmla="*/ 301 h 487"/>
              <a:gd name="T38" fmla="*/ 2 w 681"/>
              <a:gd name="T39" fmla="*/ 337 h 487"/>
              <a:gd name="T40" fmla="*/ 6 w 681"/>
              <a:gd name="T41" fmla="*/ 383 h 487"/>
              <a:gd name="T42" fmla="*/ 15 w 681"/>
              <a:gd name="T43" fmla="*/ 423 h 487"/>
              <a:gd name="T44" fmla="*/ 38 w 681"/>
              <a:gd name="T45" fmla="*/ 456 h 487"/>
              <a:gd name="T46" fmla="*/ 72 w 681"/>
              <a:gd name="T47" fmla="*/ 475 h 487"/>
              <a:gd name="T48" fmla="*/ 133 w 681"/>
              <a:gd name="T49" fmla="*/ 482 h 487"/>
              <a:gd name="T50" fmla="*/ 224 w 681"/>
              <a:gd name="T51" fmla="*/ 486 h 487"/>
              <a:gd name="T52" fmla="*/ 340 w 681"/>
              <a:gd name="T53" fmla="*/ 487 h 487"/>
              <a:gd name="T54" fmla="*/ 457 w 681"/>
              <a:gd name="T55" fmla="*/ 486 h 487"/>
              <a:gd name="T56" fmla="*/ 548 w 681"/>
              <a:gd name="T57" fmla="*/ 482 h 487"/>
              <a:gd name="T58" fmla="*/ 609 w 681"/>
              <a:gd name="T59" fmla="*/ 475 h 487"/>
              <a:gd name="T60" fmla="*/ 642 w 681"/>
              <a:gd name="T61" fmla="*/ 456 h 487"/>
              <a:gd name="T62" fmla="*/ 665 w 681"/>
              <a:gd name="T63" fmla="*/ 423 h 487"/>
              <a:gd name="T64" fmla="*/ 674 w 681"/>
              <a:gd name="T65" fmla="*/ 383 h 487"/>
              <a:gd name="T66" fmla="*/ 679 w 681"/>
              <a:gd name="T67" fmla="*/ 337 h 487"/>
              <a:gd name="T68" fmla="*/ 681 w 681"/>
              <a:gd name="T69" fmla="*/ 301 h 487"/>
              <a:gd name="T70" fmla="*/ 681 w 681"/>
              <a:gd name="T71" fmla="*/ 261 h 487"/>
              <a:gd name="T72" fmla="*/ 681 w 681"/>
              <a:gd name="T73" fmla="*/ 211 h 487"/>
              <a:gd name="T74" fmla="*/ 475 w 681"/>
              <a:gd name="T75" fmla="*/ 264 h 487"/>
              <a:gd name="T76" fmla="*/ 268 w 681"/>
              <a:gd name="T77" fmla="*/ 390 h 487"/>
              <a:gd name="T78" fmla="*/ 250 w 681"/>
              <a:gd name="T79" fmla="*/ 383 h 487"/>
              <a:gd name="T80" fmla="*/ 243 w 681"/>
              <a:gd name="T81" fmla="*/ 365 h 487"/>
              <a:gd name="T82" fmla="*/ 246 w 681"/>
              <a:gd name="T83" fmla="*/ 109 h 487"/>
              <a:gd name="T84" fmla="*/ 262 w 681"/>
              <a:gd name="T85" fmla="*/ 99 h 487"/>
              <a:gd name="T86" fmla="*/ 281 w 681"/>
              <a:gd name="T87" fmla="*/ 102 h 487"/>
              <a:gd name="T88" fmla="*/ 484 w 681"/>
              <a:gd name="T89" fmla="*/ 231 h 487"/>
              <a:gd name="T90" fmla="*/ 486 w 681"/>
              <a:gd name="T91" fmla="*/ 251 h 487"/>
              <a:gd name="T92" fmla="*/ 475 w 681"/>
              <a:gd name="T93" fmla="*/ 264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1" h="487">
                <a:moveTo>
                  <a:pt x="681" y="187"/>
                </a:moveTo>
                <a:lnTo>
                  <a:pt x="680" y="175"/>
                </a:lnTo>
                <a:lnTo>
                  <a:pt x="680" y="163"/>
                </a:lnTo>
                <a:lnTo>
                  <a:pt x="679" y="149"/>
                </a:lnTo>
                <a:lnTo>
                  <a:pt x="678" y="134"/>
                </a:lnTo>
                <a:lnTo>
                  <a:pt x="676" y="119"/>
                </a:lnTo>
                <a:lnTo>
                  <a:pt x="674" y="105"/>
                </a:lnTo>
                <a:lnTo>
                  <a:pt x="672" y="91"/>
                </a:lnTo>
                <a:lnTo>
                  <a:pt x="669" y="79"/>
                </a:lnTo>
                <a:lnTo>
                  <a:pt x="665" y="65"/>
                </a:lnTo>
                <a:lnTo>
                  <a:pt x="660" y="53"/>
                </a:lnTo>
                <a:lnTo>
                  <a:pt x="652" y="43"/>
                </a:lnTo>
                <a:lnTo>
                  <a:pt x="643" y="32"/>
                </a:lnTo>
                <a:lnTo>
                  <a:pt x="633" y="23"/>
                </a:lnTo>
                <a:lnTo>
                  <a:pt x="621" y="17"/>
                </a:lnTo>
                <a:lnTo>
                  <a:pt x="609" y="12"/>
                </a:lnTo>
                <a:lnTo>
                  <a:pt x="596" y="10"/>
                </a:lnTo>
                <a:lnTo>
                  <a:pt x="573" y="8"/>
                </a:lnTo>
                <a:lnTo>
                  <a:pt x="548" y="6"/>
                </a:lnTo>
                <a:lnTo>
                  <a:pt x="520" y="4"/>
                </a:lnTo>
                <a:lnTo>
                  <a:pt x="489" y="3"/>
                </a:lnTo>
                <a:lnTo>
                  <a:pt x="457" y="1"/>
                </a:lnTo>
                <a:lnTo>
                  <a:pt x="420" y="1"/>
                </a:lnTo>
                <a:lnTo>
                  <a:pt x="382" y="0"/>
                </a:lnTo>
                <a:lnTo>
                  <a:pt x="340" y="0"/>
                </a:lnTo>
                <a:lnTo>
                  <a:pt x="299" y="0"/>
                </a:lnTo>
                <a:lnTo>
                  <a:pt x="260" y="1"/>
                </a:lnTo>
                <a:lnTo>
                  <a:pt x="224" y="1"/>
                </a:lnTo>
                <a:lnTo>
                  <a:pt x="191" y="3"/>
                </a:lnTo>
                <a:lnTo>
                  <a:pt x="161" y="4"/>
                </a:lnTo>
                <a:lnTo>
                  <a:pt x="133" y="6"/>
                </a:lnTo>
                <a:lnTo>
                  <a:pt x="108" y="8"/>
                </a:lnTo>
                <a:lnTo>
                  <a:pt x="85" y="10"/>
                </a:lnTo>
                <a:lnTo>
                  <a:pt x="72" y="12"/>
                </a:lnTo>
                <a:lnTo>
                  <a:pt x="59" y="17"/>
                </a:lnTo>
                <a:lnTo>
                  <a:pt x="48" y="23"/>
                </a:lnTo>
                <a:lnTo>
                  <a:pt x="38" y="32"/>
                </a:lnTo>
                <a:lnTo>
                  <a:pt x="29" y="43"/>
                </a:lnTo>
                <a:lnTo>
                  <a:pt x="21" y="53"/>
                </a:lnTo>
                <a:lnTo>
                  <a:pt x="16" y="65"/>
                </a:lnTo>
                <a:lnTo>
                  <a:pt x="12" y="79"/>
                </a:lnTo>
                <a:lnTo>
                  <a:pt x="8" y="91"/>
                </a:lnTo>
                <a:lnTo>
                  <a:pt x="6" y="105"/>
                </a:lnTo>
                <a:lnTo>
                  <a:pt x="4" y="119"/>
                </a:lnTo>
                <a:lnTo>
                  <a:pt x="3" y="134"/>
                </a:lnTo>
                <a:lnTo>
                  <a:pt x="2" y="149"/>
                </a:lnTo>
                <a:lnTo>
                  <a:pt x="1" y="163"/>
                </a:lnTo>
                <a:lnTo>
                  <a:pt x="0" y="175"/>
                </a:lnTo>
                <a:lnTo>
                  <a:pt x="0" y="187"/>
                </a:lnTo>
                <a:lnTo>
                  <a:pt x="0" y="198"/>
                </a:lnTo>
                <a:lnTo>
                  <a:pt x="0" y="211"/>
                </a:lnTo>
                <a:lnTo>
                  <a:pt x="0" y="226"/>
                </a:lnTo>
                <a:lnTo>
                  <a:pt x="0" y="243"/>
                </a:lnTo>
                <a:lnTo>
                  <a:pt x="0" y="261"/>
                </a:lnTo>
                <a:lnTo>
                  <a:pt x="0" y="277"/>
                </a:lnTo>
                <a:lnTo>
                  <a:pt x="0" y="290"/>
                </a:lnTo>
                <a:lnTo>
                  <a:pt x="0" y="301"/>
                </a:lnTo>
                <a:lnTo>
                  <a:pt x="0" y="311"/>
                </a:lnTo>
                <a:lnTo>
                  <a:pt x="1" y="324"/>
                </a:lnTo>
                <a:lnTo>
                  <a:pt x="2" y="337"/>
                </a:lnTo>
                <a:lnTo>
                  <a:pt x="3" y="352"/>
                </a:lnTo>
                <a:lnTo>
                  <a:pt x="4" y="369"/>
                </a:lnTo>
                <a:lnTo>
                  <a:pt x="6" y="383"/>
                </a:lnTo>
                <a:lnTo>
                  <a:pt x="8" y="397"/>
                </a:lnTo>
                <a:lnTo>
                  <a:pt x="12" y="409"/>
                </a:lnTo>
                <a:lnTo>
                  <a:pt x="15" y="423"/>
                </a:lnTo>
                <a:lnTo>
                  <a:pt x="20" y="434"/>
                </a:lnTo>
                <a:lnTo>
                  <a:pt x="28" y="445"/>
                </a:lnTo>
                <a:lnTo>
                  <a:pt x="38" y="456"/>
                </a:lnTo>
                <a:lnTo>
                  <a:pt x="48" y="465"/>
                </a:lnTo>
                <a:lnTo>
                  <a:pt x="59" y="471"/>
                </a:lnTo>
                <a:lnTo>
                  <a:pt x="72" y="475"/>
                </a:lnTo>
                <a:lnTo>
                  <a:pt x="85" y="478"/>
                </a:lnTo>
                <a:lnTo>
                  <a:pt x="108" y="480"/>
                </a:lnTo>
                <a:lnTo>
                  <a:pt x="133" y="482"/>
                </a:lnTo>
                <a:lnTo>
                  <a:pt x="161" y="484"/>
                </a:lnTo>
                <a:lnTo>
                  <a:pt x="191" y="485"/>
                </a:lnTo>
                <a:lnTo>
                  <a:pt x="224" y="486"/>
                </a:lnTo>
                <a:lnTo>
                  <a:pt x="260" y="486"/>
                </a:lnTo>
                <a:lnTo>
                  <a:pt x="299" y="487"/>
                </a:lnTo>
                <a:lnTo>
                  <a:pt x="340" y="487"/>
                </a:lnTo>
                <a:lnTo>
                  <a:pt x="382" y="487"/>
                </a:lnTo>
                <a:lnTo>
                  <a:pt x="420" y="486"/>
                </a:lnTo>
                <a:lnTo>
                  <a:pt x="457" y="486"/>
                </a:lnTo>
                <a:lnTo>
                  <a:pt x="489" y="485"/>
                </a:lnTo>
                <a:lnTo>
                  <a:pt x="520" y="484"/>
                </a:lnTo>
                <a:lnTo>
                  <a:pt x="548" y="482"/>
                </a:lnTo>
                <a:lnTo>
                  <a:pt x="573" y="480"/>
                </a:lnTo>
                <a:lnTo>
                  <a:pt x="596" y="478"/>
                </a:lnTo>
                <a:lnTo>
                  <a:pt x="609" y="475"/>
                </a:lnTo>
                <a:lnTo>
                  <a:pt x="621" y="471"/>
                </a:lnTo>
                <a:lnTo>
                  <a:pt x="633" y="465"/>
                </a:lnTo>
                <a:lnTo>
                  <a:pt x="642" y="456"/>
                </a:lnTo>
                <a:lnTo>
                  <a:pt x="652" y="445"/>
                </a:lnTo>
                <a:lnTo>
                  <a:pt x="660" y="434"/>
                </a:lnTo>
                <a:lnTo>
                  <a:pt x="665" y="423"/>
                </a:lnTo>
                <a:lnTo>
                  <a:pt x="669" y="409"/>
                </a:lnTo>
                <a:lnTo>
                  <a:pt x="672" y="397"/>
                </a:lnTo>
                <a:lnTo>
                  <a:pt x="674" y="383"/>
                </a:lnTo>
                <a:lnTo>
                  <a:pt x="676" y="369"/>
                </a:lnTo>
                <a:lnTo>
                  <a:pt x="678" y="352"/>
                </a:lnTo>
                <a:lnTo>
                  <a:pt x="679" y="337"/>
                </a:lnTo>
                <a:lnTo>
                  <a:pt x="680" y="324"/>
                </a:lnTo>
                <a:lnTo>
                  <a:pt x="680" y="311"/>
                </a:lnTo>
                <a:lnTo>
                  <a:pt x="681" y="301"/>
                </a:lnTo>
                <a:lnTo>
                  <a:pt x="681" y="290"/>
                </a:lnTo>
                <a:lnTo>
                  <a:pt x="681" y="277"/>
                </a:lnTo>
                <a:lnTo>
                  <a:pt x="681" y="261"/>
                </a:lnTo>
                <a:lnTo>
                  <a:pt x="681" y="243"/>
                </a:lnTo>
                <a:lnTo>
                  <a:pt x="681" y="226"/>
                </a:lnTo>
                <a:lnTo>
                  <a:pt x="681" y="211"/>
                </a:lnTo>
                <a:lnTo>
                  <a:pt x="681" y="198"/>
                </a:lnTo>
                <a:lnTo>
                  <a:pt x="681" y="187"/>
                </a:lnTo>
                <a:close/>
                <a:moveTo>
                  <a:pt x="475" y="264"/>
                </a:moveTo>
                <a:lnTo>
                  <a:pt x="281" y="386"/>
                </a:lnTo>
                <a:lnTo>
                  <a:pt x="274" y="389"/>
                </a:lnTo>
                <a:lnTo>
                  <a:pt x="268" y="390"/>
                </a:lnTo>
                <a:lnTo>
                  <a:pt x="261" y="389"/>
                </a:lnTo>
                <a:lnTo>
                  <a:pt x="256" y="387"/>
                </a:lnTo>
                <a:lnTo>
                  <a:pt x="250" y="383"/>
                </a:lnTo>
                <a:lnTo>
                  <a:pt x="246" y="378"/>
                </a:lnTo>
                <a:lnTo>
                  <a:pt x="244" y="372"/>
                </a:lnTo>
                <a:lnTo>
                  <a:pt x="243" y="365"/>
                </a:lnTo>
                <a:lnTo>
                  <a:pt x="243" y="122"/>
                </a:lnTo>
                <a:lnTo>
                  <a:pt x="244" y="115"/>
                </a:lnTo>
                <a:lnTo>
                  <a:pt x="246" y="109"/>
                </a:lnTo>
                <a:lnTo>
                  <a:pt x="250" y="105"/>
                </a:lnTo>
                <a:lnTo>
                  <a:pt x="256" y="101"/>
                </a:lnTo>
                <a:lnTo>
                  <a:pt x="262" y="99"/>
                </a:lnTo>
                <a:lnTo>
                  <a:pt x="268" y="98"/>
                </a:lnTo>
                <a:lnTo>
                  <a:pt x="274" y="99"/>
                </a:lnTo>
                <a:lnTo>
                  <a:pt x="281" y="102"/>
                </a:lnTo>
                <a:lnTo>
                  <a:pt x="475" y="223"/>
                </a:lnTo>
                <a:lnTo>
                  <a:pt x="480" y="227"/>
                </a:lnTo>
                <a:lnTo>
                  <a:pt x="484" y="231"/>
                </a:lnTo>
                <a:lnTo>
                  <a:pt x="486" y="237"/>
                </a:lnTo>
                <a:lnTo>
                  <a:pt x="487" y="243"/>
                </a:lnTo>
                <a:lnTo>
                  <a:pt x="486" y="251"/>
                </a:lnTo>
                <a:lnTo>
                  <a:pt x="484" y="256"/>
                </a:lnTo>
                <a:lnTo>
                  <a:pt x="480" y="261"/>
                </a:lnTo>
                <a:lnTo>
                  <a:pt x="475" y="26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6" name="Freeform 120">
            <a:extLst>
              <a:ext uri="{FF2B5EF4-FFF2-40B4-BE49-F238E27FC236}">
                <a16:creationId xmlns:a16="http://schemas.microsoft.com/office/drawing/2014/main" id="{8655FFA5-EF79-BC4F-B3B4-E4F80002D7E7}"/>
              </a:ext>
            </a:extLst>
          </p:cNvPr>
          <p:cNvSpPr>
            <a:spLocks noEditPoints="1"/>
          </p:cNvSpPr>
          <p:nvPr/>
        </p:nvSpPr>
        <p:spPr bwMode="auto">
          <a:xfrm>
            <a:off x="13745315" y="1423856"/>
            <a:ext cx="840875" cy="840875"/>
          </a:xfrm>
          <a:custGeom>
            <a:avLst/>
            <a:gdLst>
              <a:gd name="T0" fmla="*/ 527 w 584"/>
              <a:gd name="T1" fmla="*/ 12 h 584"/>
              <a:gd name="T2" fmla="*/ 486 w 584"/>
              <a:gd name="T3" fmla="*/ 0 h 584"/>
              <a:gd name="T4" fmla="*/ 88 w 584"/>
              <a:gd name="T5" fmla="*/ 2 h 584"/>
              <a:gd name="T6" fmla="*/ 49 w 584"/>
              <a:gd name="T7" fmla="*/ 18 h 584"/>
              <a:gd name="T8" fmla="*/ 18 w 584"/>
              <a:gd name="T9" fmla="*/ 48 h 584"/>
              <a:gd name="T10" fmla="*/ 2 w 584"/>
              <a:gd name="T11" fmla="*/ 87 h 584"/>
              <a:gd name="T12" fmla="*/ 1 w 584"/>
              <a:gd name="T13" fmla="*/ 486 h 584"/>
              <a:gd name="T14" fmla="*/ 13 w 584"/>
              <a:gd name="T15" fmla="*/ 526 h 584"/>
              <a:gd name="T16" fmla="*/ 41 w 584"/>
              <a:gd name="T17" fmla="*/ 559 h 584"/>
              <a:gd name="T18" fmla="*/ 77 w 584"/>
              <a:gd name="T19" fmla="*/ 580 h 584"/>
              <a:gd name="T20" fmla="*/ 475 w 584"/>
              <a:gd name="T21" fmla="*/ 584 h 584"/>
              <a:gd name="T22" fmla="*/ 517 w 584"/>
              <a:gd name="T23" fmla="*/ 576 h 584"/>
              <a:gd name="T24" fmla="*/ 553 w 584"/>
              <a:gd name="T25" fmla="*/ 552 h 584"/>
              <a:gd name="T26" fmla="*/ 576 w 584"/>
              <a:gd name="T27" fmla="*/ 516 h 584"/>
              <a:gd name="T28" fmla="*/ 584 w 584"/>
              <a:gd name="T29" fmla="*/ 475 h 584"/>
              <a:gd name="T30" fmla="*/ 580 w 584"/>
              <a:gd name="T31" fmla="*/ 78 h 584"/>
              <a:gd name="T32" fmla="*/ 560 w 584"/>
              <a:gd name="T33" fmla="*/ 40 h 584"/>
              <a:gd name="T34" fmla="*/ 370 w 584"/>
              <a:gd name="T35" fmla="*/ 188 h 584"/>
              <a:gd name="T36" fmla="*/ 372 w 584"/>
              <a:gd name="T37" fmla="*/ 202 h 584"/>
              <a:gd name="T38" fmla="*/ 385 w 584"/>
              <a:gd name="T39" fmla="*/ 201 h 584"/>
              <a:gd name="T40" fmla="*/ 419 w 584"/>
              <a:gd name="T41" fmla="*/ 84 h 584"/>
              <a:gd name="T42" fmla="*/ 385 w 584"/>
              <a:gd name="T43" fmla="*/ 217 h 584"/>
              <a:gd name="T44" fmla="*/ 358 w 584"/>
              <a:gd name="T45" fmla="*/ 227 h 584"/>
              <a:gd name="T46" fmla="*/ 345 w 584"/>
              <a:gd name="T47" fmla="*/ 208 h 584"/>
              <a:gd name="T48" fmla="*/ 249 w 584"/>
              <a:gd name="T49" fmla="*/ 120 h 584"/>
              <a:gd name="T50" fmla="*/ 262 w 584"/>
              <a:gd name="T51" fmla="*/ 91 h 584"/>
              <a:gd name="T52" fmla="*/ 296 w 584"/>
              <a:gd name="T53" fmla="*/ 83 h 584"/>
              <a:gd name="T54" fmla="*/ 319 w 584"/>
              <a:gd name="T55" fmla="*/ 102 h 584"/>
              <a:gd name="T56" fmla="*/ 324 w 584"/>
              <a:gd name="T57" fmla="*/ 179 h 584"/>
              <a:gd name="T58" fmla="*/ 316 w 584"/>
              <a:gd name="T59" fmla="*/ 213 h 584"/>
              <a:gd name="T60" fmla="*/ 287 w 584"/>
              <a:gd name="T61" fmla="*/ 227 h 584"/>
              <a:gd name="T62" fmla="*/ 257 w 584"/>
              <a:gd name="T63" fmla="*/ 213 h 584"/>
              <a:gd name="T64" fmla="*/ 249 w 584"/>
              <a:gd name="T65" fmla="*/ 179 h 584"/>
              <a:gd name="T66" fmla="*/ 220 w 584"/>
              <a:gd name="T67" fmla="*/ 35 h 584"/>
              <a:gd name="T68" fmla="*/ 187 w 584"/>
              <a:gd name="T69" fmla="*/ 224 h 584"/>
              <a:gd name="T70" fmla="*/ 175 w 584"/>
              <a:gd name="T71" fmla="*/ 107 h 584"/>
              <a:gd name="T72" fmla="*/ 151 w 584"/>
              <a:gd name="T73" fmla="*/ 35 h 584"/>
              <a:gd name="T74" fmla="*/ 488 w 584"/>
              <a:gd name="T75" fmla="*/ 511 h 584"/>
              <a:gd name="T76" fmla="*/ 464 w 584"/>
              <a:gd name="T77" fmla="*/ 532 h 584"/>
              <a:gd name="T78" fmla="*/ 384 w 584"/>
              <a:gd name="T79" fmla="*/ 541 h 584"/>
              <a:gd name="T80" fmla="*/ 201 w 584"/>
              <a:gd name="T81" fmla="*/ 541 h 584"/>
              <a:gd name="T82" fmla="*/ 121 w 584"/>
              <a:gd name="T83" fmla="*/ 532 h 584"/>
              <a:gd name="T84" fmla="*/ 97 w 584"/>
              <a:gd name="T85" fmla="*/ 511 h 584"/>
              <a:gd name="T86" fmla="*/ 85 w 584"/>
              <a:gd name="T87" fmla="*/ 454 h 584"/>
              <a:gd name="T88" fmla="*/ 85 w 584"/>
              <a:gd name="T89" fmla="*/ 339 h 584"/>
              <a:gd name="T90" fmla="*/ 97 w 584"/>
              <a:gd name="T91" fmla="*/ 282 h 584"/>
              <a:gd name="T92" fmla="*/ 121 w 584"/>
              <a:gd name="T93" fmla="*/ 260 h 584"/>
              <a:gd name="T94" fmla="*/ 201 w 584"/>
              <a:gd name="T95" fmla="*/ 251 h 584"/>
              <a:gd name="T96" fmla="*/ 384 w 584"/>
              <a:gd name="T97" fmla="*/ 251 h 584"/>
              <a:gd name="T98" fmla="*/ 464 w 584"/>
              <a:gd name="T99" fmla="*/ 260 h 584"/>
              <a:gd name="T100" fmla="*/ 488 w 584"/>
              <a:gd name="T101" fmla="*/ 282 h 584"/>
              <a:gd name="T102" fmla="*/ 500 w 584"/>
              <a:gd name="T103" fmla="*/ 338 h 584"/>
              <a:gd name="T104" fmla="*/ 500 w 584"/>
              <a:gd name="T105" fmla="*/ 45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4" h="584">
                <a:moveTo>
                  <a:pt x="553" y="32"/>
                </a:moveTo>
                <a:lnTo>
                  <a:pt x="544" y="25"/>
                </a:lnTo>
                <a:lnTo>
                  <a:pt x="535" y="18"/>
                </a:lnTo>
                <a:lnTo>
                  <a:pt x="527" y="12"/>
                </a:lnTo>
                <a:lnTo>
                  <a:pt x="517" y="7"/>
                </a:lnTo>
                <a:lnTo>
                  <a:pt x="507" y="4"/>
                </a:lnTo>
                <a:lnTo>
                  <a:pt x="496" y="2"/>
                </a:lnTo>
                <a:lnTo>
                  <a:pt x="486" y="0"/>
                </a:lnTo>
                <a:lnTo>
                  <a:pt x="475" y="0"/>
                </a:lnTo>
                <a:lnTo>
                  <a:pt x="110" y="0"/>
                </a:lnTo>
                <a:lnTo>
                  <a:pt x="98" y="0"/>
                </a:lnTo>
                <a:lnTo>
                  <a:pt x="88" y="2"/>
                </a:lnTo>
                <a:lnTo>
                  <a:pt x="77" y="4"/>
                </a:lnTo>
                <a:lnTo>
                  <a:pt x="68" y="7"/>
                </a:lnTo>
                <a:lnTo>
                  <a:pt x="58" y="12"/>
                </a:lnTo>
                <a:lnTo>
                  <a:pt x="49" y="18"/>
                </a:lnTo>
                <a:lnTo>
                  <a:pt x="41" y="25"/>
                </a:lnTo>
                <a:lnTo>
                  <a:pt x="32" y="32"/>
                </a:lnTo>
                <a:lnTo>
                  <a:pt x="25" y="40"/>
                </a:lnTo>
                <a:lnTo>
                  <a:pt x="18" y="48"/>
                </a:lnTo>
                <a:lnTo>
                  <a:pt x="13" y="58"/>
                </a:lnTo>
                <a:lnTo>
                  <a:pt x="8" y="67"/>
                </a:lnTo>
                <a:lnTo>
                  <a:pt x="4" y="78"/>
                </a:lnTo>
                <a:lnTo>
                  <a:pt x="2" y="87"/>
                </a:lnTo>
                <a:lnTo>
                  <a:pt x="1" y="98"/>
                </a:lnTo>
                <a:lnTo>
                  <a:pt x="0" y="109"/>
                </a:lnTo>
                <a:lnTo>
                  <a:pt x="0" y="475"/>
                </a:lnTo>
                <a:lnTo>
                  <a:pt x="1" y="486"/>
                </a:lnTo>
                <a:lnTo>
                  <a:pt x="2" y="497"/>
                </a:lnTo>
                <a:lnTo>
                  <a:pt x="4" y="506"/>
                </a:lnTo>
                <a:lnTo>
                  <a:pt x="8" y="516"/>
                </a:lnTo>
                <a:lnTo>
                  <a:pt x="13" y="526"/>
                </a:lnTo>
                <a:lnTo>
                  <a:pt x="18" y="535"/>
                </a:lnTo>
                <a:lnTo>
                  <a:pt x="25" y="544"/>
                </a:lnTo>
                <a:lnTo>
                  <a:pt x="32" y="552"/>
                </a:lnTo>
                <a:lnTo>
                  <a:pt x="41" y="559"/>
                </a:lnTo>
                <a:lnTo>
                  <a:pt x="49" y="566"/>
                </a:lnTo>
                <a:lnTo>
                  <a:pt x="58" y="571"/>
                </a:lnTo>
                <a:lnTo>
                  <a:pt x="68" y="576"/>
                </a:lnTo>
                <a:lnTo>
                  <a:pt x="77" y="580"/>
                </a:lnTo>
                <a:lnTo>
                  <a:pt x="88" y="582"/>
                </a:lnTo>
                <a:lnTo>
                  <a:pt x="98" y="584"/>
                </a:lnTo>
                <a:lnTo>
                  <a:pt x="110" y="584"/>
                </a:lnTo>
                <a:lnTo>
                  <a:pt x="475" y="584"/>
                </a:lnTo>
                <a:lnTo>
                  <a:pt x="486" y="584"/>
                </a:lnTo>
                <a:lnTo>
                  <a:pt x="496" y="582"/>
                </a:lnTo>
                <a:lnTo>
                  <a:pt x="507" y="580"/>
                </a:lnTo>
                <a:lnTo>
                  <a:pt x="517" y="576"/>
                </a:lnTo>
                <a:lnTo>
                  <a:pt x="527" y="571"/>
                </a:lnTo>
                <a:lnTo>
                  <a:pt x="535" y="566"/>
                </a:lnTo>
                <a:lnTo>
                  <a:pt x="544" y="559"/>
                </a:lnTo>
                <a:lnTo>
                  <a:pt x="553" y="552"/>
                </a:lnTo>
                <a:lnTo>
                  <a:pt x="560" y="544"/>
                </a:lnTo>
                <a:lnTo>
                  <a:pt x="567" y="535"/>
                </a:lnTo>
                <a:lnTo>
                  <a:pt x="572" y="526"/>
                </a:lnTo>
                <a:lnTo>
                  <a:pt x="576" y="516"/>
                </a:lnTo>
                <a:lnTo>
                  <a:pt x="580" y="506"/>
                </a:lnTo>
                <a:lnTo>
                  <a:pt x="583" y="497"/>
                </a:lnTo>
                <a:lnTo>
                  <a:pt x="584" y="486"/>
                </a:lnTo>
                <a:lnTo>
                  <a:pt x="584" y="475"/>
                </a:lnTo>
                <a:lnTo>
                  <a:pt x="584" y="109"/>
                </a:lnTo>
                <a:lnTo>
                  <a:pt x="584" y="98"/>
                </a:lnTo>
                <a:lnTo>
                  <a:pt x="583" y="87"/>
                </a:lnTo>
                <a:lnTo>
                  <a:pt x="580" y="78"/>
                </a:lnTo>
                <a:lnTo>
                  <a:pt x="576" y="67"/>
                </a:lnTo>
                <a:lnTo>
                  <a:pt x="572" y="58"/>
                </a:lnTo>
                <a:lnTo>
                  <a:pt x="567" y="48"/>
                </a:lnTo>
                <a:lnTo>
                  <a:pt x="560" y="40"/>
                </a:lnTo>
                <a:lnTo>
                  <a:pt x="553" y="32"/>
                </a:lnTo>
                <a:close/>
                <a:moveTo>
                  <a:pt x="345" y="84"/>
                </a:moveTo>
                <a:lnTo>
                  <a:pt x="370" y="84"/>
                </a:lnTo>
                <a:lnTo>
                  <a:pt x="370" y="188"/>
                </a:lnTo>
                <a:lnTo>
                  <a:pt x="371" y="194"/>
                </a:lnTo>
                <a:lnTo>
                  <a:pt x="371" y="197"/>
                </a:lnTo>
                <a:lnTo>
                  <a:pt x="371" y="201"/>
                </a:lnTo>
                <a:lnTo>
                  <a:pt x="372" y="202"/>
                </a:lnTo>
                <a:lnTo>
                  <a:pt x="374" y="203"/>
                </a:lnTo>
                <a:lnTo>
                  <a:pt x="377" y="204"/>
                </a:lnTo>
                <a:lnTo>
                  <a:pt x="381" y="203"/>
                </a:lnTo>
                <a:lnTo>
                  <a:pt x="385" y="201"/>
                </a:lnTo>
                <a:lnTo>
                  <a:pt x="388" y="197"/>
                </a:lnTo>
                <a:lnTo>
                  <a:pt x="393" y="192"/>
                </a:lnTo>
                <a:lnTo>
                  <a:pt x="393" y="84"/>
                </a:lnTo>
                <a:lnTo>
                  <a:pt x="419" y="84"/>
                </a:lnTo>
                <a:lnTo>
                  <a:pt x="419" y="224"/>
                </a:lnTo>
                <a:lnTo>
                  <a:pt x="393" y="224"/>
                </a:lnTo>
                <a:lnTo>
                  <a:pt x="393" y="209"/>
                </a:lnTo>
                <a:lnTo>
                  <a:pt x="385" y="217"/>
                </a:lnTo>
                <a:lnTo>
                  <a:pt x="378" y="222"/>
                </a:lnTo>
                <a:lnTo>
                  <a:pt x="371" y="225"/>
                </a:lnTo>
                <a:lnTo>
                  <a:pt x="364" y="227"/>
                </a:lnTo>
                <a:lnTo>
                  <a:pt x="358" y="227"/>
                </a:lnTo>
                <a:lnTo>
                  <a:pt x="354" y="224"/>
                </a:lnTo>
                <a:lnTo>
                  <a:pt x="350" y="221"/>
                </a:lnTo>
                <a:lnTo>
                  <a:pt x="347" y="217"/>
                </a:lnTo>
                <a:lnTo>
                  <a:pt x="345" y="208"/>
                </a:lnTo>
                <a:lnTo>
                  <a:pt x="345" y="195"/>
                </a:lnTo>
                <a:lnTo>
                  <a:pt x="345" y="84"/>
                </a:lnTo>
                <a:close/>
                <a:moveTo>
                  <a:pt x="249" y="129"/>
                </a:moveTo>
                <a:lnTo>
                  <a:pt x="249" y="120"/>
                </a:lnTo>
                <a:lnTo>
                  <a:pt x="251" y="110"/>
                </a:lnTo>
                <a:lnTo>
                  <a:pt x="253" y="102"/>
                </a:lnTo>
                <a:lnTo>
                  <a:pt x="257" y="97"/>
                </a:lnTo>
                <a:lnTo>
                  <a:pt x="262" y="91"/>
                </a:lnTo>
                <a:lnTo>
                  <a:pt x="270" y="86"/>
                </a:lnTo>
                <a:lnTo>
                  <a:pt x="277" y="83"/>
                </a:lnTo>
                <a:lnTo>
                  <a:pt x="287" y="82"/>
                </a:lnTo>
                <a:lnTo>
                  <a:pt x="296" y="83"/>
                </a:lnTo>
                <a:lnTo>
                  <a:pt x="303" y="86"/>
                </a:lnTo>
                <a:lnTo>
                  <a:pt x="311" y="91"/>
                </a:lnTo>
                <a:lnTo>
                  <a:pt x="316" y="97"/>
                </a:lnTo>
                <a:lnTo>
                  <a:pt x="319" y="102"/>
                </a:lnTo>
                <a:lnTo>
                  <a:pt x="323" y="110"/>
                </a:lnTo>
                <a:lnTo>
                  <a:pt x="324" y="120"/>
                </a:lnTo>
                <a:lnTo>
                  <a:pt x="324" y="129"/>
                </a:lnTo>
                <a:lnTo>
                  <a:pt x="324" y="179"/>
                </a:lnTo>
                <a:lnTo>
                  <a:pt x="324" y="190"/>
                </a:lnTo>
                <a:lnTo>
                  <a:pt x="323" y="198"/>
                </a:lnTo>
                <a:lnTo>
                  <a:pt x="319" y="206"/>
                </a:lnTo>
                <a:lnTo>
                  <a:pt x="316" y="213"/>
                </a:lnTo>
                <a:lnTo>
                  <a:pt x="311" y="219"/>
                </a:lnTo>
                <a:lnTo>
                  <a:pt x="303" y="223"/>
                </a:lnTo>
                <a:lnTo>
                  <a:pt x="296" y="225"/>
                </a:lnTo>
                <a:lnTo>
                  <a:pt x="287" y="227"/>
                </a:lnTo>
                <a:lnTo>
                  <a:pt x="277" y="225"/>
                </a:lnTo>
                <a:lnTo>
                  <a:pt x="270" y="223"/>
                </a:lnTo>
                <a:lnTo>
                  <a:pt x="262" y="219"/>
                </a:lnTo>
                <a:lnTo>
                  <a:pt x="257" y="213"/>
                </a:lnTo>
                <a:lnTo>
                  <a:pt x="253" y="206"/>
                </a:lnTo>
                <a:lnTo>
                  <a:pt x="251" y="198"/>
                </a:lnTo>
                <a:lnTo>
                  <a:pt x="249" y="190"/>
                </a:lnTo>
                <a:lnTo>
                  <a:pt x="249" y="179"/>
                </a:lnTo>
                <a:lnTo>
                  <a:pt x="249" y="129"/>
                </a:lnTo>
                <a:close/>
                <a:moveTo>
                  <a:pt x="180" y="35"/>
                </a:moveTo>
                <a:lnTo>
                  <a:pt x="201" y="110"/>
                </a:lnTo>
                <a:lnTo>
                  <a:pt x="220" y="35"/>
                </a:lnTo>
                <a:lnTo>
                  <a:pt x="248" y="35"/>
                </a:lnTo>
                <a:lnTo>
                  <a:pt x="215" y="149"/>
                </a:lnTo>
                <a:lnTo>
                  <a:pt x="215" y="224"/>
                </a:lnTo>
                <a:lnTo>
                  <a:pt x="187" y="224"/>
                </a:lnTo>
                <a:lnTo>
                  <a:pt x="187" y="149"/>
                </a:lnTo>
                <a:lnTo>
                  <a:pt x="183" y="137"/>
                </a:lnTo>
                <a:lnTo>
                  <a:pt x="180" y="123"/>
                </a:lnTo>
                <a:lnTo>
                  <a:pt x="175" y="107"/>
                </a:lnTo>
                <a:lnTo>
                  <a:pt x="168" y="88"/>
                </a:lnTo>
                <a:lnTo>
                  <a:pt x="162" y="69"/>
                </a:lnTo>
                <a:lnTo>
                  <a:pt x="160" y="62"/>
                </a:lnTo>
                <a:lnTo>
                  <a:pt x="151" y="35"/>
                </a:lnTo>
                <a:lnTo>
                  <a:pt x="180" y="35"/>
                </a:lnTo>
                <a:close/>
                <a:moveTo>
                  <a:pt x="494" y="495"/>
                </a:moveTo>
                <a:lnTo>
                  <a:pt x="491" y="503"/>
                </a:lnTo>
                <a:lnTo>
                  <a:pt x="488" y="511"/>
                </a:lnTo>
                <a:lnTo>
                  <a:pt x="484" y="517"/>
                </a:lnTo>
                <a:lnTo>
                  <a:pt x="478" y="522"/>
                </a:lnTo>
                <a:lnTo>
                  <a:pt x="472" y="528"/>
                </a:lnTo>
                <a:lnTo>
                  <a:pt x="464" y="532"/>
                </a:lnTo>
                <a:lnTo>
                  <a:pt x="457" y="534"/>
                </a:lnTo>
                <a:lnTo>
                  <a:pt x="449" y="536"/>
                </a:lnTo>
                <a:lnTo>
                  <a:pt x="420" y="539"/>
                </a:lnTo>
                <a:lnTo>
                  <a:pt x="384" y="541"/>
                </a:lnTo>
                <a:lnTo>
                  <a:pt x="341" y="542"/>
                </a:lnTo>
                <a:lnTo>
                  <a:pt x="292" y="542"/>
                </a:lnTo>
                <a:lnTo>
                  <a:pt x="243" y="542"/>
                </a:lnTo>
                <a:lnTo>
                  <a:pt x="201" y="541"/>
                </a:lnTo>
                <a:lnTo>
                  <a:pt x="165" y="539"/>
                </a:lnTo>
                <a:lnTo>
                  <a:pt x="136" y="536"/>
                </a:lnTo>
                <a:lnTo>
                  <a:pt x="127" y="534"/>
                </a:lnTo>
                <a:lnTo>
                  <a:pt x="121" y="532"/>
                </a:lnTo>
                <a:lnTo>
                  <a:pt x="113" y="528"/>
                </a:lnTo>
                <a:lnTo>
                  <a:pt x="107" y="522"/>
                </a:lnTo>
                <a:lnTo>
                  <a:pt x="101" y="517"/>
                </a:lnTo>
                <a:lnTo>
                  <a:pt x="97" y="511"/>
                </a:lnTo>
                <a:lnTo>
                  <a:pt x="93" y="503"/>
                </a:lnTo>
                <a:lnTo>
                  <a:pt x="90" y="495"/>
                </a:lnTo>
                <a:lnTo>
                  <a:pt x="87" y="477"/>
                </a:lnTo>
                <a:lnTo>
                  <a:pt x="85" y="454"/>
                </a:lnTo>
                <a:lnTo>
                  <a:pt x="84" y="427"/>
                </a:lnTo>
                <a:lnTo>
                  <a:pt x="83" y="396"/>
                </a:lnTo>
                <a:lnTo>
                  <a:pt x="84" y="365"/>
                </a:lnTo>
                <a:lnTo>
                  <a:pt x="85" y="339"/>
                </a:lnTo>
                <a:lnTo>
                  <a:pt x="87" y="316"/>
                </a:lnTo>
                <a:lnTo>
                  <a:pt x="90" y="297"/>
                </a:lnTo>
                <a:lnTo>
                  <a:pt x="93" y="289"/>
                </a:lnTo>
                <a:lnTo>
                  <a:pt x="97" y="282"/>
                </a:lnTo>
                <a:lnTo>
                  <a:pt x="101" y="275"/>
                </a:lnTo>
                <a:lnTo>
                  <a:pt x="107" y="269"/>
                </a:lnTo>
                <a:lnTo>
                  <a:pt x="113" y="264"/>
                </a:lnTo>
                <a:lnTo>
                  <a:pt x="121" y="260"/>
                </a:lnTo>
                <a:lnTo>
                  <a:pt x="128" y="258"/>
                </a:lnTo>
                <a:lnTo>
                  <a:pt x="136" y="256"/>
                </a:lnTo>
                <a:lnTo>
                  <a:pt x="165" y="254"/>
                </a:lnTo>
                <a:lnTo>
                  <a:pt x="201" y="251"/>
                </a:lnTo>
                <a:lnTo>
                  <a:pt x="243" y="250"/>
                </a:lnTo>
                <a:lnTo>
                  <a:pt x="292" y="250"/>
                </a:lnTo>
                <a:lnTo>
                  <a:pt x="341" y="250"/>
                </a:lnTo>
                <a:lnTo>
                  <a:pt x="384" y="251"/>
                </a:lnTo>
                <a:lnTo>
                  <a:pt x="420" y="254"/>
                </a:lnTo>
                <a:lnTo>
                  <a:pt x="449" y="256"/>
                </a:lnTo>
                <a:lnTo>
                  <a:pt x="457" y="258"/>
                </a:lnTo>
                <a:lnTo>
                  <a:pt x="464" y="260"/>
                </a:lnTo>
                <a:lnTo>
                  <a:pt x="472" y="264"/>
                </a:lnTo>
                <a:lnTo>
                  <a:pt x="478" y="269"/>
                </a:lnTo>
                <a:lnTo>
                  <a:pt x="484" y="275"/>
                </a:lnTo>
                <a:lnTo>
                  <a:pt x="488" y="282"/>
                </a:lnTo>
                <a:lnTo>
                  <a:pt x="492" y="289"/>
                </a:lnTo>
                <a:lnTo>
                  <a:pt x="494" y="297"/>
                </a:lnTo>
                <a:lnTo>
                  <a:pt x="498" y="315"/>
                </a:lnTo>
                <a:lnTo>
                  <a:pt x="500" y="338"/>
                </a:lnTo>
                <a:lnTo>
                  <a:pt x="501" y="365"/>
                </a:lnTo>
                <a:lnTo>
                  <a:pt x="502" y="396"/>
                </a:lnTo>
                <a:lnTo>
                  <a:pt x="501" y="427"/>
                </a:lnTo>
                <a:lnTo>
                  <a:pt x="500" y="454"/>
                </a:lnTo>
                <a:lnTo>
                  <a:pt x="498" y="477"/>
                </a:lnTo>
                <a:lnTo>
                  <a:pt x="494" y="49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7" name="Freeform 121">
            <a:extLst>
              <a:ext uri="{FF2B5EF4-FFF2-40B4-BE49-F238E27FC236}">
                <a16:creationId xmlns:a16="http://schemas.microsoft.com/office/drawing/2014/main" id="{2F43BD32-CA27-C64C-BA70-073F882C06BF}"/>
              </a:ext>
            </a:extLst>
          </p:cNvPr>
          <p:cNvSpPr>
            <a:spLocks/>
          </p:cNvSpPr>
          <p:nvPr/>
        </p:nvSpPr>
        <p:spPr bwMode="auto">
          <a:xfrm>
            <a:off x="13910021" y="1852960"/>
            <a:ext cx="125699" cy="273069"/>
          </a:xfrm>
          <a:custGeom>
            <a:avLst/>
            <a:gdLst>
              <a:gd name="T0" fmla="*/ 0 w 89"/>
              <a:gd name="T1" fmla="*/ 27 h 188"/>
              <a:gd name="T2" fmla="*/ 29 w 89"/>
              <a:gd name="T3" fmla="*/ 27 h 188"/>
              <a:gd name="T4" fmla="*/ 29 w 89"/>
              <a:gd name="T5" fmla="*/ 188 h 188"/>
              <a:gd name="T6" fmla="*/ 58 w 89"/>
              <a:gd name="T7" fmla="*/ 188 h 188"/>
              <a:gd name="T8" fmla="*/ 58 w 89"/>
              <a:gd name="T9" fmla="*/ 27 h 188"/>
              <a:gd name="T10" fmla="*/ 89 w 89"/>
              <a:gd name="T11" fmla="*/ 27 h 188"/>
              <a:gd name="T12" fmla="*/ 89 w 89"/>
              <a:gd name="T13" fmla="*/ 0 h 188"/>
              <a:gd name="T14" fmla="*/ 0 w 89"/>
              <a:gd name="T15" fmla="*/ 0 h 188"/>
              <a:gd name="T16" fmla="*/ 0 w 89"/>
              <a:gd name="T17" fmla="*/ 2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188">
                <a:moveTo>
                  <a:pt x="0" y="27"/>
                </a:moveTo>
                <a:lnTo>
                  <a:pt x="29" y="27"/>
                </a:lnTo>
                <a:lnTo>
                  <a:pt x="29" y="188"/>
                </a:lnTo>
                <a:lnTo>
                  <a:pt x="58" y="188"/>
                </a:lnTo>
                <a:lnTo>
                  <a:pt x="58" y="27"/>
                </a:lnTo>
                <a:lnTo>
                  <a:pt x="89" y="27"/>
                </a:lnTo>
                <a:lnTo>
                  <a:pt x="89" y="0"/>
                </a:lnTo>
                <a:lnTo>
                  <a:pt x="0" y="0"/>
                </a:lnTo>
                <a:lnTo>
                  <a:pt x="0" y="2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8" name="Freeform 122">
            <a:extLst>
              <a:ext uri="{FF2B5EF4-FFF2-40B4-BE49-F238E27FC236}">
                <a16:creationId xmlns:a16="http://schemas.microsoft.com/office/drawing/2014/main" id="{354347F0-FB76-9F44-B40F-410D0C335612}"/>
              </a:ext>
            </a:extLst>
          </p:cNvPr>
          <p:cNvSpPr>
            <a:spLocks/>
          </p:cNvSpPr>
          <p:nvPr/>
        </p:nvSpPr>
        <p:spPr bwMode="auto">
          <a:xfrm>
            <a:off x="14040053" y="1922310"/>
            <a:ext cx="108362" cy="208052"/>
          </a:xfrm>
          <a:custGeom>
            <a:avLst/>
            <a:gdLst>
              <a:gd name="T0" fmla="*/ 47 w 73"/>
              <a:gd name="T1" fmla="*/ 106 h 142"/>
              <a:gd name="T2" fmla="*/ 43 w 73"/>
              <a:gd name="T3" fmla="*/ 112 h 142"/>
              <a:gd name="T4" fmla="*/ 39 w 73"/>
              <a:gd name="T5" fmla="*/ 115 h 142"/>
              <a:gd name="T6" fmla="*/ 36 w 73"/>
              <a:gd name="T7" fmla="*/ 117 h 142"/>
              <a:gd name="T8" fmla="*/ 31 w 73"/>
              <a:gd name="T9" fmla="*/ 118 h 142"/>
              <a:gd name="T10" fmla="*/ 29 w 73"/>
              <a:gd name="T11" fmla="*/ 118 h 142"/>
              <a:gd name="T12" fmla="*/ 27 w 73"/>
              <a:gd name="T13" fmla="*/ 117 h 142"/>
              <a:gd name="T14" fmla="*/ 26 w 73"/>
              <a:gd name="T15" fmla="*/ 115 h 142"/>
              <a:gd name="T16" fmla="*/ 26 w 73"/>
              <a:gd name="T17" fmla="*/ 113 h 142"/>
              <a:gd name="T18" fmla="*/ 26 w 73"/>
              <a:gd name="T19" fmla="*/ 110 h 142"/>
              <a:gd name="T20" fmla="*/ 26 w 73"/>
              <a:gd name="T21" fmla="*/ 103 h 142"/>
              <a:gd name="T22" fmla="*/ 26 w 73"/>
              <a:gd name="T23" fmla="*/ 0 h 142"/>
              <a:gd name="T24" fmla="*/ 0 w 73"/>
              <a:gd name="T25" fmla="*/ 0 h 142"/>
              <a:gd name="T26" fmla="*/ 0 w 73"/>
              <a:gd name="T27" fmla="*/ 111 h 142"/>
              <a:gd name="T28" fmla="*/ 1 w 73"/>
              <a:gd name="T29" fmla="*/ 123 h 142"/>
              <a:gd name="T30" fmla="*/ 2 w 73"/>
              <a:gd name="T31" fmla="*/ 131 h 142"/>
              <a:gd name="T32" fmla="*/ 4 w 73"/>
              <a:gd name="T33" fmla="*/ 135 h 142"/>
              <a:gd name="T34" fmla="*/ 9 w 73"/>
              <a:gd name="T35" fmla="*/ 139 h 142"/>
              <a:gd name="T36" fmla="*/ 13 w 73"/>
              <a:gd name="T37" fmla="*/ 141 h 142"/>
              <a:gd name="T38" fmla="*/ 18 w 73"/>
              <a:gd name="T39" fmla="*/ 142 h 142"/>
              <a:gd name="T40" fmla="*/ 26 w 73"/>
              <a:gd name="T41" fmla="*/ 141 h 142"/>
              <a:gd name="T42" fmla="*/ 32 w 73"/>
              <a:gd name="T43" fmla="*/ 138 h 142"/>
              <a:gd name="T44" fmla="*/ 40 w 73"/>
              <a:gd name="T45" fmla="*/ 132 h 142"/>
              <a:gd name="T46" fmla="*/ 47 w 73"/>
              <a:gd name="T47" fmla="*/ 125 h 142"/>
              <a:gd name="T48" fmla="*/ 47 w 73"/>
              <a:gd name="T49" fmla="*/ 140 h 142"/>
              <a:gd name="T50" fmla="*/ 73 w 73"/>
              <a:gd name="T51" fmla="*/ 140 h 142"/>
              <a:gd name="T52" fmla="*/ 73 w 73"/>
              <a:gd name="T53" fmla="*/ 0 h 142"/>
              <a:gd name="T54" fmla="*/ 47 w 73"/>
              <a:gd name="T55" fmla="*/ 0 h 142"/>
              <a:gd name="T56" fmla="*/ 47 w 73"/>
              <a:gd name="T57" fmla="*/ 10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3" h="142">
                <a:moveTo>
                  <a:pt x="47" y="106"/>
                </a:moveTo>
                <a:lnTo>
                  <a:pt x="43" y="112"/>
                </a:lnTo>
                <a:lnTo>
                  <a:pt x="39" y="115"/>
                </a:lnTo>
                <a:lnTo>
                  <a:pt x="36" y="117"/>
                </a:lnTo>
                <a:lnTo>
                  <a:pt x="31" y="118"/>
                </a:lnTo>
                <a:lnTo>
                  <a:pt x="29" y="118"/>
                </a:lnTo>
                <a:lnTo>
                  <a:pt x="27" y="117"/>
                </a:lnTo>
                <a:lnTo>
                  <a:pt x="26" y="115"/>
                </a:lnTo>
                <a:lnTo>
                  <a:pt x="26" y="113"/>
                </a:lnTo>
                <a:lnTo>
                  <a:pt x="26" y="110"/>
                </a:lnTo>
                <a:lnTo>
                  <a:pt x="26" y="103"/>
                </a:lnTo>
                <a:lnTo>
                  <a:pt x="26" y="0"/>
                </a:lnTo>
                <a:lnTo>
                  <a:pt x="0" y="0"/>
                </a:lnTo>
                <a:lnTo>
                  <a:pt x="0" y="111"/>
                </a:lnTo>
                <a:lnTo>
                  <a:pt x="1" y="123"/>
                </a:lnTo>
                <a:lnTo>
                  <a:pt x="2" y="131"/>
                </a:lnTo>
                <a:lnTo>
                  <a:pt x="4" y="135"/>
                </a:lnTo>
                <a:lnTo>
                  <a:pt x="9" y="139"/>
                </a:lnTo>
                <a:lnTo>
                  <a:pt x="13" y="141"/>
                </a:lnTo>
                <a:lnTo>
                  <a:pt x="18" y="142"/>
                </a:lnTo>
                <a:lnTo>
                  <a:pt x="26" y="141"/>
                </a:lnTo>
                <a:lnTo>
                  <a:pt x="32" y="138"/>
                </a:lnTo>
                <a:lnTo>
                  <a:pt x="40" y="132"/>
                </a:lnTo>
                <a:lnTo>
                  <a:pt x="47" y="125"/>
                </a:lnTo>
                <a:lnTo>
                  <a:pt x="47" y="140"/>
                </a:lnTo>
                <a:lnTo>
                  <a:pt x="73" y="140"/>
                </a:lnTo>
                <a:lnTo>
                  <a:pt x="73" y="0"/>
                </a:lnTo>
                <a:lnTo>
                  <a:pt x="47" y="0"/>
                </a:lnTo>
                <a:lnTo>
                  <a:pt x="47" y="10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9" name="Freeform 123">
            <a:extLst>
              <a:ext uri="{FF2B5EF4-FFF2-40B4-BE49-F238E27FC236}">
                <a16:creationId xmlns:a16="http://schemas.microsoft.com/office/drawing/2014/main" id="{86B255FA-F668-5B4D-8333-AE9D1881A601}"/>
              </a:ext>
            </a:extLst>
          </p:cNvPr>
          <p:cNvSpPr>
            <a:spLocks noEditPoints="1"/>
          </p:cNvSpPr>
          <p:nvPr/>
        </p:nvSpPr>
        <p:spPr bwMode="auto">
          <a:xfrm>
            <a:off x="14178754" y="1852959"/>
            <a:ext cx="104026" cy="277402"/>
          </a:xfrm>
          <a:custGeom>
            <a:avLst/>
            <a:gdLst>
              <a:gd name="T0" fmla="*/ 51 w 73"/>
              <a:gd name="T1" fmla="*/ 46 h 190"/>
              <a:gd name="T2" fmla="*/ 44 w 73"/>
              <a:gd name="T3" fmla="*/ 47 h 190"/>
              <a:gd name="T4" fmla="*/ 38 w 73"/>
              <a:gd name="T5" fmla="*/ 50 h 190"/>
              <a:gd name="T6" fmla="*/ 31 w 73"/>
              <a:gd name="T7" fmla="*/ 55 h 190"/>
              <a:gd name="T8" fmla="*/ 25 w 73"/>
              <a:gd name="T9" fmla="*/ 61 h 190"/>
              <a:gd name="T10" fmla="*/ 25 w 73"/>
              <a:gd name="T11" fmla="*/ 0 h 190"/>
              <a:gd name="T12" fmla="*/ 0 w 73"/>
              <a:gd name="T13" fmla="*/ 0 h 190"/>
              <a:gd name="T14" fmla="*/ 0 w 73"/>
              <a:gd name="T15" fmla="*/ 188 h 190"/>
              <a:gd name="T16" fmla="*/ 25 w 73"/>
              <a:gd name="T17" fmla="*/ 188 h 190"/>
              <a:gd name="T18" fmla="*/ 25 w 73"/>
              <a:gd name="T19" fmla="*/ 174 h 190"/>
              <a:gd name="T20" fmla="*/ 31 w 73"/>
              <a:gd name="T21" fmla="*/ 180 h 190"/>
              <a:gd name="T22" fmla="*/ 38 w 73"/>
              <a:gd name="T23" fmla="*/ 186 h 190"/>
              <a:gd name="T24" fmla="*/ 44 w 73"/>
              <a:gd name="T25" fmla="*/ 189 h 190"/>
              <a:gd name="T26" fmla="*/ 51 w 73"/>
              <a:gd name="T27" fmla="*/ 190 h 190"/>
              <a:gd name="T28" fmla="*/ 55 w 73"/>
              <a:gd name="T29" fmla="*/ 189 h 190"/>
              <a:gd name="T30" fmla="*/ 58 w 73"/>
              <a:gd name="T31" fmla="*/ 189 h 190"/>
              <a:gd name="T32" fmla="*/ 62 w 73"/>
              <a:gd name="T33" fmla="*/ 188 h 190"/>
              <a:gd name="T34" fmla="*/ 64 w 73"/>
              <a:gd name="T35" fmla="*/ 186 h 190"/>
              <a:gd name="T36" fmla="*/ 66 w 73"/>
              <a:gd name="T37" fmla="*/ 183 h 190"/>
              <a:gd name="T38" fmla="*/ 68 w 73"/>
              <a:gd name="T39" fmla="*/ 180 h 190"/>
              <a:gd name="T40" fmla="*/ 70 w 73"/>
              <a:gd name="T41" fmla="*/ 177 h 190"/>
              <a:gd name="T42" fmla="*/ 71 w 73"/>
              <a:gd name="T43" fmla="*/ 174 h 190"/>
              <a:gd name="T44" fmla="*/ 73 w 73"/>
              <a:gd name="T45" fmla="*/ 163 h 190"/>
              <a:gd name="T46" fmla="*/ 73 w 73"/>
              <a:gd name="T47" fmla="*/ 146 h 190"/>
              <a:gd name="T48" fmla="*/ 73 w 73"/>
              <a:gd name="T49" fmla="*/ 91 h 190"/>
              <a:gd name="T50" fmla="*/ 73 w 73"/>
              <a:gd name="T51" fmla="*/ 73 h 190"/>
              <a:gd name="T52" fmla="*/ 71 w 73"/>
              <a:gd name="T53" fmla="*/ 63 h 190"/>
              <a:gd name="T54" fmla="*/ 70 w 73"/>
              <a:gd name="T55" fmla="*/ 58 h 190"/>
              <a:gd name="T56" fmla="*/ 68 w 73"/>
              <a:gd name="T57" fmla="*/ 55 h 190"/>
              <a:gd name="T58" fmla="*/ 66 w 73"/>
              <a:gd name="T59" fmla="*/ 53 h 190"/>
              <a:gd name="T60" fmla="*/ 64 w 73"/>
              <a:gd name="T61" fmla="*/ 50 h 190"/>
              <a:gd name="T62" fmla="*/ 62 w 73"/>
              <a:gd name="T63" fmla="*/ 48 h 190"/>
              <a:gd name="T64" fmla="*/ 58 w 73"/>
              <a:gd name="T65" fmla="*/ 47 h 190"/>
              <a:gd name="T66" fmla="*/ 55 w 73"/>
              <a:gd name="T67" fmla="*/ 46 h 190"/>
              <a:gd name="T68" fmla="*/ 51 w 73"/>
              <a:gd name="T69" fmla="*/ 46 h 190"/>
              <a:gd name="T70" fmla="*/ 49 w 73"/>
              <a:gd name="T71" fmla="*/ 148 h 190"/>
              <a:gd name="T72" fmla="*/ 48 w 73"/>
              <a:gd name="T73" fmla="*/ 155 h 190"/>
              <a:gd name="T74" fmla="*/ 46 w 73"/>
              <a:gd name="T75" fmla="*/ 162 h 190"/>
              <a:gd name="T76" fmla="*/ 44 w 73"/>
              <a:gd name="T77" fmla="*/ 164 h 190"/>
              <a:gd name="T78" fmla="*/ 42 w 73"/>
              <a:gd name="T79" fmla="*/ 165 h 190"/>
              <a:gd name="T80" fmla="*/ 40 w 73"/>
              <a:gd name="T81" fmla="*/ 166 h 190"/>
              <a:gd name="T82" fmla="*/ 38 w 73"/>
              <a:gd name="T83" fmla="*/ 166 h 190"/>
              <a:gd name="T84" fmla="*/ 35 w 73"/>
              <a:gd name="T85" fmla="*/ 166 h 190"/>
              <a:gd name="T86" fmla="*/ 31 w 73"/>
              <a:gd name="T87" fmla="*/ 165 h 190"/>
              <a:gd name="T88" fmla="*/ 28 w 73"/>
              <a:gd name="T89" fmla="*/ 163 h 190"/>
              <a:gd name="T90" fmla="*/ 25 w 73"/>
              <a:gd name="T91" fmla="*/ 160 h 190"/>
              <a:gd name="T92" fmla="*/ 25 w 73"/>
              <a:gd name="T93" fmla="*/ 75 h 190"/>
              <a:gd name="T94" fmla="*/ 28 w 73"/>
              <a:gd name="T95" fmla="*/ 72 h 190"/>
              <a:gd name="T96" fmla="*/ 31 w 73"/>
              <a:gd name="T97" fmla="*/ 70 h 190"/>
              <a:gd name="T98" fmla="*/ 35 w 73"/>
              <a:gd name="T99" fmla="*/ 69 h 190"/>
              <a:gd name="T100" fmla="*/ 38 w 73"/>
              <a:gd name="T101" fmla="*/ 69 h 190"/>
              <a:gd name="T102" fmla="*/ 40 w 73"/>
              <a:gd name="T103" fmla="*/ 69 h 190"/>
              <a:gd name="T104" fmla="*/ 42 w 73"/>
              <a:gd name="T105" fmla="*/ 70 h 190"/>
              <a:gd name="T106" fmla="*/ 44 w 73"/>
              <a:gd name="T107" fmla="*/ 71 h 190"/>
              <a:gd name="T108" fmla="*/ 46 w 73"/>
              <a:gd name="T109" fmla="*/ 73 h 190"/>
              <a:gd name="T110" fmla="*/ 48 w 73"/>
              <a:gd name="T111" fmla="*/ 80 h 190"/>
              <a:gd name="T112" fmla="*/ 49 w 73"/>
              <a:gd name="T113" fmla="*/ 88 h 190"/>
              <a:gd name="T114" fmla="*/ 49 w 73"/>
              <a:gd name="T115" fmla="*/ 14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3" h="190">
                <a:moveTo>
                  <a:pt x="51" y="46"/>
                </a:moveTo>
                <a:lnTo>
                  <a:pt x="44" y="47"/>
                </a:lnTo>
                <a:lnTo>
                  <a:pt x="38" y="50"/>
                </a:lnTo>
                <a:lnTo>
                  <a:pt x="31" y="55"/>
                </a:lnTo>
                <a:lnTo>
                  <a:pt x="25" y="61"/>
                </a:lnTo>
                <a:lnTo>
                  <a:pt x="25" y="0"/>
                </a:lnTo>
                <a:lnTo>
                  <a:pt x="0" y="0"/>
                </a:lnTo>
                <a:lnTo>
                  <a:pt x="0" y="188"/>
                </a:lnTo>
                <a:lnTo>
                  <a:pt x="25" y="188"/>
                </a:lnTo>
                <a:lnTo>
                  <a:pt x="25" y="174"/>
                </a:lnTo>
                <a:lnTo>
                  <a:pt x="31" y="180"/>
                </a:lnTo>
                <a:lnTo>
                  <a:pt x="38" y="186"/>
                </a:lnTo>
                <a:lnTo>
                  <a:pt x="44" y="189"/>
                </a:lnTo>
                <a:lnTo>
                  <a:pt x="51" y="190"/>
                </a:lnTo>
                <a:lnTo>
                  <a:pt x="55" y="189"/>
                </a:lnTo>
                <a:lnTo>
                  <a:pt x="58" y="189"/>
                </a:lnTo>
                <a:lnTo>
                  <a:pt x="62" y="188"/>
                </a:lnTo>
                <a:lnTo>
                  <a:pt x="64" y="186"/>
                </a:lnTo>
                <a:lnTo>
                  <a:pt x="66" y="183"/>
                </a:lnTo>
                <a:lnTo>
                  <a:pt x="68" y="180"/>
                </a:lnTo>
                <a:lnTo>
                  <a:pt x="70" y="177"/>
                </a:lnTo>
                <a:lnTo>
                  <a:pt x="71" y="174"/>
                </a:lnTo>
                <a:lnTo>
                  <a:pt x="73" y="163"/>
                </a:lnTo>
                <a:lnTo>
                  <a:pt x="73" y="146"/>
                </a:lnTo>
                <a:lnTo>
                  <a:pt x="73" y="91"/>
                </a:lnTo>
                <a:lnTo>
                  <a:pt x="73" y="73"/>
                </a:lnTo>
                <a:lnTo>
                  <a:pt x="71" y="63"/>
                </a:lnTo>
                <a:lnTo>
                  <a:pt x="70" y="58"/>
                </a:lnTo>
                <a:lnTo>
                  <a:pt x="68" y="55"/>
                </a:lnTo>
                <a:lnTo>
                  <a:pt x="66" y="53"/>
                </a:lnTo>
                <a:lnTo>
                  <a:pt x="64" y="50"/>
                </a:lnTo>
                <a:lnTo>
                  <a:pt x="62" y="48"/>
                </a:lnTo>
                <a:lnTo>
                  <a:pt x="58" y="47"/>
                </a:lnTo>
                <a:lnTo>
                  <a:pt x="55" y="46"/>
                </a:lnTo>
                <a:lnTo>
                  <a:pt x="51" y="46"/>
                </a:lnTo>
                <a:close/>
                <a:moveTo>
                  <a:pt x="49" y="148"/>
                </a:moveTo>
                <a:lnTo>
                  <a:pt x="48" y="155"/>
                </a:lnTo>
                <a:lnTo>
                  <a:pt x="46" y="162"/>
                </a:lnTo>
                <a:lnTo>
                  <a:pt x="44" y="164"/>
                </a:lnTo>
                <a:lnTo>
                  <a:pt x="42" y="165"/>
                </a:lnTo>
                <a:lnTo>
                  <a:pt x="40" y="166"/>
                </a:lnTo>
                <a:lnTo>
                  <a:pt x="38" y="166"/>
                </a:lnTo>
                <a:lnTo>
                  <a:pt x="35" y="166"/>
                </a:lnTo>
                <a:lnTo>
                  <a:pt x="31" y="165"/>
                </a:lnTo>
                <a:lnTo>
                  <a:pt x="28" y="163"/>
                </a:lnTo>
                <a:lnTo>
                  <a:pt x="25" y="160"/>
                </a:lnTo>
                <a:lnTo>
                  <a:pt x="25" y="75"/>
                </a:lnTo>
                <a:lnTo>
                  <a:pt x="28" y="72"/>
                </a:lnTo>
                <a:lnTo>
                  <a:pt x="31" y="70"/>
                </a:lnTo>
                <a:lnTo>
                  <a:pt x="35" y="69"/>
                </a:lnTo>
                <a:lnTo>
                  <a:pt x="38" y="69"/>
                </a:lnTo>
                <a:lnTo>
                  <a:pt x="40" y="69"/>
                </a:lnTo>
                <a:lnTo>
                  <a:pt x="42" y="70"/>
                </a:lnTo>
                <a:lnTo>
                  <a:pt x="44" y="71"/>
                </a:lnTo>
                <a:lnTo>
                  <a:pt x="46" y="73"/>
                </a:lnTo>
                <a:lnTo>
                  <a:pt x="48" y="80"/>
                </a:lnTo>
                <a:lnTo>
                  <a:pt x="49" y="88"/>
                </a:lnTo>
                <a:lnTo>
                  <a:pt x="49" y="14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0" name="Freeform 124">
            <a:extLst>
              <a:ext uri="{FF2B5EF4-FFF2-40B4-BE49-F238E27FC236}">
                <a16:creationId xmlns:a16="http://schemas.microsoft.com/office/drawing/2014/main" id="{8A3D06F6-40E1-E349-B169-07F04E409D25}"/>
              </a:ext>
            </a:extLst>
          </p:cNvPr>
          <p:cNvSpPr>
            <a:spLocks noEditPoints="1"/>
          </p:cNvSpPr>
          <p:nvPr/>
        </p:nvSpPr>
        <p:spPr bwMode="auto">
          <a:xfrm>
            <a:off x="14313121" y="1922310"/>
            <a:ext cx="112695" cy="208052"/>
          </a:xfrm>
          <a:custGeom>
            <a:avLst/>
            <a:gdLst>
              <a:gd name="T0" fmla="*/ 50 w 76"/>
              <a:gd name="T1" fmla="*/ 105 h 144"/>
              <a:gd name="T2" fmla="*/ 49 w 76"/>
              <a:gd name="T3" fmla="*/ 109 h 144"/>
              <a:gd name="T4" fmla="*/ 47 w 76"/>
              <a:gd name="T5" fmla="*/ 115 h 144"/>
              <a:gd name="T6" fmla="*/ 42 w 76"/>
              <a:gd name="T7" fmla="*/ 120 h 144"/>
              <a:gd name="T8" fmla="*/ 35 w 76"/>
              <a:gd name="T9" fmla="*/ 120 h 144"/>
              <a:gd name="T10" fmla="*/ 30 w 76"/>
              <a:gd name="T11" fmla="*/ 118 h 144"/>
              <a:gd name="T12" fmla="*/ 26 w 76"/>
              <a:gd name="T13" fmla="*/ 109 h 144"/>
              <a:gd name="T14" fmla="*/ 25 w 76"/>
              <a:gd name="T15" fmla="*/ 76 h 144"/>
              <a:gd name="T16" fmla="*/ 76 w 76"/>
              <a:gd name="T17" fmla="*/ 47 h 144"/>
              <a:gd name="T18" fmla="*/ 73 w 76"/>
              <a:gd name="T19" fmla="*/ 28 h 144"/>
              <a:gd name="T20" fmla="*/ 67 w 76"/>
              <a:gd name="T21" fmla="*/ 14 h 144"/>
              <a:gd name="T22" fmla="*/ 55 w 76"/>
              <a:gd name="T23" fmla="*/ 4 h 144"/>
              <a:gd name="T24" fmla="*/ 38 w 76"/>
              <a:gd name="T25" fmla="*/ 0 h 144"/>
              <a:gd name="T26" fmla="*/ 20 w 76"/>
              <a:gd name="T27" fmla="*/ 4 h 144"/>
              <a:gd name="T28" fmla="*/ 8 w 76"/>
              <a:gd name="T29" fmla="*/ 14 h 144"/>
              <a:gd name="T30" fmla="*/ 1 w 76"/>
              <a:gd name="T31" fmla="*/ 27 h 144"/>
              <a:gd name="T32" fmla="*/ 0 w 76"/>
              <a:gd name="T33" fmla="*/ 47 h 144"/>
              <a:gd name="T34" fmla="*/ 0 w 76"/>
              <a:gd name="T35" fmla="*/ 107 h 144"/>
              <a:gd name="T36" fmla="*/ 4 w 76"/>
              <a:gd name="T37" fmla="*/ 123 h 144"/>
              <a:gd name="T38" fmla="*/ 14 w 76"/>
              <a:gd name="T39" fmla="*/ 135 h 144"/>
              <a:gd name="T40" fmla="*/ 29 w 76"/>
              <a:gd name="T41" fmla="*/ 143 h 144"/>
              <a:gd name="T42" fmla="*/ 47 w 76"/>
              <a:gd name="T43" fmla="*/ 143 h 144"/>
              <a:gd name="T44" fmla="*/ 59 w 76"/>
              <a:gd name="T45" fmla="*/ 137 h 144"/>
              <a:gd name="T46" fmla="*/ 66 w 76"/>
              <a:gd name="T47" fmla="*/ 132 h 144"/>
              <a:gd name="T48" fmla="*/ 72 w 76"/>
              <a:gd name="T49" fmla="*/ 121 h 144"/>
              <a:gd name="T50" fmla="*/ 76 w 76"/>
              <a:gd name="T51" fmla="*/ 106 h 144"/>
              <a:gd name="T52" fmla="*/ 76 w 76"/>
              <a:gd name="T53" fmla="*/ 93 h 144"/>
              <a:gd name="T54" fmla="*/ 50 w 76"/>
              <a:gd name="T55" fmla="*/ 102 h 144"/>
              <a:gd name="T56" fmla="*/ 26 w 76"/>
              <a:gd name="T57" fmla="*/ 34 h 144"/>
              <a:gd name="T58" fmla="*/ 29 w 76"/>
              <a:gd name="T59" fmla="*/ 25 h 144"/>
              <a:gd name="T60" fmla="*/ 35 w 76"/>
              <a:gd name="T61" fmla="*/ 23 h 144"/>
              <a:gd name="T62" fmla="*/ 40 w 76"/>
              <a:gd name="T63" fmla="*/ 23 h 144"/>
              <a:gd name="T64" fmla="*/ 45 w 76"/>
              <a:gd name="T65" fmla="*/ 25 h 144"/>
              <a:gd name="T66" fmla="*/ 49 w 76"/>
              <a:gd name="T67" fmla="*/ 34 h 144"/>
              <a:gd name="T68" fmla="*/ 50 w 76"/>
              <a:gd name="T69" fmla="*/ 55 h 144"/>
              <a:gd name="T70" fmla="*/ 25 w 76"/>
              <a:gd name="T7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144">
                <a:moveTo>
                  <a:pt x="50" y="102"/>
                </a:moveTo>
                <a:lnTo>
                  <a:pt x="50" y="105"/>
                </a:lnTo>
                <a:lnTo>
                  <a:pt x="50" y="107"/>
                </a:lnTo>
                <a:lnTo>
                  <a:pt x="49" y="109"/>
                </a:lnTo>
                <a:lnTo>
                  <a:pt x="49" y="110"/>
                </a:lnTo>
                <a:lnTo>
                  <a:pt x="47" y="115"/>
                </a:lnTo>
                <a:lnTo>
                  <a:pt x="45" y="118"/>
                </a:lnTo>
                <a:lnTo>
                  <a:pt x="42" y="120"/>
                </a:lnTo>
                <a:lnTo>
                  <a:pt x="38" y="120"/>
                </a:lnTo>
                <a:lnTo>
                  <a:pt x="35" y="120"/>
                </a:lnTo>
                <a:lnTo>
                  <a:pt x="32" y="119"/>
                </a:lnTo>
                <a:lnTo>
                  <a:pt x="30" y="118"/>
                </a:lnTo>
                <a:lnTo>
                  <a:pt x="28" y="116"/>
                </a:lnTo>
                <a:lnTo>
                  <a:pt x="26" y="109"/>
                </a:lnTo>
                <a:lnTo>
                  <a:pt x="25" y="101"/>
                </a:lnTo>
                <a:lnTo>
                  <a:pt x="25" y="76"/>
                </a:lnTo>
                <a:lnTo>
                  <a:pt x="76" y="76"/>
                </a:lnTo>
                <a:lnTo>
                  <a:pt x="76" y="47"/>
                </a:lnTo>
                <a:lnTo>
                  <a:pt x="74" y="37"/>
                </a:lnTo>
                <a:lnTo>
                  <a:pt x="73" y="28"/>
                </a:lnTo>
                <a:lnTo>
                  <a:pt x="71" y="21"/>
                </a:lnTo>
                <a:lnTo>
                  <a:pt x="67" y="14"/>
                </a:lnTo>
                <a:lnTo>
                  <a:pt x="62" y="8"/>
                </a:lnTo>
                <a:lnTo>
                  <a:pt x="55" y="4"/>
                </a:lnTo>
                <a:lnTo>
                  <a:pt x="46" y="1"/>
                </a:lnTo>
                <a:lnTo>
                  <a:pt x="38" y="0"/>
                </a:lnTo>
                <a:lnTo>
                  <a:pt x="28" y="1"/>
                </a:lnTo>
                <a:lnTo>
                  <a:pt x="20" y="4"/>
                </a:lnTo>
                <a:lnTo>
                  <a:pt x="13" y="8"/>
                </a:lnTo>
                <a:lnTo>
                  <a:pt x="8" y="14"/>
                </a:lnTo>
                <a:lnTo>
                  <a:pt x="4" y="21"/>
                </a:lnTo>
                <a:lnTo>
                  <a:pt x="1" y="27"/>
                </a:lnTo>
                <a:lnTo>
                  <a:pt x="0" y="37"/>
                </a:lnTo>
                <a:lnTo>
                  <a:pt x="0" y="47"/>
                </a:lnTo>
                <a:lnTo>
                  <a:pt x="0" y="96"/>
                </a:lnTo>
                <a:lnTo>
                  <a:pt x="0" y="107"/>
                </a:lnTo>
                <a:lnTo>
                  <a:pt x="1" y="116"/>
                </a:lnTo>
                <a:lnTo>
                  <a:pt x="4" y="123"/>
                </a:lnTo>
                <a:lnTo>
                  <a:pt x="8" y="129"/>
                </a:lnTo>
                <a:lnTo>
                  <a:pt x="14" y="135"/>
                </a:lnTo>
                <a:lnTo>
                  <a:pt x="20" y="140"/>
                </a:lnTo>
                <a:lnTo>
                  <a:pt x="29" y="143"/>
                </a:lnTo>
                <a:lnTo>
                  <a:pt x="39" y="144"/>
                </a:lnTo>
                <a:lnTo>
                  <a:pt x="47" y="143"/>
                </a:lnTo>
                <a:lnTo>
                  <a:pt x="56" y="140"/>
                </a:lnTo>
                <a:lnTo>
                  <a:pt x="59" y="137"/>
                </a:lnTo>
                <a:lnTo>
                  <a:pt x="63" y="135"/>
                </a:lnTo>
                <a:lnTo>
                  <a:pt x="66" y="132"/>
                </a:lnTo>
                <a:lnTo>
                  <a:pt x="69" y="129"/>
                </a:lnTo>
                <a:lnTo>
                  <a:pt x="72" y="121"/>
                </a:lnTo>
                <a:lnTo>
                  <a:pt x="74" y="113"/>
                </a:lnTo>
                <a:lnTo>
                  <a:pt x="76" y="106"/>
                </a:lnTo>
                <a:lnTo>
                  <a:pt x="76" y="96"/>
                </a:lnTo>
                <a:lnTo>
                  <a:pt x="76" y="93"/>
                </a:lnTo>
                <a:lnTo>
                  <a:pt x="50" y="93"/>
                </a:lnTo>
                <a:lnTo>
                  <a:pt x="50" y="102"/>
                </a:lnTo>
                <a:close/>
                <a:moveTo>
                  <a:pt x="25" y="42"/>
                </a:moveTo>
                <a:lnTo>
                  <a:pt x="26" y="34"/>
                </a:lnTo>
                <a:lnTo>
                  <a:pt x="28" y="27"/>
                </a:lnTo>
                <a:lnTo>
                  <a:pt x="29" y="25"/>
                </a:lnTo>
                <a:lnTo>
                  <a:pt x="31" y="24"/>
                </a:lnTo>
                <a:lnTo>
                  <a:pt x="35" y="23"/>
                </a:lnTo>
                <a:lnTo>
                  <a:pt x="38" y="23"/>
                </a:lnTo>
                <a:lnTo>
                  <a:pt x="40" y="23"/>
                </a:lnTo>
                <a:lnTo>
                  <a:pt x="43" y="24"/>
                </a:lnTo>
                <a:lnTo>
                  <a:pt x="45" y="25"/>
                </a:lnTo>
                <a:lnTo>
                  <a:pt x="46" y="27"/>
                </a:lnTo>
                <a:lnTo>
                  <a:pt x="49" y="34"/>
                </a:lnTo>
                <a:lnTo>
                  <a:pt x="50" y="42"/>
                </a:lnTo>
                <a:lnTo>
                  <a:pt x="50" y="55"/>
                </a:lnTo>
                <a:lnTo>
                  <a:pt x="25" y="55"/>
                </a:lnTo>
                <a:lnTo>
                  <a:pt x="25" y="4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1" name="Freeform 125">
            <a:extLst>
              <a:ext uri="{FF2B5EF4-FFF2-40B4-BE49-F238E27FC236}">
                <a16:creationId xmlns:a16="http://schemas.microsoft.com/office/drawing/2014/main" id="{C4ED9CD2-8A1D-DF43-8DEC-EAA4F06E8ED3}"/>
              </a:ext>
            </a:extLst>
          </p:cNvPr>
          <p:cNvSpPr>
            <a:spLocks/>
          </p:cNvSpPr>
          <p:nvPr/>
        </p:nvSpPr>
        <p:spPr bwMode="auto">
          <a:xfrm>
            <a:off x="14139743" y="1575557"/>
            <a:ext cx="34675" cy="143037"/>
          </a:xfrm>
          <a:custGeom>
            <a:avLst/>
            <a:gdLst>
              <a:gd name="T0" fmla="*/ 13 w 25"/>
              <a:gd name="T1" fmla="*/ 99 h 99"/>
              <a:gd name="T2" fmla="*/ 15 w 25"/>
              <a:gd name="T3" fmla="*/ 98 h 99"/>
              <a:gd name="T4" fmla="*/ 18 w 25"/>
              <a:gd name="T5" fmla="*/ 98 h 99"/>
              <a:gd name="T6" fmla="*/ 19 w 25"/>
              <a:gd name="T7" fmla="*/ 96 h 99"/>
              <a:gd name="T8" fmla="*/ 22 w 25"/>
              <a:gd name="T9" fmla="*/ 93 h 99"/>
              <a:gd name="T10" fmla="*/ 24 w 25"/>
              <a:gd name="T11" fmla="*/ 88 h 99"/>
              <a:gd name="T12" fmla="*/ 25 w 25"/>
              <a:gd name="T13" fmla="*/ 79 h 99"/>
              <a:gd name="T14" fmla="*/ 25 w 25"/>
              <a:gd name="T15" fmla="*/ 20 h 99"/>
              <a:gd name="T16" fmla="*/ 24 w 25"/>
              <a:gd name="T17" fmla="*/ 11 h 99"/>
              <a:gd name="T18" fmla="*/ 22 w 25"/>
              <a:gd name="T19" fmla="*/ 5 h 99"/>
              <a:gd name="T20" fmla="*/ 19 w 25"/>
              <a:gd name="T21" fmla="*/ 3 h 99"/>
              <a:gd name="T22" fmla="*/ 18 w 25"/>
              <a:gd name="T23" fmla="*/ 2 h 99"/>
              <a:gd name="T24" fmla="*/ 15 w 25"/>
              <a:gd name="T25" fmla="*/ 1 h 99"/>
              <a:gd name="T26" fmla="*/ 13 w 25"/>
              <a:gd name="T27" fmla="*/ 0 h 99"/>
              <a:gd name="T28" fmla="*/ 10 w 25"/>
              <a:gd name="T29" fmla="*/ 1 h 99"/>
              <a:gd name="T30" fmla="*/ 8 w 25"/>
              <a:gd name="T31" fmla="*/ 2 h 99"/>
              <a:gd name="T32" fmla="*/ 5 w 25"/>
              <a:gd name="T33" fmla="*/ 3 h 99"/>
              <a:gd name="T34" fmla="*/ 3 w 25"/>
              <a:gd name="T35" fmla="*/ 5 h 99"/>
              <a:gd name="T36" fmla="*/ 1 w 25"/>
              <a:gd name="T37" fmla="*/ 11 h 99"/>
              <a:gd name="T38" fmla="*/ 0 w 25"/>
              <a:gd name="T39" fmla="*/ 20 h 99"/>
              <a:gd name="T40" fmla="*/ 0 w 25"/>
              <a:gd name="T41" fmla="*/ 79 h 99"/>
              <a:gd name="T42" fmla="*/ 1 w 25"/>
              <a:gd name="T43" fmla="*/ 88 h 99"/>
              <a:gd name="T44" fmla="*/ 3 w 25"/>
              <a:gd name="T45" fmla="*/ 93 h 99"/>
              <a:gd name="T46" fmla="*/ 5 w 25"/>
              <a:gd name="T47" fmla="*/ 96 h 99"/>
              <a:gd name="T48" fmla="*/ 8 w 25"/>
              <a:gd name="T49" fmla="*/ 98 h 99"/>
              <a:gd name="T50" fmla="*/ 10 w 25"/>
              <a:gd name="T51" fmla="*/ 98 h 99"/>
              <a:gd name="T52" fmla="*/ 13 w 25"/>
              <a:gd name="T5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5" h="99">
                <a:moveTo>
                  <a:pt x="13" y="99"/>
                </a:moveTo>
                <a:lnTo>
                  <a:pt x="15" y="98"/>
                </a:lnTo>
                <a:lnTo>
                  <a:pt x="18" y="98"/>
                </a:lnTo>
                <a:lnTo>
                  <a:pt x="19" y="96"/>
                </a:lnTo>
                <a:lnTo>
                  <a:pt x="22" y="93"/>
                </a:lnTo>
                <a:lnTo>
                  <a:pt x="24" y="88"/>
                </a:lnTo>
                <a:lnTo>
                  <a:pt x="25" y="79"/>
                </a:lnTo>
                <a:lnTo>
                  <a:pt x="25" y="20"/>
                </a:lnTo>
                <a:lnTo>
                  <a:pt x="24" y="11"/>
                </a:lnTo>
                <a:lnTo>
                  <a:pt x="22" y="5"/>
                </a:lnTo>
                <a:lnTo>
                  <a:pt x="19" y="3"/>
                </a:lnTo>
                <a:lnTo>
                  <a:pt x="18" y="2"/>
                </a:lnTo>
                <a:lnTo>
                  <a:pt x="15" y="1"/>
                </a:lnTo>
                <a:lnTo>
                  <a:pt x="13" y="0"/>
                </a:lnTo>
                <a:lnTo>
                  <a:pt x="10" y="1"/>
                </a:lnTo>
                <a:lnTo>
                  <a:pt x="8" y="2"/>
                </a:lnTo>
                <a:lnTo>
                  <a:pt x="5" y="3"/>
                </a:lnTo>
                <a:lnTo>
                  <a:pt x="3" y="5"/>
                </a:lnTo>
                <a:lnTo>
                  <a:pt x="1" y="11"/>
                </a:lnTo>
                <a:lnTo>
                  <a:pt x="0" y="20"/>
                </a:lnTo>
                <a:lnTo>
                  <a:pt x="0" y="79"/>
                </a:lnTo>
                <a:lnTo>
                  <a:pt x="1" y="88"/>
                </a:lnTo>
                <a:lnTo>
                  <a:pt x="3" y="93"/>
                </a:lnTo>
                <a:lnTo>
                  <a:pt x="5" y="96"/>
                </a:lnTo>
                <a:lnTo>
                  <a:pt x="8" y="98"/>
                </a:lnTo>
                <a:lnTo>
                  <a:pt x="10" y="98"/>
                </a:lnTo>
                <a:lnTo>
                  <a:pt x="13" y="9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2" name="Freeform 126">
            <a:extLst>
              <a:ext uri="{FF2B5EF4-FFF2-40B4-BE49-F238E27FC236}">
                <a16:creationId xmlns:a16="http://schemas.microsoft.com/office/drawing/2014/main" id="{B72C0435-C5BE-C64F-8B60-E316685FB996}"/>
              </a:ext>
            </a:extLst>
          </p:cNvPr>
          <p:cNvSpPr>
            <a:spLocks noEditPoints="1"/>
          </p:cNvSpPr>
          <p:nvPr/>
        </p:nvSpPr>
        <p:spPr bwMode="auto">
          <a:xfrm>
            <a:off x="15886510" y="1770608"/>
            <a:ext cx="814868" cy="567809"/>
          </a:xfrm>
          <a:custGeom>
            <a:avLst/>
            <a:gdLst>
              <a:gd name="T0" fmla="*/ 540 w 564"/>
              <a:gd name="T1" fmla="*/ 33 h 392"/>
              <a:gd name="T2" fmla="*/ 504 w 564"/>
              <a:gd name="T3" fmla="*/ 9 h 392"/>
              <a:gd name="T4" fmla="*/ 431 w 564"/>
              <a:gd name="T5" fmla="*/ 2 h 392"/>
              <a:gd name="T6" fmla="*/ 316 w 564"/>
              <a:gd name="T7" fmla="*/ 0 h 392"/>
              <a:gd name="T8" fmla="*/ 186 w 564"/>
              <a:gd name="T9" fmla="*/ 1 h 392"/>
              <a:gd name="T10" fmla="*/ 89 w 564"/>
              <a:gd name="T11" fmla="*/ 5 h 392"/>
              <a:gd name="T12" fmla="*/ 41 w 564"/>
              <a:gd name="T13" fmla="*/ 18 h 392"/>
              <a:gd name="T14" fmla="*/ 14 w 564"/>
              <a:gd name="T15" fmla="*/ 51 h 392"/>
              <a:gd name="T16" fmla="*/ 1 w 564"/>
              <a:gd name="T17" fmla="*/ 154 h 392"/>
              <a:gd name="T18" fmla="*/ 6 w 564"/>
              <a:gd name="T19" fmla="*/ 304 h 392"/>
              <a:gd name="T20" fmla="*/ 24 w 564"/>
              <a:gd name="T21" fmla="*/ 358 h 392"/>
              <a:gd name="T22" fmla="*/ 60 w 564"/>
              <a:gd name="T23" fmla="*/ 382 h 392"/>
              <a:gd name="T24" fmla="*/ 134 w 564"/>
              <a:gd name="T25" fmla="*/ 388 h 392"/>
              <a:gd name="T26" fmla="*/ 248 w 564"/>
              <a:gd name="T27" fmla="*/ 392 h 392"/>
              <a:gd name="T28" fmla="*/ 378 w 564"/>
              <a:gd name="T29" fmla="*/ 390 h 392"/>
              <a:gd name="T30" fmla="*/ 475 w 564"/>
              <a:gd name="T31" fmla="*/ 385 h 392"/>
              <a:gd name="T32" fmla="*/ 523 w 564"/>
              <a:gd name="T33" fmla="*/ 373 h 392"/>
              <a:gd name="T34" fmla="*/ 550 w 564"/>
              <a:gd name="T35" fmla="*/ 340 h 392"/>
              <a:gd name="T36" fmla="*/ 563 w 564"/>
              <a:gd name="T37" fmla="*/ 237 h 392"/>
              <a:gd name="T38" fmla="*/ 558 w 564"/>
              <a:gd name="T39" fmla="*/ 87 h 392"/>
              <a:gd name="T40" fmla="*/ 121 w 564"/>
              <a:gd name="T41" fmla="*/ 317 h 392"/>
              <a:gd name="T42" fmla="*/ 43 w 564"/>
              <a:gd name="T43" fmla="*/ 64 h 392"/>
              <a:gd name="T44" fmla="*/ 230 w 564"/>
              <a:gd name="T45" fmla="*/ 317 h 392"/>
              <a:gd name="T46" fmla="*/ 205 w 564"/>
              <a:gd name="T47" fmla="*/ 317 h 392"/>
              <a:gd name="T48" fmla="*/ 183 w 564"/>
              <a:gd name="T49" fmla="*/ 319 h 392"/>
              <a:gd name="T50" fmla="*/ 170 w 564"/>
              <a:gd name="T51" fmla="*/ 309 h 392"/>
              <a:gd name="T52" fmla="*/ 166 w 564"/>
              <a:gd name="T53" fmla="*/ 129 h 392"/>
              <a:gd name="T54" fmla="*/ 200 w 564"/>
              <a:gd name="T55" fmla="*/ 281 h 392"/>
              <a:gd name="T56" fmla="*/ 208 w 564"/>
              <a:gd name="T57" fmla="*/ 289 h 392"/>
              <a:gd name="T58" fmla="*/ 230 w 564"/>
              <a:gd name="T59" fmla="*/ 273 h 392"/>
              <a:gd name="T60" fmla="*/ 393 w 564"/>
              <a:gd name="T61" fmla="*/ 261 h 392"/>
              <a:gd name="T62" fmla="*/ 389 w 564"/>
              <a:gd name="T63" fmla="*/ 299 h 392"/>
              <a:gd name="T64" fmla="*/ 380 w 564"/>
              <a:gd name="T65" fmla="*/ 315 h 392"/>
              <a:gd name="T66" fmla="*/ 362 w 564"/>
              <a:gd name="T67" fmla="*/ 320 h 392"/>
              <a:gd name="T68" fmla="*/ 345 w 564"/>
              <a:gd name="T69" fmla="*/ 315 h 392"/>
              <a:gd name="T70" fmla="*/ 293 w 564"/>
              <a:gd name="T71" fmla="*/ 317 h 392"/>
              <a:gd name="T72" fmla="*/ 335 w 564"/>
              <a:gd name="T73" fmla="*/ 139 h 392"/>
              <a:gd name="T74" fmla="*/ 358 w 564"/>
              <a:gd name="T75" fmla="*/ 127 h 392"/>
              <a:gd name="T76" fmla="*/ 377 w 564"/>
              <a:gd name="T77" fmla="*/ 130 h 392"/>
              <a:gd name="T78" fmla="*/ 388 w 564"/>
              <a:gd name="T79" fmla="*/ 143 h 392"/>
              <a:gd name="T80" fmla="*/ 393 w 564"/>
              <a:gd name="T81" fmla="*/ 173 h 392"/>
              <a:gd name="T82" fmla="*/ 453 w 564"/>
              <a:gd name="T83" fmla="*/ 230 h 392"/>
              <a:gd name="T84" fmla="*/ 456 w 564"/>
              <a:gd name="T85" fmla="*/ 279 h 392"/>
              <a:gd name="T86" fmla="*/ 467 w 564"/>
              <a:gd name="T87" fmla="*/ 289 h 392"/>
              <a:gd name="T88" fmla="*/ 485 w 564"/>
              <a:gd name="T89" fmla="*/ 281 h 392"/>
              <a:gd name="T90" fmla="*/ 521 w 564"/>
              <a:gd name="T91" fmla="*/ 252 h 392"/>
              <a:gd name="T92" fmla="*/ 520 w 564"/>
              <a:gd name="T93" fmla="*/ 285 h 392"/>
              <a:gd name="T94" fmla="*/ 509 w 564"/>
              <a:gd name="T95" fmla="*/ 304 h 392"/>
              <a:gd name="T96" fmla="*/ 491 w 564"/>
              <a:gd name="T97" fmla="*/ 317 h 392"/>
              <a:gd name="T98" fmla="*/ 465 w 564"/>
              <a:gd name="T99" fmla="*/ 319 h 392"/>
              <a:gd name="T100" fmla="*/ 443 w 564"/>
              <a:gd name="T101" fmla="*/ 313 h 392"/>
              <a:gd name="T102" fmla="*/ 426 w 564"/>
              <a:gd name="T103" fmla="*/ 292 h 392"/>
              <a:gd name="T104" fmla="*/ 420 w 564"/>
              <a:gd name="T105" fmla="*/ 191 h 392"/>
              <a:gd name="T106" fmla="*/ 431 w 564"/>
              <a:gd name="T107" fmla="*/ 146 h 392"/>
              <a:gd name="T108" fmla="*/ 448 w 564"/>
              <a:gd name="T109" fmla="*/ 131 h 392"/>
              <a:gd name="T110" fmla="*/ 472 w 564"/>
              <a:gd name="T111" fmla="*/ 127 h 392"/>
              <a:gd name="T112" fmla="*/ 494 w 564"/>
              <a:gd name="T113" fmla="*/ 131 h 392"/>
              <a:gd name="T114" fmla="*/ 512 w 564"/>
              <a:gd name="T115" fmla="*/ 146 h 392"/>
              <a:gd name="T116" fmla="*/ 521 w 564"/>
              <a:gd name="T117" fmla="*/ 1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4" h="392">
                <a:moveTo>
                  <a:pt x="554" y="62"/>
                </a:moveTo>
                <a:lnTo>
                  <a:pt x="550" y="51"/>
                </a:lnTo>
                <a:lnTo>
                  <a:pt x="546" y="42"/>
                </a:lnTo>
                <a:lnTo>
                  <a:pt x="540" y="33"/>
                </a:lnTo>
                <a:lnTo>
                  <a:pt x="532" y="24"/>
                </a:lnTo>
                <a:lnTo>
                  <a:pt x="523" y="18"/>
                </a:lnTo>
                <a:lnTo>
                  <a:pt x="514" y="13"/>
                </a:lnTo>
                <a:lnTo>
                  <a:pt x="504" y="9"/>
                </a:lnTo>
                <a:lnTo>
                  <a:pt x="493" y="7"/>
                </a:lnTo>
                <a:lnTo>
                  <a:pt x="475" y="5"/>
                </a:lnTo>
                <a:lnTo>
                  <a:pt x="454" y="3"/>
                </a:lnTo>
                <a:lnTo>
                  <a:pt x="431" y="2"/>
                </a:lnTo>
                <a:lnTo>
                  <a:pt x="406" y="1"/>
                </a:lnTo>
                <a:lnTo>
                  <a:pt x="378" y="1"/>
                </a:lnTo>
                <a:lnTo>
                  <a:pt x="348" y="0"/>
                </a:lnTo>
                <a:lnTo>
                  <a:pt x="316" y="0"/>
                </a:lnTo>
                <a:lnTo>
                  <a:pt x="283" y="0"/>
                </a:lnTo>
                <a:lnTo>
                  <a:pt x="248" y="0"/>
                </a:lnTo>
                <a:lnTo>
                  <a:pt x="216" y="0"/>
                </a:lnTo>
                <a:lnTo>
                  <a:pt x="186" y="1"/>
                </a:lnTo>
                <a:lnTo>
                  <a:pt x="158" y="1"/>
                </a:lnTo>
                <a:lnTo>
                  <a:pt x="134" y="2"/>
                </a:lnTo>
                <a:lnTo>
                  <a:pt x="111" y="3"/>
                </a:lnTo>
                <a:lnTo>
                  <a:pt x="89" y="5"/>
                </a:lnTo>
                <a:lnTo>
                  <a:pt x="71" y="7"/>
                </a:lnTo>
                <a:lnTo>
                  <a:pt x="60" y="9"/>
                </a:lnTo>
                <a:lnTo>
                  <a:pt x="50" y="13"/>
                </a:lnTo>
                <a:lnTo>
                  <a:pt x="41" y="18"/>
                </a:lnTo>
                <a:lnTo>
                  <a:pt x="32" y="24"/>
                </a:lnTo>
                <a:lnTo>
                  <a:pt x="24" y="33"/>
                </a:lnTo>
                <a:lnTo>
                  <a:pt x="18" y="42"/>
                </a:lnTo>
                <a:lnTo>
                  <a:pt x="14" y="51"/>
                </a:lnTo>
                <a:lnTo>
                  <a:pt x="10" y="62"/>
                </a:lnTo>
                <a:lnTo>
                  <a:pt x="6" y="87"/>
                </a:lnTo>
                <a:lnTo>
                  <a:pt x="3" y="117"/>
                </a:lnTo>
                <a:lnTo>
                  <a:pt x="1" y="154"/>
                </a:lnTo>
                <a:lnTo>
                  <a:pt x="0" y="195"/>
                </a:lnTo>
                <a:lnTo>
                  <a:pt x="1" y="237"/>
                </a:lnTo>
                <a:lnTo>
                  <a:pt x="3" y="274"/>
                </a:lnTo>
                <a:lnTo>
                  <a:pt x="6" y="304"/>
                </a:lnTo>
                <a:lnTo>
                  <a:pt x="10" y="329"/>
                </a:lnTo>
                <a:lnTo>
                  <a:pt x="14" y="340"/>
                </a:lnTo>
                <a:lnTo>
                  <a:pt x="18" y="349"/>
                </a:lnTo>
                <a:lnTo>
                  <a:pt x="24" y="358"/>
                </a:lnTo>
                <a:lnTo>
                  <a:pt x="32" y="367"/>
                </a:lnTo>
                <a:lnTo>
                  <a:pt x="41" y="373"/>
                </a:lnTo>
                <a:lnTo>
                  <a:pt x="50" y="379"/>
                </a:lnTo>
                <a:lnTo>
                  <a:pt x="60" y="382"/>
                </a:lnTo>
                <a:lnTo>
                  <a:pt x="71" y="384"/>
                </a:lnTo>
                <a:lnTo>
                  <a:pt x="89" y="385"/>
                </a:lnTo>
                <a:lnTo>
                  <a:pt x="111" y="387"/>
                </a:lnTo>
                <a:lnTo>
                  <a:pt x="134" y="388"/>
                </a:lnTo>
                <a:lnTo>
                  <a:pt x="158" y="389"/>
                </a:lnTo>
                <a:lnTo>
                  <a:pt x="186" y="390"/>
                </a:lnTo>
                <a:lnTo>
                  <a:pt x="216" y="392"/>
                </a:lnTo>
                <a:lnTo>
                  <a:pt x="248" y="392"/>
                </a:lnTo>
                <a:lnTo>
                  <a:pt x="283" y="392"/>
                </a:lnTo>
                <a:lnTo>
                  <a:pt x="316" y="392"/>
                </a:lnTo>
                <a:lnTo>
                  <a:pt x="348" y="392"/>
                </a:lnTo>
                <a:lnTo>
                  <a:pt x="378" y="390"/>
                </a:lnTo>
                <a:lnTo>
                  <a:pt x="406" y="389"/>
                </a:lnTo>
                <a:lnTo>
                  <a:pt x="431" y="388"/>
                </a:lnTo>
                <a:lnTo>
                  <a:pt x="454" y="387"/>
                </a:lnTo>
                <a:lnTo>
                  <a:pt x="475" y="385"/>
                </a:lnTo>
                <a:lnTo>
                  <a:pt x="493" y="384"/>
                </a:lnTo>
                <a:lnTo>
                  <a:pt x="504" y="382"/>
                </a:lnTo>
                <a:lnTo>
                  <a:pt x="514" y="379"/>
                </a:lnTo>
                <a:lnTo>
                  <a:pt x="523" y="373"/>
                </a:lnTo>
                <a:lnTo>
                  <a:pt x="532" y="367"/>
                </a:lnTo>
                <a:lnTo>
                  <a:pt x="540" y="358"/>
                </a:lnTo>
                <a:lnTo>
                  <a:pt x="546" y="349"/>
                </a:lnTo>
                <a:lnTo>
                  <a:pt x="550" y="340"/>
                </a:lnTo>
                <a:lnTo>
                  <a:pt x="554" y="329"/>
                </a:lnTo>
                <a:lnTo>
                  <a:pt x="558" y="304"/>
                </a:lnTo>
                <a:lnTo>
                  <a:pt x="561" y="273"/>
                </a:lnTo>
                <a:lnTo>
                  <a:pt x="563" y="237"/>
                </a:lnTo>
                <a:lnTo>
                  <a:pt x="564" y="195"/>
                </a:lnTo>
                <a:lnTo>
                  <a:pt x="563" y="153"/>
                </a:lnTo>
                <a:lnTo>
                  <a:pt x="561" y="117"/>
                </a:lnTo>
                <a:lnTo>
                  <a:pt x="558" y="87"/>
                </a:lnTo>
                <a:lnTo>
                  <a:pt x="554" y="62"/>
                </a:lnTo>
                <a:close/>
                <a:moveTo>
                  <a:pt x="161" y="101"/>
                </a:moveTo>
                <a:lnTo>
                  <a:pt x="121" y="101"/>
                </a:lnTo>
                <a:lnTo>
                  <a:pt x="121" y="317"/>
                </a:lnTo>
                <a:lnTo>
                  <a:pt x="83" y="317"/>
                </a:lnTo>
                <a:lnTo>
                  <a:pt x="83" y="101"/>
                </a:lnTo>
                <a:lnTo>
                  <a:pt x="43" y="101"/>
                </a:lnTo>
                <a:lnTo>
                  <a:pt x="43" y="64"/>
                </a:lnTo>
                <a:lnTo>
                  <a:pt x="161" y="64"/>
                </a:lnTo>
                <a:lnTo>
                  <a:pt x="161" y="101"/>
                </a:lnTo>
                <a:close/>
                <a:moveTo>
                  <a:pt x="264" y="317"/>
                </a:moveTo>
                <a:lnTo>
                  <a:pt x="230" y="317"/>
                </a:lnTo>
                <a:lnTo>
                  <a:pt x="230" y="297"/>
                </a:lnTo>
                <a:lnTo>
                  <a:pt x="220" y="306"/>
                </a:lnTo>
                <a:lnTo>
                  <a:pt x="210" y="314"/>
                </a:lnTo>
                <a:lnTo>
                  <a:pt x="205" y="317"/>
                </a:lnTo>
                <a:lnTo>
                  <a:pt x="200" y="318"/>
                </a:lnTo>
                <a:lnTo>
                  <a:pt x="196" y="319"/>
                </a:lnTo>
                <a:lnTo>
                  <a:pt x="191" y="320"/>
                </a:lnTo>
                <a:lnTo>
                  <a:pt x="183" y="319"/>
                </a:lnTo>
                <a:lnTo>
                  <a:pt x="177" y="316"/>
                </a:lnTo>
                <a:lnTo>
                  <a:pt x="175" y="314"/>
                </a:lnTo>
                <a:lnTo>
                  <a:pt x="172" y="312"/>
                </a:lnTo>
                <a:lnTo>
                  <a:pt x="170" y="309"/>
                </a:lnTo>
                <a:lnTo>
                  <a:pt x="169" y="306"/>
                </a:lnTo>
                <a:lnTo>
                  <a:pt x="167" y="294"/>
                </a:lnTo>
                <a:lnTo>
                  <a:pt x="166" y="278"/>
                </a:lnTo>
                <a:lnTo>
                  <a:pt x="166" y="129"/>
                </a:lnTo>
                <a:lnTo>
                  <a:pt x="199" y="129"/>
                </a:lnTo>
                <a:lnTo>
                  <a:pt x="199" y="267"/>
                </a:lnTo>
                <a:lnTo>
                  <a:pt x="199" y="277"/>
                </a:lnTo>
                <a:lnTo>
                  <a:pt x="200" y="281"/>
                </a:lnTo>
                <a:lnTo>
                  <a:pt x="202" y="285"/>
                </a:lnTo>
                <a:lnTo>
                  <a:pt x="203" y="287"/>
                </a:lnTo>
                <a:lnTo>
                  <a:pt x="205" y="289"/>
                </a:lnTo>
                <a:lnTo>
                  <a:pt x="208" y="289"/>
                </a:lnTo>
                <a:lnTo>
                  <a:pt x="213" y="288"/>
                </a:lnTo>
                <a:lnTo>
                  <a:pt x="219" y="285"/>
                </a:lnTo>
                <a:lnTo>
                  <a:pt x="224" y="280"/>
                </a:lnTo>
                <a:lnTo>
                  <a:pt x="230" y="273"/>
                </a:lnTo>
                <a:lnTo>
                  <a:pt x="230" y="129"/>
                </a:lnTo>
                <a:lnTo>
                  <a:pt x="264" y="129"/>
                </a:lnTo>
                <a:lnTo>
                  <a:pt x="264" y="317"/>
                </a:lnTo>
                <a:close/>
                <a:moveTo>
                  <a:pt x="393" y="261"/>
                </a:moveTo>
                <a:lnTo>
                  <a:pt x="393" y="274"/>
                </a:lnTo>
                <a:lnTo>
                  <a:pt x="393" y="285"/>
                </a:lnTo>
                <a:lnTo>
                  <a:pt x="392" y="292"/>
                </a:lnTo>
                <a:lnTo>
                  <a:pt x="389" y="299"/>
                </a:lnTo>
                <a:lnTo>
                  <a:pt x="388" y="304"/>
                </a:lnTo>
                <a:lnTo>
                  <a:pt x="385" y="308"/>
                </a:lnTo>
                <a:lnTo>
                  <a:pt x="383" y="312"/>
                </a:lnTo>
                <a:lnTo>
                  <a:pt x="380" y="315"/>
                </a:lnTo>
                <a:lnTo>
                  <a:pt x="377" y="317"/>
                </a:lnTo>
                <a:lnTo>
                  <a:pt x="372" y="318"/>
                </a:lnTo>
                <a:lnTo>
                  <a:pt x="368" y="319"/>
                </a:lnTo>
                <a:lnTo>
                  <a:pt x="362" y="320"/>
                </a:lnTo>
                <a:lnTo>
                  <a:pt x="358" y="319"/>
                </a:lnTo>
                <a:lnTo>
                  <a:pt x="354" y="318"/>
                </a:lnTo>
                <a:lnTo>
                  <a:pt x="350" y="317"/>
                </a:lnTo>
                <a:lnTo>
                  <a:pt x="345" y="315"/>
                </a:lnTo>
                <a:lnTo>
                  <a:pt x="335" y="308"/>
                </a:lnTo>
                <a:lnTo>
                  <a:pt x="327" y="299"/>
                </a:lnTo>
                <a:lnTo>
                  <a:pt x="327" y="317"/>
                </a:lnTo>
                <a:lnTo>
                  <a:pt x="293" y="317"/>
                </a:lnTo>
                <a:lnTo>
                  <a:pt x="293" y="64"/>
                </a:lnTo>
                <a:lnTo>
                  <a:pt x="327" y="64"/>
                </a:lnTo>
                <a:lnTo>
                  <a:pt x="327" y="148"/>
                </a:lnTo>
                <a:lnTo>
                  <a:pt x="335" y="139"/>
                </a:lnTo>
                <a:lnTo>
                  <a:pt x="344" y="132"/>
                </a:lnTo>
                <a:lnTo>
                  <a:pt x="348" y="130"/>
                </a:lnTo>
                <a:lnTo>
                  <a:pt x="354" y="128"/>
                </a:lnTo>
                <a:lnTo>
                  <a:pt x="358" y="127"/>
                </a:lnTo>
                <a:lnTo>
                  <a:pt x="362" y="127"/>
                </a:lnTo>
                <a:lnTo>
                  <a:pt x="368" y="127"/>
                </a:lnTo>
                <a:lnTo>
                  <a:pt x="372" y="128"/>
                </a:lnTo>
                <a:lnTo>
                  <a:pt x="377" y="130"/>
                </a:lnTo>
                <a:lnTo>
                  <a:pt x="380" y="132"/>
                </a:lnTo>
                <a:lnTo>
                  <a:pt x="383" y="136"/>
                </a:lnTo>
                <a:lnTo>
                  <a:pt x="385" y="139"/>
                </a:lnTo>
                <a:lnTo>
                  <a:pt x="388" y="143"/>
                </a:lnTo>
                <a:lnTo>
                  <a:pt x="389" y="149"/>
                </a:lnTo>
                <a:lnTo>
                  <a:pt x="392" y="154"/>
                </a:lnTo>
                <a:lnTo>
                  <a:pt x="393" y="163"/>
                </a:lnTo>
                <a:lnTo>
                  <a:pt x="393" y="173"/>
                </a:lnTo>
                <a:lnTo>
                  <a:pt x="393" y="186"/>
                </a:lnTo>
                <a:lnTo>
                  <a:pt x="393" y="261"/>
                </a:lnTo>
                <a:close/>
                <a:moveTo>
                  <a:pt x="521" y="230"/>
                </a:moveTo>
                <a:lnTo>
                  <a:pt x="453" y="230"/>
                </a:lnTo>
                <a:lnTo>
                  <a:pt x="453" y="263"/>
                </a:lnTo>
                <a:lnTo>
                  <a:pt x="454" y="268"/>
                </a:lnTo>
                <a:lnTo>
                  <a:pt x="454" y="274"/>
                </a:lnTo>
                <a:lnTo>
                  <a:pt x="456" y="279"/>
                </a:lnTo>
                <a:lnTo>
                  <a:pt x="458" y="282"/>
                </a:lnTo>
                <a:lnTo>
                  <a:pt x="461" y="286"/>
                </a:lnTo>
                <a:lnTo>
                  <a:pt x="464" y="287"/>
                </a:lnTo>
                <a:lnTo>
                  <a:pt x="467" y="289"/>
                </a:lnTo>
                <a:lnTo>
                  <a:pt x="472" y="289"/>
                </a:lnTo>
                <a:lnTo>
                  <a:pt x="477" y="288"/>
                </a:lnTo>
                <a:lnTo>
                  <a:pt x="481" y="286"/>
                </a:lnTo>
                <a:lnTo>
                  <a:pt x="485" y="281"/>
                </a:lnTo>
                <a:lnTo>
                  <a:pt x="487" y="275"/>
                </a:lnTo>
                <a:lnTo>
                  <a:pt x="487" y="267"/>
                </a:lnTo>
                <a:lnTo>
                  <a:pt x="487" y="252"/>
                </a:lnTo>
                <a:lnTo>
                  <a:pt x="521" y="252"/>
                </a:lnTo>
                <a:lnTo>
                  <a:pt x="521" y="257"/>
                </a:lnTo>
                <a:lnTo>
                  <a:pt x="521" y="272"/>
                </a:lnTo>
                <a:lnTo>
                  <a:pt x="521" y="279"/>
                </a:lnTo>
                <a:lnTo>
                  <a:pt x="520" y="285"/>
                </a:lnTo>
                <a:lnTo>
                  <a:pt x="518" y="289"/>
                </a:lnTo>
                <a:lnTo>
                  <a:pt x="516" y="294"/>
                </a:lnTo>
                <a:lnTo>
                  <a:pt x="513" y="300"/>
                </a:lnTo>
                <a:lnTo>
                  <a:pt x="509" y="304"/>
                </a:lnTo>
                <a:lnTo>
                  <a:pt x="505" y="308"/>
                </a:lnTo>
                <a:lnTo>
                  <a:pt x="501" y="312"/>
                </a:lnTo>
                <a:lnTo>
                  <a:pt x="496" y="315"/>
                </a:lnTo>
                <a:lnTo>
                  <a:pt x="491" y="317"/>
                </a:lnTo>
                <a:lnTo>
                  <a:pt x="485" y="318"/>
                </a:lnTo>
                <a:lnTo>
                  <a:pt x="478" y="319"/>
                </a:lnTo>
                <a:lnTo>
                  <a:pt x="472" y="320"/>
                </a:lnTo>
                <a:lnTo>
                  <a:pt x="465" y="319"/>
                </a:lnTo>
                <a:lnTo>
                  <a:pt x="460" y="318"/>
                </a:lnTo>
                <a:lnTo>
                  <a:pt x="454" y="317"/>
                </a:lnTo>
                <a:lnTo>
                  <a:pt x="449" y="315"/>
                </a:lnTo>
                <a:lnTo>
                  <a:pt x="443" y="313"/>
                </a:lnTo>
                <a:lnTo>
                  <a:pt x="439" y="308"/>
                </a:lnTo>
                <a:lnTo>
                  <a:pt x="435" y="305"/>
                </a:lnTo>
                <a:lnTo>
                  <a:pt x="431" y="301"/>
                </a:lnTo>
                <a:lnTo>
                  <a:pt x="426" y="292"/>
                </a:lnTo>
                <a:lnTo>
                  <a:pt x="423" y="282"/>
                </a:lnTo>
                <a:lnTo>
                  <a:pt x="421" y="271"/>
                </a:lnTo>
                <a:lnTo>
                  <a:pt x="420" y="257"/>
                </a:lnTo>
                <a:lnTo>
                  <a:pt x="420" y="191"/>
                </a:lnTo>
                <a:lnTo>
                  <a:pt x="421" y="177"/>
                </a:lnTo>
                <a:lnTo>
                  <a:pt x="423" y="165"/>
                </a:lnTo>
                <a:lnTo>
                  <a:pt x="426" y="154"/>
                </a:lnTo>
                <a:lnTo>
                  <a:pt x="431" y="146"/>
                </a:lnTo>
                <a:lnTo>
                  <a:pt x="435" y="142"/>
                </a:lnTo>
                <a:lnTo>
                  <a:pt x="438" y="138"/>
                </a:lnTo>
                <a:lnTo>
                  <a:pt x="443" y="135"/>
                </a:lnTo>
                <a:lnTo>
                  <a:pt x="448" y="131"/>
                </a:lnTo>
                <a:lnTo>
                  <a:pt x="453" y="129"/>
                </a:lnTo>
                <a:lnTo>
                  <a:pt x="459" y="128"/>
                </a:lnTo>
                <a:lnTo>
                  <a:pt x="465" y="127"/>
                </a:lnTo>
                <a:lnTo>
                  <a:pt x="472" y="127"/>
                </a:lnTo>
                <a:lnTo>
                  <a:pt x="477" y="127"/>
                </a:lnTo>
                <a:lnTo>
                  <a:pt x="483" y="128"/>
                </a:lnTo>
                <a:lnTo>
                  <a:pt x="489" y="129"/>
                </a:lnTo>
                <a:lnTo>
                  <a:pt x="494" y="131"/>
                </a:lnTo>
                <a:lnTo>
                  <a:pt x="499" y="135"/>
                </a:lnTo>
                <a:lnTo>
                  <a:pt x="503" y="138"/>
                </a:lnTo>
                <a:lnTo>
                  <a:pt x="507" y="142"/>
                </a:lnTo>
                <a:lnTo>
                  <a:pt x="512" y="146"/>
                </a:lnTo>
                <a:lnTo>
                  <a:pt x="516" y="154"/>
                </a:lnTo>
                <a:lnTo>
                  <a:pt x="519" y="165"/>
                </a:lnTo>
                <a:lnTo>
                  <a:pt x="521" y="177"/>
                </a:lnTo>
                <a:lnTo>
                  <a:pt x="521" y="191"/>
                </a:lnTo>
                <a:lnTo>
                  <a:pt x="521" y="23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3" name="Freeform 127">
            <a:extLst>
              <a:ext uri="{FF2B5EF4-FFF2-40B4-BE49-F238E27FC236}">
                <a16:creationId xmlns:a16="http://schemas.microsoft.com/office/drawing/2014/main" id="{745F008B-372E-8E49-BA0F-D268FDE5FDD2}"/>
              </a:ext>
            </a:extLst>
          </p:cNvPr>
          <p:cNvSpPr>
            <a:spLocks/>
          </p:cNvSpPr>
          <p:nvPr/>
        </p:nvSpPr>
        <p:spPr bwMode="auto">
          <a:xfrm>
            <a:off x="16358961" y="1995996"/>
            <a:ext cx="47680" cy="190714"/>
          </a:xfrm>
          <a:custGeom>
            <a:avLst/>
            <a:gdLst>
              <a:gd name="T0" fmla="*/ 17 w 32"/>
              <a:gd name="T1" fmla="*/ 0 h 132"/>
              <a:gd name="T2" fmla="*/ 13 w 32"/>
              <a:gd name="T3" fmla="*/ 1 h 132"/>
              <a:gd name="T4" fmla="*/ 8 w 32"/>
              <a:gd name="T5" fmla="*/ 2 h 132"/>
              <a:gd name="T6" fmla="*/ 4 w 32"/>
              <a:gd name="T7" fmla="*/ 6 h 132"/>
              <a:gd name="T8" fmla="*/ 0 w 32"/>
              <a:gd name="T9" fmla="*/ 9 h 132"/>
              <a:gd name="T10" fmla="*/ 0 w 32"/>
              <a:gd name="T11" fmla="*/ 123 h 132"/>
              <a:gd name="T12" fmla="*/ 4 w 32"/>
              <a:gd name="T13" fmla="*/ 128 h 132"/>
              <a:gd name="T14" fmla="*/ 8 w 32"/>
              <a:gd name="T15" fmla="*/ 130 h 132"/>
              <a:gd name="T16" fmla="*/ 13 w 32"/>
              <a:gd name="T17" fmla="*/ 132 h 132"/>
              <a:gd name="T18" fmla="*/ 17 w 32"/>
              <a:gd name="T19" fmla="*/ 132 h 132"/>
              <a:gd name="T20" fmla="*/ 21 w 32"/>
              <a:gd name="T21" fmla="*/ 132 h 132"/>
              <a:gd name="T22" fmla="*/ 24 w 32"/>
              <a:gd name="T23" fmla="*/ 131 h 132"/>
              <a:gd name="T24" fmla="*/ 27 w 32"/>
              <a:gd name="T25" fmla="*/ 129 h 132"/>
              <a:gd name="T26" fmla="*/ 29 w 32"/>
              <a:gd name="T27" fmla="*/ 125 h 132"/>
              <a:gd name="T28" fmla="*/ 30 w 32"/>
              <a:gd name="T29" fmla="*/ 122 h 132"/>
              <a:gd name="T30" fmla="*/ 31 w 32"/>
              <a:gd name="T31" fmla="*/ 118 h 132"/>
              <a:gd name="T32" fmla="*/ 32 w 32"/>
              <a:gd name="T33" fmla="*/ 113 h 132"/>
              <a:gd name="T34" fmla="*/ 32 w 32"/>
              <a:gd name="T35" fmla="*/ 106 h 132"/>
              <a:gd name="T36" fmla="*/ 32 w 32"/>
              <a:gd name="T37" fmla="*/ 26 h 132"/>
              <a:gd name="T38" fmla="*/ 32 w 32"/>
              <a:gd name="T39" fmla="*/ 21 h 132"/>
              <a:gd name="T40" fmla="*/ 31 w 32"/>
              <a:gd name="T41" fmla="*/ 15 h 132"/>
              <a:gd name="T42" fmla="*/ 30 w 32"/>
              <a:gd name="T43" fmla="*/ 11 h 132"/>
              <a:gd name="T44" fmla="*/ 29 w 32"/>
              <a:gd name="T45" fmla="*/ 7 h 132"/>
              <a:gd name="T46" fmla="*/ 27 w 32"/>
              <a:gd name="T47" fmla="*/ 5 h 132"/>
              <a:gd name="T48" fmla="*/ 24 w 32"/>
              <a:gd name="T49" fmla="*/ 2 h 132"/>
              <a:gd name="T50" fmla="*/ 21 w 32"/>
              <a:gd name="T51" fmla="*/ 1 h 132"/>
              <a:gd name="T52" fmla="*/ 17 w 32"/>
              <a:gd name="T5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132">
                <a:moveTo>
                  <a:pt x="17" y="0"/>
                </a:moveTo>
                <a:lnTo>
                  <a:pt x="13" y="1"/>
                </a:lnTo>
                <a:lnTo>
                  <a:pt x="8" y="2"/>
                </a:lnTo>
                <a:lnTo>
                  <a:pt x="4" y="6"/>
                </a:lnTo>
                <a:lnTo>
                  <a:pt x="0" y="9"/>
                </a:lnTo>
                <a:lnTo>
                  <a:pt x="0" y="123"/>
                </a:lnTo>
                <a:lnTo>
                  <a:pt x="4" y="128"/>
                </a:lnTo>
                <a:lnTo>
                  <a:pt x="8" y="130"/>
                </a:lnTo>
                <a:lnTo>
                  <a:pt x="13" y="132"/>
                </a:lnTo>
                <a:lnTo>
                  <a:pt x="17" y="132"/>
                </a:lnTo>
                <a:lnTo>
                  <a:pt x="21" y="132"/>
                </a:lnTo>
                <a:lnTo>
                  <a:pt x="24" y="131"/>
                </a:lnTo>
                <a:lnTo>
                  <a:pt x="27" y="129"/>
                </a:lnTo>
                <a:lnTo>
                  <a:pt x="29" y="125"/>
                </a:lnTo>
                <a:lnTo>
                  <a:pt x="30" y="122"/>
                </a:lnTo>
                <a:lnTo>
                  <a:pt x="31" y="118"/>
                </a:lnTo>
                <a:lnTo>
                  <a:pt x="32" y="113"/>
                </a:lnTo>
                <a:lnTo>
                  <a:pt x="32" y="106"/>
                </a:lnTo>
                <a:lnTo>
                  <a:pt x="32" y="26"/>
                </a:lnTo>
                <a:lnTo>
                  <a:pt x="32" y="21"/>
                </a:lnTo>
                <a:lnTo>
                  <a:pt x="31" y="15"/>
                </a:lnTo>
                <a:lnTo>
                  <a:pt x="30" y="11"/>
                </a:lnTo>
                <a:lnTo>
                  <a:pt x="29" y="7"/>
                </a:lnTo>
                <a:lnTo>
                  <a:pt x="27" y="5"/>
                </a:lnTo>
                <a:lnTo>
                  <a:pt x="24" y="2"/>
                </a:lnTo>
                <a:lnTo>
                  <a:pt x="21" y="1"/>
                </a:lnTo>
                <a:lnTo>
                  <a:pt x="17"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4" name="Freeform 128">
            <a:extLst>
              <a:ext uri="{FF2B5EF4-FFF2-40B4-BE49-F238E27FC236}">
                <a16:creationId xmlns:a16="http://schemas.microsoft.com/office/drawing/2014/main" id="{B57E6830-1968-E24D-9AD0-30365EB7678F}"/>
              </a:ext>
            </a:extLst>
          </p:cNvPr>
          <p:cNvSpPr>
            <a:spLocks/>
          </p:cNvSpPr>
          <p:nvPr/>
        </p:nvSpPr>
        <p:spPr bwMode="auto">
          <a:xfrm>
            <a:off x="16541004" y="1995997"/>
            <a:ext cx="52013" cy="65017"/>
          </a:xfrm>
          <a:custGeom>
            <a:avLst/>
            <a:gdLst>
              <a:gd name="T0" fmla="*/ 17 w 35"/>
              <a:gd name="T1" fmla="*/ 0 h 45"/>
              <a:gd name="T2" fmla="*/ 14 w 35"/>
              <a:gd name="T3" fmla="*/ 1 h 45"/>
              <a:gd name="T4" fmla="*/ 10 w 35"/>
              <a:gd name="T5" fmla="*/ 2 h 45"/>
              <a:gd name="T6" fmla="*/ 8 w 35"/>
              <a:gd name="T7" fmla="*/ 5 h 45"/>
              <a:gd name="T8" fmla="*/ 5 w 35"/>
              <a:gd name="T9" fmla="*/ 7 h 45"/>
              <a:gd name="T10" fmla="*/ 3 w 35"/>
              <a:gd name="T11" fmla="*/ 11 h 45"/>
              <a:gd name="T12" fmla="*/ 1 w 35"/>
              <a:gd name="T13" fmla="*/ 15 h 45"/>
              <a:gd name="T14" fmla="*/ 1 w 35"/>
              <a:gd name="T15" fmla="*/ 21 h 45"/>
              <a:gd name="T16" fmla="*/ 0 w 35"/>
              <a:gd name="T17" fmla="*/ 26 h 45"/>
              <a:gd name="T18" fmla="*/ 0 w 35"/>
              <a:gd name="T19" fmla="*/ 45 h 45"/>
              <a:gd name="T20" fmla="*/ 35 w 35"/>
              <a:gd name="T21" fmla="*/ 45 h 45"/>
              <a:gd name="T22" fmla="*/ 35 w 35"/>
              <a:gd name="T23" fmla="*/ 26 h 45"/>
              <a:gd name="T24" fmla="*/ 35 w 35"/>
              <a:gd name="T25" fmla="*/ 21 h 45"/>
              <a:gd name="T26" fmla="*/ 34 w 35"/>
              <a:gd name="T27" fmla="*/ 15 h 45"/>
              <a:gd name="T28" fmla="*/ 33 w 35"/>
              <a:gd name="T29" fmla="*/ 11 h 45"/>
              <a:gd name="T30" fmla="*/ 30 w 35"/>
              <a:gd name="T31" fmla="*/ 7 h 45"/>
              <a:gd name="T32" fmla="*/ 28 w 35"/>
              <a:gd name="T33" fmla="*/ 5 h 45"/>
              <a:gd name="T34" fmla="*/ 25 w 35"/>
              <a:gd name="T35" fmla="*/ 2 h 45"/>
              <a:gd name="T36" fmla="*/ 22 w 35"/>
              <a:gd name="T37" fmla="*/ 1 h 45"/>
              <a:gd name="T38" fmla="*/ 17 w 35"/>
              <a:gd name="T3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45">
                <a:moveTo>
                  <a:pt x="17" y="0"/>
                </a:moveTo>
                <a:lnTo>
                  <a:pt x="14" y="1"/>
                </a:lnTo>
                <a:lnTo>
                  <a:pt x="10" y="2"/>
                </a:lnTo>
                <a:lnTo>
                  <a:pt x="8" y="5"/>
                </a:lnTo>
                <a:lnTo>
                  <a:pt x="5" y="7"/>
                </a:lnTo>
                <a:lnTo>
                  <a:pt x="3" y="11"/>
                </a:lnTo>
                <a:lnTo>
                  <a:pt x="1" y="15"/>
                </a:lnTo>
                <a:lnTo>
                  <a:pt x="1" y="21"/>
                </a:lnTo>
                <a:lnTo>
                  <a:pt x="0" y="26"/>
                </a:lnTo>
                <a:lnTo>
                  <a:pt x="0" y="45"/>
                </a:lnTo>
                <a:lnTo>
                  <a:pt x="35" y="45"/>
                </a:lnTo>
                <a:lnTo>
                  <a:pt x="35" y="26"/>
                </a:lnTo>
                <a:lnTo>
                  <a:pt x="35" y="21"/>
                </a:lnTo>
                <a:lnTo>
                  <a:pt x="34" y="15"/>
                </a:lnTo>
                <a:lnTo>
                  <a:pt x="33" y="11"/>
                </a:lnTo>
                <a:lnTo>
                  <a:pt x="30" y="7"/>
                </a:lnTo>
                <a:lnTo>
                  <a:pt x="28" y="5"/>
                </a:lnTo>
                <a:lnTo>
                  <a:pt x="25" y="2"/>
                </a:lnTo>
                <a:lnTo>
                  <a:pt x="22" y="1"/>
                </a:lnTo>
                <a:lnTo>
                  <a:pt x="17"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5" name="Freeform 129">
            <a:extLst>
              <a:ext uri="{FF2B5EF4-FFF2-40B4-BE49-F238E27FC236}">
                <a16:creationId xmlns:a16="http://schemas.microsoft.com/office/drawing/2014/main" id="{005617E8-29C9-A243-A93A-218378BD065C}"/>
              </a:ext>
            </a:extLst>
          </p:cNvPr>
          <p:cNvSpPr>
            <a:spLocks/>
          </p:cNvSpPr>
          <p:nvPr/>
        </p:nvSpPr>
        <p:spPr bwMode="auto">
          <a:xfrm>
            <a:off x="16020875" y="1350168"/>
            <a:ext cx="190714" cy="368426"/>
          </a:xfrm>
          <a:custGeom>
            <a:avLst/>
            <a:gdLst>
              <a:gd name="T0" fmla="*/ 48 w 132"/>
              <a:gd name="T1" fmla="*/ 151 h 255"/>
              <a:gd name="T2" fmla="*/ 48 w 132"/>
              <a:gd name="T3" fmla="*/ 255 h 255"/>
              <a:gd name="T4" fmla="*/ 86 w 132"/>
              <a:gd name="T5" fmla="*/ 255 h 255"/>
              <a:gd name="T6" fmla="*/ 86 w 132"/>
              <a:gd name="T7" fmla="*/ 151 h 255"/>
              <a:gd name="T8" fmla="*/ 132 w 132"/>
              <a:gd name="T9" fmla="*/ 0 h 255"/>
              <a:gd name="T10" fmla="*/ 93 w 132"/>
              <a:gd name="T11" fmla="*/ 0 h 255"/>
              <a:gd name="T12" fmla="*/ 67 w 132"/>
              <a:gd name="T13" fmla="*/ 100 h 255"/>
              <a:gd name="T14" fmla="*/ 40 w 132"/>
              <a:gd name="T15" fmla="*/ 0 h 255"/>
              <a:gd name="T16" fmla="*/ 0 w 132"/>
              <a:gd name="T17" fmla="*/ 0 h 255"/>
              <a:gd name="T18" fmla="*/ 6 w 132"/>
              <a:gd name="T19" fmla="*/ 16 h 255"/>
              <a:gd name="T20" fmla="*/ 11 w 132"/>
              <a:gd name="T21" fmla="*/ 34 h 255"/>
              <a:gd name="T22" fmla="*/ 18 w 132"/>
              <a:gd name="T23" fmla="*/ 52 h 255"/>
              <a:gd name="T24" fmla="*/ 25 w 132"/>
              <a:gd name="T25" fmla="*/ 71 h 255"/>
              <a:gd name="T26" fmla="*/ 33 w 132"/>
              <a:gd name="T27" fmla="*/ 96 h 255"/>
              <a:gd name="T28" fmla="*/ 39 w 132"/>
              <a:gd name="T29" fmla="*/ 118 h 255"/>
              <a:gd name="T30" fmla="*/ 45 w 132"/>
              <a:gd name="T31" fmla="*/ 136 h 255"/>
              <a:gd name="T32" fmla="*/ 48 w 132"/>
              <a:gd name="T33" fmla="*/ 15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255">
                <a:moveTo>
                  <a:pt x="48" y="151"/>
                </a:moveTo>
                <a:lnTo>
                  <a:pt x="48" y="255"/>
                </a:lnTo>
                <a:lnTo>
                  <a:pt x="86" y="255"/>
                </a:lnTo>
                <a:lnTo>
                  <a:pt x="86" y="151"/>
                </a:lnTo>
                <a:lnTo>
                  <a:pt x="132" y="0"/>
                </a:lnTo>
                <a:lnTo>
                  <a:pt x="93" y="0"/>
                </a:lnTo>
                <a:lnTo>
                  <a:pt x="67" y="100"/>
                </a:lnTo>
                <a:lnTo>
                  <a:pt x="40" y="0"/>
                </a:lnTo>
                <a:lnTo>
                  <a:pt x="0" y="0"/>
                </a:lnTo>
                <a:lnTo>
                  <a:pt x="6" y="16"/>
                </a:lnTo>
                <a:lnTo>
                  <a:pt x="11" y="34"/>
                </a:lnTo>
                <a:lnTo>
                  <a:pt x="18" y="52"/>
                </a:lnTo>
                <a:lnTo>
                  <a:pt x="25" y="71"/>
                </a:lnTo>
                <a:lnTo>
                  <a:pt x="33" y="96"/>
                </a:lnTo>
                <a:lnTo>
                  <a:pt x="39" y="118"/>
                </a:lnTo>
                <a:lnTo>
                  <a:pt x="45" y="136"/>
                </a:lnTo>
                <a:lnTo>
                  <a:pt x="48" y="15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6" name="Freeform 130">
            <a:extLst>
              <a:ext uri="{FF2B5EF4-FFF2-40B4-BE49-F238E27FC236}">
                <a16:creationId xmlns:a16="http://schemas.microsoft.com/office/drawing/2014/main" id="{2073AF81-8BB2-4B44-8654-1F355E06AC43}"/>
              </a:ext>
            </a:extLst>
          </p:cNvPr>
          <p:cNvSpPr>
            <a:spLocks noEditPoints="1"/>
          </p:cNvSpPr>
          <p:nvPr/>
        </p:nvSpPr>
        <p:spPr bwMode="auto">
          <a:xfrm>
            <a:off x="16211591" y="1441192"/>
            <a:ext cx="147370" cy="281738"/>
          </a:xfrm>
          <a:custGeom>
            <a:avLst/>
            <a:gdLst>
              <a:gd name="T0" fmla="*/ 57 w 102"/>
              <a:gd name="T1" fmla="*/ 194 h 194"/>
              <a:gd name="T2" fmla="*/ 69 w 102"/>
              <a:gd name="T3" fmla="*/ 192 h 194"/>
              <a:gd name="T4" fmla="*/ 79 w 102"/>
              <a:gd name="T5" fmla="*/ 187 h 194"/>
              <a:gd name="T6" fmla="*/ 88 w 102"/>
              <a:gd name="T7" fmla="*/ 180 h 194"/>
              <a:gd name="T8" fmla="*/ 96 w 102"/>
              <a:gd name="T9" fmla="*/ 167 h 194"/>
              <a:gd name="T10" fmla="*/ 102 w 102"/>
              <a:gd name="T11" fmla="*/ 145 h 194"/>
              <a:gd name="T12" fmla="*/ 102 w 102"/>
              <a:gd name="T13" fmla="*/ 64 h 194"/>
              <a:gd name="T14" fmla="*/ 100 w 102"/>
              <a:gd name="T15" fmla="*/ 38 h 194"/>
              <a:gd name="T16" fmla="*/ 91 w 102"/>
              <a:gd name="T17" fmla="*/ 19 h 194"/>
              <a:gd name="T18" fmla="*/ 83 w 102"/>
              <a:gd name="T19" fmla="*/ 11 h 194"/>
              <a:gd name="T20" fmla="*/ 75 w 102"/>
              <a:gd name="T21" fmla="*/ 4 h 194"/>
              <a:gd name="T22" fmla="*/ 64 w 102"/>
              <a:gd name="T23" fmla="*/ 1 h 194"/>
              <a:gd name="T24" fmla="*/ 51 w 102"/>
              <a:gd name="T25" fmla="*/ 0 h 194"/>
              <a:gd name="T26" fmla="*/ 39 w 102"/>
              <a:gd name="T27" fmla="*/ 1 h 194"/>
              <a:gd name="T28" fmla="*/ 28 w 102"/>
              <a:gd name="T29" fmla="*/ 4 h 194"/>
              <a:gd name="T30" fmla="*/ 19 w 102"/>
              <a:gd name="T31" fmla="*/ 11 h 194"/>
              <a:gd name="T32" fmla="*/ 11 w 102"/>
              <a:gd name="T33" fmla="*/ 19 h 194"/>
              <a:gd name="T34" fmla="*/ 3 w 102"/>
              <a:gd name="T35" fmla="*/ 38 h 194"/>
              <a:gd name="T36" fmla="*/ 0 w 102"/>
              <a:gd name="T37" fmla="*/ 64 h 194"/>
              <a:gd name="T38" fmla="*/ 1 w 102"/>
              <a:gd name="T39" fmla="*/ 145 h 194"/>
              <a:gd name="T40" fmla="*/ 7 w 102"/>
              <a:gd name="T41" fmla="*/ 167 h 194"/>
              <a:gd name="T42" fmla="*/ 15 w 102"/>
              <a:gd name="T43" fmla="*/ 180 h 194"/>
              <a:gd name="T44" fmla="*/ 24 w 102"/>
              <a:gd name="T45" fmla="*/ 187 h 194"/>
              <a:gd name="T46" fmla="*/ 34 w 102"/>
              <a:gd name="T47" fmla="*/ 192 h 194"/>
              <a:gd name="T48" fmla="*/ 44 w 102"/>
              <a:gd name="T49" fmla="*/ 194 h 194"/>
              <a:gd name="T50" fmla="*/ 35 w 102"/>
              <a:gd name="T51" fmla="*/ 57 h 194"/>
              <a:gd name="T52" fmla="*/ 36 w 102"/>
              <a:gd name="T53" fmla="*/ 45 h 194"/>
              <a:gd name="T54" fmla="*/ 39 w 102"/>
              <a:gd name="T55" fmla="*/ 38 h 194"/>
              <a:gd name="T56" fmla="*/ 43 w 102"/>
              <a:gd name="T57" fmla="*/ 32 h 194"/>
              <a:gd name="T58" fmla="*/ 51 w 102"/>
              <a:gd name="T59" fmla="*/ 30 h 194"/>
              <a:gd name="T60" fmla="*/ 58 w 102"/>
              <a:gd name="T61" fmla="*/ 32 h 194"/>
              <a:gd name="T62" fmla="*/ 63 w 102"/>
              <a:gd name="T63" fmla="*/ 38 h 194"/>
              <a:gd name="T64" fmla="*/ 66 w 102"/>
              <a:gd name="T65" fmla="*/ 45 h 194"/>
              <a:gd name="T66" fmla="*/ 67 w 102"/>
              <a:gd name="T67" fmla="*/ 57 h 194"/>
              <a:gd name="T68" fmla="*/ 67 w 102"/>
              <a:gd name="T69" fmla="*/ 143 h 194"/>
              <a:gd name="T70" fmla="*/ 65 w 102"/>
              <a:gd name="T71" fmla="*/ 153 h 194"/>
              <a:gd name="T72" fmla="*/ 61 w 102"/>
              <a:gd name="T73" fmla="*/ 160 h 194"/>
              <a:gd name="T74" fmla="*/ 55 w 102"/>
              <a:gd name="T75" fmla="*/ 163 h 194"/>
              <a:gd name="T76" fmla="*/ 48 w 102"/>
              <a:gd name="T77" fmla="*/ 163 h 194"/>
              <a:gd name="T78" fmla="*/ 41 w 102"/>
              <a:gd name="T79" fmla="*/ 160 h 194"/>
              <a:gd name="T80" fmla="*/ 37 w 102"/>
              <a:gd name="T81" fmla="*/ 153 h 194"/>
              <a:gd name="T82" fmla="*/ 35 w 102"/>
              <a:gd name="T83" fmla="*/ 143 h 194"/>
              <a:gd name="T84" fmla="*/ 35 w 102"/>
              <a:gd name="T85" fmla="*/ 5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194">
                <a:moveTo>
                  <a:pt x="51" y="194"/>
                </a:moveTo>
                <a:lnTo>
                  <a:pt x="57" y="194"/>
                </a:lnTo>
                <a:lnTo>
                  <a:pt x="64" y="193"/>
                </a:lnTo>
                <a:lnTo>
                  <a:pt x="69" y="192"/>
                </a:lnTo>
                <a:lnTo>
                  <a:pt x="75" y="190"/>
                </a:lnTo>
                <a:lnTo>
                  <a:pt x="79" y="187"/>
                </a:lnTo>
                <a:lnTo>
                  <a:pt x="83" y="183"/>
                </a:lnTo>
                <a:lnTo>
                  <a:pt x="88" y="180"/>
                </a:lnTo>
                <a:lnTo>
                  <a:pt x="91" y="175"/>
                </a:lnTo>
                <a:lnTo>
                  <a:pt x="96" y="167"/>
                </a:lnTo>
                <a:lnTo>
                  <a:pt x="100" y="156"/>
                </a:lnTo>
                <a:lnTo>
                  <a:pt x="102" y="145"/>
                </a:lnTo>
                <a:lnTo>
                  <a:pt x="102" y="131"/>
                </a:lnTo>
                <a:lnTo>
                  <a:pt x="102" y="64"/>
                </a:lnTo>
                <a:lnTo>
                  <a:pt x="102" y="50"/>
                </a:lnTo>
                <a:lnTo>
                  <a:pt x="100" y="38"/>
                </a:lnTo>
                <a:lnTo>
                  <a:pt x="96" y="27"/>
                </a:lnTo>
                <a:lnTo>
                  <a:pt x="91" y="19"/>
                </a:lnTo>
                <a:lnTo>
                  <a:pt x="88" y="15"/>
                </a:lnTo>
                <a:lnTo>
                  <a:pt x="83" y="11"/>
                </a:lnTo>
                <a:lnTo>
                  <a:pt x="79" y="7"/>
                </a:lnTo>
                <a:lnTo>
                  <a:pt x="75" y="4"/>
                </a:lnTo>
                <a:lnTo>
                  <a:pt x="69" y="2"/>
                </a:lnTo>
                <a:lnTo>
                  <a:pt x="64" y="1"/>
                </a:lnTo>
                <a:lnTo>
                  <a:pt x="57" y="0"/>
                </a:lnTo>
                <a:lnTo>
                  <a:pt x="51" y="0"/>
                </a:lnTo>
                <a:lnTo>
                  <a:pt x="44" y="0"/>
                </a:lnTo>
                <a:lnTo>
                  <a:pt x="39" y="1"/>
                </a:lnTo>
                <a:lnTo>
                  <a:pt x="34" y="2"/>
                </a:lnTo>
                <a:lnTo>
                  <a:pt x="28" y="4"/>
                </a:lnTo>
                <a:lnTo>
                  <a:pt x="24" y="7"/>
                </a:lnTo>
                <a:lnTo>
                  <a:pt x="19" y="11"/>
                </a:lnTo>
                <a:lnTo>
                  <a:pt x="15" y="15"/>
                </a:lnTo>
                <a:lnTo>
                  <a:pt x="11" y="19"/>
                </a:lnTo>
                <a:lnTo>
                  <a:pt x="7" y="27"/>
                </a:lnTo>
                <a:lnTo>
                  <a:pt x="3" y="38"/>
                </a:lnTo>
                <a:lnTo>
                  <a:pt x="1" y="50"/>
                </a:lnTo>
                <a:lnTo>
                  <a:pt x="0" y="64"/>
                </a:lnTo>
                <a:lnTo>
                  <a:pt x="0" y="131"/>
                </a:lnTo>
                <a:lnTo>
                  <a:pt x="1" y="145"/>
                </a:lnTo>
                <a:lnTo>
                  <a:pt x="3" y="156"/>
                </a:lnTo>
                <a:lnTo>
                  <a:pt x="7" y="167"/>
                </a:lnTo>
                <a:lnTo>
                  <a:pt x="11" y="175"/>
                </a:lnTo>
                <a:lnTo>
                  <a:pt x="15" y="180"/>
                </a:lnTo>
                <a:lnTo>
                  <a:pt x="19" y="183"/>
                </a:lnTo>
                <a:lnTo>
                  <a:pt x="24" y="187"/>
                </a:lnTo>
                <a:lnTo>
                  <a:pt x="28" y="190"/>
                </a:lnTo>
                <a:lnTo>
                  <a:pt x="34" y="192"/>
                </a:lnTo>
                <a:lnTo>
                  <a:pt x="39" y="193"/>
                </a:lnTo>
                <a:lnTo>
                  <a:pt x="44" y="194"/>
                </a:lnTo>
                <a:lnTo>
                  <a:pt x="51" y="194"/>
                </a:lnTo>
                <a:close/>
                <a:moveTo>
                  <a:pt x="35" y="57"/>
                </a:moveTo>
                <a:lnTo>
                  <a:pt x="35" y="51"/>
                </a:lnTo>
                <a:lnTo>
                  <a:pt x="36" y="45"/>
                </a:lnTo>
                <a:lnTo>
                  <a:pt x="37" y="41"/>
                </a:lnTo>
                <a:lnTo>
                  <a:pt x="39" y="38"/>
                </a:lnTo>
                <a:lnTo>
                  <a:pt x="41" y="34"/>
                </a:lnTo>
                <a:lnTo>
                  <a:pt x="43" y="32"/>
                </a:lnTo>
                <a:lnTo>
                  <a:pt x="48" y="31"/>
                </a:lnTo>
                <a:lnTo>
                  <a:pt x="51" y="30"/>
                </a:lnTo>
                <a:lnTo>
                  <a:pt x="55" y="31"/>
                </a:lnTo>
                <a:lnTo>
                  <a:pt x="58" y="32"/>
                </a:lnTo>
                <a:lnTo>
                  <a:pt x="61" y="34"/>
                </a:lnTo>
                <a:lnTo>
                  <a:pt x="63" y="38"/>
                </a:lnTo>
                <a:lnTo>
                  <a:pt x="65" y="41"/>
                </a:lnTo>
                <a:lnTo>
                  <a:pt x="66" y="45"/>
                </a:lnTo>
                <a:lnTo>
                  <a:pt x="67" y="51"/>
                </a:lnTo>
                <a:lnTo>
                  <a:pt x="67" y="57"/>
                </a:lnTo>
                <a:lnTo>
                  <a:pt x="67" y="137"/>
                </a:lnTo>
                <a:lnTo>
                  <a:pt x="67" y="143"/>
                </a:lnTo>
                <a:lnTo>
                  <a:pt x="66" y="149"/>
                </a:lnTo>
                <a:lnTo>
                  <a:pt x="65" y="153"/>
                </a:lnTo>
                <a:lnTo>
                  <a:pt x="63" y="156"/>
                </a:lnTo>
                <a:lnTo>
                  <a:pt x="61" y="160"/>
                </a:lnTo>
                <a:lnTo>
                  <a:pt x="58" y="162"/>
                </a:lnTo>
                <a:lnTo>
                  <a:pt x="55" y="163"/>
                </a:lnTo>
                <a:lnTo>
                  <a:pt x="51" y="163"/>
                </a:lnTo>
                <a:lnTo>
                  <a:pt x="48" y="163"/>
                </a:lnTo>
                <a:lnTo>
                  <a:pt x="43" y="162"/>
                </a:lnTo>
                <a:lnTo>
                  <a:pt x="41" y="160"/>
                </a:lnTo>
                <a:lnTo>
                  <a:pt x="39" y="156"/>
                </a:lnTo>
                <a:lnTo>
                  <a:pt x="37" y="153"/>
                </a:lnTo>
                <a:lnTo>
                  <a:pt x="36" y="149"/>
                </a:lnTo>
                <a:lnTo>
                  <a:pt x="35" y="143"/>
                </a:lnTo>
                <a:lnTo>
                  <a:pt x="35" y="137"/>
                </a:lnTo>
                <a:lnTo>
                  <a:pt x="35" y="5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7" name="Freeform 131">
            <a:extLst>
              <a:ext uri="{FF2B5EF4-FFF2-40B4-BE49-F238E27FC236}">
                <a16:creationId xmlns:a16="http://schemas.microsoft.com/office/drawing/2014/main" id="{8CD3A37E-7F9F-7B47-A2B5-AF11561861C5}"/>
              </a:ext>
            </a:extLst>
          </p:cNvPr>
          <p:cNvSpPr>
            <a:spLocks/>
          </p:cNvSpPr>
          <p:nvPr/>
        </p:nvSpPr>
        <p:spPr bwMode="auto">
          <a:xfrm>
            <a:off x="16397970" y="1445525"/>
            <a:ext cx="143037" cy="277402"/>
          </a:xfrm>
          <a:custGeom>
            <a:avLst/>
            <a:gdLst>
              <a:gd name="T0" fmla="*/ 26 w 99"/>
              <a:gd name="T1" fmla="*/ 192 h 192"/>
              <a:gd name="T2" fmla="*/ 30 w 99"/>
              <a:gd name="T3" fmla="*/ 192 h 192"/>
              <a:gd name="T4" fmla="*/ 35 w 99"/>
              <a:gd name="T5" fmla="*/ 191 h 192"/>
              <a:gd name="T6" fmla="*/ 40 w 99"/>
              <a:gd name="T7" fmla="*/ 189 h 192"/>
              <a:gd name="T8" fmla="*/ 45 w 99"/>
              <a:gd name="T9" fmla="*/ 187 h 192"/>
              <a:gd name="T10" fmla="*/ 55 w 99"/>
              <a:gd name="T11" fmla="*/ 179 h 192"/>
              <a:gd name="T12" fmla="*/ 65 w 99"/>
              <a:gd name="T13" fmla="*/ 168 h 192"/>
              <a:gd name="T14" fmla="*/ 65 w 99"/>
              <a:gd name="T15" fmla="*/ 190 h 192"/>
              <a:gd name="T16" fmla="*/ 99 w 99"/>
              <a:gd name="T17" fmla="*/ 190 h 192"/>
              <a:gd name="T18" fmla="*/ 99 w 99"/>
              <a:gd name="T19" fmla="*/ 0 h 192"/>
              <a:gd name="T20" fmla="*/ 65 w 99"/>
              <a:gd name="T21" fmla="*/ 0 h 192"/>
              <a:gd name="T22" fmla="*/ 65 w 99"/>
              <a:gd name="T23" fmla="*/ 145 h 192"/>
              <a:gd name="T24" fmla="*/ 59 w 99"/>
              <a:gd name="T25" fmla="*/ 152 h 192"/>
              <a:gd name="T26" fmla="*/ 54 w 99"/>
              <a:gd name="T27" fmla="*/ 158 h 192"/>
              <a:gd name="T28" fmla="*/ 48 w 99"/>
              <a:gd name="T29" fmla="*/ 160 h 192"/>
              <a:gd name="T30" fmla="*/ 43 w 99"/>
              <a:gd name="T31" fmla="*/ 161 h 192"/>
              <a:gd name="T32" fmla="*/ 40 w 99"/>
              <a:gd name="T33" fmla="*/ 161 h 192"/>
              <a:gd name="T34" fmla="*/ 38 w 99"/>
              <a:gd name="T35" fmla="*/ 159 h 192"/>
              <a:gd name="T36" fmla="*/ 36 w 99"/>
              <a:gd name="T37" fmla="*/ 157 h 192"/>
              <a:gd name="T38" fmla="*/ 35 w 99"/>
              <a:gd name="T39" fmla="*/ 153 h 192"/>
              <a:gd name="T40" fmla="*/ 35 w 99"/>
              <a:gd name="T41" fmla="*/ 149 h 192"/>
              <a:gd name="T42" fmla="*/ 34 w 99"/>
              <a:gd name="T43" fmla="*/ 139 h 192"/>
              <a:gd name="T44" fmla="*/ 34 w 99"/>
              <a:gd name="T45" fmla="*/ 0 h 192"/>
              <a:gd name="T46" fmla="*/ 0 w 99"/>
              <a:gd name="T47" fmla="*/ 0 h 192"/>
              <a:gd name="T48" fmla="*/ 0 w 99"/>
              <a:gd name="T49" fmla="*/ 150 h 192"/>
              <a:gd name="T50" fmla="*/ 1 w 99"/>
              <a:gd name="T51" fmla="*/ 166 h 192"/>
              <a:gd name="T52" fmla="*/ 3 w 99"/>
              <a:gd name="T53" fmla="*/ 178 h 192"/>
              <a:gd name="T54" fmla="*/ 5 w 99"/>
              <a:gd name="T55" fmla="*/ 181 h 192"/>
              <a:gd name="T56" fmla="*/ 6 w 99"/>
              <a:gd name="T57" fmla="*/ 185 h 192"/>
              <a:gd name="T58" fmla="*/ 8 w 99"/>
              <a:gd name="T59" fmla="*/ 187 h 192"/>
              <a:gd name="T60" fmla="*/ 12 w 99"/>
              <a:gd name="T61" fmla="*/ 189 h 192"/>
              <a:gd name="T62" fmla="*/ 18 w 99"/>
              <a:gd name="T63" fmla="*/ 191 h 192"/>
              <a:gd name="T64" fmla="*/ 26 w 99"/>
              <a:gd name="T6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192">
                <a:moveTo>
                  <a:pt x="26" y="192"/>
                </a:moveTo>
                <a:lnTo>
                  <a:pt x="30" y="192"/>
                </a:lnTo>
                <a:lnTo>
                  <a:pt x="35" y="191"/>
                </a:lnTo>
                <a:lnTo>
                  <a:pt x="40" y="189"/>
                </a:lnTo>
                <a:lnTo>
                  <a:pt x="45" y="187"/>
                </a:lnTo>
                <a:lnTo>
                  <a:pt x="55" y="179"/>
                </a:lnTo>
                <a:lnTo>
                  <a:pt x="65" y="168"/>
                </a:lnTo>
                <a:lnTo>
                  <a:pt x="65" y="190"/>
                </a:lnTo>
                <a:lnTo>
                  <a:pt x="99" y="190"/>
                </a:lnTo>
                <a:lnTo>
                  <a:pt x="99" y="0"/>
                </a:lnTo>
                <a:lnTo>
                  <a:pt x="65" y="0"/>
                </a:lnTo>
                <a:lnTo>
                  <a:pt x="65" y="145"/>
                </a:lnTo>
                <a:lnTo>
                  <a:pt x="59" y="152"/>
                </a:lnTo>
                <a:lnTo>
                  <a:pt x="54" y="158"/>
                </a:lnTo>
                <a:lnTo>
                  <a:pt x="48" y="160"/>
                </a:lnTo>
                <a:lnTo>
                  <a:pt x="43" y="161"/>
                </a:lnTo>
                <a:lnTo>
                  <a:pt x="40" y="161"/>
                </a:lnTo>
                <a:lnTo>
                  <a:pt x="38" y="159"/>
                </a:lnTo>
                <a:lnTo>
                  <a:pt x="36" y="157"/>
                </a:lnTo>
                <a:lnTo>
                  <a:pt x="35" y="153"/>
                </a:lnTo>
                <a:lnTo>
                  <a:pt x="35" y="149"/>
                </a:lnTo>
                <a:lnTo>
                  <a:pt x="34" y="139"/>
                </a:lnTo>
                <a:lnTo>
                  <a:pt x="34" y="0"/>
                </a:lnTo>
                <a:lnTo>
                  <a:pt x="0" y="0"/>
                </a:lnTo>
                <a:lnTo>
                  <a:pt x="0" y="150"/>
                </a:lnTo>
                <a:lnTo>
                  <a:pt x="1" y="166"/>
                </a:lnTo>
                <a:lnTo>
                  <a:pt x="3" y="178"/>
                </a:lnTo>
                <a:lnTo>
                  <a:pt x="5" y="181"/>
                </a:lnTo>
                <a:lnTo>
                  <a:pt x="6" y="185"/>
                </a:lnTo>
                <a:lnTo>
                  <a:pt x="8" y="187"/>
                </a:lnTo>
                <a:lnTo>
                  <a:pt x="12" y="189"/>
                </a:lnTo>
                <a:lnTo>
                  <a:pt x="18" y="191"/>
                </a:lnTo>
                <a:lnTo>
                  <a:pt x="26" y="19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8" name="Freeform 132">
            <a:extLst>
              <a:ext uri="{FF2B5EF4-FFF2-40B4-BE49-F238E27FC236}">
                <a16:creationId xmlns:a16="http://schemas.microsoft.com/office/drawing/2014/main" id="{9F5E6FFE-CCC8-6242-9A21-B1FA9EE9BAE7}"/>
              </a:ext>
            </a:extLst>
          </p:cNvPr>
          <p:cNvSpPr>
            <a:spLocks noEditPoints="1"/>
          </p:cNvSpPr>
          <p:nvPr/>
        </p:nvSpPr>
        <p:spPr bwMode="auto">
          <a:xfrm>
            <a:off x="20025868" y="1384843"/>
            <a:ext cx="914561" cy="918894"/>
          </a:xfrm>
          <a:custGeom>
            <a:avLst/>
            <a:gdLst>
              <a:gd name="T0" fmla="*/ 509 w 633"/>
              <a:gd name="T1" fmla="*/ 385 h 634"/>
              <a:gd name="T2" fmla="*/ 533 w 633"/>
              <a:gd name="T3" fmla="*/ 309 h 634"/>
              <a:gd name="T4" fmla="*/ 534 w 633"/>
              <a:gd name="T5" fmla="*/ 241 h 634"/>
              <a:gd name="T6" fmla="*/ 523 w 633"/>
              <a:gd name="T7" fmla="*/ 189 h 634"/>
              <a:gd name="T8" fmla="*/ 503 w 633"/>
              <a:gd name="T9" fmla="*/ 140 h 634"/>
              <a:gd name="T10" fmla="*/ 475 w 633"/>
              <a:gd name="T11" fmla="*/ 97 h 634"/>
              <a:gd name="T12" fmla="*/ 438 w 633"/>
              <a:gd name="T13" fmla="*/ 62 h 634"/>
              <a:gd name="T14" fmla="*/ 396 w 633"/>
              <a:gd name="T15" fmla="*/ 32 h 634"/>
              <a:gd name="T16" fmla="*/ 346 w 633"/>
              <a:gd name="T17" fmla="*/ 12 h 634"/>
              <a:gd name="T18" fmla="*/ 295 w 633"/>
              <a:gd name="T19" fmla="*/ 2 h 634"/>
              <a:gd name="T20" fmla="*/ 241 w 633"/>
              <a:gd name="T21" fmla="*/ 2 h 634"/>
              <a:gd name="T22" fmla="*/ 189 w 633"/>
              <a:gd name="T23" fmla="*/ 12 h 634"/>
              <a:gd name="T24" fmla="*/ 140 w 633"/>
              <a:gd name="T25" fmla="*/ 32 h 634"/>
              <a:gd name="T26" fmla="*/ 97 w 633"/>
              <a:gd name="T27" fmla="*/ 62 h 634"/>
              <a:gd name="T28" fmla="*/ 61 w 633"/>
              <a:gd name="T29" fmla="*/ 97 h 634"/>
              <a:gd name="T30" fmla="*/ 32 w 633"/>
              <a:gd name="T31" fmla="*/ 140 h 634"/>
              <a:gd name="T32" fmla="*/ 12 w 633"/>
              <a:gd name="T33" fmla="*/ 189 h 634"/>
              <a:gd name="T34" fmla="*/ 1 w 633"/>
              <a:gd name="T35" fmla="*/ 241 h 634"/>
              <a:gd name="T36" fmla="*/ 1 w 633"/>
              <a:gd name="T37" fmla="*/ 295 h 634"/>
              <a:gd name="T38" fmla="*/ 12 w 633"/>
              <a:gd name="T39" fmla="*/ 347 h 634"/>
              <a:gd name="T40" fmla="*/ 32 w 633"/>
              <a:gd name="T41" fmla="*/ 396 h 634"/>
              <a:gd name="T42" fmla="*/ 61 w 633"/>
              <a:gd name="T43" fmla="*/ 439 h 634"/>
              <a:gd name="T44" fmla="*/ 97 w 633"/>
              <a:gd name="T45" fmla="*/ 475 h 634"/>
              <a:gd name="T46" fmla="*/ 140 w 633"/>
              <a:gd name="T47" fmla="*/ 503 h 634"/>
              <a:gd name="T48" fmla="*/ 189 w 633"/>
              <a:gd name="T49" fmla="*/ 524 h 634"/>
              <a:gd name="T50" fmla="*/ 241 w 633"/>
              <a:gd name="T51" fmla="*/ 534 h 634"/>
              <a:gd name="T52" fmla="*/ 309 w 633"/>
              <a:gd name="T53" fmla="*/ 533 h 634"/>
              <a:gd name="T54" fmla="*/ 384 w 633"/>
              <a:gd name="T55" fmla="*/ 510 h 634"/>
              <a:gd name="T56" fmla="*/ 557 w 633"/>
              <a:gd name="T57" fmla="*/ 625 h 634"/>
              <a:gd name="T58" fmla="*/ 594 w 633"/>
              <a:gd name="T59" fmla="*/ 633 h 634"/>
              <a:gd name="T60" fmla="*/ 625 w 633"/>
              <a:gd name="T61" fmla="*/ 611 h 634"/>
              <a:gd name="T62" fmla="*/ 633 w 633"/>
              <a:gd name="T63" fmla="*/ 574 h 634"/>
              <a:gd name="T64" fmla="*/ 388 w 633"/>
              <a:gd name="T65" fmla="*/ 389 h 634"/>
              <a:gd name="T66" fmla="*/ 333 w 633"/>
              <a:gd name="T67" fmla="*/ 426 h 634"/>
              <a:gd name="T68" fmla="*/ 268 w 633"/>
              <a:gd name="T69" fmla="*/ 438 h 634"/>
              <a:gd name="T70" fmla="*/ 203 w 633"/>
              <a:gd name="T71" fmla="*/ 426 h 634"/>
              <a:gd name="T72" fmla="*/ 148 w 633"/>
              <a:gd name="T73" fmla="*/ 389 h 634"/>
              <a:gd name="T74" fmla="*/ 110 w 633"/>
              <a:gd name="T75" fmla="*/ 334 h 634"/>
              <a:gd name="T76" fmla="*/ 97 w 633"/>
              <a:gd name="T77" fmla="*/ 268 h 634"/>
              <a:gd name="T78" fmla="*/ 110 w 633"/>
              <a:gd name="T79" fmla="*/ 203 h 634"/>
              <a:gd name="T80" fmla="*/ 148 w 633"/>
              <a:gd name="T81" fmla="*/ 148 h 634"/>
              <a:gd name="T82" fmla="*/ 203 w 633"/>
              <a:gd name="T83" fmla="*/ 110 h 634"/>
              <a:gd name="T84" fmla="*/ 268 w 633"/>
              <a:gd name="T85" fmla="*/ 98 h 634"/>
              <a:gd name="T86" fmla="*/ 333 w 633"/>
              <a:gd name="T87" fmla="*/ 110 h 634"/>
              <a:gd name="T88" fmla="*/ 388 w 633"/>
              <a:gd name="T89" fmla="*/ 148 h 634"/>
              <a:gd name="T90" fmla="*/ 426 w 633"/>
              <a:gd name="T91" fmla="*/ 203 h 634"/>
              <a:gd name="T92" fmla="*/ 438 w 633"/>
              <a:gd name="T93" fmla="*/ 268 h 634"/>
              <a:gd name="T94" fmla="*/ 426 w 633"/>
              <a:gd name="T95" fmla="*/ 334 h 634"/>
              <a:gd name="T96" fmla="*/ 388 w 633"/>
              <a:gd name="T97" fmla="*/ 3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3" h="634">
                <a:moveTo>
                  <a:pt x="619" y="551"/>
                </a:moveTo>
                <a:lnTo>
                  <a:pt x="489" y="420"/>
                </a:lnTo>
                <a:lnTo>
                  <a:pt x="500" y="403"/>
                </a:lnTo>
                <a:lnTo>
                  <a:pt x="509" y="385"/>
                </a:lnTo>
                <a:lnTo>
                  <a:pt x="517" y="367"/>
                </a:lnTo>
                <a:lnTo>
                  <a:pt x="523" y="348"/>
                </a:lnTo>
                <a:lnTo>
                  <a:pt x="529" y="328"/>
                </a:lnTo>
                <a:lnTo>
                  <a:pt x="533" y="309"/>
                </a:lnTo>
                <a:lnTo>
                  <a:pt x="535" y="289"/>
                </a:lnTo>
                <a:lnTo>
                  <a:pt x="535" y="268"/>
                </a:lnTo>
                <a:lnTo>
                  <a:pt x="535" y="255"/>
                </a:lnTo>
                <a:lnTo>
                  <a:pt x="534" y="241"/>
                </a:lnTo>
                <a:lnTo>
                  <a:pt x="533" y="228"/>
                </a:lnTo>
                <a:lnTo>
                  <a:pt x="530" y="215"/>
                </a:lnTo>
                <a:lnTo>
                  <a:pt x="528" y="202"/>
                </a:lnTo>
                <a:lnTo>
                  <a:pt x="523" y="189"/>
                </a:lnTo>
                <a:lnTo>
                  <a:pt x="519" y="177"/>
                </a:lnTo>
                <a:lnTo>
                  <a:pt x="515" y="164"/>
                </a:lnTo>
                <a:lnTo>
                  <a:pt x="509" y="152"/>
                </a:lnTo>
                <a:lnTo>
                  <a:pt x="503" y="140"/>
                </a:lnTo>
                <a:lnTo>
                  <a:pt x="496" y="128"/>
                </a:lnTo>
                <a:lnTo>
                  <a:pt x="490" y="118"/>
                </a:lnTo>
                <a:lnTo>
                  <a:pt x="482" y="107"/>
                </a:lnTo>
                <a:lnTo>
                  <a:pt x="475" y="97"/>
                </a:lnTo>
                <a:lnTo>
                  <a:pt x="466" y="87"/>
                </a:lnTo>
                <a:lnTo>
                  <a:pt x="458" y="79"/>
                </a:lnTo>
                <a:lnTo>
                  <a:pt x="448" y="70"/>
                </a:lnTo>
                <a:lnTo>
                  <a:pt x="438" y="62"/>
                </a:lnTo>
                <a:lnTo>
                  <a:pt x="428" y="54"/>
                </a:lnTo>
                <a:lnTo>
                  <a:pt x="418" y="46"/>
                </a:lnTo>
                <a:lnTo>
                  <a:pt x="407" y="39"/>
                </a:lnTo>
                <a:lnTo>
                  <a:pt x="396" y="32"/>
                </a:lnTo>
                <a:lnTo>
                  <a:pt x="384" y="27"/>
                </a:lnTo>
                <a:lnTo>
                  <a:pt x="372" y="22"/>
                </a:lnTo>
                <a:lnTo>
                  <a:pt x="359" y="16"/>
                </a:lnTo>
                <a:lnTo>
                  <a:pt x="346" y="12"/>
                </a:lnTo>
                <a:lnTo>
                  <a:pt x="334" y="9"/>
                </a:lnTo>
                <a:lnTo>
                  <a:pt x="322" y="5"/>
                </a:lnTo>
                <a:lnTo>
                  <a:pt x="307" y="3"/>
                </a:lnTo>
                <a:lnTo>
                  <a:pt x="295" y="2"/>
                </a:lnTo>
                <a:lnTo>
                  <a:pt x="282" y="1"/>
                </a:lnTo>
                <a:lnTo>
                  <a:pt x="268" y="0"/>
                </a:lnTo>
                <a:lnTo>
                  <a:pt x="255" y="1"/>
                </a:lnTo>
                <a:lnTo>
                  <a:pt x="241" y="2"/>
                </a:lnTo>
                <a:lnTo>
                  <a:pt x="228" y="3"/>
                </a:lnTo>
                <a:lnTo>
                  <a:pt x="215" y="5"/>
                </a:lnTo>
                <a:lnTo>
                  <a:pt x="202" y="9"/>
                </a:lnTo>
                <a:lnTo>
                  <a:pt x="189" y="12"/>
                </a:lnTo>
                <a:lnTo>
                  <a:pt x="176" y="16"/>
                </a:lnTo>
                <a:lnTo>
                  <a:pt x="164" y="22"/>
                </a:lnTo>
                <a:lnTo>
                  <a:pt x="152" y="27"/>
                </a:lnTo>
                <a:lnTo>
                  <a:pt x="140" y="32"/>
                </a:lnTo>
                <a:lnTo>
                  <a:pt x="128" y="39"/>
                </a:lnTo>
                <a:lnTo>
                  <a:pt x="117" y="46"/>
                </a:lnTo>
                <a:lnTo>
                  <a:pt x="107" y="54"/>
                </a:lnTo>
                <a:lnTo>
                  <a:pt x="97" y="62"/>
                </a:lnTo>
                <a:lnTo>
                  <a:pt x="87" y="70"/>
                </a:lnTo>
                <a:lnTo>
                  <a:pt x="79" y="79"/>
                </a:lnTo>
                <a:lnTo>
                  <a:pt x="70" y="87"/>
                </a:lnTo>
                <a:lnTo>
                  <a:pt x="61" y="97"/>
                </a:lnTo>
                <a:lnTo>
                  <a:pt x="54" y="107"/>
                </a:lnTo>
                <a:lnTo>
                  <a:pt x="46" y="118"/>
                </a:lnTo>
                <a:lnTo>
                  <a:pt x="39" y="128"/>
                </a:lnTo>
                <a:lnTo>
                  <a:pt x="32" y="140"/>
                </a:lnTo>
                <a:lnTo>
                  <a:pt x="27" y="152"/>
                </a:lnTo>
                <a:lnTo>
                  <a:pt x="21" y="164"/>
                </a:lnTo>
                <a:lnTo>
                  <a:pt x="16" y="177"/>
                </a:lnTo>
                <a:lnTo>
                  <a:pt x="12" y="189"/>
                </a:lnTo>
                <a:lnTo>
                  <a:pt x="8" y="202"/>
                </a:lnTo>
                <a:lnTo>
                  <a:pt x="5" y="215"/>
                </a:lnTo>
                <a:lnTo>
                  <a:pt x="3" y="228"/>
                </a:lnTo>
                <a:lnTo>
                  <a:pt x="1" y="241"/>
                </a:lnTo>
                <a:lnTo>
                  <a:pt x="1" y="255"/>
                </a:lnTo>
                <a:lnTo>
                  <a:pt x="0" y="268"/>
                </a:lnTo>
                <a:lnTo>
                  <a:pt x="1" y="282"/>
                </a:lnTo>
                <a:lnTo>
                  <a:pt x="1" y="295"/>
                </a:lnTo>
                <a:lnTo>
                  <a:pt x="3" y="309"/>
                </a:lnTo>
                <a:lnTo>
                  <a:pt x="5" y="322"/>
                </a:lnTo>
                <a:lnTo>
                  <a:pt x="8" y="335"/>
                </a:lnTo>
                <a:lnTo>
                  <a:pt x="12" y="347"/>
                </a:lnTo>
                <a:lnTo>
                  <a:pt x="16" y="360"/>
                </a:lnTo>
                <a:lnTo>
                  <a:pt x="21" y="372"/>
                </a:lnTo>
                <a:lnTo>
                  <a:pt x="27" y="384"/>
                </a:lnTo>
                <a:lnTo>
                  <a:pt x="32" y="396"/>
                </a:lnTo>
                <a:lnTo>
                  <a:pt x="39" y="407"/>
                </a:lnTo>
                <a:lnTo>
                  <a:pt x="46" y="419"/>
                </a:lnTo>
                <a:lnTo>
                  <a:pt x="54" y="429"/>
                </a:lnTo>
                <a:lnTo>
                  <a:pt x="61" y="439"/>
                </a:lnTo>
                <a:lnTo>
                  <a:pt x="70" y="448"/>
                </a:lnTo>
                <a:lnTo>
                  <a:pt x="79" y="458"/>
                </a:lnTo>
                <a:lnTo>
                  <a:pt x="87" y="466"/>
                </a:lnTo>
                <a:lnTo>
                  <a:pt x="97" y="475"/>
                </a:lnTo>
                <a:lnTo>
                  <a:pt x="107" y="483"/>
                </a:lnTo>
                <a:lnTo>
                  <a:pt x="117" y="490"/>
                </a:lnTo>
                <a:lnTo>
                  <a:pt x="128" y="497"/>
                </a:lnTo>
                <a:lnTo>
                  <a:pt x="140" y="503"/>
                </a:lnTo>
                <a:lnTo>
                  <a:pt x="152" y="510"/>
                </a:lnTo>
                <a:lnTo>
                  <a:pt x="164" y="515"/>
                </a:lnTo>
                <a:lnTo>
                  <a:pt x="176" y="519"/>
                </a:lnTo>
                <a:lnTo>
                  <a:pt x="189" y="524"/>
                </a:lnTo>
                <a:lnTo>
                  <a:pt x="202" y="528"/>
                </a:lnTo>
                <a:lnTo>
                  <a:pt x="215" y="531"/>
                </a:lnTo>
                <a:lnTo>
                  <a:pt x="228" y="533"/>
                </a:lnTo>
                <a:lnTo>
                  <a:pt x="241" y="534"/>
                </a:lnTo>
                <a:lnTo>
                  <a:pt x="255" y="536"/>
                </a:lnTo>
                <a:lnTo>
                  <a:pt x="268" y="536"/>
                </a:lnTo>
                <a:lnTo>
                  <a:pt x="288" y="536"/>
                </a:lnTo>
                <a:lnTo>
                  <a:pt x="309" y="533"/>
                </a:lnTo>
                <a:lnTo>
                  <a:pt x="328" y="529"/>
                </a:lnTo>
                <a:lnTo>
                  <a:pt x="347" y="524"/>
                </a:lnTo>
                <a:lnTo>
                  <a:pt x="366" y="517"/>
                </a:lnTo>
                <a:lnTo>
                  <a:pt x="384" y="510"/>
                </a:lnTo>
                <a:lnTo>
                  <a:pt x="403" y="500"/>
                </a:lnTo>
                <a:lnTo>
                  <a:pt x="420" y="489"/>
                </a:lnTo>
                <a:lnTo>
                  <a:pt x="550" y="619"/>
                </a:lnTo>
                <a:lnTo>
                  <a:pt x="557" y="625"/>
                </a:lnTo>
                <a:lnTo>
                  <a:pt x="566" y="629"/>
                </a:lnTo>
                <a:lnTo>
                  <a:pt x="574" y="633"/>
                </a:lnTo>
                <a:lnTo>
                  <a:pt x="584" y="634"/>
                </a:lnTo>
                <a:lnTo>
                  <a:pt x="594" y="633"/>
                </a:lnTo>
                <a:lnTo>
                  <a:pt x="603" y="629"/>
                </a:lnTo>
                <a:lnTo>
                  <a:pt x="611" y="625"/>
                </a:lnTo>
                <a:lnTo>
                  <a:pt x="619" y="619"/>
                </a:lnTo>
                <a:lnTo>
                  <a:pt x="625" y="611"/>
                </a:lnTo>
                <a:lnTo>
                  <a:pt x="629" y="604"/>
                </a:lnTo>
                <a:lnTo>
                  <a:pt x="633" y="594"/>
                </a:lnTo>
                <a:lnTo>
                  <a:pt x="633" y="584"/>
                </a:lnTo>
                <a:lnTo>
                  <a:pt x="633" y="574"/>
                </a:lnTo>
                <a:lnTo>
                  <a:pt x="629" y="566"/>
                </a:lnTo>
                <a:lnTo>
                  <a:pt x="625" y="558"/>
                </a:lnTo>
                <a:lnTo>
                  <a:pt x="619" y="551"/>
                </a:lnTo>
                <a:close/>
                <a:moveTo>
                  <a:pt x="388" y="389"/>
                </a:moveTo>
                <a:lnTo>
                  <a:pt x="376" y="401"/>
                </a:lnTo>
                <a:lnTo>
                  <a:pt x="361" y="410"/>
                </a:lnTo>
                <a:lnTo>
                  <a:pt x="347" y="419"/>
                </a:lnTo>
                <a:lnTo>
                  <a:pt x="333" y="426"/>
                </a:lnTo>
                <a:lnTo>
                  <a:pt x="317" y="432"/>
                </a:lnTo>
                <a:lnTo>
                  <a:pt x="302" y="435"/>
                </a:lnTo>
                <a:lnTo>
                  <a:pt x="285" y="437"/>
                </a:lnTo>
                <a:lnTo>
                  <a:pt x="268" y="438"/>
                </a:lnTo>
                <a:lnTo>
                  <a:pt x="250" y="437"/>
                </a:lnTo>
                <a:lnTo>
                  <a:pt x="234" y="435"/>
                </a:lnTo>
                <a:lnTo>
                  <a:pt x="218" y="432"/>
                </a:lnTo>
                <a:lnTo>
                  <a:pt x="203" y="426"/>
                </a:lnTo>
                <a:lnTo>
                  <a:pt x="188" y="419"/>
                </a:lnTo>
                <a:lnTo>
                  <a:pt x="174" y="410"/>
                </a:lnTo>
                <a:lnTo>
                  <a:pt x="161" y="401"/>
                </a:lnTo>
                <a:lnTo>
                  <a:pt x="148" y="389"/>
                </a:lnTo>
                <a:lnTo>
                  <a:pt x="136" y="376"/>
                </a:lnTo>
                <a:lnTo>
                  <a:pt x="125" y="363"/>
                </a:lnTo>
                <a:lnTo>
                  <a:pt x="117" y="348"/>
                </a:lnTo>
                <a:lnTo>
                  <a:pt x="110" y="334"/>
                </a:lnTo>
                <a:lnTo>
                  <a:pt x="104" y="319"/>
                </a:lnTo>
                <a:lnTo>
                  <a:pt x="100" y="302"/>
                </a:lnTo>
                <a:lnTo>
                  <a:pt x="98" y="285"/>
                </a:lnTo>
                <a:lnTo>
                  <a:pt x="97" y="268"/>
                </a:lnTo>
                <a:lnTo>
                  <a:pt x="98" y="250"/>
                </a:lnTo>
                <a:lnTo>
                  <a:pt x="100" y="234"/>
                </a:lnTo>
                <a:lnTo>
                  <a:pt x="104" y="218"/>
                </a:lnTo>
                <a:lnTo>
                  <a:pt x="110" y="203"/>
                </a:lnTo>
                <a:lnTo>
                  <a:pt x="117" y="188"/>
                </a:lnTo>
                <a:lnTo>
                  <a:pt x="125" y="174"/>
                </a:lnTo>
                <a:lnTo>
                  <a:pt x="136" y="161"/>
                </a:lnTo>
                <a:lnTo>
                  <a:pt x="148" y="148"/>
                </a:lnTo>
                <a:lnTo>
                  <a:pt x="161" y="136"/>
                </a:lnTo>
                <a:lnTo>
                  <a:pt x="174" y="126"/>
                </a:lnTo>
                <a:lnTo>
                  <a:pt x="188" y="118"/>
                </a:lnTo>
                <a:lnTo>
                  <a:pt x="203" y="110"/>
                </a:lnTo>
                <a:lnTo>
                  <a:pt x="218" y="105"/>
                </a:lnTo>
                <a:lnTo>
                  <a:pt x="234" y="100"/>
                </a:lnTo>
                <a:lnTo>
                  <a:pt x="250" y="98"/>
                </a:lnTo>
                <a:lnTo>
                  <a:pt x="268" y="98"/>
                </a:lnTo>
                <a:lnTo>
                  <a:pt x="285" y="98"/>
                </a:lnTo>
                <a:lnTo>
                  <a:pt x="302" y="100"/>
                </a:lnTo>
                <a:lnTo>
                  <a:pt x="317" y="105"/>
                </a:lnTo>
                <a:lnTo>
                  <a:pt x="333" y="110"/>
                </a:lnTo>
                <a:lnTo>
                  <a:pt x="347" y="118"/>
                </a:lnTo>
                <a:lnTo>
                  <a:pt x="361" y="126"/>
                </a:lnTo>
                <a:lnTo>
                  <a:pt x="376" y="136"/>
                </a:lnTo>
                <a:lnTo>
                  <a:pt x="388" y="148"/>
                </a:lnTo>
                <a:lnTo>
                  <a:pt x="400" y="161"/>
                </a:lnTo>
                <a:lnTo>
                  <a:pt x="410" y="174"/>
                </a:lnTo>
                <a:lnTo>
                  <a:pt x="419" y="188"/>
                </a:lnTo>
                <a:lnTo>
                  <a:pt x="426" y="203"/>
                </a:lnTo>
                <a:lnTo>
                  <a:pt x="432" y="218"/>
                </a:lnTo>
                <a:lnTo>
                  <a:pt x="435" y="234"/>
                </a:lnTo>
                <a:lnTo>
                  <a:pt x="437" y="250"/>
                </a:lnTo>
                <a:lnTo>
                  <a:pt x="438" y="268"/>
                </a:lnTo>
                <a:lnTo>
                  <a:pt x="437" y="285"/>
                </a:lnTo>
                <a:lnTo>
                  <a:pt x="435" y="302"/>
                </a:lnTo>
                <a:lnTo>
                  <a:pt x="432" y="319"/>
                </a:lnTo>
                <a:lnTo>
                  <a:pt x="426" y="334"/>
                </a:lnTo>
                <a:lnTo>
                  <a:pt x="419" y="348"/>
                </a:lnTo>
                <a:lnTo>
                  <a:pt x="410" y="363"/>
                </a:lnTo>
                <a:lnTo>
                  <a:pt x="400" y="376"/>
                </a:lnTo>
                <a:lnTo>
                  <a:pt x="388" y="38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9" name="Freeform 133">
            <a:extLst>
              <a:ext uri="{FF2B5EF4-FFF2-40B4-BE49-F238E27FC236}">
                <a16:creationId xmlns:a16="http://schemas.microsoft.com/office/drawing/2014/main" id="{5CBD2659-C56A-F441-9B52-75A5DBBFAEC9}"/>
              </a:ext>
            </a:extLst>
          </p:cNvPr>
          <p:cNvSpPr>
            <a:spLocks/>
          </p:cNvSpPr>
          <p:nvPr/>
        </p:nvSpPr>
        <p:spPr bwMode="auto">
          <a:xfrm>
            <a:off x="20238254" y="1597231"/>
            <a:ext cx="351088" cy="351088"/>
          </a:xfrm>
          <a:custGeom>
            <a:avLst/>
            <a:gdLst>
              <a:gd name="T0" fmla="*/ 231 w 243"/>
              <a:gd name="T1" fmla="*/ 97 h 243"/>
              <a:gd name="T2" fmla="*/ 145 w 243"/>
              <a:gd name="T3" fmla="*/ 97 h 243"/>
              <a:gd name="T4" fmla="*/ 145 w 243"/>
              <a:gd name="T5" fmla="*/ 12 h 243"/>
              <a:gd name="T6" fmla="*/ 144 w 243"/>
              <a:gd name="T7" fmla="*/ 7 h 243"/>
              <a:gd name="T8" fmla="*/ 141 w 243"/>
              <a:gd name="T9" fmla="*/ 3 h 243"/>
              <a:gd name="T10" fmla="*/ 138 w 243"/>
              <a:gd name="T11" fmla="*/ 0 h 243"/>
              <a:gd name="T12" fmla="*/ 133 w 243"/>
              <a:gd name="T13" fmla="*/ 0 h 243"/>
              <a:gd name="T14" fmla="*/ 109 w 243"/>
              <a:gd name="T15" fmla="*/ 0 h 243"/>
              <a:gd name="T16" fmla="*/ 104 w 243"/>
              <a:gd name="T17" fmla="*/ 0 h 243"/>
              <a:gd name="T18" fmla="*/ 100 w 243"/>
              <a:gd name="T19" fmla="*/ 3 h 243"/>
              <a:gd name="T20" fmla="*/ 98 w 243"/>
              <a:gd name="T21" fmla="*/ 7 h 243"/>
              <a:gd name="T22" fmla="*/ 97 w 243"/>
              <a:gd name="T23" fmla="*/ 12 h 243"/>
              <a:gd name="T24" fmla="*/ 97 w 243"/>
              <a:gd name="T25" fmla="*/ 97 h 243"/>
              <a:gd name="T26" fmla="*/ 11 w 243"/>
              <a:gd name="T27" fmla="*/ 97 h 243"/>
              <a:gd name="T28" fmla="*/ 7 w 243"/>
              <a:gd name="T29" fmla="*/ 98 h 243"/>
              <a:gd name="T30" fmla="*/ 3 w 243"/>
              <a:gd name="T31" fmla="*/ 100 h 243"/>
              <a:gd name="T32" fmla="*/ 0 w 243"/>
              <a:gd name="T33" fmla="*/ 105 h 243"/>
              <a:gd name="T34" fmla="*/ 0 w 243"/>
              <a:gd name="T35" fmla="*/ 109 h 243"/>
              <a:gd name="T36" fmla="*/ 0 w 243"/>
              <a:gd name="T37" fmla="*/ 134 h 243"/>
              <a:gd name="T38" fmla="*/ 0 w 243"/>
              <a:gd name="T39" fmla="*/ 138 h 243"/>
              <a:gd name="T40" fmla="*/ 3 w 243"/>
              <a:gd name="T41" fmla="*/ 142 h 243"/>
              <a:gd name="T42" fmla="*/ 7 w 243"/>
              <a:gd name="T43" fmla="*/ 145 h 243"/>
              <a:gd name="T44" fmla="*/ 11 w 243"/>
              <a:gd name="T45" fmla="*/ 146 h 243"/>
              <a:gd name="T46" fmla="*/ 97 w 243"/>
              <a:gd name="T47" fmla="*/ 146 h 243"/>
              <a:gd name="T48" fmla="*/ 97 w 243"/>
              <a:gd name="T49" fmla="*/ 231 h 243"/>
              <a:gd name="T50" fmla="*/ 98 w 243"/>
              <a:gd name="T51" fmla="*/ 235 h 243"/>
              <a:gd name="T52" fmla="*/ 100 w 243"/>
              <a:gd name="T53" fmla="*/ 240 h 243"/>
              <a:gd name="T54" fmla="*/ 104 w 243"/>
              <a:gd name="T55" fmla="*/ 242 h 243"/>
              <a:gd name="T56" fmla="*/ 109 w 243"/>
              <a:gd name="T57" fmla="*/ 243 h 243"/>
              <a:gd name="T58" fmla="*/ 133 w 243"/>
              <a:gd name="T59" fmla="*/ 243 h 243"/>
              <a:gd name="T60" fmla="*/ 138 w 243"/>
              <a:gd name="T61" fmla="*/ 242 h 243"/>
              <a:gd name="T62" fmla="*/ 141 w 243"/>
              <a:gd name="T63" fmla="*/ 240 h 243"/>
              <a:gd name="T64" fmla="*/ 144 w 243"/>
              <a:gd name="T65" fmla="*/ 235 h 243"/>
              <a:gd name="T66" fmla="*/ 145 w 243"/>
              <a:gd name="T67" fmla="*/ 231 h 243"/>
              <a:gd name="T68" fmla="*/ 145 w 243"/>
              <a:gd name="T69" fmla="*/ 146 h 243"/>
              <a:gd name="T70" fmla="*/ 231 w 243"/>
              <a:gd name="T71" fmla="*/ 146 h 243"/>
              <a:gd name="T72" fmla="*/ 235 w 243"/>
              <a:gd name="T73" fmla="*/ 145 h 243"/>
              <a:gd name="T74" fmla="*/ 239 w 243"/>
              <a:gd name="T75" fmla="*/ 142 h 243"/>
              <a:gd name="T76" fmla="*/ 241 w 243"/>
              <a:gd name="T77" fmla="*/ 138 h 243"/>
              <a:gd name="T78" fmla="*/ 243 w 243"/>
              <a:gd name="T79" fmla="*/ 134 h 243"/>
              <a:gd name="T80" fmla="*/ 243 w 243"/>
              <a:gd name="T81" fmla="*/ 109 h 243"/>
              <a:gd name="T82" fmla="*/ 241 w 243"/>
              <a:gd name="T83" fmla="*/ 105 h 243"/>
              <a:gd name="T84" fmla="*/ 239 w 243"/>
              <a:gd name="T85" fmla="*/ 100 h 243"/>
              <a:gd name="T86" fmla="*/ 235 w 243"/>
              <a:gd name="T87" fmla="*/ 98 h 243"/>
              <a:gd name="T88" fmla="*/ 231 w 243"/>
              <a:gd name="T89" fmla="*/ 9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3" h="243">
                <a:moveTo>
                  <a:pt x="231" y="97"/>
                </a:moveTo>
                <a:lnTo>
                  <a:pt x="145" y="97"/>
                </a:lnTo>
                <a:lnTo>
                  <a:pt x="145" y="12"/>
                </a:lnTo>
                <a:lnTo>
                  <a:pt x="144" y="7"/>
                </a:lnTo>
                <a:lnTo>
                  <a:pt x="141" y="3"/>
                </a:lnTo>
                <a:lnTo>
                  <a:pt x="138" y="0"/>
                </a:lnTo>
                <a:lnTo>
                  <a:pt x="133" y="0"/>
                </a:lnTo>
                <a:lnTo>
                  <a:pt x="109" y="0"/>
                </a:lnTo>
                <a:lnTo>
                  <a:pt x="104" y="0"/>
                </a:lnTo>
                <a:lnTo>
                  <a:pt x="100" y="3"/>
                </a:lnTo>
                <a:lnTo>
                  <a:pt x="98" y="7"/>
                </a:lnTo>
                <a:lnTo>
                  <a:pt x="97" y="12"/>
                </a:lnTo>
                <a:lnTo>
                  <a:pt x="97" y="97"/>
                </a:lnTo>
                <a:lnTo>
                  <a:pt x="11" y="97"/>
                </a:lnTo>
                <a:lnTo>
                  <a:pt x="7" y="98"/>
                </a:lnTo>
                <a:lnTo>
                  <a:pt x="3" y="100"/>
                </a:lnTo>
                <a:lnTo>
                  <a:pt x="0" y="105"/>
                </a:lnTo>
                <a:lnTo>
                  <a:pt x="0" y="109"/>
                </a:lnTo>
                <a:lnTo>
                  <a:pt x="0" y="134"/>
                </a:lnTo>
                <a:lnTo>
                  <a:pt x="0" y="138"/>
                </a:lnTo>
                <a:lnTo>
                  <a:pt x="3" y="142"/>
                </a:lnTo>
                <a:lnTo>
                  <a:pt x="7" y="145"/>
                </a:lnTo>
                <a:lnTo>
                  <a:pt x="11" y="146"/>
                </a:lnTo>
                <a:lnTo>
                  <a:pt x="97" y="146"/>
                </a:lnTo>
                <a:lnTo>
                  <a:pt x="97" y="231"/>
                </a:lnTo>
                <a:lnTo>
                  <a:pt x="98" y="235"/>
                </a:lnTo>
                <a:lnTo>
                  <a:pt x="100" y="240"/>
                </a:lnTo>
                <a:lnTo>
                  <a:pt x="104" y="242"/>
                </a:lnTo>
                <a:lnTo>
                  <a:pt x="109" y="243"/>
                </a:lnTo>
                <a:lnTo>
                  <a:pt x="133" y="243"/>
                </a:lnTo>
                <a:lnTo>
                  <a:pt x="138" y="242"/>
                </a:lnTo>
                <a:lnTo>
                  <a:pt x="141" y="240"/>
                </a:lnTo>
                <a:lnTo>
                  <a:pt x="144" y="235"/>
                </a:lnTo>
                <a:lnTo>
                  <a:pt x="145" y="231"/>
                </a:lnTo>
                <a:lnTo>
                  <a:pt x="145" y="146"/>
                </a:lnTo>
                <a:lnTo>
                  <a:pt x="231" y="146"/>
                </a:lnTo>
                <a:lnTo>
                  <a:pt x="235" y="145"/>
                </a:lnTo>
                <a:lnTo>
                  <a:pt x="239" y="142"/>
                </a:lnTo>
                <a:lnTo>
                  <a:pt x="241" y="138"/>
                </a:lnTo>
                <a:lnTo>
                  <a:pt x="243" y="134"/>
                </a:lnTo>
                <a:lnTo>
                  <a:pt x="243" y="109"/>
                </a:lnTo>
                <a:lnTo>
                  <a:pt x="241" y="105"/>
                </a:lnTo>
                <a:lnTo>
                  <a:pt x="239" y="100"/>
                </a:lnTo>
                <a:lnTo>
                  <a:pt x="235" y="98"/>
                </a:lnTo>
                <a:lnTo>
                  <a:pt x="231" y="9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0" name="Freeform 134">
            <a:extLst>
              <a:ext uri="{FF2B5EF4-FFF2-40B4-BE49-F238E27FC236}">
                <a16:creationId xmlns:a16="http://schemas.microsoft.com/office/drawing/2014/main" id="{4B9CE6E7-5285-D240-AE92-9C59B9F668AD}"/>
              </a:ext>
            </a:extLst>
          </p:cNvPr>
          <p:cNvSpPr>
            <a:spLocks noEditPoints="1"/>
          </p:cNvSpPr>
          <p:nvPr/>
        </p:nvSpPr>
        <p:spPr bwMode="auto">
          <a:xfrm>
            <a:off x="22080377" y="1384843"/>
            <a:ext cx="914561" cy="918894"/>
          </a:xfrm>
          <a:custGeom>
            <a:avLst/>
            <a:gdLst>
              <a:gd name="T0" fmla="*/ 509 w 633"/>
              <a:gd name="T1" fmla="*/ 385 h 634"/>
              <a:gd name="T2" fmla="*/ 533 w 633"/>
              <a:gd name="T3" fmla="*/ 309 h 634"/>
              <a:gd name="T4" fmla="*/ 534 w 633"/>
              <a:gd name="T5" fmla="*/ 241 h 634"/>
              <a:gd name="T6" fmla="*/ 524 w 633"/>
              <a:gd name="T7" fmla="*/ 189 h 634"/>
              <a:gd name="T8" fmla="*/ 502 w 633"/>
              <a:gd name="T9" fmla="*/ 140 h 634"/>
              <a:gd name="T10" fmla="*/ 474 w 633"/>
              <a:gd name="T11" fmla="*/ 97 h 634"/>
              <a:gd name="T12" fmla="*/ 439 w 633"/>
              <a:gd name="T13" fmla="*/ 62 h 634"/>
              <a:gd name="T14" fmla="*/ 395 w 633"/>
              <a:gd name="T15" fmla="*/ 32 h 634"/>
              <a:gd name="T16" fmla="*/ 347 w 633"/>
              <a:gd name="T17" fmla="*/ 12 h 634"/>
              <a:gd name="T18" fmla="*/ 295 w 633"/>
              <a:gd name="T19" fmla="*/ 2 h 634"/>
              <a:gd name="T20" fmla="*/ 241 w 633"/>
              <a:gd name="T21" fmla="*/ 2 h 634"/>
              <a:gd name="T22" fmla="*/ 189 w 633"/>
              <a:gd name="T23" fmla="*/ 12 h 634"/>
              <a:gd name="T24" fmla="*/ 140 w 633"/>
              <a:gd name="T25" fmla="*/ 32 h 634"/>
              <a:gd name="T26" fmla="*/ 96 w 633"/>
              <a:gd name="T27" fmla="*/ 62 h 634"/>
              <a:gd name="T28" fmla="*/ 61 w 633"/>
              <a:gd name="T29" fmla="*/ 97 h 634"/>
              <a:gd name="T30" fmla="*/ 33 w 633"/>
              <a:gd name="T31" fmla="*/ 140 h 634"/>
              <a:gd name="T32" fmla="*/ 12 w 633"/>
              <a:gd name="T33" fmla="*/ 189 h 634"/>
              <a:gd name="T34" fmla="*/ 1 w 633"/>
              <a:gd name="T35" fmla="*/ 241 h 634"/>
              <a:gd name="T36" fmla="*/ 1 w 633"/>
              <a:gd name="T37" fmla="*/ 295 h 634"/>
              <a:gd name="T38" fmla="*/ 12 w 633"/>
              <a:gd name="T39" fmla="*/ 347 h 634"/>
              <a:gd name="T40" fmla="*/ 33 w 633"/>
              <a:gd name="T41" fmla="*/ 396 h 634"/>
              <a:gd name="T42" fmla="*/ 61 w 633"/>
              <a:gd name="T43" fmla="*/ 439 h 634"/>
              <a:gd name="T44" fmla="*/ 96 w 633"/>
              <a:gd name="T45" fmla="*/ 475 h 634"/>
              <a:gd name="T46" fmla="*/ 140 w 633"/>
              <a:gd name="T47" fmla="*/ 503 h 634"/>
              <a:gd name="T48" fmla="*/ 189 w 633"/>
              <a:gd name="T49" fmla="*/ 524 h 634"/>
              <a:gd name="T50" fmla="*/ 241 w 633"/>
              <a:gd name="T51" fmla="*/ 534 h 634"/>
              <a:gd name="T52" fmla="*/ 308 w 633"/>
              <a:gd name="T53" fmla="*/ 533 h 634"/>
              <a:gd name="T54" fmla="*/ 385 w 633"/>
              <a:gd name="T55" fmla="*/ 510 h 634"/>
              <a:gd name="T56" fmla="*/ 557 w 633"/>
              <a:gd name="T57" fmla="*/ 625 h 634"/>
              <a:gd name="T58" fmla="*/ 594 w 633"/>
              <a:gd name="T59" fmla="*/ 633 h 634"/>
              <a:gd name="T60" fmla="*/ 624 w 633"/>
              <a:gd name="T61" fmla="*/ 611 h 634"/>
              <a:gd name="T62" fmla="*/ 632 w 633"/>
              <a:gd name="T63" fmla="*/ 574 h 634"/>
              <a:gd name="T64" fmla="*/ 388 w 633"/>
              <a:gd name="T65" fmla="*/ 389 h 634"/>
              <a:gd name="T66" fmla="*/ 333 w 633"/>
              <a:gd name="T67" fmla="*/ 426 h 634"/>
              <a:gd name="T68" fmla="*/ 268 w 633"/>
              <a:gd name="T69" fmla="*/ 438 h 634"/>
              <a:gd name="T70" fmla="*/ 202 w 633"/>
              <a:gd name="T71" fmla="*/ 426 h 634"/>
              <a:gd name="T72" fmla="*/ 147 w 633"/>
              <a:gd name="T73" fmla="*/ 389 h 634"/>
              <a:gd name="T74" fmla="*/ 109 w 633"/>
              <a:gd name="T75" fmla="*/ 334 h 634"/>
              <a:gd name="T76" fmla="*/ 97 w 633"/>
              <a:gd name="T77" fmla="*/ 268 h 634"/>
              <a:gd name="T78" fmla="*/ 109 w 633"/>
              <a:gd name="T79" fmla="*/ 203 h 634"/>
              <a:gd name="T80" fmla="*/ 147 w 633"/>
              <a:gd name="T81" fmla="*/ 148 h 634"/>
              <a:gd name="T82" fmla="*/ 202 w 633"/>
              <a:gd name="T83" fmla="*/ 110 h 634"/>
              <a:gd name="T84" fmla="*/ 268 w 633"/>
              <a:gd name="T85" fmla="*/ 98 h 634"/>
              <a:gd name="T86" fmla="*/ 333 w 633"/>
              <a:gd name="T87" fmla="*/ 110 h 634"/>
              <a:gd name="T88" fmla="*/ 388 w 633"/>
              <a:gd name="T89" fmla="*/ 148 h 634"/>
              <a:gd name="T90" fmla="*/ 426 w 633"/>
              <a:gd name="T91" fmla="*/ 203 h 634"/>
              <a:gd name="T92" fmla="*/ 438 w 633"/>
              <a:gd name="T93" fmla="*/ 268 h 634"/>
              <a:gd name="T94" fmla="*/ 426 w 633"/>
              <a:gd name="T95" fmla="*/ 334 h 634"/>
              <a:gd name="T96" fmla="*/ 388 w 633"/>
              <a:gd name="T97" fmla="*/ 3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3" h="634">
                <a:moveTo>
                  <a:pt x="619" y="551"/>
                </a:moveTo>
                <a:lnTo>
                  <a:pt x="488" y="420"/>
                </a:lnTo>
                <a:lnTo>
                  <a:pt x="499" y="403"/>
                </a:lnTo>
                <a:lnTo>
                  <a:pt x="509" y="385"/>
                </a:lnTo>
                <a:lnTo>
                  <a:pt x="518" y="367"/>
                </a:lnTo>
                <a:lnTo>
                  <a:pt x="524" y="348"/>
                </a:lnTo>
                <a:lnTo>
                  <a:pt x="529" y="328"/>
                </a:lnTo>
                <a:lnTo>
                  <a:pt x="533" y="309"/>
                </a:lnTo>
                <a:lnTo>
                  <a:pt x="535" y="289"/>
                </a:lnTo>
                <a:lnTo>
                  <a:pt x="536" y="268"/>
                </a:lnTo>
                <a:lnTo>
                  <a:pt x="535" y="255"/>
                </a:lnTo>
                <a:lnTo>
                  <a:pt x="534" y="241"/>
                </a:lnTo>
                <a:lnTo>
                  <a:pt x="533" y="228"/>
                </a:lnTo>
                <a:lnTo>
                  <a:pt x="530" y="215"/>
                </a:lnTo>
                <a:lnTo>
                  <a:pt x="527" y="202"/>
                </a:lnTo>
                <a:lnTo>
                  <a:pt x="524" y="189"/>
                </a:lnTo>
                <a:lnTo>
                  <a:pt x="520" y="177"/>
                </a:lnTo>
                <a:lnTo>
                  <a:pt x="514" y="164"/>
                </a:lnTo>
                <a:lnTo>
                  <a:pt x="509" y="152"/>
                </a:lnTo>
                <a:lnTo>
                  <a:pt x="502" y="140"/>
                </a:lnTo>
                <a:lnTo>
                  <a:pt x="496" y="128"/>
                </a:lnTo>
                <a:lnTo>
                  <a:pt x="489" y="118"/>
                </a:lnTo>
                <a:lnTo>
                  <a:pt x="482" y="107"/>
                </a:lnTo>
                <a:lnTo>
                  <a:pt x="474" y="97"/>
                </a:lnTo>
                <a:lnTo>
                  <a:pt x="466" y="87"/>
                </a:lnTo>
                <a:lnTo>
                  <a:pt x="457" y="79"/>
                </a:lnTo>
                <a:lnTo>
                  <a:pt x="448" y="70"/>
                </a:lnTo>
                <a:lnTo>
                  <a:pt x="439" y="62"/>
                </a:lnTo>
                <a:lnTo>
                  <a:pt x="428" y="54"/>
                </a:lnTo>
                <a:lnTo>
                  <a:pt x="418" y="46"/>
                </a:lnTo>
                <a:lnTo>
                  <a:pt x="407" y="39"/>
                </a:lnTo>
                <a:lnTo>
                  <a:pt x="395" y="32"/>
                </a:lnTo>
                <a:lnTo>
                  <a:pt x="384" y="27"/>
                </a:lnTo>
                <a:lnTo>
                  <a:pt x="372" y="22"/>
                </a:lnTo>
                <a:lnTo>
                  <a:pt x="359" y="16"/>
                </a:lnTo>
                <a:lnTo>
                  <a:pt x="347" y="12"/>
                </a:lnTo>
                <a:lnTo>
                  <a:pt x="334" y="9"/>
                </a:lnTo>
                <a:lnTo>
                  <a:pt x="321" y="5"/>
                </a:lnTo>
                <a:lnTo>
                  <a:pt x="308" y="3"/>
                </a:lnTo>
                <a:lnTo>
                  <a:pt x="295" y="2"/>
                </a:lnTo>
                <a:lnTo>
                  <a:pt x="281" y="1"/>
                </a:lnTo>
                <a:lnTo>
                  <a:pt x="268" y="0"/>
                </a:lnTo>
                <a:lnTo>
                  <a:pt x="254" y="1"/>
                </a:lnTo>
                <a:lnTo>
                  <a:pt x="241" y="2"/>
                </a:lnTo>
                <a:lnTo>
                  <a:pt x="227" y="3"/>
                </a:lnTo>
                <a:lnTo>
                  <a:pt x="214" y="5"/>
                </a:lnTo>
                <a:lnTo>
                  <a:pt x="201" y="9"/>
                </a:lnTo>
                <a:lnTo>
                  <a:pt x="189" y="12"/>
                </a:lnTo>
                <a:lnTo>
                  <a:pt x="176" y="16"/>
                </a:lnTo>
                <a:lnTo>
                  <a:pt x="163" y="22"/>
                </a:lnTo>
                <a:lnTo>
                  <a:pt x="151" y="27"/>
                </a:lnTo>
                <a:lnTo>
                  <a:pt x="140" y="32"/>
                </a:lnTo>
                <a:lnTo>
                  <a:pt x="129" y="39"/>
                </a:lnTo>
                <a:lnTo>
                  <a:pt x="117" y="46"/>
                </a:lnTo>
                <a:lnTo>
                  <a:pt x="107" y="54"/>
                </a:lnTo>
                <a:lnTo>
                  <a:pt x="96" y="62"/>
                </a:lnTo>
                <a:lnTo>
                  <a:pt x="88" y="70"/>
                </a:lnTo>
                <a:lnTo>
                  <a:pt x="78" y="79"/>
                </a:lnTo>
                <a:lnTo>
                  <a:pt x="69" y="87"/>
                </a:lnTo>
                <a:lnTo>
                  <a:pt x="61" y="97"/>
                </a:lnTo>
                <a:lnTo>
                  <a:pt x="53" y="107"/>
                </a:lnTo>
                <a:lnTo>
                  <a:pt x="46" y="118"/>
                </a:lnTo>
                <a:lnTo>
                  <a:pt x="39" y="128"/>
                </a:lnTo>
                <a:lnTo>
                  <a:pt x="33" y="140"/>
                </a:lnTo>
                <a:lnTo>
                  <a:pt x="26" y="152"/>
                </a:lnTo>
                <a:lnTo>
                  <a:pt x="21" y="164"/>
                </a:lnTo>
                <a:lnTo>
                  <a:pt x="16" y="177"/>
                </a:lnTo>
                <a:lnTo>
                  <a:pt x="12" y="189"/>
                </a:lnTo>
                <a:lnTo>
                  <a:pt x="8" y="202"/>
                </a:lnTo>
                <a:lnTo>
                  <a:pt x="5" y="215"/>
                </a:lnTo>
                <a:lnTo>
                  <a:pt x="2" y="228"/>
                </a:lnTo>
                <a:lnTo>
                  <a:pt x="1" y="241"/>
                </a:lnTo>
                <a:lnTo>
                  <a:pt x="0" y="255"/>
                </a:lnTo>
                <a:lnTo>
                  <a:pt x="0" y="268"/>
                </a:lnTo>
                <a:lnTo>
                  <a:pt x="0" y="282"/>
                </a:lnTo>
                <a:lnTo>
                  <a:pt x="1" y="295"/>
                </a:lnTo>
                <a:lnTo>
                  <a:pt x="2" y="309"/>
                </a:lnTo>
                <a:lnTo>
                  <a:pt x="5" y="322"/>
                </a:lnTo>
                <a:lnTo>
                  <a:pt x="8" y="335"/>
                </a:lnTo>
                <a:lnTo>
                  <a:pt x="12" y="347"/>
                </a:lnTo>
                <a:lnTo>
                  <a:pt x="16" y="360"/>
                </a:lnTo>
                <a:lnTo>
                  <a:pt x="21" y="372"/>
                </a:lnTo>
                <a:lnTo>
                  <a:pt x="26" y="384"/>
                </a:lnTo>
                <a:lnTo>
                  <a:pt x="33" y="396"/>
                </a:lnTo>
                <a:lnTo>
                  <a:pt x="39" y="407"/>
                </a:lnTo>
                <a:lnTo>
                  <a:pt x="46" y="419"/>
                </a:lnTo>
                <a:lnTo>
                  <a:pt x="53" y="429"/>
                </a:lnTo>
                <a:lnTo>
                  <a:pt x="61" y="439"/>
                </a:lnTo>
                <a:lnTo>
                  <a:pt x="69" y="448"/>
                </a:lnTo>
                <a:lnTo>
                  <a:pt x="78" y="458"/>
                </a:lnTo>
                <a:lnTo>
                  <a:pt x="88" y="466"/>
                </a:lnTo>
                <a:lnTo>
                  <a:pt x="96" y="475"/>
                </a:lnTo>
                <a:lnTo>
                  <a:pt x="107" y="483"/>
                </a:lnTo>
                <a:lnTo>
                  <a:pt x="117" y="490"/>
                </a:lnTo>
                <a:lnTo>
                  <a:pt x="129" y="497"/>
                </a:lnTo>
                <a:lnTo>
                  <a:pt x="140" y="503"/>
                </a:lnTo>
                <a:lnTo>
                  <a:pt x="151" y="510"/>
                </a:lnTo>
                <a:lnTo>
                  <a:pt x="163" y="515"/>
                </a:lnTo>
                <a:lnTo>
                  <a:pt x="176" y="519"/>
                </a:lnTo>
                <a:lnTo>
                  <a:pt x="189" y="524"/>
                </a:lnTo>
                <a:lnTo>
                  <a:pt x="201" y="528"/>
                </a:lnTo>
                <a:lnTo>
                  <a:pt x="214" y="531"/>
                </a:lnTo>
                <a:lnTo>
                  <a:pt x="227" y="533"/>
                </a:lnTo>
                <a:lnTo>
                  <a:pt x="241" y="534"/>
                </a:lnTo>
                <a:lnTo>
                  <a:pt x="254" y="536"/>
                </a:lnTo>
                <a:lnTo>
                  <a:pt x="268" y="536"/>
                </a:lnTo>
                <a:lnTo>
                  <a:pt x="289" y="536"/>
                </a:lnTo>
                <a:lnTo>
                  <a:pt x="308" y="533"/>
                </a:lnTo>
                <a:lnTo>
                  <a:pt x="329" y="529"/>
                </a:lnTo>
                <a:lnTo>
                  <a:pt x="348" y="524"/>
                </a:lnTo>
                <a:lnTo>
                  <a:pt x="366" y="517"/>
                </a:lnTo>
                <a:lnTo>
                  <a:pt x="385" y="510"/>
                </a:lnTo>
                <a:lnTo>
                  <a:pt x="402" y="500"/>
                </a:lnTo>
                <a:lnTo>
                  <a:pt x="419" y="489"/>
                </a:lnTo>
                <a:lnTo>
                  <a:pt x="550" y="619"/>
                </a:lnTo>
                <a:lnTo>
                  <a:pt x="557" y="625"/>
                </a:lnTo>
                <a:lnTo>
                  <a:pt x="565" y="629"/>
                </a:lnTo>
                <a:lnTo>
                  <a:pt x="575" y="633"/>
                </a:lnTo>
                <a:lnTo>
                  <a:pt x="584" y="634"/>
                </a:lnTo>
                <a:lnTo>
                  <a:pt x="594" y="633"/>
                </a:lnTo>
                <a:lnTo>
                  <a:pt x="603" y="629"/>
                </a:lnTo>
                <a:lnTo>
                  <a:pt x="611" y="625"/>
                </a:lnTo>
                <a:lnTo>
                  <a:pt x="619" y="619"/>
                </a:lnTo>
                <a:lnTo>
                  <a:pt x="624" y="611"/>
                </a:lnTo>
                <a:lnTo>
                  <a:pt x="630" y="604"/>
                </a:lnTo>
                <a:lnTo>
                  <a:pt x="632" y="594"/>
                </a:lnTo>
                <a:lnTo>
                  <a:pt x="633" y="584"/>
                </a:lnTo>
                <a:lnTo>
                  <a:pt x="632" y="574"/>
                </a:lnTo>
                <a:lnTo>
                  <a:pt x="630" y="566"/>
                </a:lnTo>
                <a:lnTo>
                  <a:pt x="626" y="558"/>
                </a:lnTo>
                <a:lnTo>
                  <a:pt x="619" y="551"/>
                </a:lnTo>
                <a:close/>
                <a:moveTo>
                  <a:pt x="388" y="389"/>
                </a:moveTo>
                <a:lnTo>
                  <a:pt x="375" y="401"/>
                </a:lnTo>
                <a:lnTo>
                  <a:pt x="362" y="410"/>
                </a:lnTo>
                <a:lnTo>
                  <a:pt x="348" y="419"/>
                </a:lnTo>
                <a:lnTo>
                  <a:pt x="333" y="426"/>
                </a:lnTo>
                <a:lnTo>
                  <a:pt x="318" y="432"/>
                </a:lnTo>
                <a:lnTo>
                  <a:pt x="302" y="435"/>
                </a:lnTo>
                <a:lnTo>
                  <a:pt x="285" y="437"/>
                </a:lnTo>
                <a:lnTo>
                  <a:pt x="268" y="438"/>
                </a:lnTo>
                <a:lnTo>
                  <a:pt x="251" y="437"/>
                </a:lnTo>
                <a:lnTo>
                  <a:pt x="233" y="435"/>
                </a:lnTo>
                <a:lnTo>
                  <a:pt x="217" y="432"/>
                </a:lnTo>
                <a:lnTo>
                  <a:pt x="202" y="426"/>
                </a:lnTo>
                <a:lnTo>
                  <a:pt x="188" y="419"/>
                </a:lnTo>
                <a:lnTo>
                  <a:pt x="173" y="410"/>
                </a:lnTo>
                <a:lnTo>
                  <a:pt x="160" y="401"/>
                </a:lnTo>
                <a:lnTo>
                  <a:pt x="147" y="389"/>
                </a:lnTo>
                <a:lnTo>
                  <a:pt x="135" y="376"/>
                </a:lnTo>
                <a:lnTo>
                  <a:pt x="125" y="363"/>
                </a:lnTo>
                <a:lnTo>
                  <a:pt x="117" y="348"/>
                </a:lnTo>
                <a:lnTo>
                  <a:pt x="109" y="334"/>
                </a:lnTo>
                <a:lnTo>
                  <a:pt x="104" y="319"/>
                </a:lnTo>
                <a:lnTo>
                  <a:pt x="101" y="302"/>
                </a:lnTo>
                <a:lnTo>
                  <a:pt x="98" y="285"/>
                </a:lnTo>
                <a:lnTo>
                  <a:pt x="97" y="268"/>
                </a:lnTo>
                <a:lnTo>
                  <a:pt x="98" y="250"/>
                </a:lnTo>
                <a:lnTo>
                  <a:pt x="101" y="234"/>
                </a:lnTo>
                <a:lnTo>
                  <a:pt x="104" y="218"/>
                </a:lnTo>
                <a:lnTo>
                  <a:pt x="109" y="203"/>
                </a:lnTo>
                <a:lnTo>
                  <a:pt x="117" y="188"/>
                </a:lnTo>
                <a:lnTo>
                  <a:pt x="125" y="174"/>
                </a:lnTo>
                <a:lnTo>
                  <a:pt x="135" y="161"/>
                </a:lnTo>
                <a:lnTo>
                  <a:pt x="147" y="148"/>
                </a:lnTo>
                <a:lnTo>
                  <a:pt x="160" y="136"/>
                </a:lnTo>
                <a:lnTo>
                  <a:pt x="173" y="126"/>
                </a:lnTo>
                <a:lnTo>
                  <a:pt x="188" y="118"/>
                </a:lnTo>
                <a:lnTo>
                  <a:pt x="202" y="110"/>
                </a:lnTo>
                <a:lnTo>
                  <a:pt x="217" y="105"/>
                </a:lnTo>
                <a:lnTo>
                  <a:pt x="233" y="100"/>
                </a:lnTo>
                <a:lnTo>
                  <a:pt x="251" y="98"/>
                </a:lnTo>
                <a:lnTo>
                  <a:pt x="268" y="98"/>
                </a:lnTo>
                <a:lnTo>
                  <a:pt x="285" y="98"/>
                </a:lnTo>
                <a:lnTo>
                  <a:pt x="302" y="100"/>
                </a:lnTo>
                <a:lnTo>
                  <a:pt x="318" y="105"/>
                </a:lnTo>
                <a:lnTo>
                  <a:pt x="333" y="110"/>
                </a:lnTo>
                <a:lnTo>
                  <a:pt x="348" y="118"/>
                </a:lnTo>
                <a:lnTo>
                  <a:pt x="362" y="126"/>
                </a:lnTo>
                <a:lnTo>
                  <a:pt x="375" y="136"/>
                </a:lnTo>
                <a:lnTo>
                  <a:pt x="388" y="148"/>
                </a:lnTo>
                <a:lnTo>
                  <a:pt x="400" y="161"/>
                </a:lnTo>
                <a:lnTo>
                  <a:pt x="410" y="174"/>
                </a:lnTo>
                <a:lnTo>
                  <a:pt x="418" y="188"/>
                </a:lnTo>
                <a:lnTo>
                  <a:pt x="426" y="203"/>
                </a:lnTo>
                <a:lnTo>
                  <a:pt x="431" y="218"/>
                </a:lnTo>
                <a:lnTo>
                  <a:pt x="435" y="234"/>
                </a:lnTo>
                <a:lnTo>
                  <a:pt x="438" y="250"/>
                </a:lnTo>
                <a:lnTo>
                  <a:pt x="438" y="268"/>
                </a:lnTo>
                <a:lnTo>
                  <a:pt x="438" y="285"/>
                </a:lnTo>
                <a:lnTo>
                  <a:pt x="435" y="302"/>
                </a:lnTo>
                <a:lnTo>
                  <a:pt x="431" y="319"/>
                </a:lnTo>
                <a:lnTo>
                  <a:pt x="426" y="334"/>
                </a:lnTo>
                <a:lnTo>
                  <a:pt x="418" y="348"/>
                </a:lnTo>
                <a:lnTo>
                  <a:pt x="410" y="363"/>
                </a:lnTo>
                <a:lnTo>
                  <a:pt x="400" y="376"/>
                </a:lnTo>
                <a:lnTo>
                  <a:pt x="388" y="38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1" name="Freeform 135">
            <a:extLst>
              <a:ext uri="{FF2B5EF4-FFF2-40B4-BE49-F238E27FC236}">
                <a16:creationId xmlns:a16="http://schemas.microsoft.com/office/drawing/2014/main" id="{12FA2AE9-9CC1-FE4E-B810-280F30AA3425}"/>
              </a:ext>
            </a:extLst>
          </p:cNvPr>
          <p:cNvSpPr>
            <a:spLocks/>
          </p:cNvSpPr>
          <p:nvPr/>
        </p:nvSpPr>
        <p:spPr bwMode="auto">
          <a:xfrm>
            <a:off x="22292763" y="1740265"/>
            <a:ext cx="351088" cy="69351"/>
          </a:xfrm>
          <a:custGeom>
            <a:avLst/>
            <a:gdLst>
              <a:gd name="T0" fmla="*/ 231 w 243"/>
              <a:gd name="T1" fmla="*/ 0 h 49"/>
              <a:gd name="T2" fmla="*/ 12 w 243"/>
              <a:gd name="T3" fmla="*/ 0 h 49"/>
              <a:gd name="T4" fmla="*/ 8 w 243"/>
              <a:gd name="T5" fmla="*/ 1 h 49"/>
              <a:gd name="T6" fmla="*/ 3 w 243"/>
              <a:gd name="T7" fmla="*/ 3 h 49"/>
              <a:gd name="T8" fmla="*/ 1 w 243"/>
              <a:gd name="T9" fmla="*/ 8 h 49"/>
              <a:gd name="T10" fmla="*/ 0 w 243"/>
              <a:gd name="T11" fmla="*/ 12 h 49"/>
              <a:gd name="T12" fmla="*/ 0 w 243"/>
              <a:gd name="T13" fmla="*/ 37 h 49"/>
              <a:gd name="T14" fmla="*/ 1 w 243"/>
              <a:gd name="T15" fmla="*/ 41 h 49"/>
              <a:gd name="T16" fmla="*/ 3 w 243"/>
              <a:gd name="T17" fmla="*/ 45 h 49"/>
              <a:gd name="T18" fmla="*/ 8 w 243"/>
              <a:gd name="T19" fmla="*/ 48 h 49"/>
              <a:gd name="T20" fmla="*/ 12 w 243"/>
              <a:gd name="T21" fmla="*/ 49 h 49"/>
              <a:gd name="T22" fmla="*/ 231 w 243"/>
              <a:gd name="T23" fmla="*/ 49 h 49"/>
              <a:gd name="T24" fmla="*/ 235 w 243"/>
              <a:gd name="T25" fmla="*/ 48 h 49"/>
              <a:gd name="T26" fmla="*/ 240 w 243"/>
              <a:gd name="T27" fmla="*/ 45 h 49"/>
              <a:gd name="T28" fmla="*/ 243 w 243"/>
              <a:gd name="T29" fmla="*/ 41 h 49"/>
              <a:gd name="T30" fmla="*/ 243 w 243"/>
              <a:gd name="T31" fmla="*/ 37 h 49"/>
              <a:gd name="T32" fmla="*/ 243 w 243"/>
              <a:gd name="T33" fmla="*/ 12 h 49"/>
              <a:gd name="T34" fmla="*/ 243 w 243"/>
              <a:gd name="T35" fmla="*/ 8 h 49"/>
              <a:gd name="T36" fmla="*/ 240 w 243"/>
              <a:gd name="T37" fmla="*/ 3 h 49"/>
              <a:gd name="T38" fmla="*/ 235 w 243"/>
              <a:gd name="T39" fmla="*/ 1 h 49"/>
              <a:gd name="T40" fmla="*/ 231 w 243"/>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9">
                <a:moveTo>
                  <a:pt x="231" y="0"/>
                </a:moveTo>
                <a:lnTo>
                  <a:pt x="12" y="0"/>
                </a:lnTo>
                <a:lnTo>
                  <a:pt x="8" y="1"/>
                </a:lnTo>
                <a:lnTo>
                  <a:pt x="3" y="3"/>
                </a:lnTo>
                <a:lnTo>
                  <a:pt x="1" y="8"/>
                </a:lnTo>
                <a:lnTo>
                  <a:pt x="0" y="12"/>
                </a:lnTo>
                <a:lnTo>
                  <a:pt x="0" y="37"/>
                </a:lnTo>
                <a:lnTo>
                  <a:pt x="1" y="41"/>
                </a:lnTo>
                <a:lnTo>
                  <a:pt x="3" y="45"/>
                </a:lnTo>
                <a:lnTo>
                  <a:pt x="8" y="48"/>
                </a:lnTo>
                <a:lnTo>
                  <a:pt x="12" y="49"/>
                </a:lnTo>
                <a:lnTo>
                  <a:pt x="231" y="49"/>
                </a:lnTo>
                <a:lnTo>
                  <a:pt x="235" y="48"/>
                </a:lnTo>
                <a:lnTo>
                  <a:pt x="240" y="45"/>
                </a:lnTo>
                <a:lnTo>
                  <a:pt x="243" y="41"/>
                </a:lnTo>
                <a:lnTo>
                  <a:pt x="243" y="37"/>
                </a:lnTo>
                <a:lnTo>
                  <a:pt x="243" y="12"/>
                </a:lnTo>
                <a:lnTo>
                  <a:pt x="243" y="8"/>
                </a:lnTo>
                <a:lnTo>
                  <a:pt x="240" y="3"/>
                </a:lnTo>
                <a:lnTo>
                  <a:pt x="235" y="1"/>
                </a:lnTo>
                <a:lnTo>
                  <a:pt x="231"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2" name="Freeform 136">
            <a:extLst>
              <a:ext uri="{FF2B5EF4-FFF2-40B4-BE49-F238E27FC236}">
                <a16:creationId xmlns:a16="http://schemas.microsoft.com/office/drawing/2014/main" id="{F85C4393-4F05-DA46-AF0A-9234A3B3F16B}"/>
              </a:ext>
            </a:extLst>
          </p:cNvPr>
          <p:cNvSpPr>
            <a:spLocks noEditPoints="1"/>
          </p:cNvSpPr>
          <p:nvPr/>
        </p:nvSpPr>
        <p:spPr bwMode="auto">
          <a:xfrm>
            <a:off x="5262881" y="1445525"/>
            <a:ext cx="793198" cy="797531"/>
          </a:xfrm>
          <a:custGeom>
            <a:avLst/>
            <a:gdLst>
              <a:gd name="T0" fmla="*/ 511 w 550"/>
              <a:gd name="T1" fmla="*/ 24 h 550"/>
              <a:gd name="T2" fmla="*/ 493 w 550"/>
              <a:gd name="T3" fmla="*/ 12 h 550"/>
              <a:gd name="T4" fmla="*/ 474 w 550"/>
              <a:gd name="T5" fmla="*/ 4 h 550"/>
              <a:gd name="T6" fmla="*/ 453 w 550"/>
              <a:gd name="T7" fmla="*/ 1 h 550"/>
              <a:gd name="T8" fmla="*/ 107 w 550"/>
              <a:gd name="T9" fmla="*/ 0 h 550"/>
              <a:gd name="T10" fmla="*/ 86 w 550"/>
              <a:gd name="T11" fmla="*/ 2 h 550"/>
              <a:gd name="T12" fmla="*/ 66 w 550"/>
              <a:gd name="T13" fmla="*/ 8 h 550"/>
              <a:gd name="T14" fmla="*/ 48 w 550"/>
              <a:gd name="T15" fmla="*/ 17 h 550"/>
              <a:gd name="T16" fmla="*/ 31 w 550"/>
              <a:gd name="T17" fmla="*/ 31 h 550"/>
              <a:gd name="T18" fmla="*/ 18 w 550"/>
              <a:gd name="T19" fmla="*/ 48 h 550"/>
              <a:gd name="T20" fmla="*/ 9 w 550"/>
              <a:gd name="T21" fmla="*/ 66 h 550"/>
              <a:gd name="T22" fmla="*/ 2 w 550"/>
              <a:gd name="T23" fmla="*/ 85 h 550"/>
              <a:gd name="T24" fmla="*/ 0 w 550"/>
              <a:gd name="T25" fmla="*/ 107 h 550"/>
              <a:gd name="T26" fmla="*/ 1 w 550"/>
              <a:gd name="T27" fmla="*/ 454 h 550"/>
              <a:gd name="T28" fmla="*/ 5 w 550"/>
              <a:gd name="T29" fmla="*/ 474 h 550"/>
              <a:gd name="T30" fmla="*/ 13 w 550"/>
              <a:gd name="T31" fmla="*/ 492 h 550"/>
              <a:gd name="T32" fmla="*/ 25 w 550"/>
              <a:gd name="T33" fmla="*/ 510 h 550"/>
              <a:gd name="T34" fmla="*/ 40 w 550"/>
              <a:gd name="T35" fmla="*/ 525 h 550"/>
              <a:gd name="T36" fmla="*/ 57 w 550"/>
              <a:gd name="T37" fmla="*/ 537 h 550"/>
              <a:gd name="T38" fmla="*/ 75 w 550"/>
              <a:gd name="T39" fmla="*/ 545 h 550"/>
              <a:gd name="T40" fmla="*/ 96 w 550"/>
              <a:gd name="T41" fmla="*/ 549 h 550"/>
              <a:gd name="T42" fmla="*/ 443 w 550"/>
              <a:gd name="T43" fmla="*/ 550 h 550"/>
              <a:gd name="T44" fmla="*/ 464 w 550"/>
              <a:gd name="T45" fmla="*/ 548 h 550"/>
              <a:gd name="T46" fmla="*/ 484 w 550"/>
              <a:gd name="T47" fmla="*/ 541 h 550"/>
              <a:gd name="T48" fmla="*/ 502 w 550"/>
              <a:gd name="T49" fmla="*/ 531 h 550"/>
              <a:gd name="T50" fmla="*/ 518 w 550"/>
              <a:gd name="T51" fmla="*/ 518 h 550"/>
              <a:gd name="T52" fmla="*/ 532 w 550"/>
              <a:gd name="T53" fmla="*/ 501 h 550"/>
              <a:gd name="T54" fmla="*/ 542 w 550"/>
              <a:gd name="T55" fmla="*/ 484 h 550"/>
              <a:gd name="T56" fmla="*/ 547 w 550"/>
              <a:gd name="T57" fmla="*/ 463 h 550"/>
              <a:gd name="T58" fmla="*/ 550 w 550"/>
              <a:gd name="T59" fmla="*/ 443 h 550"/>
              <a:gd name="T60" fmla="*/ 550 w 550"/>
              <a:gd name="T61" fmla="*/ 96 h 550"/>
              <a:gd name="T62" fmla="*/ 545 w 550"/>
              <a:gd name="T63" fmla="*/ 76 h 550"/>
              <a:gd name="T64" fmla="*/ 538 w 550"/>
              <a:gd name="T65" fmla="*/ 56 h 550"/>
              <a:gd name="T66" fmla="*/ 526 w 550"/>
              <a:gd name="T67" fmla="*/ 40 h 550"/>
              <a:gd name="T68" fmla="*/ 488 w 550"/>
              <a:gd name="T69" fmla="*/ 443 h 550"/>
              <a:gd name="T70" fmla="*/ 485 w 550"/>
              <a:gd name="T71" fmla="*/ 460 h 550"/>
              <a:gd name="T72" fmla="*/ 475 w 550"/>
              <a:gd name="T73" fmla="*/ 475 h 550"/>
              <a:gd name="T74" fmla="*/ 460 w 550"/>
              <a:gd name="T75" fmla="*/ 485 h 550"/>
              <a:gd name="T76" fmla="*/ 443 w 550"/>
              <a:gd name="T77" fmla="*/ 488 h 550"/>
              <a:gd name="T78" fmla="*/ 98 w 550"/>
              <a:gd name="T79" fmla="*/ 487 h 550"/>
              <a:gd name="T80" fmla="*/ 82 w 550"/>
              <a:gd name="T81" fmla="*/ 481 h 550"/>
              <a:gd name="T82" fmla="*/ 69 w 550"/>
              <a:gd name="T83" fmla="*/ 468 h 550"/>
              <a:gd name="T84" fmla="*/ 63 w 550"/>
              <a:gd name="T85" fmla="*/ 451 h 550"/>
              <a:gd name="T86" fmla="*/ 61 w 550"/>
              <a:gd name="T87" fmla="*/ 107 h 550"/>
              <a:gd name="T88" fmla="*/ 65 w 550"/>
              <a:gd name="T89" fmla="*/ 90 h 550"/>
              <a:gd name="T90" fmla="*/ 74 w 550"/>
              <a:gd name="T91" fmla="*/ 75 h 550"/>
              <a:gd name="T92" fmla="*/ 90 w 550"/>
              <a:gd name="T93" fmla="*/ 65 h 550"/>
              <a:gd name="T94" fmla="*/ 107 w 550"/>
              <a:gd name="T95" fmla="*/ 62 h 550"/>
              <a:gd name="T96" fmla="*/ 452 w 550"/>
              <a:gd name="T97" fmla="*/ 62 h 550"/>
              <a:gd name="T98" fmla="*/ 469 w 550"/>
              <a:gd name="T99" fmla="*/ 69 h 550"/>
              <a:gd name="T100" fmla="*/ 482 w 550"/>
              <a:gd name="T101" fmla="*/ 82 h 550"/>
              <a:gd name="T102" fmla="*/ 488 w 550"/>
              <a:gd name="T103" fmla="*/ 98 h 550"/>
              <a:gd name="T104" fmla="*/ 488 w 550"/>
              <a:gd name="T105" fmla="*/ 44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0" h="550">
                <a:moveTo>
                  <a:pt x="518" y="31"/>
                </a:moveTo>
                <a:lnTo>
                  <a:pt x="511" y="24"/>
                </a:lnTo>
                <a:lnTo>
                  <a:pt x="502" y="17"/>
                </a:lnTo>
                <a:lnTo>
                  <a:pt x="493" y="12"/>
                </a:lnTo>
                <a:lnTo>
                  <a:pt x="484" y="8"/>
                </a:lnTo>
                <a:lnTo>
                  <a:pt x="474" y="4"/>
                </a:lnTo>
                <a:lnTo>
                  <a:pt x="464" y="2"/>
                </a:lnTo>
                <a:lnTo>
                  <a:pt x="453" y="1"/>
                </a:lnTo>
                <a:lnTo>
                  <a:pt x="443" y="0"/>
                </a:lnTo>
                <a:lnTo>
                  <a:pt x="107" y="0"/>
                </a:lnTo>
                <a:lnTo>
                  <a:pt x="96" y="1"/>
                </a:lnTo>
                <a:lnTo>
                  <a:pt x="86" y="2"/>
                </a:lnTo>
                <a:lnTo>
                  <a:pt x="75" y="4"/>
                </a:lnTo>
                <a:lnTo>
                  <a:pt x="66" y="8"/>
                </a:lnTo>
                <a:lnTo>
                  <a:pt x="57" y="12"/>
                </a:lnTo>
                <a:lnTo>
                  <a:pt x="48" y="17"/>
                </a:lnTo>
                <a:lnTo>
                  <a:pt x="40" y="24"/>
                </a:lnTo>
                <a:lnTo>
                  <a:pt x="31" y="31"/>
                </a:lnTo>
                <a:lnTo>
                  <a:pt x="25" y="40"/>
                </a:lnTo>
                <a:lnTo>
                  <a:pt x="18" y="48"/>
                </a:lnTo>
                <a:lnTo>
                  <a:pt x="13" y="56"/>
                </a:lnTo>
                <a:lnTo>
                  <a:pt x="9" y="66"/>
                </a:lnTo>
                <a:lnTo>
                  <a:pt x="5" y="76"/>
                </a:lnTo>
                <a:lnTo>
                  <a:pt x="2" y="85"/>
                </a:lnTo>
                <a:lnTo>
                  <a:pt x="1" y="96"/>
                </a:lnTo>
                <a:lnTo>
                  <a:pt x="0" y="107"/>
                </a:lnTo>
                <a:lnTo>
                  <a:pt x="0" y="443"/>
                </a:lnTo>
                <a:lnTo>
                  <a:pt x="1" y="454"/>
                </a:lnTo>
                <a:lnTo>
                  <a:pt x="2" y="463"/>
                </a:lnTo>
                <a:lnTo>
                  <a:pt x="5" y="474"/>
                </a:lnTo>
                <a:lnTo>
                  <a:pt x="9" y="484"/>
                </a:lnTo>
                <a:lnTo>
                  <a:pt x="13" y="492"/>
                </a:lnTo>
                <a:lnTo>
                  <a:pt x="18" y="501"/>
                </a:lnTo>
                <a:lnTo>
                  <a:pt x="25" y="510"/>
                </a:lnTo>
                <a:lnTo>
                  <a:pt x="31" y="518"/>
                </a:lnTo>
                <a:lnTo>
                  <a:pt x="40" y="525"/>
                </a:lnTo>
                <a:lnTo>
                  <a:pt x="48" y="531"/>
                </a:lnTo>
                <a:lnTo>
                  <a:pt x="57" y="537"/>
                </a:lnTo>
                <a:lnTo>
                  <a:pt x="66" y="541"/>
                </a:lnTo>
                <a:lnTo>
                  <a:pt x="75" y="545"/>
                </a:lnTo>
                <a:lnTo>
                  <a:pt x="86" y="548"/>
                </a:lnTo>
                <a:lnTo>
                  <a:pt x="96" y="549"/>
                </a:lnTo>
                <a:lnTo>
                  <a:pt x="107" y="550"/>
                </a:lnTo>
                <a:lnTo>
                  <a:pt x="443" y="550"/>
                </a:lnTo>
                <a:lnTo>
                  <a:pt x="453" y="549"/>
                </a:lnTo>
                <a:lnTo>
                  <a:pt x="464" y="548"/>
                </a:lnTo>
                <a:lnTo>
                  <a:pt x="474" y="545"/>
                </a:lnTo>
                <a:lnTo>
                  <a:pt x="484" y="541"/>
                </a:lnTo>
                <a:lnTo>
                  <a:pt x="493" y="537"/>
                </a:lnTo>
                <a:lnTo>
                  <a:pt x="502" y="531"/>
                </a:lnTo>
                <a:lnTo>
                  <a:pt x="511" y="525"/>
                </a:lnTo>
                <a:lnTo>
                  <a:pt x="518" y="518"/>
                </a:lnTo>
                <a:lnTo>
                  <a:pt x="526" y="510"/>
                </a:lnTo>
                <a:lnTo>
                  <a:pt x="532" y="501"/>
                </a:lnTo>
                <a:lnTo>
                  <a:pt x="538" y="492"/>
                </a:lnTo>
                <a:lnTo>
                  <a:pt x="542" y="484"/>
                </a:lnTo>
                <a:lnTo>
                  <a:pt x="545" y="474"/>
                </a:lnTo>
                <a:lnTo>
                  <a:pt x="547" y="463"/>
                </a:lnTo>
                <a:lnTo>
                  <a:pt x="550" y="454"/>
                </a:lnTo>
                <a:lnTo>
                  <a:pt x="550" y="443"/>
                </a:lnTo>
                <a:lnTo>
                  <a:pt x="550" y="107"/>
                </a:lnTo>
                <a:lnTo>
                  <a:pt x="550" y="96"/>
                </a:lnTo>
                <a:lnTo>
                  <a:pt x="547" y="85"/>
                </a:lnTo>
                <a:lnTo>
                  <a:pt x="545" y="76"/>
                </a:lnTo>
                <a:lnTo>
                  <a:pt x="542" y="66"/>
                </a:lnTo>
                <a:lnTo>
                  <a:pt x="538" y="56"/>
                </a:lnTo>
                <a:lnTo>
                  <a:pt x="532" y="48"/>
                </a:lnTo>
                <a:lnTo>
                  <a:pt x="526" y="40"/>
                </a:lnTo>
                <a:lnTo>
                  <a:pt x="518" y="31"/>
                </a:lnTo>
                <a:close/>
                <a:moveTo>
                  <a:pt x="488" y="443"/>
                </a:moveTo>
                <a:lnTo>
                  <a:pt x="488" y="451"/>
                </a:lnTo>
                <a:lnTo>
                  <a:pt x="485" y="460"/>
                </a:lnTo>
                <a:lnTo>
                  <a:pt x="482" y="468"/>
                </a:lnTo>
                <a:lnTo>
                  <a:pt x="475" y="475"/>
                </a:lnTo>
                <a:lnTo>
                  <a:pt x="469" y="481"/>
                </a:lnTo>
                <a:lnTo>
                  <a:pt x="460" y="485"/>
                </a:lnTo>
                <a:lnTo>
                  <a:pt x="452" y="487"/>
                </a:lnTo>
                <a:lnTo>
                  <a:pt x="443" y="488"/>
                </a:lnTo>
                <a:lnTo>
                  <a:pt x="107" y="488"/>
                </a:lnTo>
                <a:lnTo>
                  <a:pt x="98" y="487"/>
                </a:lnTo>
                <a:lnTo>
                  <a:pt x="90" y="485"/>
                </a:lnTo>
                <a:lnTo>
                  <a:pt x="82" y="481"/>
                </a:lnTo>
                <a:lnTo>
                  <a:pt x="74" y="475"/>
                </a:lnTo>
                <a:lnTo>
                  <a:pt x="69" y="468"/>
                </a:lnTo>
                <a:lnTo>
                  <a:pt x="65" y="460"/>
                </a:lnTo>
                <a:lnTo>
                  <a:pt x="63" y="451"/>
                </a:lnTo>
                <a:lnTo>
                  <a:pt x="61" y="443"/>
                </a:lnTo>
                <a:lnTo>
                  <a:pt x="61" y="107"/>
                </a:lnTo>
                <a:lnTo>
                  <a:pt x="63" y="98"/>
                </a:lnTo>
                <a:lnTo>
                  <a:pt x="65" y="90"/>
                </a:lnTo>
                <a:lnTo>
                  <a:pt x="69" y="82"/>
                </a:lnTo>
                <a:lnTo>
                  <a:pt x="74" y="75"/>
                </a:lnTo>
                <a:lnTo>
                  <a:pt x="82" y="69"/>
                </a:lnTo>
                <a:lnTo>
                  <a:pt x="90" y="65"/>
                </a:lnTo>
                <a:lnTo>
                  <a:pt x="98" y="62"/>
                </a:lnTo>
                <a:lnTo>
                  <a:pt x="107" y="62"/>
                </a:lnTo>
                <a:lnTo>
                  <a:pt x="443" y="62"/>
                </a:lnTo>
                <a:lnTo>
                  <a:pt x="452" y="62"/>
                </a:lnTo>
                <a:lnTo>
                  <a:pt x="460" y="65"/>
                </a:lnTo>
                <a:lnTo>
                  <a:pt x="469" y="69"/>
                </a:lnTo>
                <a:lnTo>
                  <a:pt x="475" y="75"/>
                </a:lnTo>
                <a:lnTo>
                  <a:pt x="482" y="82"/>
                </a:lnTo>
                <a:lnTo>
                  <a:pt x="485" y="90"/>
                </a:lnTo>
                <a:lnTo>
                  <a:pt x="488" y="98"/>
                </a:lnTo>
                <a:lnTo>
                  <a:pt x="488" y="107"/>
                </a:lnTo>
                <a:lnTo>
                  <a:pt x="488" y="44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3" name="Freeform 137">
            <a:extLst>
              <a:ext uri="{FF2B5EF4-FFF2-40B4-BE49-F238E27FC236}">
                <a16:creationId xmlns:a16="http://schemas.microsoft.com/office/drawing/2014/main" id="{78550812-787F-BE4D-A28C-D4AA52BEE3CE}"/>
              </a:ext>
            </a:extLst>
          </p:cNvPr>
          <p:cNvSpPr>
            <a:spLocks/>
          </p:cNvSpPr>
          <p:nvPr/>
        </p:nvSpPr>
        <p:spPr bwMode="auto">
          <a:xfrm>
            <a:off x="5440593" y="1623238"/>
            <a:ext cx="442109" cy="442109"/>
          </a:xfrm>
          <a:custGeom>
            <a:avLst/>
            <a:gdLst>
              <a:gd name="T0" fmla="*/ 184 w 306"/>
              <a:gd name="T1" fmla="*/ 122 h 306"/>
              <a:gd name="T2" fmla="*/ 184 w 306"/>
              <a:gd name="T3" fmla="*/ 12 h 306"/>
              <a:gd name="T4" fmla="*/ 181 w 306"/>
              <a:gd name="T5" fmla="*/ 7 h 306"/>
              <a:gd name="T6" fmla="*/ 177 w 306"/>
              <a:gd name="T7" fmla="*/ 2 h 306"/>
              <a:gd name="T8" fmla="*/ 172 w 306"/>
              <a:gd name="T9" fmla="*/ 0 h 306"/>
              <a:gd name="T10" fmla="*/ 138 w 306"/>
              <a:gd name="T11" fmla="*/ 0 h 306"/>
              <a:gd name="T12" fmla="*/ 132 w 306"/>
              <a:gd name="T13" fmla="*/ 1 h 306"/>
              <a:gd name="T14" fmla="*/ 126 w 306"/>
              <a:gd name="T15" fmla="*/ 4 h 306"/>
              <a:gd name="T16" fmla="*/ 123 w 306"/>
              <a:gd name="T17" fmla="*/ 10 h 306"/>
              <a:gd name="T18" fmla="*/ 122 w 306"/>
              <a:gd name="T19" fmla="*/ 15 h 306"/>
              <a:gd name="T20" fmla="*/ 16 w 306"/>
              <a:gd name="T21" fmla="*/ 122 h 306"/>
              <a:gd name="T22" fmla="*/ 10 w 306"/>
              <a:gd name="T23" fmla="*/ 123 h 306"/>
              <a:gd name="T24" fmla="*/ 4 w 306"/>
              <a:gd name="T25" fmla="*/ 126 h 306"/>
              <a:gd name="T26" fmla="*/ 1 w 306"/>
              <a:gd name="T27" fmla="*/ 132 h 306"/>
              <a:gd name="T28" fmla="*/ 0 w 306"/>
              <a:gd name="T29" fmla="*/ 137 h 306"/>
              <a:gd name="T30" fmla="*/ 1 w 306"/>
              <a:gd name="T31" fmla="*/ 172 h 306"/>
              <a:gd name="T32" fmla="*/ 3 w 306"/>
              <a:gd name="T33" fmla="*/ 177 h 306"/>
              <a:gd name="T34" fmla="*/ 7 w 306"/>
              <a:gd name="T35" fmla="*/ 180 h 306"/>
              <a:gd name="T36" fmla="*/ 13 w 306"/>
              <a:gd name="T37" fmla="*/ 183 h 306"/>
              <a:gd name="T38" fmla="*/ 122 w 306"/>
              <a:gd name="T39" fmla="*/ 184 h 306"/>
              <a:gd name="T40" fmla="*/ 123 w 306"/>
              <a:gd name="T41" fmla="*/ 294 h 306"/>
              <a:gd name="T42" fmla="*/ 125 w 306"/>
              <a:gd name="T43" fmla="*/ 299 h 306"/>
              <a:gd name="T44" fmla="*/ 130 w 306"/>
              <a:gd name="T45" fmla="*/ 302 h 306"/>
              <a:gd name="T46" fmla="*/ 135 w 306"/>
              <a:gd name="T47" fmla="*/ 305 h 306"/>
              <a:gd name="T48" fmla="*/ 168 w 306"/>
              <a:gd name="T49" fmla="*/ 306 h 306"/>
              <a:gd name="T50" fmla="*/ 174 w 306"/>
              <a:gd name="T51" fmla="*/ 305 h 306"/>
              <a:gd name="T52" fmla="*/ 179 w 306"/>
              <a:gd name="T53" fmla="*/ 301 h 306"/>
              <a:gd name="T54" fmla="*/ 182 w 306"/>
              <a:gd name="T55" fmla="*/ 296 h 306"/>
              <a:gd name="T56" fmla="*/ 184 w 306"/>
              <a:gd name="T57" fmla="*/ 291 h 306"/>
              <a:gd name="T58" fmla="*/ 290 w 306"/>
              <a:gd name="T59" fmla="*/ 184 h 306"/>
              <a:gd name="T60" fmla="*/ 296 w 306"/>
              <a:gd name="T61" fmla="*/ 183 h 306"/>
              <a:gd name="T62" fmla="*/ 301 w 306"/>
              <a:gd name="T63" fmla="*/ 179 h 306"/>
              <a:gd name="T64" fmla="*/ 304 w 306"/>
              <a:gd name="T65" fmla="*/ 174 h 306"/>
              <a:gd name="T66" fmla="*/ 306 w 306"/>
              <a:gd name="T67" fmla="*/ 169 h 306"/>
              <a:gd name="T68" fmla="*/ 306 w 306"/>
              <a:gd name="T69" fmla="*/ 134 h 306"/>
              <a:gd name="T70" fmla="*/ 303 w 306"/>
              <a:gd name="T71" fmla="*/ 129 h 306"/>
              <a:gd name="T72" fmla="*/ 299 w 306"/>
              <a:gd name="T73" fmla="*/ 124 h 306"/>
              <a:gd name="T74" fmla="*/ 294 w 306"/>
              <a:gd name="T75" fmla="*/ 12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6" h="306">
                <a:moveTo>
                  <a:pt x="290" y="122"/>
                </a:moveTo>
                <a:lnTo>
                  <a:pt x="184" y="122"/>
                </a:lnTo>
                <a:lnTo>
                  <a:pt x="184" y="15"/>
                </a:lnTo>
                <a:lnTo>
                  <a:pt x="184" y="12"/>
                </a:lnTo>
                <a:lnTo>
                  <a:pt x="182" y="10"/>
                </a:lnTo>
                <a:lnTo>
                  <a:pt x="181" y="7"/>
                </a:lnTo>
                <a:lnTo>
                  <a:pt x="179" y="4"/>
                </a:lnTo>
                <a:lnTo>
                  <a:pt x="177" y="2"/>
                </a:lnTo>
                <a:lnTo>
                  <a:pt x="174" y="1"/>
                </a:lnTo>
                <a:lnTo>
                  <a:pt x="172" y="0"/>
                </a:lnTo>
                <a:lnTo>
                  <a:pt x="168" y="0"/>
                </a:lnTo>
                <a:lnTo>
                  <a:pt x="138" y="0"/>
                </a:lnTo>
                <a:lnTo>
                  <a:pt x="135" y="0"/>
                </a:lnTo>
                <a:lnTo>
                  <a:pt x="132" y="1"/>
                </a:lnTo>
                <a:lnTo>
                  <a:pt x="130" y="2"/>
                </a:lnTo>
                <a:lnTo>
                  <a:pt x="126" y="4"/>
                </a:lnTo>
                <a:lnTo>
                  <a:pt x="125" y="7"/>
                </a:lnTo>
                <a:lnTo>
                  <a:pt x="123" y="10"/>
                </a:lnTo>
                <a:lnTo>
                  <a:pt x="123" y="12"/>
                </a:lnTo>
                <a:lnTo>
                  <a:pt x="122" y="15"/>
                </a:lnTo>
                <a:lnTo>
                  <a:pt x="122" y="122"/>
                </a:lnTo>
                <a:lnTo>
                  <a:pt x="16" y="122"/>
                </a:lnTo>
                <a:lnTo>
                  <a:pt x="13" y="122"/>
                </a:lnTo>
                <a:lnTo>
                  <a:pt x="10" y="123"/>
                </a:lnTo>
                <a:lnTo>
                  <a:pt x="7" y="124"/>
                </a:lnTo>
                <a:lnTo>
                  <a:pt x="4" y="126"/>
                </a:lnTo>
                <a:lnTo>
                  <a:pt x="3" y="129"/>
                </a:lnTo>
                <a:lnTo>
                  <a:pt x="1" y="132"/>
                </a:lnTo>
                <a:lnTo>
                  <a:pt x="1" y="134"/>
                </a:lnTo>
                <a:lnTo>
                  <a:pt x="0" y="137"/>
                </a:lnTo>
                <a:lnTo>
                  <a:pt x="0" y="169"/>
                </a:lnTo>
                <a:lnTo>
                  <a:pt x="1" y="172"/>
                </a:lnTo>
                <a:lnTo>
                  <a:pt x="1" y="174"/>
                </a:lnTo>
                <a:lnTo>
                  <a:pt x="3" y="177"/>
                </a:lnTo>
                <a:lnTo>
                  <a:pt x="4" y="179"/>
                </a:lnTo>
                <a:lnTo>
                  <a:pt x="7" y="180"/>
                </a:lnTo>
                <a:lnTo>
                  <a:pt x="10" y="183"/>
                </a:lnTo>
                <a:lnTo>
                  <a:pt x="13" y="183"/>
                </a:lnTo>
                <a:lnTo>
                  <a:pt x="16" y="184"/>
                </a:lnTo>
                <a:lnTo>
                  <a:pt x="122" y="184"/>
                </a:lnTo>
                <a:lnTo>
                  <a:pt x="122" y="291"/>
                </a:lnTo>
                <a:lnTo>
                  <a:pt x="123" y="294"/>
                </a:lnTo>
                <a:lnTo>
                  <a:pt x="123" y="296"/>
                </a:lnTo>
                <a:lnTo>
                  <a:pt x="125" y="299"/>
                </a:lnTo>
                <a:lnTo>
                  <a:pt x="126" y="301"/>
                </a:lnTo>
                <a:lnTo>
                  <a:pt x="130" y="302"/>
                </a:lnTo>
                <a:lnTo>
                  <a:pt x="132" y="305"/>
                </a:lnTo>
                <a:lnTo>
                  <a:pt x="135" y="305"/>
                </a:lnTo>
                <a:lnTo>
                  <a:pt x="138" y="306"/>
                </a:lnTo>
                <a:lnTo>
                  <a:pt x="168" y="306"/>
                </a:lnTo>
                <a:lnTo>
                  <a:pt x="172" y="305"/>
                </a:lnTo>
                <a:lnTo>
                  <a:pt x="174" y="305"/>
                </a:lnTo>
                <a:lnTo>
                  <a:pt x="177" y="302"/>
                </a:lnTo>
                <a:lnTo>
                  <a:pt x="179" y="301"/>
                </a:lnTo>
                <a:lnTo>
                  <a:pt x="181" y="299"/>
                </a:lnTo>
                <a:lnTo>
                  <a:pt x="182" y="296"/>
                </a:lnTo>
                <a:lnTo>
                  <a:pt x="184" y="294"/>
                </a:lnTo>
                <a:lnTo>
                  <a:pt x="184" y="291"/>
                </a:lnTo>
                <a:lnTo>
                  <a:pt x="184" y="184"/>
                </a:lnTo>
                <a:lnTo>
                  <a:pt x="290" y="184"/>
                </a:lnTo>
                <a:lnTo>
                  <a:pt x="294" y="183"/>
                </a:lnTo>
                <a:lnTo>
                  <a:pt x="296" y="183"/>
                </a:lnTo>
                <a:lnTo>
                  <a:pt x="299" y="180"/>
                </a:lnTo>
                <a:lnTo>
                  <a:pt x="301" y="179"/>
                </a:lnTo>
                <a:lnTo>
                  <a:pt x="303" y="177"/>
                </a:lnTo>
                <a:lnTo>
                  <a:pt x="304" y="174"/>
                </a:lnTo>
                <a:lnTo>
                  <a:pt x="306" y="172"/>
                </a:lnTo>
                <a:lnTo>
                  <a:pt x="306" y="169"/>
                </a:lnTo>
                <a:lnTo>
                  <a:pt x="306" y="137"/>
                </a:lnTo>
                <a:lnTo>
                  <a:pt x="306" y="134"/>
                </a:lnTo>
                <a:lnTo>
                  <a:pt x="304" y="132"/>
                </a:lnTo>
                <a:lnTo>
                  <a:pt x="303" y="129"/>
                </a:lnTo>
                <a:lnTo>
                  <a:pt x="301" y="126"/>
                </a:lnTo>
                <a:lnTo>
                  <a:pt x="299" y="124"/>
                </a:lnTo>
                <a:lnTo>
                  <a:pt x="296" y="123"/>
                </a:lnTo>
                <a:lnTo>
                  <a:pt x="294" y="122"/>
                </a:lnTo>
                <a:lnTo>
                  <a:pt x="290" y="12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Tree>
    <p:extLst>
      <p:ext uri="{BB962C8B-B14F-4D97-AF65-F5344CB8AC3E}">
        <p14:creationId xmlns:p14="http://schemas.microsoft.com/office/powerpoint/2010/main" val="30723280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a:extLst>
              <a:ext uri="{FF2B5EF4-FFF2-40B4-BE49-F238E27FC236}">
                <a16:creationId xmlns:a16="http://schemas.microsoft.com/office/drawing/2014/main" id="{2647509D-597B-AB47-BA73-E3D018F58B94}"/>
              </a:ext>
            </a:extLst>
          </p:cNvPr>
          <p:cNvSpPr>
            <a:spLocks noEditPoints="1"/>
          </p:cNvSpPr>
          <p:nvPr/>
        </p:nvSpPr>
        <p:spPr bwMode="auto">
          <a:xfrm>
            <a:off x="7499415" y="11006669"/>
            <a:ext cx="995463" cy="784969"/>
          </a:xfrm>
          <a:custGeom>
            <a:avLst/>
            <a:gdLst>
              <a:gd name="T0" fmla="*/ 672 w 682"/>
              <a:gd name="T1" fmla="*/ 76 h 539"/>
              <a:gd name="T2" fmla="*/ 657 w 682"/>
              <a:gd name="T3" fmla="*/ 30 h 539"/>
              <a:gd name="T4" fmla="*/ 635 w 682"/>
              <a:gd name="T5" fmla="*/ 7 h 539"/>
              <a:gd name="T6" fmla="*/ 623 w 682"/>
              <a:gd name="T7" fmla="*/ 1 h 539"/>
              <a:gd name="T8" fmla="*/ 608 w 682"/>
              <a:gd name="T9" fmla="*/ 5 h 539"/>
              <a:gd name="T10" fmla="*/ 594 w 682"/>
              <a:gd name="T11" fmla="*/ 11 h 539"/>
              <a:gd name="T12" fmla="*/ 572 w 682"/>
              <a:gd name="T13" fmla="*/ 29 h 539"/>
              <a:gd name="T14" fmla="*/ 531 w 682"/>
              <a:gd name="T15" fmla="*/ 58 h 539"/>
              <a:gd name="T16" fmla="*/ 472 w 682"/>
              <a:gd name="T17" fmla="*/ 70 h 539"/>
              <a:gd name="T18" fmla="*/ 405 w 682"/>
              <a:gd name="T19" fmla="*/ 73 h 539"/>
              <a:gd name="T20" fmla="*/ 337 w 682"/>
              <a:gd name="T21" fmla="*/ 76 h 539"/>
              <a:gd name="T22" fmla="*/ 275 w 682"/>
              <a:gd name="T23" fmla="*/ 83 h 539"/>
              <a:gd name="T24" fmla="*/ 205 w 682"/>
              <a:gd name="T25" fmla="*/ 112 h 539"/>
              <a:gd name="T26" fmla="*/ 137 w 682"/>
              <a:gd name="T27" fmla="*/ 161 h 539"/>
              <a:gd name="T28" fmla="*/ 85 w 682"/>
              <a:gd name="T29" fmla="*/ 227 h 539"/>
              <a:gd name="T30" fmla="*/ 62 w 682"/>
              <a:gd name="T31" fmla="*/ 309 h 539"/>
              <a:gd name="T32" fmla="*/ 62 w 682"/>
              <a:gd name="T33" fmla="*/ 360 h 539"/>
              <a:gd name="T34" fmla="*/ 73 w 682"/>
              <a:gd name="T35" fmla="*/ 396 h 539"/>
              <a:gd name="T36" fmla="*/ 68 w 682"/>
              <a:gd name="T37" fmla="*/ 414 h 539"/>
              <a:gd name="T38" fmla="*/ 30 w 682"/>
              <a:gd name="T39" fmla="*/ 446 h 539"/>
              <a:gd name="T40" fmla="*/ 7 w 682"/>
              <a:gd name="T41" fmla="*/ 473 h 539"/>
              <a:gd name="T42" fmla="*/ 0 w 682"/>
              <a:gd name="T43" fmla="*/ 496 h 539"/>
              <a:gd name="T44" fmla="*/ 2 w 682"/>
              <a:gd name="T45" fmla="*/ 503 h 539"/>
              <a:gd name="T46" fmla="*/ 12 w 682"/>
              <a:gd name="T47" fmla="*/ 519 h 539"/>
              <a:gd name="T48" fmla="*/ 31 w 682"/>
              <a:gd name="T49" fmla="*/ 537 h 539"/>
              <a:gd name="T50" fmla="*/ 53 w 682"/>
              <a:gd name="T51" fmla="*/ 539 h 539"/>
              <a:gd name="T52" fmla="*/ 81 w 682"/>
              <a:gd name="T53" fmla="*/ 514 h 539"/>
              <a:gd name="T54" fmla="*/ 111 w 682"/>
              <a:gd name="T55" fmla="*/ 469 h 539"/>
              <a:gd name="T56" fmla="*/ 127 w 682"/>
              <a:gd name="T57" fmla="*/ 462 h 539"/>
              <a:gd name="T58" fmla="*/ 171 w 682"/>
              <a:gd name="T59" fmla="*/ 482 h 539"/>
              <a:gd name="T60" fmla="*/ 205 w 682"/>
              <a:gd name="T61" fmla="*/ 496 h 539"/>
              <a:gd name="T62" fmla="*/ 259 w 682"/>
              <a:gd name="T63" fmla="*/ 508 h 539"/>
              <a:gd name="T64" fmla="*/ 322 w 682"/>
              <a:gd name="T65" fmla="*/ 509 h 539"/>
              <a:gd name="T66" fmla="*/ 406 w 682"/>
              <a:gd name="T67" fmla="*/ 493 h 539"/>
              <a:gd name="T68" fmla="*/ 488 w 682"/>
              <a:gd name="T69" fmla="*/ 458 h 539"/>
              <a:gd name="T70" fmla="*/ 559 w 682"/>
              <a:gd name="T71" fmla="*/ 409 h 539"/>
              <a:gd name="T72" fmla="*/ 617 w 682"/>
              <a:gd name="T73" fmla="*/ 351 h 539"/>
              <a:gd name="T74" fmla="*/ 656 w 682"/>
              <a:gd name="T75" fmla="*/ 281 h 539"/>
              <a:gd name="T76" fmla="*/ 677 w 682"/>
              <a:gd name="T77" fmla="*/ 202 h 539"/>
              <a:gd name="T78" fmla="*/ 682 w 682"/>
              <a:gd name="T79" fmla="*/ 139 h 539"/>
              <a:gd name="T80" fmla="*/ 480 w 682"/>
              <a:gd name="T81" fmla="*/ 240 h 539"/>
              <a:gd name="T82" fmla="*/ 462 w 682"/>
              <a:gd name="T83" fmla="*/ 247 h 539"/>
              <a:gd name="T84" fmla="*/ 397 w 682"/>
              <a:gd name="T85" fmla="*/ 252 h 539"/>
              <a:gd name="T86" fmla="*/ 342 w 682"/>
              <a:gd name="T87" fmla="*/ 267 h 539"/>
              <a:gd name="T88" fmla="*/ 293 w 682"/>
              <a:gd name="T89" fmla="*/ 294 h 539"/>
              <a:gd name="T90" fmla="*/ 241 w 682"/>
              <a:gd name="T91" fmla="*/ 334 h 539"/>
              <a:gd name="T92" fmla="*/ 187 w 682"/>
              <a:gd name="T93" fmla="*/ 386 h 539"/>
              <a:gd name="T94" fmla="*/ 170 w 682"/>
              <a:gd name="T95" fmla="*/ 393 h 539"/>
              <a:gd name="T96" fmla="*/ 153 w 682"/>
              <a:gd name="T97" fmla="*/ 386 h 539"/>
              <a:gd name="T98" fmla="*/ 146 w 682"/>
              <a:gd name="T99" fmla="*/ 368 h 539"/>
              <a:gd name="T100" fmla="*/ 153 w 682"/>
              <a:gd name="T101" fmla="*/ 352 h 539"/>
              <a:gd name="T102" fmla="*/ 242 w 682"/>
              <a:gd name="T103" fmla="*/ 268 h 539"/>
              <a:gd name="T104" fmla="*/ 288 w 682"/>
              <a:gd name="T105" fmla="*/ 240 h 539"/>
              <a:gd name="T106" fmla="*/ 369 w 682"/>
              <a:gd name="T107" fmla="*/ 208 h 539"/>
              <a:gd name="T108" fmla="*/ 430 w 682"/>
              <a:gd name="T109" fmla="*/ 200 h 539"/>
              <a:gd name="T110" fmla="*/ 471 w 682"/>
              <a:gd name="T111" fmla="*/ 200 h 539"/>
              <a:gd name="T112" fmla="*/ 485 w 682"/>
              <a:gd name="T113" fmla="*/ 214 h 539"/>
              <a:gd name="T114" fmla="*/ 485 w 682"/>
              <a:gd name="T115" fmla="*/ 2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2" h="539">
                <a:moveTo>
                  <a:pt x="678" y="111"/>
                </a:moveTo>
                <a:lnTo>
                  <a:pt x="676" y="99"/>
                </a:lnTo>
                <a:lnTo>
                  <a:pt x="675" y="88"/>
                </a:lnTo>
                <a:lnTo>
                  <a:pt x="672" y="76"/>
                </a:lnTo>
                <a:lnTo>
                  <a:pt x="670" y="64"/>
                </a:lnTo>
                <a:lnTo>
                  <a:pt x="665" y="52"/>
                </a:lnTo>
                <a:lnTo>
                  <a:pt x="662" y="40"/>
                </a:lnTo>
                <a:lnTo>
                  <a:pt x="657" y="30"/>
                </a:lnTo>
                <a:lnTo>
                  <a:pt x="651" y="21"/>
                </a:lnTo>
                <a:lnTo>
                  <a:pt x="645" y="13"/>
                </a:lnTo>
                <a:lnTo>
                  <a:pt x="638" y="8"/>
                </a:lnTo>
                <a:lnTo>
                  <a:pt x="635" y="7"/>
                </a:lnTo>
                <a:lnTo>
                  <a:pt x="632" y="4"/>
                </a:lnTo>
                <a:lnTo>
                  <a:pt x="628" y="4"/>
                </a:lnTo>
                <a:lnTo>
                  <a:pt x="624" y="3"/>
                </a:lnTo>
                <a:lnTo>
                  <a:pt x="623" y="1"/>
                </a:lnTo>
                <a:lnTo>
                  <a:pt x="620" y="0"/>
                </a:lnTo>
                <a:lnTo>
                  <a:pt x="620" y="0"/>
                </a:lnTo>
                <a:lnTo>
                  <a:pt x="615" y="1"/>
                </a:lnTo>
                <a:lnTo>
                  <a:pt x="608" y="5"/>
                </a:lnTo>
                <a:lnTo>
                  <a:pt x="602" y="9"/>
                </a:lnTo>
                <a:lnTo>
                  <a:pt x="597" y="11"/>
                </a:lnTo>
                <a:lnTo>
                  <a:pt x="594" y="12"/>
                </a:lnTo>
                <a:lnTo>
                  <a:pt x="594" y="11"/>
                </a:lnTo>
                <a:lnTo>
                  <a:pt x="592" y="12"/>
                </a:lnTo>
                <a:lnTo>
                  <a:pt x="583" y="19"/>
                </a:lnTo>
                <a:lnTo>
                  <a:pt x="576" y="27"/>
                </a:lnTo>
                <a:lnTo>
                  <a:pt x="572" y="29"/>
                </a:lnTo>
                <a:lnTo>
                  <a:pt x="562" y="41"/>
                </a:lnTo>
                <a:lnTo>
                  <a:pt x="553" y="48"/>
                </a:lnTo>
                <a:lnTo>
                  <a:pt x="543" y="53"/>
                </a:lnTo>
                <a:lnTo>
                  <a:pt x="531" y="58"/>
                </a:lnTo>
                <a:lnTo>
                  <a:pt x="518" y="63"/>
                </a:lnTo>
                <a:lnTo>
                  <a:pt x="503" y="66"/>
                </a:lnTo>
                <a:lnTo>
                  <a:pt x="488" y="68"/>
                </a:lnTo>
                <a:lnTo>
                  <a:pt x="472" y="70"/>
                </a:lnTo>
                <a:lnTo>
                  <a:pt x="456" y="71"/>
                </a:lnTo>
                <a:lnTo>
                  <a:pt x="439" y="72"/>
                </a:lnTo>
                <a:lnTo>
                  <a:pt x="422" y="72"/>
                </a:lnTo>
                <a:lnTo>
                  <a:pt x="405" y="73"/>
                </a:lnTo>
                <a:lnTo>
                  <a:pt x="388" y="73"/>
                </a:lnTo>
                <a:lnTo>
                  <a:pt x="370" y="75"/>
                </a:lnTo>
                <a:lnTo>
                  <a:pt x="353" y="75"/>
                </a:lnTo>
                <a:lnTo>
                  <a:pt x="337" y="76"/>
                </a:lnTo>
                <a:lnTo>
                  <a:pt x="320" y="77"/>
                </a:lnTo>
                <a:lnTo>
                  <a:pt x="304" y="79"/>
                </a:lnTo>
                <a:lnTo>
                  <a:pt x="288" y="81"/>
                </a:lnTo>
                <a:lnTo>
                  <a:pt x="275" y="83"/>
                </a:lnTo>
                <a:lnTo>
                  <a:pt x="265" y="86"/>
                </a:lnTo>
                <a:lnTo>
                  <a:pt x="244" y="94"/>
                </a:lnTo>
                <a:lnTo>
                  <a:pt x="225" y="103"/>
                </a:lnTo>
                <a:lnTo>
                  <a:pt x="205" y="112"/>
                </a:lnTo>
                <a:lnTo>
                  <a:pt x="187" y="123"/>
                </a:lnTo>
                <a:lnTo>
                  <a:pt x="170" y="135"/>
                </a:lnTo>
                <a:lnTo>
                  <a:pt x="152" y="148"/>
                </a:lnTo>
                <a:lnTo>
                  <a:pt x="137" y="161"/>
                </a:lnTo>
                <a:lnTo>
                  <a:pt x="122" y="176"/>
                </a:lnTo>
                <a:lnTo>
                  <a:pt x="108" y="192"/>
                </a:lnTo>
                <a:lnTo>
                  <a:pt x="96" y="208"/>
                </a:lnTo>
                <a:lnTo>
                  <a:pt x="85" y="227"/>
                </a:lnTo>
                <a:lnTo>
                  <a:pt x="77" y="246"/>
                </a:lnTo>
                <a:lnTo>
                  <a:pt x="69" y="267"/>
                </a:lnTo>
                <a:lnTo>
                  <a:pt x="64" y="287"/>
                </a:lnTo>
                <a:lnTo>
                  <a:pt x="62" y="309"/>
                </a:lnTo>
                <a:lnTo>
                  <a:pt x="61" y="330"/>
                </a:lnTo>
                <a:lnTo>
                  <a:pt x="61" y="340"/>
                </a:lnTo>
                <a:lnTo>
                  <a:pt x="61" y="350"/>
                </a:lnTo>
                <a:lnTo>
                  <a:pt x="62" y="360"/>
                </a:lnTo>
                <a:lnTo>
                  <a:pt x="64" y="369"/>
                </a:lnTo>
                <a:lnTo>
                  <a:pt x="65" y="376"/>
                </a:lnTo>
                <a:lnTo>
                  <a:pt x="69" y="387"/>
                </a:lnTo>
                <a:lnTo>
                  <a:pt x="73" y="396"/>
                </a:lnTo>
                <a:lnTo>
                  <a:pt x="75" y="401"/>
                </a:lnTo>
                <a:lnTo>
                  <a:pt x="75" y="405"/>
                </a:lnTo>
                <a:lnTo>
                  <a:pt x="72" y="409"/>
                </a:lnTo>
                <a:lnTo>
                  <a:pt x="68" y="414"/>
                </a:lnTo>
                <a:lnTo>
                  <a:pt x="63" y="419"/>
                </a:lnTo>
                <a:lnTo>
                  <a:pt x="51" y="430"/>
                </a:lnTo>
                <a:lnTo>
                  <a:pt x="37" y="441"/>
                </a:lnTo>
                <a:lnTo>
                  <a:pt x="30" y="446"/>
                </a:lnTo>
                <a:lnTo>
                  <a:pt x="24" y="451"/>
                </a:lnTo>
                <a:lnTo>
                  <a:pt x="17" y="458"/>
                </a:lnTo>
                <a:lnTo>
                  <a:pt x="11" y="465"/>
                </a:lnTo>
                <a:lnTo>
                  <a:pt x="7" y="473"/>
                </a:lnTo>
                <a:lnTo>
                  <a:pt x="2" y="479"/>
                </a:lnTo>
                <a:lnTo>
                  <a:pt x="0" y="486"/>
                </a:lnTo>
                <a:lnTo>
                  <a:pt x="0" y="493"/>
                </a:lnTo>
                <a:lnTo>
                  <a:pt x="0" y="496"/>
                </a:lnTo>
                <a:lnTo>
                  <a:pt x="0" y="498"/>
                </a:lnTo>
                <a:lnTo>
                  <a:pt x="1" y="500"/>
                </a:lnTo>
                <a:lnTo>
                  <a:pt x="1" y="502"/>
                </a:lnTo>
                <a:lnTo>
                  <a:pt x="2" y="503"/>
                </a:lnTo>
                <a:lnTo>
                  <a:pt x="3" y="505"/>
                </a:lnTo>
                <a:lnTo>
                  <a:pt x="4" y="509"/>
                </a:lnTo>
                <a:lnTo>
                  <a:pt x="5" y="510"/>
                </a:lnTo>
                <a:lnTo>
                  <a:pt x="12" y="519"/>
                </a:lnTo>
                <a:lnTo>
                  <a:pt x="16" y="526"/>
                </a:lnTo>
                <a:lnTo>
                  <a:pt x="21" y="530"/>
                </a:lnTo>
                <a:lnTo>
                  <a:pt x="28" y="535"/>
                </a:lnTo>
                <a:lnTo>
                  <a:pt x="31" y="537"/>
                </a:lnTo>
                <a:lnTo>
                  <a:pt x="37" y="538"/>
                </a:lnTo>
                <a:lnTo>
                  <a:pt x="41" y="539"/>
                </a:lnTo>
                <a:lnTo>
                  <a:pt x="48" y="539"/>
                </a:lnTo>
                <a:lnTo>
                  <a:pt x="53" y="539"/>
                </a:lnTo>
                <a:lnTo>
                  <a:pt x="58" y="537"/>
                </a:lnTo>
                <a:lnTo>
                  <a:pt x="64" y="532"/>
                </a:lnTo>
                <a:lnTo>
                  <a:pt x="70" y="527"/>
                </a:lnTo>
                <a:lnTo>
                  <a:pt x="81" y="514"/>
                </a:lnTo>
                <a:lnTo>
                  <a:pt x="90" y="500"/>
                </a:lnTo>
                <a:lnTo>
                  <a:pt x="98" y="487"/>
                </a:lnTo>
                <a:lnTo>
                  <a:pt x="107" y="474"/>
                </a:lnTo>
                <a:lnTo>
                  <a:pt x="111" y="469"/>
                </a:lnTo>
                <a:lnTo>
                  <a:pt x="116" y="464"/>
                </a:lnTo>
                <a:lnTo>
                  <a:pt x="119" y="462"/>
                </a:lnTo>
                <a:lnTo>
                  <a:pt x="122" y="461"/>
                </a:lnTo>
                <a:lnTo>
                  <a:pt x="127" y="462"/>
                </a:lnTo>
                <a:lnTo>
                  <a:pt x="135" y="465"/>
                </a:lnTo>
                <a:lnTo>
                  <a:pt x="146" y="470"/>
                </a:lnTo>
                <a:lnTo>
                  <a:pt x="159" y="475"/>
                </a:lnTo>
                <a:lnTo>
                  <a:pt x="171" y="482"/>
                </a:lnTo>
                <a:lnTo>
                  <a:pt x="180" y="487"/>
                </a:lnTo>
                <a:lnTo>
                  <a:pt x="188" y="490"/>
                </a:lnTo>
                <a:lnTo>
                  <a:pt x="192" y="491"/>
                </a:lnTo>
                <a:lnTo>
                  <a:pt x="205" y="496"/>
                </a:lnTo>
                <a:lnTo>
                  <a:pt x="218" y="500"/>
                </a:lnTo>
                <a:lnTo>
                  <a:pt x="232" y="502"/>
                </a:lnTo>
                <a:lnTo>
                  <a:pt x="245" y="505"/>
                </a:lnTo>
                <a:lnTo>
                  <a:pt x="259" y="508"/>
                </a:lnTo>
                <a:lnTo>
                  <a:pt x="273" y="509"/>
                </a:lnTo>
                <a:lnTo>
                  <a:pt x="287" y="510"/>
                </a:lnTo>
                <a:lnTo>
                  <a:pt x="301" y="510"/>
                </a:lnTo>
                <a:lnTo>
                  <a:pt x="322" y="509"/>
                </a:lnTo>
                <a:lnTo>
                  <a:pt x="343" y="506"/>
                </a:lnTo>
                <a:lnTo>
                  <a:pt x="364" y="504"/>
                </a:lnTo>
                <a:lnTo>
                  <a:pt x="386" y="499"/>
                </a:lnTo>
                <a:lnTo>
                  <a:pt x="406" y="493"/>
                </a:lnTo>
                <a:lnTo>
                  <a:pt x="427" y="486"/>
                </a:lnTo>
                <a:lnTo>
                  <a:pt x="447" y="478"/>
                </a:lnTo>
                <a:lnTo>
                  <a:pt x="468" y="469"/>
                </a:lnTo>
                <a:lnTo>
                  <a:pt x="488" y="458"/>
                </a:lnTo>
                <a:lnTo>
                  <a:pt x="508" y="446"/>
                </a:lnTo>
                <a:lnTo>
                  <a:pt x="526" y="435"/>
                </a:lnTo>
                <a:lnTo>
                  <a:pt x="543" y="422"/>
                </a:lnTo>
                <a:lnTo>
                  <a:pt x="559" y="409"/>
                </a:lnTo>
                <a:lnTo>
                  <a:pt x="576" y="395"/>
                </a:lnTo>
                <a:lnTo>
                  <a:pt x="590" y="381"/>
                </a:lnTo>
                <a:lnTo>
                  <a:pt x="604" y="366"/>
                </a:lnTo>
                <a:lnTo>
                  <a:pt x="617" y="351"/>
                </a:lnTo>
                <a:lnTo>
                  <a:pt x="628" y="335"/>
                </a:lnTo>
                <a:lnTo>
                  <a:pt x="638" y="317"/>
                </a:lnTo>
                <a:lnTo>
                  <a:pt x="647" y="300"/>
                </a:lnTo>
                <a:lnTo>
                  <a:pt x="656" y="281"/>
                </a:lnTo>
                <a:lnTo>
                  <a:pt x="663" y="261"/>
                </a:lnTo>
                <a:lnTo>
                  <a:pt x="669" y="242"/>
                </a:lnTo>
                <a:lnTo>
                  <a:pt x="674" y="220"/>
                </a:lnTo>
                <a:lnTo>
                  <a:pt x="677" y="202"/>
                </a:lnTo>
                <a:lnTo>
                  <a:pt x="679" y="184"/>
                </a:lnTo>
                <a:lnTo>
                  <a:pt x="680" y="165"/>
                </a:lnTo>
                <a:lnTo>
                  <a:pt x="682" y="147"/>
                </a:lnTo>
                <a:lnTo>
                  <a:pt x="682" y="139"/>
                </a:lnTo>
                <a:lnTo>
                  <a:pt x="680" y="131"/>
                </a:lnTo>
                <a:lnTo>
                  <a:pt x="679" y="121"/>
                </a:lnTo>
                <a:lnTo>
                  <a:pt x="678" y="111"/>
                </a:lnTo>
                <a:close/>
                <a:moveTo>
                  <a:pt x="480" y="240"/>
                </a:moveTo>
                <a:lnTo>
                  <a:pt x="475" y="243"/>
                </a:lnTo>
                <a:lnTo>
                  <a:pt x="471" y="245"/>
                </a:lnTo>
                <a:lnTo>
                  <a:pt x="467" y="246"/>
                </a:lnTo>
                <a:lnTo>
                  <a:pt x="462" y="247"/>
                </a:lnTo>
                <a:lnTo>
                  <a:pt x="445" y="247"/>
                </a:lnTo>
                <a:lnTo>
                  <a:pt x="429" y="248"/>
                </a:lnTo>
                <a:lnTo>
                  <a:pt x="413" y="249"/>
                </a:lnTo>
                <a:lnTo>
                  <a:pt x="397" y="252"/>
                </a:lnTo>
                <a:lnTo>
                  <a:pt x="383" y="255"/>
                </a:lnTo>
                <a:lnTo>
                  <a:pt x="369" y="258"/>
                </a:lnTo>
                <a:lnTo>
                  <a:pt x="355" y="262"/>
                </a:lnTo>
                <a:lnTo>
                  <a:pt x="342" y="267"/>
                </a:lnTo>
                <a:lnTo>
                  <a:pt x="331" y="272"/>
                </a:lnTo>
                <a:lnTo>
                  <a:pt x="318" y="279"/>
                </a:lnTo>
                <a:lnTo>
                  <a:pt x="305" y="285"/>
                </a:lnTo>
                <a:lnTo>
                  <a:pt x="293" y="294"/>
                </a:lnTo>
                <a:lnTo>
                  <a:pt x="280" y="302"/>
                </a:lnTo>
                <a:lnTo>
                  <a:pt x="267" y="312"/>
                </a:lnTo>
                <a:lnTo>
                  <a:pt x="254" y="323"/>
                </a:lnTo>
                <a:lnTo>
                  <a:pt x="241" y="334"/>
                </a:lnTo>
                <a:lnTo>
                  <a:pt x="230" y="343"/>
                </a:lnTo>
                <a:lnTo>
                  <a:pt x="215" y="359"/>
                </a:lnTo>
                <a:lnTo>
                  <a:pt x="199" y="375"/>
                </a:lnTo>
                <a:lnTo>
                  <a:pt x="187" y="386"/>
                </a:lnTo>
                <a:lnTo>
                  <a:pt x="183" y="389"/>
                </a:lnTo>
                <a:lnTo>
                  <a:pt x="179" y="391"/>
                </a:lnTo>
                <a:lnTo>
                  <a:pt x="175" y="393"/>
                </a:lnTo>
                <a:lnTo>
                  <a:pt x="170" y="393"/>
                </a:lnTo>
                <a:lnTo>
                  <a:pt x="165" y="393"/>
                </a:lnTo>
                <a:lnTo>
                  <a:pt x="161" y="391"/>
                </a:lnTo>
                <a:lnTo>
                  <a:pt x="157" y="389"/>
                </a:lnTo>
                <a:lnTo>
                  <a:pt x="153" y="386"/>
                </a:lnTo>
                <a:lnTo>
                  <a:pt x="150" y="382"/>
                </a:lnTo>
                <a:lnTo>
                  <a:pt x="147" y="378"/>
                </a:lnTo>
                <a:lnTo>
                  <a:pt x="146" y="374"/>
                </a:lnTo>
                <a:lnTo>
                  <a:pt x="146" y="368"/>
                </a:lnTo>
                <a:lnTo>
                  <a:pt x="146" y="364"/>
                </a:lnTo>
                <a:lnTo>
                  <a:pt x="147" y="360"/>
                </a:lnTo>
                <a:lnTo>
                  <a:pt x="150" y="355"/>
                </a:lnTo>
                <a:lnTo>
                  <a:pt x="153" y="352"/>
                </a:lnTo>
                <a:lnTo>
                  <a:pt x="176" y="327"/>
                </a:lnTo>
                <a:lnTo>
                  <a:pt x="199" y="306"/>
                </a:lnTo>
                <a:lnTo>
                  <a:pt x="220" y="285"/>
                </a:lnTo>
                <a:lnTo>
                  <a:pt x="242" y="268"/>
                </a:lnTo>
                <a:lnTo>
                  <a:pt x="254" y="260"/>
                </a:lnTo>
                <a:lnTo>
                  <a:pt x="265" y="253"/>
                </a:lnTo>
                <a:lnTo>
                  <a:pt x="277" y="246"/>
                </a:lnTo>
                <a:lnTo>
                  <a:pt x="288" y="240"/>
                </a:lnTo>
                <a:lnTo>
                  <a:pt x="314" y="228"/>
                </a:lnTo>
                <a:lnTo>
                  <a:pt x="341" y="217"/>
                </a:lnTo>
                <a:lnTo>
                  <a:pt x="355" y="213"/>
                </a:lnTo>
                <a:lnTo>
                  <a:pt x="369" y="208"/>
                </a:lnTo>
                <a:lnTo>
                  <a:pt x="385" y="205"/>
                </a:lnTo>
                <a:lnTo>
                  <a:pt x="400" y="203"/>
                </a:lnTo>
                <a:lnTo>
                  <a:pt x="415" y="201"/>
                </a:lnTo>
                <a:lnTo>
                  <a:pt x="430" y="200"/>
                </a:lnTo>
                <a:lnTo>
                  <a:pt x="446" y="199"/>
                </a:lnTo>
                <a:lnTo>
                  <a:pt x="462" y="199"/>
                </a:lnTo>
                <a:lnTo>
                  <a:pt x="467" y="199"/>
                </a:lnTo>
                <a:lnTo>
                  <a:pt x="471" y="200"/>
                </a:lnTo>
                <a:lnTo>
                  <a:pt x="475" y="202"/>
                </a:lnTo>
                <a:lnTo>
                  <a:pt x="480" y="205"/>
                </a:lnTo>
                <a:lnTo>
                  <a:pt x="483" y="210"/>
                </a:lnTo>
                <a:lnTo>
                  <a:pt x="485" y="214"/>
                </a:lnTo>
                <a:lnTo>
                  <a:pt x="486" y="218"/>
                </a:lnTo>
                <a:lnTo>
                  <a:pt x="486" y="222"/>
                </a:lnTo>
                <a:lnTo>
                  <a:pt x="486" y="228"/>
                </a:lnTo>
                <a:lnTo>
                  <a:pt x="485" y="232"/>
                </a:lnTo>
                <a:lnTo>
                  <a:pt x="483" y="237"/>
                </a:lnTo>
                <a:lnTo>
                  <a:pt x="480" y="24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 name="Freeform 7">
            <a:extLst>
              <a:ext uri="{FF2B5EF4-FFF2-40B4-BE49-F238E27FC236}">
                <a16:creationId xmlns:a16="http://schemas.microsoft.com/office/drawing/2014/main" id="{C804B96C-88DC-6B4C-93D0-B496FC97802D}"/>
              </a:ext>
            </a:extLst>
          </p:cNvPr>
          <p:cNvSpPr>
            <a:spLocks noEditPoints="1"/>
          </p:cNvSpPr>
          <p:nvPr/>
        </p:nvSpPr>
        <p:spPr bwMode="auto">
          <a:xfrm>
            <a:off x="1219673" y="10971587"/>
            <a:ext cx="855134" cy="855134"/>
          </a:xfrm>
          <a:custGeom>
            <a:avLst/>
            <a:gdLst>
              <a:gd name="T0" fmla="*/ 535 w 584"/>
              <a:gd name="T1" fmla="*/ 130 h 585"/>
              <a:gd name="T2" fmla="*/ 512 w 584"/>
              <a:gd name="T3" fmla="*/ 100 h 585"/>
              <a:gd name="T4" fmla="*/ 485 w 584"/>
              <a:gd name="T5" fmla="*/ 73 h 585"/>
              <a:gd name="T6" fmla="*/ 455 w 584"/>
              <a:gd name="T7" fmla="*/ 50 h 585"/>
              <a:gd name="T8" fmla="*/ 421 w 584"/>
              <a:gd name="T9" fmla="*/ 31 h 585"/>
              <a:gd name="T10" fmla="*/ 387 w 584"/>
              <a:gd name="T11" fmla="*/ 15 h 585"/>
              <a:gd name="T12" fmla="*/ 350 w 584"/>
              <a:gd name="T13" fmla="*/ 6 h 585"/>
              <a:gd name="T14" fmla="*/ 311 w 584"/>
              <a:gd name="T15" fmla="*/ 1 h 585"/>
              <a:gd name="T16" fmla="*/ 272 w 584"/>
              <a:gd name="T17" fmla="*/ 1 h 585"/>
              <a:gd name="T18" fmla="*/ 234 w 584"/>
              <a:gd name="T19" fmla="*/ 6 h 585"/>
              <a:gd name="T20" fmla="*/ 198 w 584"/>
              <a:gd name="T21" fmla="*/ 15 h 585"/>
              <a:gd name="T22" fmla="*/ 162 w 584"/>
              <a:gd name="T23" fmla="*/ 31 h 585"/>
              <a:gd name="T24" fmla="*/ 128 w 584"/>
              <a:gd name="T25" fmla="*/ 50 h 585"/>
              <a:gd name="T26" fmla="*/ 98 w 584"/>
              <a:gd name="T27" fmla="*/ 73 h 585"/>
              <a:gd name="T28" fmla="*/ 72 w 584"/>
              <a:gd name="T29" fmla="*/ 100 h 585"/>
              <a:gd name="T30" fmla="*/ 49 w 584"/>
              <a:gd name="T31" fmla="*/ 130 h 585"/>
              <a:gd name="T32" fmla="*/ 29 w 584"/>
              <a:gd name="T33" fmla="*/ 163 h 585"/>
              <a:gd name="T34" fmla="*/ 15 w 584"/>
              <a:gd name="T35" fmla="*/ 198 h 585"/>
              <a:gd name="T36" fmla="*/ 5 w 584"/>
              <a:gd name="T37" fmla="*/ 235 h 585"/>
              <a:gd name="T38" fmla="*/ 0 w 584"/>
              <a:gd name="T39" fmla="*/ 274 h 585"/>
              <a:gd name="T40" fmla="*/ 0 w 584"/>
              <a:gd name="T41" fmla="*/ 312 h 585"/>
              <a:gd name="T42" fmla="*/ 5 w 584"/>
              <a:gd name="T43" fmla="*/ 350 h 585"/>
              <a:gd name="T44" fmla="*/ 15 w 584"/>
              <a:gd name="T45" fmla="*/ 387 h 585"/>
              <a:gd name="T46" fmla="*/ 29 w 584"/>
              <a:gd name="T47" fmla="*/ 423 h 585"/>
              <a:gd name="T48" fmla="*/ 49 w 584"/>
              <a:gd name="T49" fmla="*/ 456 h 585"/>
              <a:gd name="T50" fmla="*/ 72 w 584"/>
              <a:gd name="T51" fmla="*/ 486 h 585"/>
              <a:gd name="T52" fmla="*/ 98 w 584"/>
              <a:gd name="T53" fmla="*/ 512 h 585"/>
              <a:gd name="T54" fmla="*/ 128 w 584"/>
              <a:gd name="T55" fmla="*/ 536 h 585"/>
              <a:gd name="T56" fmla="*/ 162 w 584"/>
              <a:gd name="T57" fmla="*/ 555 h 585"/>
              <a:gd name="T58" fmla="*/ 198 w 584"/>
              <a:gd name="T59" fmla="*/ 569 h 585"/>
              <a:gd name="T60" fmla="*/ 234 w 584"/>
              <a:gd name="T61" fmla="*/ 579 h 585"/>
              <a:gd name="T62" fmla="*/ 272 w 584"/>
              <a:gd name="T63" fmla="*/ 585 h 585"/>
              <a:gd name="T64" fmla="*/ 311 w 584"/>
              <a:gd name="T65" fmla="*/ 585 h 585"/>
              <a:gd name="T66" fmla="*/ 350 w 584"/>
              <a:gd name="T67" fmla="*/ 579 h 585"/>
              <a:gd name="T68" fmla="*/ 387 w 584"/>
              <a:gd name="T69" fmla="*/ 569 h 585"/>
              <a:gd name="T70" fmla="*/ 421 w 584"/>
              <a:gd name="T71" fmla="*/ 555 h 585"/>
              <a:gd name="T72" fmla="*/ 455 w 584"/>
              <a:gd name="T73" fmla="*/ 536 h 585"/>
              <a:gd name="T74" fmla="*/ 485 w 584"/>
              <a:gd name="T75" fmla="*/ 512 h 585"/>
              <a:gd name="T76" fmla="*/ 512 w 584"/>
              <a:gd name="T77" fmla="*/ 486 h 585"/>
              <a:gd name="T78" fmla="*/ 535 w 584"/>
              <a:gd name="T79" fmla="*/ 456 h 585"/>
              <a:gd name="T80" fmla="*/ 554 w 584"/>
              <a:gd name="T81" fmla="*/ 423 h 585"/>
              <a:gd name="T82" fmla="*/ 569 w 584"/>
              <a:gd name="T83" fmla="*/ 387 h 585"/>
              <a:gd name="T84" fmla="*/ 579 w 584"/>
              <a:gd name="T85" fmla="*/ 350 h 585"/>
              <a:gd name="T86" fmla="*/ 583 w 584"/>
              <a:gd name="T87" fmla="*/ 312 h 585"/>
              <a:gd name="T88" fmla="*/ 583 w 584"/>
              <a:gd name="T89" fmla="*/ 274 h 585"/>
              <a:gd name="T90" fmla="*/ 579 w 584"/>
              <a:gd name="T91" fmla="*/ 235 h 585"/>
              <a:gd name="T92" fmla="*/ 569 w 584"/>
              <a:gd name="T93" fmla="*/ 198 h 585"/>
              <a:gd name="T94" fmla="*/ 554 w 584"/>
              <a:gd name="T95" fmla="*/ 163 h 585"/>
              <a:gd name="T96" fmla="*/ 437 w 584"/>
              <a:gd name="T97" fmla="*/ 313 h 585"/>
              <a:gd name="T98" fmla="*/ 225 w 584"/>
              <a:gd name="T99" fmla="*/ 438 h 585"/>
              <a:gd name="T100" fmla="*/ 213 w 584"/>
              <a:gd name="T101" fmla="*/ 438 h 585"/>
              <a:gd name="T102" fmla="*/ 201 w 584"/>
              <a:gd name="T103" fmla="*/ 431 h 585"/>
              <a:gd name="T104" fmla="*/ 195 w 584"/>
              <a:gd name="T105" fmla="*/ 421 h 585"/>
              <a:gd name="T106" fmla="*/ 194 w 584"/>
              <a:gd name="T107" fmla="*/ 171 h 585"/>
              <a:gd name="T108" fmla="*/ 198 w 584"/>
              <a:gd name="T109" fmla="*/ 159 h 585"/>
              <a:gd name="T110" fmla="*/ 206 w 584"/>
              <a:gd name="T111" fmla="*/ 149 h 585"/>
              <a:gd name="T112" fmla="*/ 219 w 584"/>
              <a:gd name="T113" fmla="*/ 146 h 585"/>
              <a:gd name="T114" fmla="*/ 231 w 584"/>
              <a:gd name="T115" fmla="*/ 150 h 585"/>
              <a:gd name="T116" fmla="*/ 443 w 584"/>
              <a:gd name="T117" fmla="*/ 276 h 585"/>
              <a:gd name="T118" fmla="*/ 449 w 584"/>
              <a:gd name="T119" fmla="*/ 287 h 585"/>
              <a:gd name="T120" fmla="*/ 449 w 584"/>
              <a:gd name="T121" fmla="*/ 299 h 585"/>
              <a:gd name="T122" fmla="*/ 443 w 584"/>
              <a:gd name="T123" fmla="*/ 31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4" h="585">
                <a:moveTo>
                  <a:pt x="544" y="146"/>
                </a:moveTo>
                <a:lnTo>
                  <a:pt x="535" y="130"/>
                </a:lnTo>
                <a:lnTo>
                  <a:pt x="524" y="114"/>
                </a:lnTo>
                <a:lnTo>
                  <a:pt x="512" y="100"/>
                </a:lnTo>
                <a:lnTo>
                  <a:pt x="499" y="86"/>
                </a:lnTo>
                <a:lnTo>
                  <a:pt x="485" y="73"/>
                </a:lnTo>
                <a:lnTo>
                  <a:pt x="470" y="61"/>
                </a:lnTo>
                <a:lnTo>
                  <a:pt x="455" y="50"/>
                </a:lnTo>
                <a:lnTo>
                  <a:pt x="438" y="39"/>
                </a:lnTo>
                <a:lnTo>
                  <a:pt x="421" y="31"/>
                </a:lnTo>
                <a:lnTo>
                  <a:pt x="404" y="23"/>
                </a:lnTo>
                <a:lnTo>
                  <a:pt x="387" y="15"/>
                </a:lnTo>
                <a:lnTo>
                  <a:pt x="368" y="10"/>
                </a:lnTo>
                <a:lnTo>
                  <a:pt x="350" y="6"/>
                </a:lnTo>
                <a:lnTo>
                  <a:pt x="330" y="3"/>
                </a:lnTo>
                <a:lnTo>
                  <a:pt x="311" y="1"/>
                </a:lnTo>
                <a:lnTo>
                  <a:pt x="292" y="0"/>
                </a:lnTo>
                <a:lnTo>
                  <a:pt x="272" y="1"/>
                </a:lnTo>
                <a:lnTo>
                  <a:pt x="253" y="3"/>
                </a:lnTo>
                <a:lnTo>
                  <a:pt x="234" y="6"/>
                </a:lnTo>
                <a:lnTo>
                  <a:pt x="215" y="10"/>
                </a:lnTo>
                <a:lnTo>
                  <a:pt x="198" y="15"/>
                </a:lnTo>
                <a:lnTo>
                  <a:pt x="179" y="23"/>
                </a:lnTo>
                <a:lnTo>
                  <a:pt x="162" y="31"/>
                </a:lnTo>
                <a:lnTo>
                  <a:pt x="145" y="39"/>
                </a:lnTo>
                <a:lnTo>
                  <a:pt x="128" y="50"/>
                </a:lnTo>
                <a:lnTo>
                  <a:pt x="113" y="61"/>
                </a:lnTo>
                <a:lnTo>
                  <a:pt x="98" y="73"/>
                </a:lnTo>
                <a:lnTo>
                  <a:pt x="85" y="86"/>
                </a:lnTo>
                <a:lnTo>
                  <a:pt x="72" y="100"/>
                </a:lnTo>
                <a:lnTo>
                  <a:pt x="60" y="114"/>
                </a:lnTo>
                <a:lnTo>
                  <a:pt x="49" y="130"/>
                </a:lnTo>
                <a:lnTo>
                  <a:pt x="39" y="146"/>
                </a:lnTo>
                <a:lnTo>
                  <a:pt x="29" y="163"/>
                </a:lnTo>
                <a:lnTo>
                  <a:pt x="22" y="181"/>
                </a:lnTo>
                <a:lnTo>
                  <a:pt x="15" y="198"/>
                </a:lnTo>
                <a:lnTo>
                  <a:pt x="10" y="216"/>
                </a:lnTo>
                <a:lnTo>
                  <a:pt x="5" y="235"/>
                </a:lnTo>
                <a:lnTo>
                  <a:pt x="2" y="254"/>
                </a:lnTo>
                <a:lnTo>
                  <a:pt x="0" y="274"/>
                </a:lnTo>
                <a:lnTo>
                  <a:pt x="0" y="293"/>
                </a:lnTo>
                <a:lnTo>
                  <a:pt x="0" y="312"/>
                </a:lnTo>
                <a:lnTo>
                  <a:pt x="2" y="332"/>
                </a:lnTo>
                <a:lnTo>
                  <a:pt x="5" y="350"/>
                </a:lnTo>
                <a:lnTo>
                  <a:pt x="10" y="370"/>
                </a:lnTo>
                <a:lnTo>
                  <a:pt x="15" y="387"/>
                </a:lnTo>
                <a:lnTo>
                  <a:pt x="22" y="405"/>
                </a:lnTo>
                <a:lnTo>
                  <a:pt x="29" y="423"/>
                </a:lnTo>
                <a:lnTo>
                  <a:pt x="39" y="440"/>
                </a:lnTo>
                <a:lnTo>
                  <a:pt x="49" y="456"/>
                </a:lnTo>
                <a:lnTo>
                  <a:pt x="60" y="471"/>
                </a:lnTo>
                <a:lnTo>
                  <a:pt x="72" y="486"/>
                </a:lnTo>
                <a:lnTo>
                  <a:pt x="85" y="499"/>
                </a:lnTo>
                <a:lnTo>
                  <a:pt x="98" y="512"/>
                </a:lnTo>
                <a:lnTo>
                  <a:pt x="113" y="524"/>
                </a:lnTo>
                <a:lnTo>
                  <a:pt x="128" y="536"/>
                </a:lnTo>
                <a:lnTo>
                  <a:pt x="145" y="546"/>
                </a:lnTo>
                <a:lnTo>
                  <a:pt x="162" y="555"/>
                </a:lnTo>
                <a:lnTo>
                  <a:pt x="179" y="563"/>
                </a:lnTo>
                <a:lnTo>
                  <a:pt x="198" y="569"/>
                </a:lnTo>
                <a:lnTo>
                  <a:pt x="215" y="575"/>
                </a:lnTo>
                <a:lnTo>
                  <a:pt x="234" y="579"/>
                </a:lnTo>
                <a:lnTo>
                  <a:pt x="253" y="582"/>
                </a:lnTo>
                <a:lnTo>
                  <a:pt x="272" y="585"/>
                </a:lnTo>
                <a:lnTo>
                  <a:pt x="292" y="585"/>
                </a:lnTo>
                <a:lnTo>
                  <a:pt x="311" y="585"/>
                </a:lnTo>
                <a:lnTo>
                  <a:pt x="330" y="582"/>
                </a:lnTo>
                <a:lnTo>
                  <a:pt x="350" y="579"/>
                </a:lnTo>
                <a:lnTo>
                  <a:pt x="368" y="575"/>
                </a:lnTo>
                <a:lnTo>
                  <a:pt x="387" y="569"/>
                </a:lnTo>
                <a:lnTo>
                  <a:pt x="404" y="563"/>
                </a:lnTo>
                <a:lnTo>
                  <a:pt x="421" y="555"/>
                </a:lnTo>
                <a:lnTo>
                  <a:pt x="438" y="546"/>
                </a:lnTo>
                <a:lnTo>
                  <a:pt x="455" y="536"/>
                </a:lnTo>
                <a:lnTo>
                  <a:pt x="470" y="524"/>
                </a:lnTo>
                <a:lnTo>
                  <a:pt x="485" y="512"/>
                </a:lnTo>
                <a:lnTo>
                  <a:pt x="499" y="499"/>
                </a:lnTo>
                <a:lnTo>
                  <a:pt x="512" y="486"/>
                </a:lnTo>
                <a:lnTo>
                  <a:pt x="524" y="471"/>
                </a:lnTo>
                <a:lnTo>
                  <a:pt x="535" y="456"/>
                </a:lnTo>
                <a:lnTo>
                  <a:pt x="544" y="440"/>
                </a:lnTo>
                <a:lnTo>
                  <a:pt x="554" y="423"/>
                </a:lnTo>
                <a:lnTo>
                  <a:pt x="562" y="405"/>
                </a:lnTo>
                <a:lnTo>
                  <a:pt x="569" y="387"/>
                </a:lnTo>
                <a:lnTo>
                  <a:pt x="575" y="370"/>
                </a:lnTo>
                <a:lnTo>
                  <a:pt x="579" y="350"/>
                </a:lnTo>
                <a:lnTo>
                  <a:pt x="581" y="332"/>
                </a:lnTo>
                <a:lnTo>
                  <a:pt x="583" y="312"/>
                </a:lnTo>
                <a:lnTo>
                  <a:pt x="584" y="293"/>
                </a:lnTo>
                <a:lnTo>
                  <a:pt x="583" y="274"/>
                </a:lnTo>
                <a:lnTo>
                  <a:pt x="581" y="254"/>
                </a:lnTo>
                <a:lnTo>
                  <a:pt x="579" y="235"/>
                </a:lnTo>
                <a:lnTo>
                  <a:pt x="575" y="216"/>
                </a:lnTo>
                <a:lnTo>
                  <a:pt x="569" y="198"/>
                </a:lnTo>
                <a:lnTo>
                  <a:pt x="562" y="181"/>
                </a:lnTo>
                <a:lnTo>
                  <a:pt x="554" y="163"/>
                </a:lnTo>
                <a:lnTo>
                  <a:pt x="544" y="146"/>
                </a:lnTo>
                <a:close/>
                <a:moveTo>
                  <a:pt x="437" y="313"/>
                </a:moveTo>
                <a:lnTo>
                  <a:pt x="231" y="436"/>
                </a:lnTo>
                <a:lnTo>
                  <a:pt x="225" y="438"/>
                </a:lnTo>
                <a:lnTo>
                  <a:pt x="218" y="439"/>
                </a:lnTo>
                <a:lnTo>
                  <a:pt x="213" y="438"/>
                </a:lnTo>
                <a:lnTo>
                  <a:pt x="206" y="436"/>
                </a:lnTo>
                <a:lnTo>
                  <a:pt x="201" y="431"/>
                </a:lnTo>
                <a:lnTo>
                  <a:pt x="198" y="427"/>
                </a:lnTo>
                <a:lnTo>
                  <a:pt x="195" y="421"/>
                </a:lnTo>
                <a:lnTo>
                  <a:pt x="194" y="414"/>
                </a:lnTo>
                <a:lnTo>
                  <a:pt x="194" y="171"/>
                </a:lnTo>
                <a:lnTo>
                  <a:pt x="195" y="164"/>
                </a:lnTo>
                <a:lnTo>
                  <a:pt x="198" y="159"/>
                </a:lnTo>
                <a:lnTo>
                  <a:pt x="201" y="154"/>
                </a:lnTo>
                <a:lnTo>
                  <a:pt x="206" y="149"/>
                </a:lnTo>
                <a:lnTo>
                  <a:pt x="213" y="147"/>
                </a:lnTo>
                <a:lnTo>
                  <a:pt x="219" y="146"/>
                </a:lnTo>
                <a:lnTo>
                  <a:pt x="225" y="147"/>
                </a:lnTo>
                <a:lnTo>
                  <a:pt x="231" y="150"/>
                </a:lnTo>
                <a:lnTo>
                  <a:pt x="437" y="271"/>
                </a:lnTo>
                <a:lnTo>
                  <a:pt x="443" y="276"/>
                </a:lnTo>
                <a:lnTo>
                  <a:pt x="447" y="280"/>
                </a:lnTo>
                <a:lnTo>
                  <a:pt x="449" y="287"/>
                </a:lnTo>
                <a:lnTo>
                  <a:pt x="450" y="293"/>
                </a:lnTo>
                <a:lnTo>
                  <a:pt x="449" y="299"/>
                </a:lnTo>
                <a:lnTo>
                  <a:pt x="447" y="305"/>
                </a:lnTo>
                <a:lnTo>
                  <a:pt x="443" y="310"/>
                </a:lnTo>
                <a:lnTo>
                  <a:pt x="437" y="31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 name="Freeform 8">
            <a:extLst>
              <a:ext uri="{FF2B5EF4-FFF2-40B4-BE49-F238E27FC236}">
                <a16:creationId xmlns:a16="http://schemas.microsoft.com/office/drawing/2014/main" id="{0F4DA42D-0DB2-9942-AE05-52132DBBDB92}"/>
              </a:ext>
            </a:extLst>
          </p:cNvPr>
          <p:cNvSpPr>
            <a:spLocks noEditPoints="1"/>
          </p:cNvSpPr>
          <p:nvPr/>
        </p:nvSpPr>
        <p:spPr bwMode="auto">
          <a:xfrm>
            <a:off x="3280762" y="10971587"/>
            <a:ext cx="855134" cy="855134"/>
          </a:xfrm>
          <a:custGeom>
            <a:avLst/>
            <a:gdLst>
              <a:gd name="T0" fmla="*/ 545 w 585"/>
              <a:gd name="T1" fmla="*/ 25 h 585"/>
              <a:gd name="T2" fmla="*/ 526 w 585"/>
              <a:gd name="T3" fmla="*/ 13 h 585"/>
              <a:gd name="T4" fmla="*/ 508 w 585"/>
              <a:gd name="T5" fmla="*/ 5 h 585"/>
              <a:gd name="T6" fmla="*/ 486 w 585"/>
              <a:gd name="T7" fmla="*/ 1 h 585"/>
              <a:gd name="T8" fmla="*/ 111 w 585"/>
              <a:gd name="T9" fmla="*/ 0 h 585"/>
              <a:gd name="T10" fmla="*/ 88 w 585"/>
              <a:gd name="T11" fmla="*/ 3 h 585"/>
              <a:gd name="T12" fmla="*/ 68 w 585"/>
              <a:gd name="T13" fmla="*/ 9 h 585"/>
              <a:gd name="T14" fmla="*/ 50 w 585"/>
              <a:gd name="T15" fmla="*/ 19 h 585"/>
              <a:gd name="T16" fmla="*/ 33 w 585"/>
              <a:gd name="T17" fmla="*/ 33 h 585"/>
              <a:gd name="T18" fmla="*/ 19 w 585"/>
              <a:gd name="T19" fmla="*/ 50 h 585"/>
              <a:gd name="T20" fmla="*/ 9 w 585"/>
              <a:gd name="T21" fmla="*/ 68 h 585"/>
              <a:gd name="T22" fmla="*/ 3 w 585"/>
              <a:gd name="T23" fmla="*/ 88 h 585"/>
              <a:gd name="T24" fmla="*/ 0 w 585"/>
              <a:gd name="T25" fmla="*/ 111 h 585"/>
              <a:gd name="T26" fmla="*/ 2 w 585"/>
              <a:gd name="T27" fmla="*/ 486 h 585"/>
              <a:gd name="T28" fmla="*/ 5 w 585"/>
              <a:gd name="T29" fmla="*/ 508 h 585"/>
              <a:gd name="T30" fmla="*/ 13 w 585"/>
              <a:gd name="T31" fmla="*/ 527 h 585"/>
              <a:gd name="T32" fmla="*/ 25 w 585"/>
              <a:gd name="T33" fmla="*/ 545 h 585"/>
              <a:gd name="T34" fmla="*/ 41 w 585"/>
              <a:gd name="T35" fmla="*/ 561 h 585"/>
              <a:gd name="T36" fmla="*/ 59 w 585"/>
              <a:gd name="T37" fmla="*/ 573 h 585"/>
              <a:gd name="T38" fmla="*/ 78 w 585"/>
              <a:gd name="T39" fmla="*/ 580 h 585"/>
              <a:gd name="T40" fmla="*/ 99 w 585"/>
              <a:gd name="T41" fmla="*/ 585 h 585"/>
              <a:gd name="T42" fmla="*/ 476 w 585"/>
              <a:gd name="T43" fmla="*/ 585 h 585"/>
              <a:gd name="T44" fmla="*/ 497 w 585"/>
              <a:gd name="T45" fmla="*/ 582 h 585"/>
              <a:gd name="T46" fmla="*/ 518 w 585"/>
              <a:gd name="T47" fmla="*/ 577 h 585"/>
              <a:gd name="T48" fmla="*/ 536 w 585"/>
              <a:gd name="T49" fmla="*/ 567 h 585"/>
              <a:gd name="T50" fmla="*/ 553 w 585"/>
              <a:gd name="T51" fmla="*/ 553 h 585"/>
              <a:gd name="T52" fmla="*/ 567 w 585"/>
              <a:gd name="T53" fmla="*/ 536 h 585"/>
              <a:gd name="T54" fmla="*/ 577 w 585"/>
              <a:gd name="T55" fmla="*/ 518 h 585"/>
              <a:gd name="T56" fmla="*/ 583 w 585"/>
              <a:gd name="T57" fmla="*/ 497 h 585"/>
              <a:gd name="T58" fmla="*/ 585 w 585"/>
              <a:gd name="T59" fmla="*/ 475 h 585"/>
              <a:gd name="T60" fmla="*/ 585 w 585"/>
              <a:gd name="T61" fmla="*/ 99 h 585"/>
              <a:gd name="T62" fmla="*/ 580 w 585"/>
              <a:gd name="T63" fmla="*/ 78 h 585"/>
              <a:gd name="T64" fmla="*/ 573 w 585"/>
              <a:gd name="T65" fmla="*/ 59 h 585"/>
              <a:gd name="T66" fmla="*/ 560 w 585"/>
              <a:gd name="T67" fmla="*/ 41 h 585"/>
              <a:gd name="T68" fmla="*/ 488 w 585"/>
              <a:gd name="T69" fmla="*/ 475 h 585"/>
              <a:gd name="T70" fmla="*/ 484 w 585"/>
              <a:gd name="T71" fmla="*/ 484 h 585"/>
              <a:gd name="T72" fmla="*/ 476 w 585"/>
              <a:gd name="T73" fmla="*/ 487 h 585"/>
              <a:gd name="T74" fmla="*/ 105 w 585"/>
              <a:gd name="T75" fmla="*/ 486 h 585"/>
              <a:gd name="T76" fmla="*/ 99 w 585"/>
              <a:gd name="T77" fmla="*/ 480 h 585"/>
              <a:gd name="T78" fmla="*/ 98 w 585"/>
              <a:gd name="T79" fmla="*/ 111 h 585"/>
              <a:gd name="T80" fmla="*/ 102 w 585"/>
              <a:gd name="T81" fmla="*/ 102 h 585"/>
              <a:gd name="T82" fmla="*/ 111 w 585"/>
              <a:gd name="T83" fmla="*/ 98 h 585"/>
              <a:gd name="T84" fmla="*/ 480 w 585"/>
              <a:gd name="T85" fmla="*/ 99 h 585"/>
              <a:gd name="T86" fmla="*/ 486 w 585"/>
              <a:gd name="T87" fmla="*/ 105 h 585"/>
              <a:gd name="T88" fmla="*/ 488 w 585"/>
              <a:gd name="T89" fmla="*/ 475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5" h="585">
                <a:moveTo>
                  <a:pt x="553" y="33"/>
                </a:moveTo>
                <a:lnTo>
                  <a:pt x="545" y="25"/>
                </a:lnTo>
                <a:lnTo>
                  <a:pt x="536" y="19"/>
                </a:lnTo>
                <a:lnTo>
                  <a:pt x="526" y="13"/>
                </a:lnTo>
                <a:lnTo>
                  <a:pt x="518" y="9"/>
                </a:lnTo>
                <a:lnTo>
                  <a:pt x="508" y="5"/>
                </a:lnTo>
                <a:lnTo>
                  <a:pt x="497" y="3"/>
                </a:lnTo>
                <a:lnTo>
                  <a:pt x="486" y="1"/>
                </a:lnTo>
                <a:lnTo>
                  <a:pt x="476" y="0"/>
                </a:lnTo>
                <a:lnTo>
                  <a:pt x="111" y="0"/>
                </a:lnTo>
                <a:lnTo>
                  <a:pt x="99" y="1"/>
                </a:lnTo>
                <a:lnTo>
                  <a:pt x="88" y="3"/>
                </a:lnTo>
                <a:lnTo>
                  <a:pt x="78" y="5"/>
                </a:lnTo>
                <a:lnTo>
                  <a:pt x="68" y="9"/>
                </a:lnTo>
                <a:lnTo>
                  <a:pt x="59" y="13"/>
                </a:lnTo>
                <a:lnTo>
                  <a:pt x="50" y="19"/>
                </a:lnTo>
                <a:lnTo>
                  <a:pt x="41" y="25"/>
                </a:lnTo>
                <a:lnTo>
                  <a:pt x="33" y="33"/>
                </a:lnTo>
                <a:lnTo>
                  <a:pt x="25" y="41"/>
                </a:lnTo>
                <a:lnTo>
                  <a:pt x="19" y="50"/>
                </a:lnTo>
                <a:lnTo>
                  <a:pt x="13" y="59"/>
                </a:lnTo>
                <a:lnTo>
                  <a:pt x="9" y="68"/>
                </a:lnTo>
                <a:lnTo>
                  <a:pt x="5" y="78"/>
                </a:lnTo>
                <a:lnTo>
                  <a:pt x="3" y="88"/>
                </a:lnTo>
                <a:lnTo>
                  <a:pt x="2" y="99"/>
                </a:lnTo>
                <a:lnTo>
                  <a:pt x="0" y="111"/>
                </a:lnTo>
                <a:lnTo>
                  <a:pt x="0" y="475"/>
                </a:lnTo>
                <a:lnTo>
                  <a:pt x="2" y="486"/>
                </a:lnTo>
                <a:lnTo>
                  <a:pt x="3" y="497"/>
                </a:lnTo>
                <a:lnTo>
                  <a:pt x="5" y="508"/>
                </a:lnTo>
                <a:lnTo>
                  <a:pt x="9" y="518"/>
                </a:lnTo>
                <a:lnTo>
                  <a:pt x="13" y="527"/>
                </a:lnTo>
                <a:lnTo>
                  <a:pt x="19" y="536"/>
                </a:lnTo>
                <a:lnTo>
                  <a:pt x="25" y="545"/>
                </a:lnTo>
                <a:lnTo>
                  <a:pt x="33" y="553"/>
                </a:lnTo>
                <a:lnTo>
                  <a:pt x="41" y="561"/>
                </a:lnTo>
                <a:lnTo>
                  <a:pt x="50" y="567"/>
                </a:lnTo>
                <a:lnTo>
                  <a:pt x="59" y="573"/>
                </a:lnTo>
                <a:lnTo>
                  <a:pt x="68" y="577"/>
                </a:lnTo>
                <a:lnTo>
                  <a:pt x="78" y="580"/>
                </a:lnTo>
                <a:lnTo>
                  <a:pt x="88" y="582"/>
                </a:lnTo>
                <a:lnTo>
                  <a:pt x="99" y="585"/>
                </a:lnTo>
                <a:lnTo>
                  <a:pt x="111" y="585"/>
                </a:lnTo>
                <a:lnTo>
                  <a:pt x="476" y="585"/>
                </a:lnTo>
                <a:lnTo>
                  <a:pt x="486" y="585"/>
                </a:lnTo>
                <a:lnTo>
                  <a:pt x="497" y="582"/>
                </a:lnTo>
                <a:lnTo>
                  <a:pt x="508" y="580"/>
                </a:lnTo>
                <a:lnTo>
                  <a:pt x="518" y="577"/>
                </a:lnTo>
                <a:lnTo>
                  <a:pt x="526" y="573"/>
                </a:lnTo>
                <a:lnTo>
                  <a:pt x="536" y="567"/>
                </a:lnTo>
                <a:lnTo>
                  <a:pt x="545" y="561"/>
                </a:lnTo>
                <a:lnTo>
                  <a:pt x="553" y="553"/>
                </a:lnTo>
                <a:lnTo>
                  <a:pt x="560" y="545"/>
                </a:lnTo>
                <a:lnTo>
                  <a:pt x="567" y="536"/>
                </a:lnTo>
                <a:lnTo>
                  <a:pt x="573" y="527"/>
                </a:lnTo>
                <a:lnTo>
                  <a:pt x="577" y="518"/>
                </a:lnTo>
                <a:lnTo>
                  <a:pt x="580" y="508"/>
                </a:lnTo>
                <a:lnTo>
                  <a:pt x="583" y="497"/>
                </a:lnTo>
                <a:lnTo>
                  <a:pt x="585" y="486"/>
                </a:lnTo>
                <a:lnTo>
                  <a:pt x="585" y="475"/>
                </a:lnTo>
                <a:lnTo>
                  <a:pt x="585" y="111"/>
                </a:lnTo>
                <a:lnTo>
                  <a:pt x="585" y="99"/>
                </a:lnTo>
                <a:lnTo>
                  <a:pt x="583" y="88"/>
                </a:lnTo>
                <a:lnTo>
                  <a:pt x="580" y="78"/>
                </a:lnTo>
                <a:lnTo>
                  <a:pt x="577" y="68"/>
                </a:lnTo>
                <a:lnTo>
                  <a:pt x="573" y="59"/>
                </a:lnTo>
                <a:lnTo>
                  <a:pt x="567" y="50"/>
                </a:lnTo>
                <a:lnTo>
                  <a:pt x="560" y="41"/>
                </a:lnTo>
                <a:lnTo>
                  <a:pt x="553" y="33"/>
                </a:lnTo>
                <a:close/>
                <a:moveTo>
                  <a:pt x="488" y="475"/>
                </a:moveTo>
                <a:lnTo>
                  <a:pt x="486" y="480"/>
                </a:lnTo>
                <a:lnTo>
                  <a:pt x="484" y="484"/>
                </a:lnTo>
                <a:lnTo>
                  <a:pt x="480" y="486"/>
                </a:lnTo>
                <a:lnTo>
                  <a:pt x="476" y="487"/>
                </a:lnTo>
                <a:lnTo>
                  <a:pt x="111" y="487"/>
                </a:lnTo>
                <a:lnTo>
                  <a:pt x="105" y="486"/>
                </a:lnTo>
                <a:lnTo>
                  <a:pt x="102" y="484"/>
                </a:lnTo>
                <a:lnTo>
                  <a:pt x="99" y="480"/>
                </a:lnTo>
                <a:lnTo>
                  <a:pt x="98" y="475"/>
                </a:lnTo>
                <a:lnTo>
                  <a:pt x="98" y="111"/>
                </a:lnTo>
                <a:lnTo>
                  <a:pt x="99" y="105"/>
                </a:lnTo>
                <a:lnTo>
                  <a:pt x="102" y="102"/>
                </a:lnTo>
                <a:lnTo>
                  <a:pt x="105" y="99"/>
                </a:lnTo>
                <a:lnTo>
                  <a:pt x="111" y="98"/>
                </a:lnTo>
                <a:lnTo>
                  <a:pt x="476" y="98"/>
                </a:lnTo>
                <a:lnTo>
                  <a:pt x="480" y="99"/>
                </a:lnTo>
                <a:lnTo>
                  <a:pt x="484" y="102"/>
                </a:lnTo>
                <a:lnTo>
                  <a:pt x="486" y="105"/>
                </a:lnTo>
                <a:lnTo>
                  <a:pt x="488" y="111"/>
                </a:lnTo>
                <a:lnTo>
                  <a:pt x="488" y="47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 name="Freeform 9">
            <a:extLst>
              <a:ext uri="{FF2B5EF4-FFF2-40B4-BE49-F238E27FC236}">
                <a16:creationId xmlns:a16="http://schemas.microsoft.com/office/drawing/2014/main" id="{8BFBB849-EC6E-2F47-8F5F-2F8F8B5745E6}"/>
              </a:ext>
            </a:extLst>
          </p:cNvPr>
          <p:cNvSpPr>
            <a:spLocks/>
          </p:cNvSpPr>
          <p:nvPr/>
        </p:nvSpPr>
        <p:spPr bwMode="auto">
          <a:xfrm>
            <a:off x="3570190" y="11186463"/>
            <a:ext cx="315741" cy="425375"/>
          </a:xfrm>
          <a:custGeom>
            <a:avLst/>
            <a:gdLst>
              <a:gd name="T0" fmla="*/ 208 w 218"/>
              <a:gd name="T1" fmla="*/ 126 h 293"/>
              <a:gd name="T2" fmla="*/ 38 w 218"/>
              <a:gd name="T3" fmla="*/ 6 h 293"/>
              <a:gd name="T4" fmla="*/ 32 w 218"/>
              <a:gd name="T5" fmla="*/ 2 h 293"/>
              <a:gd name="T6" fmla="*/ 26 w 218"/>
              <a:gd name="T7" fmla="*/ 0 h 293"/>
              <a:gd name="T8" fmla="*/ 19 w 218"/>
              <a:gd name="T9" fmla="*/ 1 h 293"/>
              <a:gd name="T10" fmla="*/ 13 w 218"/>
              <a:gd name="T11" fmla="*/ 3 h 293"/>
              <a:gd name="T12" fmla="*/ 6 w 218"/>
              <a:gd name="T13" fmla="*/ 7 h 293"/>
              <a:gd name="T14" fmla="*/ 3 w 218"/>
              <a:gd name="T15" fmla="*/ 12 h 293"/>
              <a:gd name="T16" fmla="*/ 0 w 218"/>
              <a:gd name="T17" fmla="*/ 17 h 293"/>
              <a:gd name="T18" fmla="*/ 0 w 218"/>
              <a:gd name="T19" fmla="*/ 25 h 293"/>
              <a:gd name="T20" fmla="*/ 0 w 218"/>
              <a:gd name="T21" fmla="*/ 268 h 293"/>
              <a:gd name="T22" fmla="*/ 0 w 218"/>
              <a:gd name="T23" fmla="*/ 275 h 293"/>
              <a:gd name="T24" fmla="*/ 3 w 218"/>
              <a:gd name="T25" fmla="*/ 282 h 293"/>
              <a:gd name="T26" fmla="*/ 6 w 218"/>
              <a:gd name="T27" fmla="*/ 286 h 293"/>
              <a:gd name="T28" fmla="*/ 13 w 218"/>
              <a:gd name="T29" fmla="*/ 291 h 293"/>
              <a:gd name="T30" fmla="*/ 19 w 218"/>
              <a:gd name="T31" fmla="*/ 293 h 293"/>
              <a:gd name="T32" fmla="*/ 26 w 218"/>
              <a:gd name="T33" fmla="*/ 293 h 293"/>
              <a:gd name="T34" fmla="*/ 32 w 218"/>
              <a:gd name="T35" fmla="*/ 292 h 293"/>
              <a:gd name="T36" fmla="*/ 38 w 218"/>
              <a:gd name="T37" fmla="*/ 288 h 293"/>
              <a:gd name="T38" fmla="*/ 208 w 218"/>
              <a:gd name="T39" fmla="*/ 166 h 293"/>
              <a:gd name="T40" fmla="*/ 213 w 218"/>
              <a:gd name="T41" fmla="*/ 162 h 293"/>
              <a:gd name="T42" fmla="*/ 216 w 218"/>
              <a:gd name="T43" fmla="*/ 158 h 293"/>
              <a:gd name="T44" fmla="*/ 218 w 218"/>
              <a:gd name="T45" fmla="*/ 152 h 293"/>
              <a:gd name="T46" fmla="*/ 218 w 218"/>
              <a:gd name="T47" fmla="*/ 147 h 293"/>
              <a:gd name="T48" fmla="*/ 218 w 218"/>
              <a:gd name="T49" fmla="*/ 141 h 293"/>
              <a:gd name="T50" fmla="*/ 216 w 218"/>
              <a:gd name="T51" fmla="*/ 135 h 293"/>
              <a:gd name="T52" fmla="*/ 213 w 218"/>
              <a:gd name="T53" fmla="*/ 131 h 293"/>
              <a:gd name="T54" fmla="*/ 208 w 218"/>
              <a:gd name="T55" fmla="*/ 12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8" h="293">
                <a:moveTo>
                  <a:pt x="208" y="126"/>
                </a:moveTo>
                <a:lnTo>
                  <a:pt x="38" y="6"/>
                </a:lnTo>
                <a:lnTo>
                  <a:pt x="32" y="2"/>
                </a:lnTo>
                <a:lnTo>
                  <a:pt x="26" y="0"/>
                </a:lnTo>
                <a:lnTo>
                  <a:pt x="19" y="1"/>
                </a:lnTo>
                <a:lnTo>
                  <a:pt x="13" y="3"/>
                </a:lnTo>
                <a:lnTo>
                  <a:pt x="6" y="7"/>
                </a:lnTo>
                <a:lnTo>
                  <a:pt x="3" y="12"/>
                </a:lnTo>
                <a:lnTo>
                  <a:pt x="0" y="17"/>
                </a:lnTo>
                <a:lnTo>
                  <a:pt x="0" y="25"/>
                </a:lnTo>
                <a:lnTo>
                  <a:pt x="0" y="268"/>
                </a:lnTo>
                <a:lnTo>
                  <a:pt x="0" y="275"/>
                </a:lnTo>
                <a:lnTo>
                  <a:pt x="3" y="282"/>
                </a:lnTo>
                <a:lnTo>
                  <a:pt x="6" y="286"/>
                </a:lnTo>
                <a:lnTo>
                  <a:pt x="13" y="291"/>
                </a:lnTo>
                <a:lnTo>
                  <a:pt x="19" y="293"/>
                </a:lnTo>
                <a:lnTo>
                  <a:pt x="26" y="293"/>
                </a:lnTo>
                <a:lnTo>
                  <a:pt x="32" y="292"/>
                </a:lnTo>
                <a:lnTo>
                  <a:pt x="38" y="288"/>
                </a:lnTo>
                <a:lnTo>
                  <a:pt x="208" y="166"/>
                </a:lnTo>
                <a:lnTo>
                  <a:pt x="213" y="162"/>
                </a:lnTo>
                <a:lnTo>
                  <a:pt x="216" y="158"/>
                </a:lnTo>
                <a:lnTo>
                  <a:pt x="218" y="152"/>
                </a:lnTo>
                <a:lnTo>
                  <a:pt x="218" y="147"/>
                </a:lnTo>
                <a:lnTo>
                  <a:pt x="218" y="141"/>
                </a:lnTo>
                <a:lnTo>
                  <a:pt x="216" y="135"/>
                </a:lnTo>
                <a:lnTo>
                  <a:pt x="213" y="131"/>
                </a:lnTo>
                <a:lnTo>
                  <a:pt x="208" y="12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 name="Freeform 10">
            <a:extLst>
              <a:ext uri="{FF2B5EF4-FFF2-40B4-BE49-F238E27FC236}">
                <a16:creationId xmlns:a16="http://schemas.microsoft.com/office/drawing/2014/main" id="{7D02D14D-4E4F-8B4C-B160-04E10CCE821F}"/>
              </a:ext>
            </a:extLst>
          </p:cNvPr>
          <p:cNvSpPr>
            <a:spLocks/>
          </p:cNvSpPr>
          <p:nvPr/>
        </p:nvSpPr>
        <p:spPr bwMode="auto">
          <a:xfrm>
            <a:off x="9744686" y="11006669"/>
            <a:ext cx="784969" cy="784969"/>
          </a:xfrm>
          <a:custGeom>
            <a:avLst/>
            <a:gdLst>
              <a:gd name="T0" fmla="*/ 519 w 536"/>
              <a:gd name="T1" fmla="*/ 201 h 536"/>
              <a:gd name="T2" fmla="*/ 506 w 536"/>
              <a:gd name="T3" fmla="*/ 196 h 536"/>
              <a:gd name="T4" fmla="*/ 340 w 536"/>
              <a:gd name="T5" fmla="*/ 195 h 536"/>
              <a:gd name="T6" fmla="*/ 340 w 536"/>
              <a:gd name="T7" fmla="*/ 29 h 536"/>
              <a:gd name="T8" fmla="*/ 335 w 536"/>
              <a:gd name="T9" fmla="*/ 16 h 536"/>
              <a:gd name="T10" fmla="*/ 324 w 536"/>
              <a:gd name="T11" fmla="*/ 6 h 536"/>
              <a:gd name="T12" fmla="*/ 311 w 536"/>
              <a:gd name="T13" fmla="*/ 0 h 536"/>
              <a:gd name="T14" fmla="*/ 231 w 536"/>
              <a:gd name="T15" fmla="*/ 0 h 536"/>
              <a:gd name="T16" fmla="*/ 217 w 536"/>
              <a:gd name="T17" fmla="*/ 2 h 536"/>
              <a:gd name="T18" fmla="*/ 205 w 536"/>
              <a:gd name="T19" fmla="*/ 11 h 536"/>
              <a:gd name="T20" fmla="*/ 198 w 536"/>
              <a:gd name="T21" fmla="*/ 22 h 536"/>
              <a:gd name="T22" fmla="*/ 194 w 536"/>
              <a:gd name="T23" fmla="*/ 37 h 536"/>
              <a:gd name="T24" fmla="*/ 37 w 536"/>
              <a:gd name="T25" fmla="*/ 195 h 536"/>
              <a:gd name="T26" fmla="*/ 23 w 536"/>
              <a:gd name="T27" fmla="*/ 198 h 536"/>
              <a:gd name="T28" fmla="*/ 11 w 536"/>
              <a:gd name="T29" fmla="*/ 205 h 536"/>
              <a:gd name="T30" fmla="*/ 2 w 536"/>
              <a:gd name="T31" fmla="*/ 217 h 536"/>
              <a:gd name="T32" fmla="*/ 0 w 536"/>
              <a:gd name="T33" fmla="*/ 231 h 536"/>
              <a:gd name="T34" fmla="*/ 0 w 536"/>
              <a:gd name="T35" fmla="*/ 311 h 536"/>
              <a:gd name="T36" fmla="*/ 5 w 536"/>
              <a:gd name="T37" fmla="*/ 324 h 536"/>
              <a:gd name="T38" fmla="*/ 16 w 536"/>
              <a:gd name="T39" fmla="*/ 335 h 536"/>
              <a:gd name="T40" fmla="*/ 29 w 536"/>
              <a:gd name="T41" fmla="*/ 340 h 536"/>
              <a:gd name="T42" fmla="*/ 194 w 536"/>
              <a:gd name="T43" fmla="*/ 340 h 536"/>
              <a:gd name="T44" fmla="*/ 195 w 536"/>
              <a:gd name="T45" fmla="*/ 507 h 536"/>
              <a:gd name="T46" fmla="*/ 201 w 536"/>
              <a:gd name="T47" fmla="*/ 520 h 536"/>
              <a:gd name="T48" fmla="*/ 211 w 536"/>
              <a:gd name="T49" fmla="*/ 529 h 536"/>
              <a:gd name="T50" fmla="*/ 224 w 536"/>
              <a:gd name="T51" fmla="*/ 535 h 536"/>
              <a:gd name="T52" fmla="*/ 305 w 536"/>
              <a:gd name="T53" fmla="*/ 536 h 536"/>
              <a:gd name="T54" fmla="*/ 319 w 536"/>
              <a:gd name="T55" fmla="*/ 533 h 536"/>
              <a:gd name="T56" fmla="*/ 330 w 536"/>
              <a:gd name="T57" fmla="*/ 525 h 536"/>
              <a:gd name="T58" fmla="*/ 338 w 536"/>
              <a:gd name="T59" fmla="*/ 513 h 536"/>
              <a:gd name="T60" fmla="*/ 340 w 536"/>
              <a:gd name="T61" fmla="*/ 499 h 536"/>
              <a:gd name="T62" fmla="*/ 499 w 536"/>
              <a:gd name="T63" fmla="*/ 340 h 536"/>
              <a:gd name="T64" fmla="*/ 513 w 536"/>
              <a:gd name="T65" fmla="*/ 338 h 536"/>
              <a:gd name="T66" fmla="*/ 525 w 536"/>
              <a:gd name="T67" fmla="*/ 331 h 536"/>
              <a:gd name="T68" fmla="*/ 532 w 536"/>
              <a:gd name="T69" fmla="*/ 319 h 536"/>
              <a:gd name="T70" fmla="*/ 536 w 536"/>
              <a:gd name="T71" fmla="*/ 305 h 536"/>
              <a:gd name="T72" fmla="*/ 535 w 536"/>
              <a:gd name="T73" fmla="*/ 224 h 536"/>
              <a:gd name="T74" fmla="*/ 529 w 536"/>
              <a:gd name="T75" fmla="*/ 211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6" h="536">
                <a:moveTo>
                  <a:pt x="525" y="205"/>
                </a:moveTo>
                <a:lnTo>
                  <a:pt x="519" y="201"/>
                </a:lnTo>
                <a:lnTo>
                  <a:pt x="513" y="198"/>
                </a:lnTo>
                <a:lnTo>
                  <a:pt x="506" y="196"/>
                </a:lnTo>
                <a:lnTo>
                  <a:pt x="499" y="195"/>
                </a:lnTo>
                <a:lnTo>
                  <a:pt x="340" y="195"/>
                </a:lnTo>
                <a:lnTo>
                  <a:pt x="340" y="37"/>
                </a:lnTo>
                <a:lnTo>
                  <a:pt x="340" y="29"/>
                </a:lnTo>
                <a:lnTo>
                  <a:pt x="338" y="22"/>
                </a:lnTo>
                <a:lnTo>
                  <a:pt x="335" y="16"/>
                </a:lnTo>
                <a:lnTo>
                  <a:pt x="330" y="11"/>
                </a:lnTo>
                <a:lnTo>
                  <a:pt x="324" y="6"/>
                </a:lnTo>
                <a:lnTo>
                  <a:pt x="319" y="2"/>
                </a:lnTo>
                <a:lnTo>
                  <a:pt x="311" y="0"/>
                </a:lnTo>
                <a:lnTo>
                  <a:pt x="305" y="0"/>
                </a:lnTo>
                <a:lnTo>
                  <a:pt x="231" y="0"/>
                </a:lnTo>
                <a:lnTo>
                  <a:pt x="224" y="0"/>
                </a:lnTo>
                <a:lnTo>
                  <a:pt x="217" y="2"/>
                </a:lnTo>
                <a:lnTo>
                  <a:pt x="211" y="6"/>
                </a:lnTo>
                <a:lnTo>
                  <a:pt x="205" y="11"/>
                </a:lnTo>
                <a:lnTo>
                  <a:pt x="201" y="16"/>
                </a:lnTo>
                <a:lnTo>
                  <a:pt x="198" y="22"/>
                </a:lnTo>
                <a:lnTo>
                  <a:pt x="195" y="29"/>
                </a:lnTo>
                <a:lnTo>
                  <a:pt x="194" y="37"/>
                </a:lnTo>
                <a:lnTo>
                  <a:pt x="194" y="195"/>
                </a:lnTo>
                <a:lnTo>
                  <a:pt x="37" y="195"/>
                </a:lnTo>
                <a:lnTo>
                  <a:pt x="29" y="196"/>
                </a:lnTo>
                <a:lnTo>
                  <a:pt x="23" y="198"/>
                </a:lnTo>
                <a:lnTo>
                  <a:pt x="16" y="201"/>
                </a:lnTo>
                <a:lnTo>
                  <a:pt x="11" y="205"/>
                </a:lnTo>
                <a:lnTo>
                  <a:pt x="5" y="211"/>
                </a:lnTo>
                <a:lnTo>
                  <a:pt x="2" y="217"/>
                </a:lnTo>
                <a:lnTo>
                  <a:pt x="0" y="224"/>
                </a:lnTo>
                <a:lnTo>
                  <a:pt x="0" y="231"/>
                </a:lnTo>
                <a:lnTo>
                  <a:pt x="0" y="305"/>
                </a:lnTo>
                <a:lnTo>
                  <a:pt x="0" y="311"/>
                </a:lnTo>
                <a:lnTo>
                  <a:pt x="2" y="319"/>
                </a:lnTo>
                <a:lnTo>
                  <a:pt x="5" y="324"/>
                </a:lnTo>
                <a:lnTo>
                  <a:pt x="11" y="331"/>
                </a:lnTo>
                <a:lnTo>
                  <a:pt x="16" y="335"/>
                </a:lnTo>
                <a:lnTo>
                  <a:pt x="23" y="338"/>
                </a:lnTo>
                <a:lnTo>
                  <a:pt x="29" y="340"/>
                </a:lnTo>
                <a:lnTo>
                  <a:pt x="37" y="340"/>
                </a:lnTo>
                <a:lnTo>
                  <a:pt x="194" y="340"/>
                </a:lnTo>
                <a:lnTo>
                  <a:pt x="194" y="499"/>
                </a:lnTo>
                <a:lnTo>
                  <a:pt x="195" y="507"/>
                </a:lnTo>
                <a:lnTo>
                  <a:pt x="198" y="513"/>
                </a:lnTo>
                <a:lnTo>
                  <a:pt x="201" y="520"/>
                </a:lnTo>
                <a:lnTo>
                  <a:pt x="205" y="525"/>
                </a:lnTo>
                <a:lnTo>
                  <a:pt x="211" y="529"/>
                </a:lnTo>
                <a:lnTo>
                  <a:pt x="217" y="533"/>
                </a:lnTo>
                <a:lnTo>
                  <a:pt x="224" y="535"/>
                </a:lnTo>
                <a:lnTo>
                  <a:pt x="231" y="536"/>
                </a:lnTo>
                <a:lnTo>
                  <a:pt x="305" y="536"/>
                </a:lnTo>
                <a:lnTo>
                  <a:pt x="311" y="535"/>
                </a:lnTo>
                <a:lnTo>
                  <a:pt x="319" y="533"/>
                </a:lnTo>
                <a:lnTo>
                  <a:pt x="324" y="529"/>
                </a:lnTo>
                <a:lnTo>
                  <a:pt x="330" y="525"/>
                </a:lnTo>
                <a:lnTo>
                  <a:pt x="335" y="520"/>
                </a:lnTo>
                <a:lnTo>
                  <a:pt x="338" y="513"/>
                </a:lnTo>
                <a:lnTo>
                  <a:pt x="340" y="507"/>
                </a:lnTo>
                <a:lnTo>
                  <a:pt x="340" y="499"/>
                </a:lnTo>
                <a:lnTo>
                  <a:pt x="340" y="340"/>
                </a:lnTo>
                <a:lnTo>
                  <a:pt x="499" y="340"/>
                </a:lnTo>
                <a:lnTo>
                  <a:pt x="506" y="340"/>
                </a:lnTo>
                <a:lnTo>
                  <a:pt x="513" y="338"/>
                </a:lnTo>
                <a:lnTo>
                  <a:pt x="519" y="335"/>
                </a:lnTo>
                <a:lnTo>
                  <a:pt x="525" y="331"/>
                </a:lnTo>
                <a:lnTo>
                  <a:pt x="529" y="324"/>
                </a:lnTo>
                <a:lnTo>
                  <a:pt x="532" y="319"/>
                </a:lnTo>
                <a:lnTo>
                  <a:pt x="535" y="311"/>
                </a:lnTo>
                <a:lnTo>
                  <a:pt x="536" y="305"/>
                </a:lnTo>
                <a:lnTo>
                  <a:pt x="536" y="231"/>
                </a:lnTo>
                <a:lnTo>
                  <a:pt x="535" y="224"/>
                </a:lnTo>
                <a:lnTo>
                  <a:pt x="532" y="217"/>
                </a:lnTo>
                <a:lnTo>
                  <a:pt x="529" y="211"/>
                </a:lnTo>
                <a:lnTo>
                  <a:pt x="525" y="20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 name="Freeform 11">
            <a:extLst>
              <a:ext uri="{FF2B5EF4-FFF2-40B4-BE49-F238E27FC236}">
                <a16:creationId xmlns:a16="http://schemas.microsoft.com/office/drawing/2014/main" id="{060DD6BF-8A6B-5E4D-A516-23ACDAD861AC}"/>
              </a:ext>
            </a:extLst>
          </p:cNvPr>
          <p:cNvSpPr>
            <a:spLocks noEditPoints="1"/>
          </p:cNvSpPr>
          <p:nvPr/>
        </p:nvSpPr>
        <p:spPr bwMode="auto">
          <a:xfrm>
            <a:off x="11805775" y="10971587"/>
            <a:ext cx="855134" cy="855134"/>
          </a:xfrm>
          <a:custGeom>
            <a:avLst/>
            <a:gdLst>
              <a:gd name="T0" fmla="*/ 524 w 585"/>
              <a:gd name="T1" fmla="*/ 114 h 585"/>
              <a:gd name="T2" fmla="*/ 485 w 585"/>
              <a:gd name="T3" fmla="*/ 73 h 585"/>
              <a:gd name="T4" fmla="*/ 439 w 585"/>
              <a:gd name="T5" fmla="*/ 39 h 585"/>
              <a:gd name="T6" fmla="*/ 387 w 585"/>
              <a:gd name="T7" fmla="*/ 15 h 585"/>
              <a:gd name="T8" fmla="*/ 332 w 585"/>
              <a:gd name="T9" fmla="*/ 3 h 585"/>
              <a:gd name="T10" fmla="*/ 273 w 585"/>
              <a:gd name="T11" fmla="*/ 1 h 585"/>
              <a:gd name="T12" fmla="*/ 216 w 585"/>
              <a:gd name="T13" fmla="*/ 10 h 585"/>
              <a:gd name="T14" fmla="*/ 162 w 585"/>
              <a:gd name="T15" fmla="*/ 31 h 585"/>
              <a:gd name="T16" fmla="*/ 114 w 585"/>
              <a:gd name="T17" fmla="*/ 61 h 585"/>
              <a:gd name="T18" fmla="*/ 73 w 585"/>
              <a:gd name="T19" fmla="*/ 100 h 585"/>
              <a:gd name="T20" fmla="*/ 39 w 585"/>
              <a:gd name="T21" fmla="*/ 146 h 585"/>
              <a:gd name="T22" fmla="*/ 16 w 585"/>
              <a:gd name="T23" fmla="*/ 198 h 585"/>
              <a:gd name="T24" fmla="*/ 3 w 585"/>
              <a:gd name="T25" fmla="*/ 254 h 585"/>
              <a:gd name="T26" fmla="*/ 0 w 585"/>
              <a:gd name="T27" fmla="*/ 312 h 585"/>
              <a:gd name="T28" fmla="*/ 10 w 585"/>
              <a:gd name="T29" fmla="*/ 370 h 585"/>
              <a:gd name="T30" fmla="*/ 31 w 585"/>
              <a:gd name="T31" fmla="*/ 423 h 585"/>
              <a:gd name="T32" fmla="*/ 61 w 585"/>
              <a:gd name="T33" fmla="*/ 471 h 585"/>
              <a:gd name="T34" fmla="*/ 100 w 585"/>
              <a:gd name="T35" fmla="*/ 512 h 585"/>
              <a:gd name="T36" fmla="*/ 146 w 585"/>
              <a:gd name="T37" fmla="*/ 546 h 585"/>
              <a:gd name="T38" fmla="*/ 198 w 585"/>
              <a:gd name="T39" fmla="*/ 569 h 585"/>
              <a:gd name="T40" fmla="*/ 253 w 585"/>
              <a:gd name="T41" fmla="*/ 582 h 585"/>
              <a:gd name="T42" fmla="*/ 313 w 585"/>
              <a:gd name="T43" fmla="*/ 585 h 585"/>
              <a:gd name="T44" fmla="*/ 369 w 585"/>
              <a:gd name="T45" fmla="*/ 575 h 585"/>
              <a:gd name="T46" fmla="*/ 422 w 585"/>
              <a:gd name="T47" fmla="*/ 555 h 585"/>
              <a:gd name="T48" fmla="*/ 471 w 585"/>
              <a:gd name="T49" fmla="*/ 524 h 585"/>
              <a:gd name="T50" fmla="*/ 512 w 585"/>
              <a:gd name="T51" fmla="*/ 486 h 585"/>
              <a:gd name="T52" fmla="*/ 546 w 585"/>
              <a:gd name="T53" fmla="*/ 440 h 585"/>
              <a:gd name="T54" fmla="*/ 570 w 585"/>
              <a:gd name="T55" fmla="*/ 387 h 585"/>
              <a:gd name="T56" fmla="*/ 583 w 585"/>
              <a:gd name="T57" fmla="*/ 332 h 585"/>
              <a:gd name="T58" fmla="*/ 584 w 585"/>
              <a:gd name="T59" fmla="*/ 274 h 585"/>
              <a:gd name="T60" fmla="*/ 575 w 585"/>
              <a:gd name="T61" fmla="*/ 216 h 585"/>
              <a:gd name="T62" fmla="*/ 554 w 585"/>
              <a:gd name="T63" fmla="*/ 163 h 585"/>
              <a:gd name="T64" fmla="*/ 463 w 585"/>
              <a:gd name="T65" fmla="*/ 322 h 585"/>
              <a:gd name="T66" fmla="*/ 456 w 585"/>
              <a:gd name="T67" fmla="*/ 334 h 585"/>
              <a:gd name="T68" fmla="*/ 443 w 585"/>
              <a:gd name="T69" fmla="*/ 340 h 585"/>
              <a:gd name="T70" fmla="*/ 341 w 585"/>
              <a:gd name="T71" fmla="*/ 439 h 585"/>
              <a:gd name="T72" fmla="*/ 337 w 585"/>
              <a:gd name="T73" fmla="*/ 452 h 585"/>
              <a:gd name="T74" fmla="*/ 326 w 585"/>
              <a:gd name="T75" fmla="*/ 461 h 585"/>
              <a:gd name="T76" fmla="*/ 268 w 585"/>
              <a:gd name="T77" fmla="*/ 464 h 585"/>
              <a:gd name="T78" fmla="*/ 254 w 585"/>
              <a:gd name="T79" fmla="*/ 459 h 585"/>
              <a:gd name="T80" fmla="*/ 246 w 585"/>
              <a:gd name="T81" fmla="*/ 448 h 585"/>
              <a:gd name="T82" fmla="*/ 243 w 585"/>
              <a:gd name="T83" fmla="*/ 342 h 585"/>
              <a:gd name="T84" fmla="*/ 138 w 585"/>
              <a:gd name="T85" fmla="*/ 339 h 585"/>
              <a:gd name="T86" fmla="*/ 126 w 585"/>
              <a:gd name="T87" fmla="*/ 331 h 585"/>
              <a:gd name="T88" fmla="*/ 122 w 585"/>
              <a:gd name="T89" fmla="*/ 317 h 585"/>
              <a:gd name="T90" fmla="*/ 124 w 585"/>
              <a:gd name="T91" fmla="*/ 260 h 585"/>
              <a:gd name="T92" fmla="*/ 133 w 585"/>
              <a:gd name="T93" fmla="*/ 248 h 585"/>
              <a:gd name="T94" fmla="*/ 146 w 585"/>
              <a:gd name="T95" fmla="*/ 244 h 585"/>
              <a:gd name="T96" fmla="*/ 245 w 585"/>
              <a:gd name="T97" fmla="*/ 142 h 585"/>
              <a:gd name="T98" fmla="*/ 251 w 585"/>
              <a:gd name="T99" fmla="*/ 130 h 585"/>
              <a:gd name="T100" fmla="*/ 263 w 585"/>
              <a:gd name="T101" fmla="*/ 122 h 585"/>
              <a:gd name="T102" fmla="*/ 321 w 585"/>
              <a:gd name="T103" fmla="*/ 122 h 585"/>
              <a:gd name="T104" fmla="*/ 334 w 585"/>
              <a:gd name="T105" fmla="*/ 130 h 585"/>
              <a:gd name="T106" fmla="*/ 341 w 585"/>
              <a:gd name="T107" fmla="*/ 142 h 585"/>
              <a:gd name="T108" fmla="*/ 439 w 585"/>
              <a:gd name="T109" fmla="*/ 244 h 585"/>
              <a:gd name="T110" fmla="*/ 452 w 585"/>
              <a:gd name="T111" fmla="*/ 248 h 585"/>
              <a:gd name="T112" fmla="*/ 462 w 585"/>
              <a:gd name="T113" fmla="*/ 260 h 585"/>
              <a:gd name="T114" fmla="*/ 463 w 585"/>
              <a:gd name="T115" fmla="*/ 317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5" h="585">
                <a:moveTo>
                  <a:pt x="546" y="146"/>
                </a:moveTo>
                <a:lnTo>
                  <a:pt x="535" y="130"/>
                </a:lnTo>
                <a:lnTo>
                  <a:pt x="524" y="114"/>
                </a:lnTo>
                <a:lnTo>
                  <a:pt x="512" y="100"/>
                </a:lnTo>
                <a:lnTo>
                  <a:pt x="499" y="86"/>
                </a:lnTo>
                <a:lnTo>
                  <a:pt x="485" y="73"/>
                </a:lnTo>
                <a:lnTo>
                  <a:pt x="471" y="61"/>
                </a:lnTo>
                <a:lnTo>
                  <a:pt x="455" y="50"/>
                </a:lnTo>
                <a:lnTo>
                  <a:pt x="439" y="39"/>
                </a:lnTo>
                <a:lnTo>
                  <a:pt x="422" y="31"/>
                </a:lnTo>
                <a:lnTo>
                  <a:pt x="404" y="23"/>
                </a:lnTo>
                <a:lnTo>
                  <a:pt x="387" y="15"/>
                </a:lnTo>
                <a:lnTo>
                  <a:pt x="369" y="10"/>
                </a:lnTo>
                <a:lnTo>
                  <a:pt x="350" y="6"/>
                </a:lnTo>
                <a:lnTo>
                  <a:pt x="332" y="3"/>
                </a:lnTo>
                <a:lnTo>
                  <a:pt x="313" y="1"/>
                </a:lnTo>
                <a:lnTo>
                  <a:pt x="292" y="0"/>
                </a:lnTo>
                <a:lnTo>
                  <a:pt x="273" y="1"/>
                </a:lnTo>
                <a:lnTo>
                  <a:pt x="253" y="3"/>
                </a:lnTo>
                <a:lnTo>
                  <a:pt x="235" y="6"/>
                </a:lnTo>
                <a:lnTo>
                  <a:pt x="216" y="10"/>
                </a:lnTo>
                <a:lnTo>
                  <a:pt x="198" y="15"/>
                </a:lnTo>
                <a:lnTo>
                  <a:pt x="180" y="23"/>
                </a:lnTo>
                <a:lnTo>
                  <a:pt x="162" y="31"/>
                </a:lnTo>
                <a:lnTo>
                  <a:pt x="146" y="39"/>
                </a:lnTo>
                <a:lnTo>
                  <a:pt x="129" y="50"/>
                </a:lnTo>
                <a:lnTo>
                  <a:pt x="114" y="61"/>
                </a:lnTo>
                <a:lnTo>
                  <a:pt x="100" y="73"/>
                </a:lnTo>
                <a:lnTo>
                  <a:pt x="86" y="86"/>
                </a:lnTo>
                <a:lnTo>
                  <a:pt x="73" y="100"/>
                </a:lnTo>
                <a:lnTo>
                  <a:pt x="61" y="114"/>
                </a:lnTo>
                <a:lnTo>
                  <a:pt x="50" y="130"/>
                </a:lnTo>
                <a:lnTo>
                  <a:pt x="39" y="146"/>
                </a:lnTo>
                <a:lnTo>
                  <a:pt x="31" y="163"/>
                </a:lnTo>
                <a:lnTo>
                  <a:pt x="22" y="181"/>
                </a:lnTo>
                <a:lnTo>
                  <a:pt x="16" y="198"/>
                </a:lnTo>
                <a:lnTo>
                  <a:pt x="10" y="216"/>
                </a:lnTo>
                <a:lnTo>
                  <a:pt x="6" y="235"/>
                </a:lnTo>
                <a:lnTo>
                  <a:pt x="3" y="254"/>
                </a:lnTo>
                <a:lnTo>
                  <a:pt x="0" y="274"/>
                </a:lnTo>
                <a:lnTo>
                  <a:pt x="0" y="293"/>
                </a:lnTo>
                <a:lnTo>
                  <a:pt x="0" y="312"/>
                </a:lnTo>
                <a:lnTo>
                  <a:pt x="3" y="332"/>
                </a:lnTo>
                <a:lnTo>
                  <a:pt x="6" y="350"/>
                </a:lnTo>
                <a:lnTo>
                  <a:pt x="10" y="370"/>
                </a:lnTo>
                <a:lnTo>
                  <a:pt x="16" y="387"/>
                </a:lnTo>
                <a:lnTo>
                  <a:pt x="22" y="405"/>
                </a:lnTo>
                <a:lnTo>
                  <a:pt x="31" y="423"/>
                </a:lnTo>
                <a:lnTo>
                  <a:pt x="39" y="440"/>
                </a:lnTo>
                <a:lnTo>
                  <a:pt x="50" y="456"/>
                </a:lnTo>
                <a:lnTo>
                  <a:pt x="61" y="471"/>
                </a:lnTo>
                <a:lnTo>
                  <a:pt x="73" y="486"/>
                </a:lnTo>
                <a:lnTo>
                  <a:pt x="86" y="499"/>
                </a:lnTo>
                <a:lnTo>
                  <a:pt x="100" y="512"/>
                </a:lnTo>
                <a:lnTo>
                  <a:pt x="114" y="524"/>
                </a:lnTo>
                <a:lnTo>
                  <a:pt x="129" y="536"/>
                </a:lnTo>
                <a:lnTo>
                  <a:pt x="146" y="546"/>
                </a:lnTo>
                <a:lnTo>
                  <a:pt x="162" y="555"/>
                </a:lnTo>
                <a:lnTo>
                  <a:pt x="180" y="563"/>
                </a:lnTo>
                <a:lnTo>
                  <a:pt x="198" y="569"/>
                </a:lnTo>
                <a:lnTo>
                  <a:pt x="216" y="575"/>
                </a:lnTo>
                <a:lnTo>
                  <a:pt x="235" y="579"/>
                </a:lnTo>
                <a:lnTo>
                  <a:pt x="253" y="582"/>
                </a:lnTo>
                <a:lnTo>
                  <a:pt x="273" y="585"/>
                </a:lnTo>
                <a:lnTo>
                  <a:pt x="292" y="585"/>
                </a:lnTo>
                <a:lnTo>
                  <a:pt x="313" y="585"/>
                </a:lnTo>
                <a:lnTo>
                  <a:pt x="332" y="582"/>
                </a:lnTo>
                <a:lnTo>
                  <a:pt x="350" y="579"/>
                </a:lnTo>
                <a:lnTo>
                  <a:pt x="369" y="575"/>
                </a:lnTo>
                <a:lnTo>
                  <a:pt x="387" y="569"/>
                </a:lnTo>
                <a:lnTo>
                  <a:pt x="404" y="563"/>
                </a:lnTo>
                <a:lnTo>
                  <a:pt x="422" y="555"/>
                </a:lnTo>
                <a:lnTo>
                  <a:pt x="439" y="546"/>
                </a:lnTo>
                <a:lnTo>
                  <a:pt x="455" y="536"/>
                </a:lnTo>
                <a:lnTo>
                  <a:pt x="471" y="524"/>
                </a:lnTo>
                <a:lnTo>
                  <a:pt x="485" y="512"/>
                </a:lnTo>
                <a:lnTo>
                  <a:pt x="499" y="499"/>
                </a:lnTo>
                <a:lnTo>
                  <a:pt x="512" y="486"/>
                </a:lnTo>
                <a:lnTo>
                  <a:pt x="524" y="471"/>
                </a:lnTo>
                <a:lnTo>
                  <a:pt x="535" y="456"/>
                </a:lnTo>
                <a:lnTo>
                  <a:pt x="546" y="440"/>
                </a:lnTo>
                <a:lnTo>
                  <a:pt x="554" y="423"/>
                </a:lnTo>
                <a:lnTo>
                  <a:pt x="563" y="405"/>
                </a:lnTo>
                <a:lnTo>
                  <a:pt x="570" y="387"/>
                </a:lnTo>
                <a:lnTo>
                  <a:pt x="575" y="370"/>
                </a:lnTo>
                <a:lnTo>
                  <a:pt x="579" y="350"/>
                </a:lnTo>
                <a:lnTo>
                  <a:pt x="583" y="332"/>
                </a:lnTo>
                <a:lnTo>
                  <a:pt x="584" y="312"/>
                </a:lnTo>
                <a:lnTo>
                  <a:pt x="585" y="293"/>
                </a:lnTo>
                <a:lnTo>
                  <a:pt x="584" y="274"/>
                </a:lnTo>
                <a:lnTo>
                  <a:pt x="583" y="254"/>
                </a:lnTo>
                <a:lnTo>
                  <a:pt x="579" y="235"/>
                </a:lnTo>
                <a:lnTo>
                  <a:pt x="575" y="216"/>
                </a:lnTo>
                <a:lnTo>
                  <a:pt x="570" y="198"/>
                </a:lnTo>
                <a:lnTo>
                  <a:pt x="563" y="181"/>
                </a:lnTo>
                <a:lnTo>
                  <a:pt x="554" y="163"/>
                </a:lnTo>
                <a:lnTo>
                  <a:pt x="546" y="146"/>
                </a:lnTo>
                <a:close/>
                <a:moveTo>
                  <a:pt x="463" y="317"/>
                </a:moveTo>
                <a:lnTo>
                  <a:pt x="463" y="322"/>
                </a:lnTo>
                <a:lnTo>
                  <a:pt x="462" y="326"/>
                </a:lnTo>
                <a:lnTo>
                  <a:pt x="458" y="331"/>
                </a:lnTo>
                <a:lnTo>
                  <a:pt x="456" y="334"/>
                </a:lnTo>
                <a:lnTo>
                  <a:pt x="452" y="337"/>
                </a:lnTo>
                <a:lnTo>
                  <a:pt x="448" y="339"/>
                </a:lnTo>
                <a:lnTo>
                  <a:pt x="443" y="340"/>
                </a:lnTo>
                <a:lnTo>
                  <a:pt x="439" y="342"/>
                </a:lnTo>
                <a:lnTo>
                  <a:pt x="341" y="342"/>
                </a:lnTo>
                <a:lnTo>
                  <a:pt x="341" y="439"/>
                </a:lnTo>
                <a:lnTo>
                  <a:pt x="341" y="443"/>
                </a:lnTo>
                <a:lnTo>
                  <a:pt x="340" y="448"/>
                </a:lnTo>
                <a:lnTo>
                  <a:pt x="337" y="452"/>
                </a:lnTo>
                <a:lnTo>
                  <a:pt x="334" y="456"/>
                </a:lnTo>
                <a:lnTo>
                  <a:pt x="330" y="459"/>
                </a:lnTo>
                <a:lnTo>
                  <a:pt x="326" y="461"/>
                </a:lnTo>
                <a:lnTo>
                  <a:pt x="321" y="463"/>
                </a:lnTo>
                <a:lnTo>
                  <a:pt x="317" y="464"/>
                </a:lnTo>
                <a:lnTo>
                  <a:pt x="268" y="464"/>
                </a:lnTo>
                <a:lnTo>
                  <a:pt x="263" y="463"/>
                </a:lnTo>
                <a:lnTo>
                  <a:pt x="259" y="461"/>
                </a:lnTo>
                <a:lnTo>
                  <a:pt x="254" y="459"/>
                </a:lnTo>
                <a:lnTo>
                  <a:pt x="251" y="456"/>
                </a:lnTo>
                <a:lnTo>
                  <a:pt x="248" y="452"/>
                </a:lnTo>
                <a:lnTo>
                  <a:pt x="246" y="448"/>
                </a:lnTo>
                <a:lnTo>
                  <a:pt x="245" y="443"/>
                </a:lnTo>
                <a:lnTo>
                  <a:pt x="243" y="439"/>
                </a:lnTo>
                <a:lnTo>
                  <a:pt x="243" y="342"/>
                </a:lnTo>
                <a:lnTo>
                  <a:pt x="146" y="342"/>
                </a:lnTo>
                <a:lnTo>
                  <a:pt x="142" y="340"/>
                </a:lnTo>
                <a:lnTo>
                  <a:pt x="138" y="339"/>
                </a:lnTo>
                <a:lnTo>
                  <a:pt x="133" y="337"/>
                </a:lnTo>
                <a:lnTo>
                  <a:pt x="129" y="334"/>
                </a:lnTo>
                <a:lnTo>
                  <a:pt x="126" y="331"/>
                </a:lnTo>
                <a:lnTo>
                  <a:pt x="124" y="326"/>
                </a:lnTo>
                <a:lnTo>
                  <a:pt x="122" y="322"/>
                </a:lnTo>
                <a:lnTo>
                  <a:pt x="122" y="317"/>
                </a:lnTo>
                <a:lnTo>
                  <a:pt x="122" y="268"/>
                </a:lnTo>
                <a:lnTo>
                  <a:pt x="122" y="264"/>
                </a:lnTo>
                <a:lnTo>
                  <a:pt x="124" y="260"/>
                </a:lnTo>
                <a:lnTo>
                  <a:pt x="126" y="255"/>
                </a:lnTo>
                <a:lnTo>
                  <a:pt x="129" y="251"/>
                </a:lnTo>
                <a:lnTo>
                  <a:pt x="133" y="248"/>
                </a:lnTo>
                <a:lnTo>
                  <a:pt x="138" y="245"/>
                </a:lnTo>
                <a:lnTo>
                  <a:pt x="142" y="244"/>
                </a:lnTo>
                <a:lnTo>
                  <a:pt x="146" y="244"/>
                </a:lnTo>
                <a:lnTo>
                  <a:pt x="243" y="244"/>
                </a:lnTo>
                <a:lnTo>
                  <a:pt x="243" y="146"/>
                </a:lnTo>
                <a:lnTo>
                  <a:pt x="245" y="142"/>
                </a:lnTo>
                <a:lnTo>
                  <a:pt x="246" y="137"/>
                </a:lnTo>
                <a:lnTo>
                  <a:pt x="248" y="133"/>
                </a:lnTo>
                <a:lnTo>
                  <a:pt x="251" y="130"/>
                </a:lnTo>
                <a:lnTo>
                  <a:pt x="254" y="127"/>
                </a:lnTo>
                <a:lnTo>
                  <a:pt x="259" y="125"/>
                </a:lnTo>
                <a:lnTo>
                  <a:pt x="263" y="122"/>
                </a:lnTo>
                <a:lnTo>
                  <a:pt x="268" y="122"/>
                </a:lnTo>
                <a:lnTo>
                  <a:pt x="317" y="122"/>
                </a:lnTo>
                <a:lnTo>
                  <a:pt x="321" y="122"/>
                </a:lnTo>
                <a:lnTo>
                  <a:pt x="326" y="125"/>
                </a:lnTo>
                <a:lnTo>
                  <a:pt x="330" y="127"/>
                </a:lnTo>
                <a:lnTo>
                  <a:pt x="334" y="130"/>
                </a:lnTo>
                <a:lnTo>
                  <a:pt x="337" y="133"/>
                </a:lnTo>
                <a:lnTo>
                  <a:pt x="340" y="137"/>
                </a:lnTo>
                <a:lnTo>
                  <a:pt x="341" y="142"/>
                </a:lnTo>
                <a:lnTo>
                  <a:pt x="342" y="146"/>
                </a:lnTo>
                <a:lnTo>
                  <a:pt x="342" y="244"/>
                </a:lnTo>
                <a:lnTo>
                  <a:pt x="439" y="244"/>
                </a:lnTo>
                <a:lnTo>
                  <a:pt x="443" y="244"/>
                </a:lnTo>
                <a:lnTo>
                  <a:pt x="448" y="245"/>
                </a:lnTo>
                <a:lnTo>
                  <a:pt x="452" y="248"/>
                </a:lnTo>
                <a:lnTo>
                  <a:pt x="456" y="251"/>
                </a:lnTo>
                <a:lnTo>
                  <a:pt x="458" y="255"/>
                </a:lnTo>
                <a:lnTo>
                  <a:pt x="462" y="260"/>
                </a:lnTo>
                <a:lnTo>
                  <a:pt x="463" y="264"/>
                </a:lnTo>
                <a:lnTo>
                  <a:pt x="463" y="268"/>
                </a:lnTo>
                <a:lnTo>
                  <a:pt x="463" y="31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 name="Freeform 12">
            <a:extLst>
              <a:ext uri="{FF2B5EF4-FFF2-40B4-BE49-F238E27FC236}">
                <a16:creationId xmlns:a16="http://schemas.microsoft.com/office/drawing/2014/main" id="{038BC87C-1B64-234D-B151-2A9B801A5C30}"/>
              </a:ext>
            </a:extLst>
          </p:cNvPr>
          <p:cNvSpPr>
            <a:spLocks noEditPoints="1"/>
          </p:cNvSpPr>
          <p:nvPr/>
        </p:nvSpPr>
        <p:spPr bwMode="auto">
          <a:xfrm>
            <a:off x="16098977" y="10971587"/>
            <a:ext cx="855134" cy="855134"/>
          </a:xfrm>
          <a:custGeom>
            <a:avLst/>
            <a:gdLst>
              <a:gd name="T0" fmla="*/ 536 w 584"/>
              <a:gd name="T1" fmla="*/ 19 h 585"/>
              <a:gd name="T2" fmla="*/ 506 w 584"/>
              <a:gd name="T3" fmla="*/ 5 h 585"/>
              <a:gd name="T4" fmla="*/ 475 w 584"/>
              <a:gd name="T5" fmla="*/ 0 h 585"/>
              <a:gd name="T6" fmla="*/ 87 w 584"/>
              <a:gd name="T7" fmla="*/ 3 h 585"/>
              <a:gd name="T8" fmla="*/ 58 w 584"/>
              <a:gd name="T9" fmla="*/ 13 h 585"/>
              <a:gd name="T10" fmla="*/ 32 w 584"/>
              <a:gd name="T11" fmla="*/ 33 h 585"/>
              <a:gd name="T12" fmla="*/ 13 w 584"/>
              <a:gd name="T13" fmla="*/ 59 h 585"/>
              <a:gd name="T14" fmla="*/ 2 w 584"/>
              <a:gd name="T15" fmla="*/ 88 h 585"/>
              <a:gd name="T16" fmla="*/ 0 w 584"/>
              <a:gd name="T17" fmla="*/ 475 h 585"/>
              <a:gd name="T18" fmla="*/ 4 w 584"/>
              <a:gd name="T19" fmla="*/ 508 h 585"/>
              <a:gd name="T20" fmla="*/ 18 w 584"/>
              <a:gd name="T21" fmla="*/ 536 h 585"/>
              <a:gd name="T22" fmla="*/ 40 w 584"/>
              <a:gd name="T23" fmla="*/ 561 h 585"/>
              <a:gd name="T24" fmla="*/ 68 w 584"/>
              <a:gd name="T25" fmla="*/ 577 h 585"/>
              <a:gd name="T26" fmla="*/ 98 w 584"/>
              <a:gd name="T27" fmla="*/ 585 h 585"/>
              <a:gd name="T28" fmla="*/ 486 w 584"/>
              <a:gd name="T29" fmla="*/ 585 h 585"/>
              <a:gd name="T30" fmla="*/ 517 w 584"/>
              <a:gd name="T31" fmla="*/ 577 h 585"/>
              <a:gd name="T32" fmla="*/ 544 w 584"/>
              <a:gd name="T33" fmla="*/ 561 h 585"/>
              <a:gd name="T34" fmla="*/ 566 w 584"/>
              <a:gd name="T35" fmla="*/ 536 h 585"/>
              <a:gd name="T36" fmla="*/ 580 w 584"/>
              <a:gd name="T37" fmla="*/ 508 h 585"/>
              <a:gd name="T38" fmla="*/ 584 w 584"/>
              <a:gd name="T39" fmla="*/ 475 h 585"/>
              <a:gd name="T40" fmla="*/ 582 w 584"/>
              <a:gd name="T41" fmla="*/ 88 h 585"/>
              <a:gd name="T42" fmla="*/ 571 w 584"/>
              <a:gd name="T43" fmla="*/ 59 h 585"/>
              <a:gd name="T44" fmla="*/ 552 w 584"/>
              <a:gd name="T45" fmla="*/ 33 h 585"/>
              <a:gd name="T46" fmla="*/ 485 w 584"/>
              <a:gd name="T47" fmla="*/ 326 h 585"/>
              <a:gd name="T48" fmla="*/ 476 w 584"/>
              <a:gd name="T49" fmla="*/ 337 h 585"/>
              <a:gd name="T50" fmla="*/ 462 w 584"/>
              <a:gd name="T51" fmla="*/ 342 h 585"/>
              <a:gd name="T52" fmla="*/ 340 w 584"/>
              <a:gd name="T53" fmla="*/ 468 h 585"/>
              <a:gd name="T54" fmla="*/ 334 w 584"/>
              <a:gd name="T55" fmla="*/ 480 h 585"/>
              <a:gd name="T56" fmla="*/ 321 w 584"/>
              <a:gd name="T57" fmla="*/ 487 h 585"/>
              <a:gd name="T58" fmla="*/ 263 w 584"/>
              <a:gd name="T59" fmla="*/ 487 h 585"/>
              <a:gd name="T60" fmla="*/ 250 w 584"/>
              <a:gd name="T61" fmla="*/ 480 h 585"/>
              <a:gd name="T62" fmla="*/ 244 w 584"/>
              <a:gd name="T63" fmla="*/ 468 h 585"/>
              <a:gd name="T64" fmla="*/ 122 w 584"/>
              <a:gd name="T65" fmla="*/ 342 h 585"/>
              <a:gd name="T66" fmla="*/ 108 w 584"/>
              <a:gd name="T67" fmla="*/ 337 h 585"/>
              <a:gd name="T68" fmla="*/ 99 w 584"/>
              <a:gd name="T69" fmla="*/ 326 h 585"/>
              <a:gd name="T70" fmla="*/ 97 w 584"/>
              <a:gd name="T71" fmla="*/ 268 h 585"/>
              <a:gd name="T72" fmla="*/ 101 w 584"/>
              <a:gd name="T73" fmla="*/ 255 h 585"/>
              <a:gd name="T74" fmla="*/ 112 w 584"/>
              <a:gd name="T75" fmla="*/ 245 h 585"/>
              <a:gd name="T76" fmla="*/ 243 w 584"/>
              <a:gd name="T77" fmla="*/ 244 h 585"/>
              <a:gd name="T78" fmla="*/ 245 w 584"/>
              <a:gd name="T79" fmla="*/ 113 h 585"/>
              <a:gd name="T80" fmla="*/ 255 w 584"/>
              <a:gd name="T81" fmla="*/ 102 h 585"/>
              <a:gd name="T82" fmla="*/ 268 w 584"/>
              <a:gd name="T83" fmla="*/ 98 h 585"/>
              <a:gd name="T84" fmla="*/ 326 w 584"/>
              <a:gd name="T85" fmla="*/ 100 h 585"/>
              <a:gd name="T86" fmla="*/ 337 w 584"/>
              <a:gd name="T87" fmla="*/ 109 h 585"/>
              <a:gd name="T88" fmla="*/ 341 w 584"/>
              <a:gd name="T89" fmla="*/ 122 h 585"/>
              <a:gd name="T90" fmla="*/ 468 w 584"/>
              <a:gd name="T91" fmla="*/ 244 h 585"/>
              <a:gd name="T92" fmla="*/ 479 w 584"/>
              <a:gd name="T93" fmla="*/ 251 h 585"/>
              <a:gd name="T94" fmla="*/ 486 w 584"/>
              <a:gd name="T95" fmla="*/ 264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5">
                <a:moveTo>
                  <a:pt x="552" y="33"/>
                </a:moveTo>
                <a:lnTo>
                  <a:pt x="544" y="25"/>
                </a:lnTo>
                <a:lnTo>
                  <a:pt x="536" y="19"/>
                </a:lnTo>
                <a:lnTo>
                  <a:pt x="526" y="13"/>
                </a:lnTo>
                <a:lnTo>
                  <a:pt x="517" y="9"/>
                </a:lnTo>
                <a:lnTo>
                  <a:pt x="506" y="5"/>
                </a:lnTo>
                <a:lnTo>
                  <a:pt x="497" y="3"/>
                </a:lnTo>
                <a:lnTo>
                  <a:pt x="486" y="1"/>
                </a:lnTo>
                <a:lnTo>
                  <a:pt x="475" y="0"/>
                </a:lnTo>
                <a:lnTo>
                  <a:pt x="109" y="0"/>
                </a:lnTo>
                <a:lnTo>
                  <a:pt x="98" y="1"/>
                </a:lnTo>
                <a:lnTo>
                  <a:pt x="87" y="3"/>
                </a:lnTo>
                <a:lnTo>
                  <a:pt x="78" y="5"/>
                </a:lnTo>
                <a:lnTo>
                  <a:pt x="68" y="9"/>
                </a:lnTo>
                <a:lnTo>
                  <a:pt x="58" y="13"/>
                </a:lnTo>
                <a:lnTo>
                  <a:pt x="48" y="19"/>
                </a:lnTo>
                <a:lnTo>
                  <a:pt x="40" y="25"/>
                </a:lnTo>
                <a:lnTo>
                  <a:pt x="32" y="33"/>
                </a:lnTo>
                <a:lnTo>
                  <a:pt x="25" y="41"/>
                </a:lnTo>
                <a:lnTo>
                  <a:pt x="18" y="50"/>
                </a:lnTo>
                <a:lnTo>
                  <a:pt x="13" y="59"/>
                </a:lnTo>
                <a:lnTo>
                  <a:pt x="7" y="68"/>
                </a:lnTo>
                <a:lnTo>
                  <a:pt x="4" y="78"/>
                </a:lnTo>
                <a:lnTo>
                  <a:pt x="2" y="88"/>
                </a:lnTo>
                <a:lnTo>
                  <a:pt x="0" y="99"/>
                </a:lnTo>
                <a:lnTo>
                  <a:pt x="0" y="111"/>
                </a:lnTo>
                <a:lnTo>
                  <a:pt x="0" y="475"/>
                </a:lnTo>
                <a:lnTo>
                  <a:pt x="0" y="486"/>
                </a:lnTo>
                <a:lnTo>
                  <a:pt x="2" y="497"/>
                </a:lnTo>
                <a:lnTo>
                  <a:pt x="4" y="508"/>
                </a:lnTo>
                <a:lnTo>
                  <a:pt x="7" y="518"/>
                </a:lnTo>
                <a:lnTo>
                  <a:pt x="13" y="527"/>
                </a:lnTo>
                <a:lnTo>
                  <a:pt x="18" y="536"/>
                </a:lnTo>
                <a:lnTo>
                  <a:pt x="25" y="545"/>
                </a:lnTo>
                <a:lnTo>
                  <a:pt x="32" y="553"/>
                </a:lnTo>
                <a:lnTo>
                  <a:pt x="40" y="561"/>
                </a:lnTo>
                <a:lnTo>
                  <a:pt x="48" y="567"/>
                </a:lnTo>
                <a:lnTo>
                  <a:pt x="58" y="573"/>
                </a:lnTo>
                <a:lnTo>
                  <a:pt x="68" y="577"/>
                </a:lnTo>
                <a:lnTo>
                  <a:pt x="78" y="580"/>
                </a:lnTo>
                <a:lnTo>
                  <a:pt x="87" y="582"/>
                </a:lnTo>
                <a:lnTo>
                  <a:pt x="98" y="585"/>
                </a:lnTo>
                <a:lnTo>
                  <a:pt x="109" y="585"/>
                </a:lnTo>
                <a:lnTo>
                  <a:pt x="475" y="585"/>
                </a:lnTo>
                <a:lnTo>
                  <a:pt x="486" y="585"/>
                </a:lnTo>
                <a:lnTo>
                  <a:pt x="497" y="582"/>
                </a:lnTo>
                <a:lnTo>
                  <a:pt x="506" y="580"/>
                </a:lnTo>
                <a:lnTo>
                  <a:pt x="517" y="577"/>
                </a:lnTo>
                <a:lnTo>
                  <a:pt x="526" y="573"/>
                </a:lnTo>
                <a:lnTo>
                  <a:pt x="536" y="567"/>
                </a:lnTo>
                <a:lnTo>
                  <a:pt x="544" y="561"/>
                </a:lnTo>
                <a:lnTo>
                  <a:pt x="552" y="553"/>
                </a:lnTo>
                <a:lnTo>
                  <a:pt x="559" y="545"/>
                </a:lnTo>
                <a:lnTo>
                  <a:pt x="566" y="536"/>
                </a:lnTo>
                <a:lnTo>
                  <a:pt x="571" y="527"/>
                </a:lnTo>
                <a:lnTo>
                  <a:pt x="577" y="518"/>
                </a:lnTo>
                <a:lnTo>
                  <a:pt x="580" y="508"/>
                </a:lnTo>
                <a:lnTo>
                  <a:pt x="582" y="497"/>
                </a:lnTo>
                <a:lnTo>
                  <a:pt x="584" y="486"/>
                </a:lnTo>
                <a:lnTo>
                  <a:pt x="584" y="475"/>
                </a:lnTo>
                <a:lnTo>
                  <a:pt x="584" y="111"/>
                </a:lnTo>
                <a:lnTo>
                  <a:pt x="584" y="99"/>
                </a:lnTo>
                <a:lnTo>
                  <a:pt x="582" y="88"/>
                </a:lnTo>
                <a:lnTo>
                  <a:pt x="580" y="78"/>
                </a:lnTo>
                <a:lnTo>
                  <a:pt x="577" y="68"/>
                </a:lnTo>
                <a:lnTo>
                  <a:pt x="571" y="59"/>
                </a:lnTo>
                <a:lnTo>
                  <a:pt x="566" y="50"/>
                </a:lnTo>
                <a:lnTo>
                  <a:pt x="559" y="41"/>
                </a:lnTo>
                <a:lnTo>
                  <a:pt x="552" y="33"/>
                </a:lnTo>
                <a:close/>
                <a:moveTo>
                  <a:pt x="487" y="317"/>
                </a:moveTo>
                <a:lnTo>
                  <a:pt x="486" y="322"/>
                </a:lnTo>
                <a:lnTo>
                  <a:pt x="485" y="326"/>
                </a:lnTo>
                <a:lnTo>
                  <a:pt x="483" y="331"/>
                </a:lnTo>
                <a:lnTo>
                  <a:pt x="479" y="334"/>
                </a:lnTo>
                <a:lnTo>
                  <a:pt x="476" y="337"/>
                </a:lnTo>
                <a:lnTo>
                  <a:pt x="472" y="339"/>
                </a:lnTo>
                <a:lnTo>
                  <a:pt x="468" y="340"/>
                </a:lnTo>
                <a:lnTo>
                  <a:pt x="462" y="342"/>
                </a:lnTo>
                <a:lnTo>
                  <a:pt x="341" y="342"/>
                </a:lnTo>
                <a:lnTo>
                  <a:pt x="341" y="464"/>
                </a:lnTo>
                <a:lnTo>
                  <a:pt x="340" y="468"/>
                </a:lnTo>
                <a:lnTo>
                  <a:pt x="339" y="472"/>
                </a:lnTo>
                <a:lnTo>
                  <a:pt x="337" y="477"/>
                </a:lnTo>
                <a:lnTo>
                  <a:pt x="334" y="480"/>
                </a:lnTo>
                <a:lnTo>
                  <a:pt x="329" y="483"/>
                </a:lnTo>
                <a:lnTo>
                  <a:pt x="326" y="485"/>
                </a:lnTo>
                <a:lnTo>
                  <a:pt x="321" y="487"/>
                </a:lnTo>
                <a:lnTo>
                  <a:pt x="316" y="487"/>
                </a:lnTo>
                <a:lnTo>
                  <a:pt x="268" y="487"/>
                </a:lnTo>
                <a:lnTo>
                  <a:pt x="263" y="487"/>
                </a:lnTo>
                <a:lnTo>
                  <a:pt x="258" y="485"/>
                </a:lnTo>
                <a:lnTo>
                  <a:pt x="255" y="483"/>
                </a:lnTo>
                <a:lnTo>
                  <a:pt x="250" y="480"/>
                </a:lnTo>
                <a:lnTo>
                  <a:pt x="247" y="477"/>
                </a:lnTo>
                <a:lnTo>
                  <a:pt x="245" y="472"/>
                </a:lnTo>
                <a:lnTo>
                  <a:pt x="244" y="468"/>
                </a:lnTo>
                <a:lnTo>
                  <a:pt x="243" y="464"/>
                </a:lnTo>
                <a:lnTo>
                  <a:pt x="243" y="342"/>
                </a:lnTo>
                <a:lnTo>
                  <a:pt x="122" y="342"/>
                </a:lnTo>
                <a:lnTo>
                  <a:pt x="117" y="340"/>
                </a:lnTo>
                <a:lnTo>
                  <a:pt x="112" y="339"/>
                </a:lnTo>
                <a:lnTo>
                  <a:pt x="108" y="337"/>
                </a:lnTo>
                <a:lnTo>
                  <a:pt x="105" y="334"/>
                </a:lnTo>
                <a:lnTo>
                  <a:pt x="101" y="331"/>
                </a:lnTo>
                <a:lnTo>
                  <a:pt x="99" y="326"/>
                </a:lnTo>
                <a:lnTo>
                  <a:pt x="98" y="322"/>
                </a:lnTo>
                <a:lnTo>
                  <a:pt x="97" y="317"/>
                </a:lnTo>
                <a:lnTo>
                  <a:pt x="97" y="268"/>
                </a:lnTo>
                <a:lnTo>
                  <a:pt x="98" y="264"/>
                </a:lnTo>
                <a:lnTo>
                  <a:pt x="99" y="260"/>
                </a:lnTo>
                <a:lnTo>
                  <a:pt x="101" y="255"/>
                </a:lnTo>
                <a:lnTo>
                  <a:pt x="105" y="251"/>
                </a:lnTo>
                <a:lnTo>
                  <a:pt x="108" y="248"/>
                </a:lnTo>
                <a:lnTo>
                  <a:pt x="112" y="245"/>
                </a:lnTo>
                <a:lnTo>
                  <a:pt x="117" y="244"/>
                </a:lnTo>
                <a:lnTo>
                  <a:pt x="122" y="244"/>
                </a:lnTo>
                <a:lnTo>
                  <a:pt x="243" y="244"/>
                </a:lnTo>
                <a:lnTo>
                  <a:pt x="243" y="122"/>
                </a:lnTo>
                <a:lnTo>
                  <a:pt x="244" y="117"/>
                </a:lnTo>
                <a:lnTo>
                  <a:pt x="245" y="113"/>
                </a:lnTo>
                <a:lnTo>
                  <a:pt x="247" y="109"/>
                </a:lnTo>
                <a:lnTo>
                  <a:pt x="250" y="105"/>
                </a:lnTo>
                <a:lnTo>
                  <a:pt x="255" y="102"/>
                </a:lnTo>
                <a:lnTo>
                  <a:pt x="258" y="100"/>
                </a:lnTo>
                <a:lnTo>
                  <a:pt x="263" y="99"/>
                </a:lnTo>
                <a:lnTo>
                  <a:pt x="268" y="98"/>
                </a:lnTo>
                <a:lnTo>
                  <a:pt x="316" y="98"/>
                </a:lnTo>
                <a:lnTo>
                  <a:pt x="321" y="99"/>
                </a:lnTo>
                <a:lnTo>
                  <a:pt x="326" y="100"/>
                </a:lnTo>
                <a:lnTo>
                  <a:pt x="329" y="102"/>
                </a:lnTo>
                <a:lnTo>
                  <a:pt x="334" y="105"/>
                </a:lnTo>
                <a:lnTo>
                  <a:pt x="337" y="109"/>
                </a:lnTo>
                <a:lnTo>
                  <a:pt x="339" y="113"/>
                </a:lnTo>
                <a:lnTo>
                  <a:pt x="340" y="117"/>
                </a:lnTo>
                <a:lnTo>
                  <a:pt x="341" y="122"/>
                </a:lnTo>
                <a:lnTo>
                  <a:pt x="341" y="244"/>
                </a:lnTo>
                <a:lnTo>
                  <a:pt x="462" y="244"/>
                </a:lnTo>
                <a:lnTo>
                  <a:pt x="468" y="244"/>
                </a:lnTo>
                <a:lnTo>
                  <a:pt x="472" y="245"/>
                </a:lnTo>
                <a:lnTo>
                  <a:pt x="476" y="248"/>
                </a:lnTo>
                <a:lnTo>
                  <a:pt x="479" y="251"/>
                </a:lnTo>
                <a:lnTo>
                  <a:pt x="483" y="255"/>
                </a:lnTo>
                <a:lnTo>
                  <a:pt x="485" y="260"/>
                </a:lnTo>
                <a:lnTo>
                  <a:pt x="486" y="264"/>
                </a:lnTo>
                <a:lnTo>
                  <a:pt x="487" y="268"/>
                </a:lnTo>
                <a:lnTo>
                  <a:pt x="487" y="31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 name="Freeform 13">
            <a:extLst>
              <a:ext uri="{FF2B5EF4-FFF2-40B4-BE49-F238E27FC236}">
                <a16:creationId xmlns:a16="http://schemas.microsoft.com/office/drawing/2014/main" id="{4B5BFDB1-1ADB-794E-9994-7B341B24BC53}"/>
              </a:ext>
            </a:extLst>
          </p:cNvPr>
          <p:cNvSpPr>
            <a:spLocks/>
          </p:cNvSpPr>
          <p:nvPr/>
        </p:nvSpPr>
        <p:spPr bwMode="auto">
          <a:xfrm>
            <a:off x="5697056" y="10936504"/>
            <a:ext cx="140329" cy="499924"/>
          </a:xfrm>
          <a:custGeom>
            <a:avLst/>
            <a:gdLst>
              <a:gd name="T0" fmla="*/ 48 w 97"/>
              <a:gd name="T1" fmla="*/ 340 h 340"/>
              <a:gd name="T2" fmla="*/ 58 w 97"/>
              <a:gd name="T3" fmla="*/ 339 h 340"/>
              <a:gd name="T4" fmla="*/ 67 w 97"/>
              <a:gd name="T5" fmla="*/ 336 h 340"/>
              <a:gd name="T6" fmla="*/ 74 w 97"/>
              <a:gd name="T7" fmla="*/ 332 h 340"/>
              <a:gd name="T8" fmla="*/ 82 w 97"/>
              <a:gd name="T9" fmla="*/ 326 h 340"/>
              <a:gd name="T10" fmla="*/ 88 w 97"/>
              <a:gd name="T11" fmla="*/ 318 h 340"/>
              <a:gd name="T12" fmla="*/ 93 w 97"/>
              <a:gd name="T13" fmla="*/ 310 h 340"/>
              <a:gd name="T14" fmla="*/ 96 w 97"/>
              <a:gd name="T15" fmla="*/ 301 h 340"/>
              <a:gd name="T16" fmla="*/ 97 w 97"/>
              <a:gd name="T17" fmla="*/ 291 h 340"/>
              <a:gd name="T18" fmla="*/ 97 w 97"/>
              <a:gd name="T19" fmla="*/ 48 h 340"/>
              <a:gd name="T20" fmla="*/ 96 w 97"/>
              <a:gd name="T21" fmla="*/ 38 h 340"/>
              <a:gd name="T22" fmla="*/ 93 w 97"/>
              <a:gd name="T23" fmla="*/ 30 h 340"/>
              <a:gd name="T24" fmla="*/ 88 w 97"/>
              <a:gd name="T25" fmla="*/ 21 h 340"/>
              <a:gd name="T26" fmla="*/ 82 w 97"/>
              <a:gd name="T27" fmla="*/ 14 h 340"/>
              <a:gd name="T28" fmla="*/ 74 w 97"/>
              <a:gd name="T29" fmla="*/ 7 h 340"/>
              <a:gd name="T30" fmla="*/ 67 w 97"/>
              <a:gd name="T31" fmla="*/ 3 h 340"/>
              <a:gd name="T32" fmla="*/ 58 w 97"/>
              <a:gd name="T33" fmla="*/ 0 h 340"/>
              <a:gd name="T34" fmla="*/ 48 w 97"/>
              <a:gd name="T35" fmla="*/ 0 h 340"/>
              <a:gd name="T36" fmla="*/ 39 w 97"/>
              <a:gd name="T37" fmla="*/ 0 h 340"/>
              <a:gd name="T38" fmla="*/ 30 w 97"/>
              <a:gd name="T39" fmla="*/ 3 h 340"/>
              <a:gd name="T40" fmla="*/ 21 w 97"/>
              <a:gd name="T41" fmla="*/ 7 h 340"/>
              <a:gd name="T42" fmla="*/ 14 w 97"/>
              <a:gd name="T43" fmla="*/ 14 h 340"/>
              <a:gd name="T44" fmla="*/ 7 w 97"/>
              <a:gd name="T45" fmla="*/ 21 h 340"/>
              <a:gd name="T46" fmla="*/ 3 w 97"/>
              <a:gd name="T47" fmla="*/ 30 h 340"/>
              <a:gd name="T48" fmla="*/ 0 w 97"/>
              <a:gd name="T49" fmla="*/ 38 h 340"/>
              <a:gd name="T50" fmla="*/ 0 w 97"/>
              <a:gd name="T51" fmla="*/ 48 h 340"/>
              <a:gd name="T52" fmla="*/ 0 w 97"/>
              <a:gd name="T53" fmla="*/ 291 h 340"/>
              <a:gd name="T54" fmla="*/ 0 w 97"/>
              <a:gd name="T55" fmla="*/ 301 h 340"/>
              <a:gd name="T56" fmla="*/ 3 w 97"/>
              <a:gd name="T57" fmla="*/ 310 h 340"/>
              <a:gd name="T58" fmla="*/ 7 w 97"/>
              <a:gd name="T59" fmla="*/ 318 h 340"/>
              <a:gd name="T60" fmla="*/ 14 w 97"/>
              <a:gd name="T61" fmla="*/ 326 h 340"/>
              <a:gd name="T62" fmla="*/ 21 w 97"/>
              <a:gd name="T63" fmla="*/ 332 h 340"/>
              <a:gd name="T64" fmla="*/ 30 w 97"/>
              <a:gd name="T65" fmla="*/ 336 h 340"/>
              <a:gd name="T66" fmla="*/ 39 w 97"/>
              <a:gd name="T67" fmla="*/ 339 h 340"/>
              <a:gd name="T68" fmla="*/ 48 w 97"/>
              <a:gd name="T69" fmla="*/ 34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 h="340">
                <a:moveTo>
                  <a:pt x="48" y="340"/>
                </a:moveTo>
                <a:lnTo>
                  <a:pt x="58" y="339"/>
                </a:lnTo>
                <a:lnTo>
                  <a:pt x="67" y="336"/>
                </a:lnTo>
                <a:lnTo>
                  <a:pt x="74" y="332"/>
                </a:lnTo>
                <a:lnTo>
                  <a:pt x="82" y="326"/>
                </a:lnTo>
                <a:lnTo>
                  <a:pt x="88" y="318"/>
                </a:lnTo>
                <a:lnTo>
                  <a:pt x="93" y="310"/>
                </a:lnTo>
                <a:lnTo>
                  <a:pt x="96" y="301"/>
                </a:lnTo>
                <a:lnTo>
                  <a:pt x="97" y="291"/>
                </a:lnTo>
                <a:lnTo>
                  <a:pt x="97" y="48"/>
                </a:lnTo>
                <a:lnTo>
                  <a:pt x="96" y="38"/>
                </a:lnTo>
                <a:lnTo>
                  <a:pt x="93" y="30"/>
                </a:lnTo>
                <a:lnTo>
                  <a:pt x="88" y="21"/>
                </a:lnTo>
                <a:lnTo>
                  <a:pt x="82" y="14"/>
                </a:lnTo>
                <a:lnTo>
                  <a:pt x="74" y="7"/>
                </a:lnTo>
                <a:lnTo>
                  <a:pt x="67" y="3"/>
                </a:lnTo>
                <a:lnTo>
                  <a:pt x="58" y="0"/>
                </a:lnTo>
                <a:lnTo>
                  <a:pt x="48" y="0"/>
                </a:lnTo>
                <a:lnTo>
                  <a:pt x="39" y="0"/>
                </a:lnTo>
                <a:lnTo>
                  <a:pt x="30" y="3"/>
                </a:lnTo>
                <a:lnTo>
                  <a:pt x="21" y="7"/>
                </a:lnTo>
                <a:lnTo>
                  <a:pt x="14" y="14"/>
                </a:lnTo>
                <a:lnTo>
                  <a:pt x="7" y="21"/>
                </a:lnTo>
                <a:lnTo>
                  <a:pt x="3" y="30"/>
                </a:lnTo>
                <a:lnTo>
                  <a:pt x="0" y="38"/>
                </a:lnTo>
                <a:lnTo>
                  <a:pt x="0" y="48"/>
                </a:lnTo>
                <a:lnTo>
                  <a:pt x="0" y="291"/>
                </a:lnTo>
                <a:lnTo>
                  <a:pt x="0" y="301"/>
                </a:lnTo>
                <a:lnTo>
                  <a:pt x="3" y="310"/>
                </a:lnTo>
                <a:lnTo>
                  <a:pt x="7" y="318"/>
                </a:lnTo>
                <a:lnTo>
                  <a:pt x="14" y="326"/>
                </a:lnTo>
                <a:lnTo>
                  <a:pt x="21" y="332"/>
                </a:lnTo>
                <a:lnTo>
                  <a:pt x="30" y="336"/>
                </a:lnTo>
                <a:lnTo>
                  <a:pt x="39" y="339"/>
                </a:lnTo>
                <a:lnTo>
                  <a:pt x="48" y="34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 name="Freeform 14">
            <a:extLst>
              <a:ext uri="{FF2B5EF4-FFF2-40B4-BE49-F238E27FC236}">
                <a16:creationId xmlns:a16="http://schemas.microsoft.com/office/drawing/2014/main" id="{CAAEE02C-2EBA-B54C-B447-0991E1BA21BA}"/>
              </a:ext>
            </a:extLst>
          </p:cNvPr>
          <p:cNvSpPr>
            <a:spLocks/>
          </p:cNvSpPr>
          <p:nvPr/>
        </p:nvSpPr>
        <p:spPr bwMode="auto">
          <a:xfrm>
            <a:off x="5337464" y="11081218"/>
            <a:ext cx="855134" cy="780582"/>
          </a:xfrm>
          <a:custGeom>
            <a:avLst/>
            <a:gdLst>
              <a:gd name="T0" fmla="*/ 527 w 584"/>
              <a:gd name="T1" fmla="*/ 69 h 535"/>
              <a:gd name="T2" fmla="*/ 481 w 584"/>
              <a:gd name="T3" fmla="*/ 20 h 535"/>
              <a:gd name="T4" fmla="*/ 441 w 584"/>
              <a:gd name="T5" fmla="*/ 0 h 535"/>
              <a:gd name="T6" fmla="*/ 406 w 584"/>
              <a:gd name="T7" fmla="*/ 12 h 535"/>
              <a:gd name="T8" fmla="*/ 389 w 584"/>
              <a:gd name="T9" fmla="*/ 45 h 535"/>
              <a:gd name="T10" fmla="*/ 401 w 584"/>
              <a:gd name="T11" fmla="*/ 81 h 535"/>
              <a:gd name="T12" fmla="*/ 435 w 584"/>
              <a:gd name="T13" fmla="*/ 110 h 535"/>
              <a:gd name="T14" fmla="*/ 461 w 584"/>
              <a:gd name="T15" fmla="*/ 147 h 535"/>
              <a:gd name="T16" fmla="*/ 479 w 584"/>
              <a:gd name="T17" fmla="*/ 188 h 535"/>
              <a:gd name="T18" fmla="*/ 487 w 584"/>
              <a:gd name="T19" fmla="*/ 232 h 535"/>
              <a:gd name="T20" fmla="*/ 478 w 584"/>
              <a:gd name="T21" fmla="*/ 300 h 535"/>
              <a:gd name="T22" fmla="*/ 442 w 584"/>
              <a:gd name="T23" fmla="*/ 367 h 535"/>
              <a:gd name="T24" fmla="*/ 385 w 584"/>
              <a:gd name="T25" fmla="*/ 414 h 535"/>
              <a:gd name="T26" fmla="*/ 312 w 584"/>
              <a:gd name="T27" fmla="*/ 437 h 535"/>
              <a:gd name="T28" fmla="*/ 235 w 584"/>
              <a:gd name="T29" fmla="*/ 430 h 535"/>
              <a:gd name="T30" fmla="*/ 168 w 584"/>
              <a:gd name="T31" fmla="*/ 393 h 535"/>
              <a:gd name="T32" fmla="*/ 121 w 584"/>
              <a:gd name="T33" fmla="*/ 336 h 535"/>
              <a:gd name="T34" fmla="*/ 98 w 584"/>
              <a:gd name="T35" fmla="*/ 262 h 535"/>
              <a:gd name="T36" fmla="*/ 100 w 584"/>
              <a:gd name="T37" fmla="*/ 209 h 535"/>
              <a:gd name="T38" fmla="*/ 113 w 584"/>
              <a:gd name="T39" fmla="*/ 166 h 535"/>
              <a:gd name="T40" fmla="*/ 136 w 584"/>
              <a:gd name="T41" fmla="*/ 127 h 535"/>
              <a:gd name="T42" fmla="*/ 166 w 584"/>
              <a:gd name="T43" fmla="*/ 95 h 535"/>
              <a:gd name="T44" fmla="*/ 192 w 584"/>
              <a:gd name="T45" fmla="*/ 65 h 535"/>
              <a:gd name="T46" fmla="*/ 190 w 584"/>
              <a:gd name="T47" fmla="*/ 28 h 535"/>
              <a:gd name="T48" fmla="*/ 163 w 584"/>
              <a:gd name="T49" fmla="*/ 3 h 535"/>
              <a:gd name="T50" fmla="*/ 125 w 584"/>
              <a:gd name="T51" fmla="*/ 5 h 535"/>
              <a:gd name="T52" fmla="*/ 78 w 584"/>
              <a:gd name="T53" fmla="*/ 44 h 535"/>
              <a:gd name="T54" fmla="*/ 38 w 584"/>
              <a:gd name="T55" fmla="*/ 98 h 535"/>
              <a:gd name="T56" fmla="*/ 11 w 584"/>
              <a:gd name="T57" fmla="*/ 160 h 535"/>
              <a:gd name="T58" fmla="*/ 1 w 584"/>
              <a:gd name="T59" fmla="*/ 225 h 535"/>
              <a:gd name="T60" fmla="*/ 3 w 584"/>
              <a:gd name="T61" fmla="*/ 287 h 535"/>
              <a:gd name="T62" fmla="*/ 18 w 584"/>
              <a:gd name="T63" fmla="*/ 343 h 535"/>
              <a:gd name="T64" fmla="*/ 43 w 584"/>
              <a:gd name="T65" fmla="*/ 395 h 535"/>
              <a:gd name="T66" fmla="*/ 76 w 584"/>
              <a:gd name="T67" fmla="*/ 439 h 535"/>
              <a:gd name="T68" fmla="*/ 117 w 584"/>
              <a:gd name="T69" fmla="*/ 477 h 535"/>
              <a:gd name="T70" fmla="*/ 165 w 584"/>
              <a:gd name="T71" fmla="*/ 506 h 535"/>
              <a:gd name="T72" fmla="*/ 220 w 584"/>
              <a:gd name="T73" fmla="*/ 526 h 535"/>
              <a:gd name="T74" fmla="*/ 277 w 584"/>
              <a:gd name="T75" fmla="*/ 535 h 535"/>
              <a:gd name="T76" fmla="*/ 335 w 584"/>
              <a:gd name="T77" fmla="*/ 532 h 535"/>
              <a:gd name="T78" fmla="*/ 392 w 584"/>
              <a:gd name="T79" fmla="*/ 517 h 535"/>
              <a:gd name="T80" fmla="*/ 443 w 584"/>
              <a:gd name="T81" fmla="*/ 492 h 535"/>
              <a:gd name="T82" fmla="*/ 489 w 584"/>
              <a:gd name="T83" fmla="*/ 459 h 535"/>
              <a:gd name="T84" fmla="*/ 526 w 584"/>
              <a:gd name="T85" fmla="*/ 418 h 535"/>
              <a:gd name="T86" fmla="*/ 555 w 584"/>
              <a:gd name="T87" fmla="*/ 370 h 535"/>
              <a:gd name="T88" fmla="*/ 575 w 584"/>
              <a:gd name="T89" fmla="*/ 315 h 535"/>
              <a:gd name="T90" fmla="*/ 584 w 584"/>
              <a:gd name="T91" fmla="*/ 258 h 535"/>
              <a:gd name="T92" fmla="*/ 580 w 584"/>
              <a:gd name="T93" fmla="*/ 192 h 535"/>
              <a:gd name="T94" fmla="*/ 561 w 584"/>
              <a:gd name="T95" fmla="*/ 128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35">
                <a:moveTo>
                  <a:pt x="554" y="112"/>
                </a:moveTo>
                <a:lnTo>
                  <a:pt x="546" y="98"/>
                </a:lnTo>
                <a:lnTo>
                  <a:pt x="536" y="83"/>
                </a:lnTo>
                <a:lnTo>
                  <a:pt x="527" y="69"/>
                </a:lnTo>
                <a:lnTo>
                  <a:pt x="517" y="56"/>
                </a:lnTo>
                <a:lnTo>
                  <a:pt x="505" y="44"/>
                </a:lnTo>
                <a:lnTo>
                  <a:pt x="493" y="32"/>
                </a:lnTo>
                <a:lnTo>
                  <a:pt x="481" y="20"/>
                </a:lnTo>
                <a:lnTo>
                  <a:pt x="467" y="10"/>
                </a:lnTo>
                <a:lnTo>
                  <a:pt x="460" y="5"/>
                </a:lnTo>
                <a:lnTo>
                  <a:pt x="450" y="1"/>
                </a:lnTo>
                <a:lnTo>
                  <a:pt x="441" y="0"/>
                </a:lnTo>
                <a:lnTo>
                  <a:pt x="432" y="1"/>
                </a:lnTo>
                <a:lnTo>
                  <a:pt x="422" y="3"/>
                </a:lnTo>
                <a:lnTo>
                  <a:pt x="413" y="6"/>
                </a:lnTo>
                <a:lnTo>
                  <a:pt x="406" y="12"/>
                </a:lnTo>
                <a:lnTo>
                  <a:pt x="399" y="19"/>
                </a:lnTo>
                <a:lnTo>
                  <a:pt x="394" y="28"/>
                </a:lnTo>
                <a:lnTo>
                  <a:pt x="391" y="37"/>
                </a:lnTo>
                <a:lnTo>
                  <a:pt x="389" y="45"/>
                </a:lnTo>
                <a:lnTo>
                  <a:pt x="389" y="55"/>
                </a:lnTo>
                <a:lnTo>
                  <a:pt x="393" y="65"/>
                </a:lnTo>
                <a:lnTo>
                  <a:pt x="396" y="73"/>
                </a:lnTo>
                <a:lnTo>
                  <a:pt x="401" y="81"/>
                </a:lnTo>
                <a:lnTo>
                  <a:pt x="409" y="87"/>
                </a:lnTo>
                <a:lnTo>
                  <a:pt x="418" y="95"/>
                </a:lnTo>
                <a:lnTo>
                  <a:pt x="426" y="102"/>
                </a:lnTo>
                <a:lnTo>
                  <a:pt x="435" y="110"/>
                </a:lnTo>
                <a:lnTo>
                  <a:pt x="442" y="119"/>
                </a:lnTo>
                <a:lnTo>
                  <a:pt x="449" y="127"/>
                </a:lnTo>
                <a:lnTo>
                  <a:pt x="455" y="137"/>
                </a:lnTo>
                <a:lnTo>
                  <a:pt x="461" y="147"/>
                </a:lnTo>
                <a:lnTo>
                  <a:pt x="466" y="156"/>
                </a:lnTo>
                <a:lnTo>
                  <a:pt x="472" y="166"/>
                </a:lnTo>
                <a:lnTo>
                  <a:pt x="476" y="177"/>
                </a:lnTo>
                <a:lnTo>
                  <a:pt x="479" y="188"/>
                </a:lnTo>
                <a:lnTo>
                  <a:pt x="481" y="198"/>
                </a:lnTo>
                <a:lnTo>
                  <a:pt x="483" y="209"/>
                </a:lnTo>
                <a:lnTo>
                  <a:pt x="486" y="220"/>
                </a:lnTo>
                <a:lnTo>
                  <a:pt x="487" y="232"/>
                </a:lnTo>
                <a:lnTo>
                  <a:pt x="487" y="243"/>
                </a:lnTo>
                <a:lnTo>
                  <a:pt x="486" y="262"/>
                </a:lnTo>
                <a:lnTo>
                  <a:pt x="483" y="282"/>
                </a:lnTo>
                <a:lnTo>
                  <a:pt x="478" y="300"/>
                </a:lnTo>
                <a:lnTo>
                  <a:pt x="472" y="318"/>
                </a:lnTo>
                <a:lnTo>
                  <a:pt x="463" y="336"/>
                </a:lnTo>
                <a:lnTo>
                  <a:pt x="453" y="352"/>
                </a:lnTo>
                <a:lnTo>
                  <a:pt x="442" y="367"/>
                </a:lnTo>
                <a:lnTo>
                  <a:pt x="429" y="381"/>
                </a:lnTo>
                <a:lnTo>
                  <a:pt x="416" y="393"/>
                </a:lnTo>
                <a:lnTo>
                  <a:pt x="401" y="405"/>
                </a:lnTo>
                <a:lnTo>
                  <a:pt x="385" y="414"/>
                </a:lnTo>
                <a:lnTo>
                  <a:pt x="368" y="422"/>
                </a:lnTo>
                <a:lnTo>
                  <a:pt x="350" y="430"/>
                </a:lnTo>
                <a:lnTo>
                  <a:pt x="331" y="434"/>
                </a:lnTo>
                <a:lnTo>
                  <a:pt x="312" y="437"/>
                </a:lnTo>
                <a:lnTo>
                  <a:pt x="292" y="438"/>
                </a:lnTo>
                <a:lnTo>
                  <a:pt x="273" y="437"/>
                </a:lnTo>
                <a:lnTo>
                  <a:pt x="253" y="434"/>
                </a:lnTo>
                <a:lnTo>
                  <a:pt x="235" y="430"/>
                </a:lnTo>
                <a:lnTo>
                  <a:pt x="217" y="422"/>
                </a:lnTo>
                <a:lnTo>
                  <a:pt x="199" y="414"/>
                </a:lnTo>
                <a:lnTo>
                  <a:pt x="183" y="405"/>
                </a:lnTo>
                <a:lnTo>
                  <a:pt x="168" y="393"/>
                </a:lnTo>
                <a:lnTo>
                  <a:pt x="154" y="381"/>
                </a:lnTo>
                <a:lnTo>
                  <a:pt x="142" y="367"/>
                </a:lnTo>
                <a:lnTo>
                  <a:pt x="130" y="352"/>
                </a:lnTo>
                <a:lnTo>
                  <a:pt x="121" y="336"/>
                </a:lnTo>
                <a:lnTo>
                  <a:pt x="113" y="318"/>
                </a:lnTo>
                <a:lnTo>
                  <a:pt x="105" y="300"/>
                </a:lnTo>
                <a:lnTo>
                  <a:pt x="101" y="282"/>
                </a:lnTo>
                <a:lnTo>
                  <a:pt x="98" y="262"/>
                </a:lnTo>
                <a:lnTo>
                  <a:pt x="97" y="243"/>
                </a:lnTo>
                <a:lnTo>
                  <a:pt x="98" y="232"/>
                </a:lnTo>
                <a:lnTo>
                  <a:pt x="99" y="220"/>
                </a:lnTo>
                <a:lnTo>
                  <a:pt x="100" y="209"/>
                </a:lnTo>
                <a:lnTo>
                  <a:pt x="102" y="198"/>
                </a:lnTo>
                <a:lnTo>
                  <a:pt x="105" y="188"/>
                </a:lnTo>
                <a:lnTo>
                  <a:pt x="109" y="177"/>
                </a:lnTo>
                <a:lnTo>
                  <a:pt x="113" y="166"/>
                </a:lnTo>
                <a:lnTo>
                  <a:pt x="117" y="156"/>
                </a:lnTo>
                <a:lnTo>
                  <a:pt x="123" y="147"/>
                </a:lnTo>
                <a:lnTo>
                  <a:pt x="129" y="137"/>
                </a:lnTo>
                <a:lnTo>
                  <a:pt x="136" y="127"/>
                </a:lnTo>
                <a:lnTo>
                  <a:pt x="142" y="119"/>
                </a:lnTo>
                <a:lnTo>
                  <a:pt x="150" y="110"/>
                </a:lnTo>
                <a:lnTo>
                  <a:pt x="157" y="102"/>
                </a:lnTo>
                <a:lnTo>
                  <a:pt x="166" y="95"/>
                </a:lnTo>
                <a:lnTo>
                  <a:pt x="176" y="87"/>
                </a:lnTo>
                <a:lnTo>
                  <a:pt x="182" y="81"/>
                </a:lnTo>
                <a:lnTo>
                  <a:pt x="188" y="73"/>
                </a:lnTo>
                <a:lnTo>
                  <a:pt x="192" y="65"/>
                </a:lnTo>
                <a:lnTo>
                  <a:pt x="194" y="55"/>
                </a:lnTo>
                <a:lnTo>
                  <a:pt x="194" y="45"/>
                </a:lnTo>
                <a:lnTo>
                  <a:pt x="193" y="37"/>
                </a:lnTo>
                <a:lnTo>
                  <a:pt x="190" y="28"/>
                </a:lnTo>
                <a:lnTo>
                  <a:pt x="184" y="19"/>
                </a:lnTo>
                <a:lnTo>
                  <a:pt x="178" y="12"/>
                </a:lnTo>
                <a:lnTo>
                  <a:pt x="171" y="6"/>
                </a:lnTo>
                <a:lnTo>
                  <a:pt x="163" y="3"/>
                </a:lnTo>
                <a:lnTo>
                  <a:pt x="153" y="1"/>
                </a:lnTo>
                <a:lnTo>
                  <a:pt x="143" y="0"/>
                </a:lnTo>
                <a:lnTo>
                  <a:pt x="134" y="1"/>
                </a:lnTo>
                <a:lnTo>
                  <a:pt x="125" y="5"/>
                </a:lnTo>
                <a:lnTo>
                  <a:pt x="116" y="10"/>
                </a:lnTo>
                <a:lnTo>
                  <a:pt x="103" y="20"/>
                </a:lnTo>
                <a:lnTo>
                  <a:pt x="90" y="32"/>
                </a:lnTo>
                <a:lnTo>
                  <a:pt x="78" y="44"/>
                </a:lnTo>
                <a:lnTo>
                  <a:pt x="68" y="56"/>
                </a:lnTo>
                <a:lnTo>
                  <a:pt x="57" y="69"/>
                </a:lnTo>
                <a:lnTo>
                  <a:pt x="47" y="83"/>
                </a:lnTo>
                <a:lnTo>
                  <a:pt x="38" y="98"/>
                </a:lnTo>
                <a:lnTo>
                  <a:pt x="31" y="112"/>
                </a:lnTo>
                <a:lnTo>
                  <a:pt x="23" y="128"/>
                </a:lnTo>
                <a:lnTo>
                  <a:pt x="17" y="143"/>
                </a:lnTo>
                <a:lnTo>
                  <a:pt x="11" y="160"/>
                </a:lnTo>
                <a:lnTo>
                  <a:pt x="7" y="176"/>
                </a:lnTo>
                <a:lnTo>
                  <a:pt x="4" y="192"/>
                </a:lnTo>
                <a:lnTo>
                  <a:pt x="2" y="209"/>
                </a:lnTo>
                <a:lnTo>
                  <a:pt x="1" y="225"/>
                </a:lnTo>
                <a:lnTo>
                  <a:pt x="0" y="243"/>
                </a:lnTo>
                <a:lnTo>
                  <a:pt x="0" y="258"/>
                </a:lnTo>
                <a:lnTo>
                  <a:pt x="1" y="272"/>
                </a:lnTo>
                <a:lnTo>
                  <a:pt x="3" y="287"/>
                </a:lnTo>
                <a:lnTo>
                  <a:pt x="6" y="301"/>
                </a:lnTo>
                <a:lnTo>
                  <a:pt x="9" y="315"/>
                </a:lnTo>
                <a:lnTo>
                  <a:pt x="13" y="329"/>
                </a:lnTo>
                <a:lnTo>
                  <a:pt x="18" y="343"/>
                </a:lnTo>
                <a:lnTo>
                  <a:pt x="23" y="356"/>
                </a:lnTo>
                <a:lnTo>
                  <a:pt x="29" y="370"/>
                </a:lnTo>
                <a:lnTo>
                  <a:pt x="35" y="382"/>
                </a:lnTo>
                <a:lnTo>
                  <a:pt x="43" y="395"/>
                </a:lnTo>
                <a:lnTo>
                  <a:pt x="50" y="407"/>
                </a:lnTo>
                <a:lnTo>
                  <a:pt x="58" y="418"/>
                </a:lnTo>
                <a:lnTo>
                  <a:pt x="67" y="430"/>
                </a:lnTo>
                <a:lnTo>
                  <a:pt x="76" y="439"/>
                </a:lnTo>
                <a:lnTo>
                  <a:pt x="85" y="450"/>
                </a:lnTo>
                <a:lnTo>
                  <a:pt x="96" y="459"/>
                </a:lnTo>
                <a:lnTo>
                  <a:pt x="105" y="468"/>
                </a:lnTo>
                <a:lnTo>
                  <a:pt x="117" y="477"/>
                </a:lnTo>
                <a:lnTo>
                  <a:pt x="128" y="485"/>
                </a:lnTo>
                <a:lnTo>
                  <a:pt x="140" y="492"/>
                </a:lnTo>
                <a:lnTo>
                  <a:pt x="153" y="500"/>
                </a:lnTo>
                <a:lnTo>
                  <a:pt x="165" y="506"/>
                </a:lnTo>
                <a:lnTo>
                  <a:pt x="179" y="512"/>
                </a:lnTo>
                <a:lnTo>
                  <a:pt x="192" y="517"/>
                </a:lnTo>
                <a:lnTo>
                  <a:pt x="206" y="522"/>
                </a:lnTo>
                <a:lnTo>
                  <a:pt x="220" y="526"/>
                </a:lnTo>
                <a:lnTo>
                  <a:pt x="234" y="530"/>
                </a:lnTo>
                <a:lnTo>
                  <a:pt x="248" y="532"/>
                </a:lnTo>
                <a:lnTo>
                  <a:pt x="263" y="534"/>
                </a:lnTo>
                <a:lnTo>
                  <a:pt x="277" y="535"/>
                </a:lnTo>
                <a:lnTo>
                  <a:pt x="292" y="535"/>
                </a:lnTo>
                <a:lnTo>
                  <a:pt x="306" y="535"/>
                </a:lnTo>
                <a:lnTo>
                  <a:pt x="321" y="534"/>
                </a:lnTo>
                <a:lnTo>
                  <a:pt x="335" y="532"/>
                </a:lnTo>
                <a:lnTo>
                  <a:pt x="350" y="530"/>
                </a:lnTo>
                <a:lnTo>
                  <a:pt x="365" y="526"/>
                </a:lnTo>
                <a:lnTo>
                  <a:pt x="378" y="522"/>
                </a:lnTo>
                <a:lnTo>
                  <a:pt x="392" y="517"/>
                </a:lnTo>
                <a:lnTo>
                  <a:pt x="406" y="512"/>
                </a:lnTo>
                <a:lnTo>
                  <a:pt x="419" y="506"/>
                </a:lnTo>
                <a:lnTo>
                  <a:pt x="432" y="500"/>
                </a:lnTo>
                <a:lnTo>
                  <a:pt x="443" y="492"/>
                </a:lnTo>
                <a:lnTo>
                  <a:pt x="455" y="485"/>
                </a:lnTo>
                <a:lnTo>
                  <a:pt x="467" y="477"/>
                </a:lnTo>
                <a:lnTo>
                  <a:pt x="478" y="468"/>
                </a:lnTo>
                <a:lnTo>
                  <a:pt x="489" y="459"/>
                </a:lnTo>
                <a:lnTo>
                  <a:pt x="499" y="450"/>
                </a:lnTo>
                <a:lnTo>
                  <a:pt x="508" y="439"/>
                </a:lnTo>
                <a:lnTo>
                  <a:pt x="517" y="430"/>
                </a:lnTo>
                <a:lnTo>
                  <a:pt x="526" y="418"/>
                </a:lnTo>
                <a:lnTo>
                  <a:pt x="534" y="407"/>
                </a:lnTo>
                <a:lnTo>
                  <a:pt x="542" y="395"/>
                </a:lnTo>
                <a:lnTo>
                  <a:pt x="548" y="382"/>
                </a:lnTo>
                <a:lnTo>
                  <a:pt x="555" y="370"/>
                </a:lnTo>
                <a:lnTo>
                  <a:pt x="561" y="356"/>
                </a:lnTo>
                <a:lnTo>
                  <a:pt x="567" y="343"/>
                </a:lnTo>
                <a:lnTo>
                  <a:pt x="571" y="329"/>
                </a:lnTo>
                <a:lnTo>
                  <a:pt x="575" y="315"/>
                </a:lnTo>
                <a:lnTo>
                  <a:pt x="578" y="301"/>
                </a:lnTo>
                <a:lnTo>
                  <a:pt x="581" y="287"/>
                </a:lnTo>
                <a:lnTo>
                  <a:pt x="583" y="272"/>
                </a:lnTo>
                <a:lnTo>
                  <a:pt x="584" y="258"/>
                </a:lnTo>
                <a:lnTo>
                  <a:pt x="584" y="243"/>
                </a:lnTo>
                <a:lnTo>
                  <a:pt x="584" y="225"/>
                </a:lnTo>
                <a:lnTo>
                  <a:pt x="583" y="209"/>
                </a:lnTo>
                <a:lnTo>
                  <a:pt x="580" y="192"/>
                </a:lnTo>
                <a:lnTo>
                  <a:pt x="576" y="176"/>
                </a:lnTo>
                <a:lnTo>
                  <a:pt x="572" y="160"/>
                </a:lnTo>
                <a:lnTo>
                  <a:pt x="567" y="143"/>
                </a:lnTo>
                <a:lnTo>
                  <a:pt x="561" y="128"/>
                </a:lnTo>
                <a:lnTo>
                  <a:pt x="554" y="11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 name="Freeform 15">
            <a:extLst>
              <a:ext uri="{FF2B5EF4-FFF2-40B4-BE49-F238E27FC236}">
                <a16:creationId xmlns:a16="http://schemas.microsoft.com/office/drawing/2014/main" id="{DB257FDE-D78A-034C-AE6A-6A5E3C4A172C}"/>
              </a:ext>
            </a:extLst>
          </p:cNvPr>
          <p:cNvSpPr>
            <a:spLocks noEditPoints="1"/>
          </p:cNvSpPr>
          <p:nvPr/>
        </p:nvSpPr>
        <p:spPr bwMode="auto">
          <a:xfrm>
            <a:off x="13910716" y="10971587"/>
            <a:ext cx="925299" cy="855134"/>
          </a:xfrm>
          <a:custGeom>
            <a:avLst/>
            <a:gdLst>
              <a:gd name="T0" fmla="*/ 600 w 633"/>
              <a:gd name="T1" fmla="*/ 256 h 585"/>
              <a:gd name="T2" fmla="*/ 581 w 633"/>
              <a:gd name="T3" fmla="*/ 247 h 585"/>
              <a:gd name="T4" fmla="*/ 559 w 633"/>
              <a:gd name="T5" fmla="*/ 244 h 585"/>
              <a:gd name="T6" fmla="*/ 535 w 633"/>
              <a:gd name="T7" fmla="*/ 139 h 585"/>
              <a:gd name="T8" fmla="*/ 528 w 633"/>
              <a:gd name="T9" fmla="*/ 113 h 585"/>
              <a:gd name="T10" fmla="*/ 515 w 633"/>
              <a:gd name="T11" fmla="*/ 90 h 585"/>
              <a:gd name="T12" fmla="*/ 446 w 633"/>
              <a:gd name="T13" fmla="*/ 21 h 585"/>
              <a:gd name="T14" fmla="*/ 423 w 633"/>
              <a:gd name="T15" fmla="*/ 8 h 585"/>
              <a:gd name="T16" fmla="*/ 397 w 633"/>
              <a:gd name="T17" fmla="*/ 1 h 585"/>
              <a:gd name="T18" fmla="*/ 126 w 633"/>
              <a:gd name="T19" fmla="*/ 1 h 585"/>
              <a:gd name="T20" fmla="*/ 108 w 633"/>
              <a:gd name="T21" fmla="*/ 11 h 585"/>
              <a:gd name="T22" fmla="*/ 98 w 633"/>
              <a:gd name="T23" fmla="*/ 30 h 585"/>
              <a:gd name="T24" fmla="*/ 72 w 633"/>
              <a:gd name="T25" fmla="*/ 244 h 585"/>
              <a:gd name="T26" fmla="*/ 52 w 633"/>
              <a:gd name="T27" fmla="*/ 247 h 585"/>
              <a:gd name="T28" fmla="*/ 32 w 633"/>
              <a:gd name="T29" fmla="*/ 256 h 585"/>
              <a:gd name="T30" fmla="*/ 16 w 633"/>
              <a:gd name="T31" fmla="*/ 271 h 585"/>
              <a:gd name="T32" fmla="*/ 5 w 633"/>
              <a:gd name="T33" fmla="*/ 289 h 585"/>
              <a:gd name="T34" fmla="*/ 0 w 633"/>
              <a:gd name="T35" fmla="*/ 309 h 585"/>
              <a:gd name="T36" fmla="*/ 1 w 633"/>
              <a:gd name="T37" fmla="*/ 480 h 585"/>
              <a:gd name="T38" fmla="*/ 12 w 633"/>
              <a:gd name="T39" fmla="*/ 487 h 585"/>
              <a:gd name="T40" fmla="*/ 98 w 633"/>
              <a:gd name="T41" fmla="*/ 555 h 585"/>
              <a:gd name="T42" fmla="*/ 108 w 633"/>
              <a:gd name="T43" fmla="*/ 574 h 585"/>
              <a:gd name="T44" fmla="*/ 126 w 633"/>
              <a:gd name="T45" fmla="*/ 585 h 585"/>
              <a:gd name="T46" fmla="*/ 506 w 633"/>
              <a:gd name="T47" fmla="*/ 585 h 585"/>
              <a:gd name="T48" fmla="*/ 525 w 633"/>
              <a:gd name="T49" fmla="*/ 574 h 585"/>
              <a:gd name="T50" fmla="*/ 535 w 633"/>
              <a:gd name="T51" fmla="*/ 555 h 585"/>
              <a:gd name="T52" fmla="*/ 621 w 633"/>
              <a:gd name="T53" fmla="*/ 487 h 585"/>
              <a:gd name="T54" fmla="*/ 632 w 633"/>
              <a:gd name="T55" fmla="*/ 480 h 585"/>
              <a:gd name="T56" fmla="*/ 633 w 633"/>
              <a:gd name="T57" fmla="*/ 309 h 585"/>
              <a:gd name="T58" fmla="*/ 627 w 633"/>
              <a:gd name="T59" fmla="*/ 289 h 585"/>
              <a:gd name="T60" fmla="*/ 617 w 633"/>
              <a:gd name="T61" fmla="*/ 271 h 585"/>
              <a:gd name="T62" fmla="*/ 146 w 633"/>
              <a:gd name="T63" fmla="*/ 536 h 585"/>
              <a:gd name="T64" fmla="*/ 487 w 633"/>
              <a:gd name="T65" fmla="*/ 536 h 585"/>
              <a:gd name="T66" fmla="*/ 146 w 633"/>
              <a:gd name="T67" fmla="*/ 49 h 585"/>
              <a:gd name="T68" fmla="*/ 390 w 633"/>
              <a:gd name="T69" fmla="*/ 117 h 585"/>
              <a:gd name="T70" fmla="*/ 400 w 633"/>
              <a:gd name="T71" fmla="*/ 136 h 585"/>
              <a:gd name="T72" fmla="*/ 419 w 633"/>
              <a:gd name="T73" fmla="*/ 146 h 585"/>
              <a:gd name="T74" fmla="*/ 487 w 633"/>
              <a:gd name="T75" fmla="*/ 293 h 585"/>
              <a:gd name="T76" fmla="*/ 569 w 633"/>
              <a:gd name="T77" fmla="*/ 339 h 585"/>
              <a:gd name="T78" fmla="*/ 555 w 633"/>
              <a:gd name="T79" fmla="*/ 340 h 585"/>
              <a:gd name="T80" fmla="*/ 543 w 633"/>
              <a:gd name="T81" fmla="*/ 334 h 585"/>
              <a:gd name="T82" fmla="*/ 536 w 633"/>
              <a:gd name="T83" fmla="*/ 322 h 585"/>
              <a:gd name="T84" fmla="*/ 537 w 633"/>
              <a:gd name="T85" fmla="*/ 308 h 585"/>
              <a:gd name="T86" fmla="*/ 546 w 633"/>
              <a:gd name="T87" fmla="*/ 297 h 585"/>
              <a:gd name="T88" fmla="*/ 559 w 633"/>
              <a:gd name="T89" fmla="*/ 293 h 585"/>
              <a:gd name="T90" fmla="*/ 573 w 633"/>
              <a:gd name="T91" fmla="*/ 297 h 585"/>
              <a:gd name="T92" fmla="*/ 582 w 633"/>
              <a:gd name="T93" fmla="*/ 308 h 585"/>
              <a:gd name="T94" fmla="*/ 583 w 633"/>
              <a:gd name="T95" fmla="*/ 322 h 585"/>
              <a:gd name="T96" fmla="*/ 577 w 633"/>
              <a:gd name="T97" fmla="*/ 334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3" h="585">
                <a:moveTo>
                  <a:pt x="611" y="266"/>
                </a:moveTo>
                <a:lnTo>
                  <a:pt x="606" y="261"/>
                </a:lnTo>
                <a:lnTo>
                  <a:pt x="600" y="256"/>
                </a:lnTo>
                <a:lnTo>
                  <a:pt x="594" y="252"/>
                </a:lnTo>
                <a:lnTo>
                  <a:pt x="587" y="250"/>
                </a:lnTo>
                <a:lnTo>
                  <a:pt x="581" y="247"/>
                </a:lnTo>
                <a:lnTo>
                  <a:pt x="574" y="245"/>
                </a:lnTo>
                <a:lnTo>
                  <a:pt x="567" y="244"/>
                </a:lnTo>
                <a:lnTo>
                  <a:pt x="559" y="244"/>
                </a:lnTo>
                <a:lnTo>
                  <a:pt x="536" y="244"/>
                </a:lnTo>
                <a:lnTo>
                  <a:pt x="536" y="146"/>
                </a:lnTo>
                <a:lnTo>
                  <a:pt x="535" y="139"/>
                </a:lnTo>
                <a:lnTo>
                  <a:pt x="533" y="131"/>
                </a:lnTo>
                <a:lnTo>
                  <a:pt x="531" y="122"/>
                </a:lnTo>
                <a:lnTo>
                  <a:pt x="528" y="113"/>
                </a:lnTo>
                <a:lnTo>
                  <a:pt x="524" y="104"/>
                </a:lnTo>
                <a:lnTo>
                  <a:pt x="519" y="96"/>
                </a:lnTo>
                <a:lnTo>
                  <a:pt x="515" y="90"/>
                </a:lnTo>
                <a:lnTo>
                  <a:pt x="510" y="85"/>
                </a:lnTo>
                <a:lnTo>
                  <a:pt x="451" y="26"/>
                </a:lnTo>
                <a:lnTo>
                  <a:pt x="446" y="21"/>
                </a:lnTo>
                <a:lnTo>
                  <a:pt x="439" y="17"/>
                </a:lnTo>
                <a:lnTo>
                  <a:pt x="432" y="12"/>
                </a:lnTo>
                <a:lnTo>
                  <a:pt x="423" y="8"/>
                </a:lnTo>
                <a:lnTo>
                  <a:pt x="414" y="5"/>
                </a:lnTo>
                <a:lnTo>
                  <a:pt x="405" y="3"/>
                </a:lnTo>
                <a:lnTo>
                  <a:pt x="397" y="1"/>
                </a:lnTo>
                <a:lnTo>
                  <a:pt x="390" y="0"/>
                </a:lnTo>
                <a:lnTo>
                  <a:pt x="134" y="0"/>
                </a:lnTo>
                <a:lnTo>
                  <a:pt x="126" y="1"/>
                </a:lnTo>
                <a:lnTo>
                  <a:pt x="120" y="4"/>
                </a:lnTo>
                <a:lnTo>
                  <a:pt x="113" y="7"/>
                </a:lnTo>
                <a:lnTo>
                  <a:pt x="108" y="11"/>
                </a:lnTo>
                <a:lnTo>
                  <a:pt x="103" y="17"/>
                </a:lnTo>
                <a:lnTo>
                  <a:pt x="99" y="23"/>
                </a:lnTo>
                <a:lnTo>
                  <a:pt x="98" y="30"/>
                </a:lnTo>
                <a:lnTo>
                  <a:pt x="97" y="37"/>
                </a:lnTo>
                <a:lnTo>
                  <a:pt x="97" y="244"/>
                </a:lnTo>
                <a:lnTo>
                  <a:pt x="72" y="244"/>
                </a:lnTo>
                <a:lnTo>
                  <a:pt x="66" y="244"/>
                </a:lnTo>
                <a:lnTo>
                  <a:pt x="58" y="245"/>
                </a:lnTo>
                <a:lnTo>
                  <a:pt x="52" y="247"/>
                </a:lnTo>
                <a:lnTo>
                  <a:pt x="45" y="250"/>
                </a:lnTo>
                <a:lnTo>
                  <a:pt x="39" y="252"/>
                </a:lnTo>
                <a:lnTo>
                  <a:pt x="32" y="256"/>
                </a:lnTo>
                <a:lnTo>
                  <a:pt x="27" y="261"/>
                </a:lnTo>
                <a:lnTo>
                  <a:pt x="22" y="266"/>
                </a:lnTo>
                <a:lnTo>
                  <a:pt x="16" y="271"/>
                </a:lnTo>
                <a:lnTo>
                  <a:pt x="12" y="277"/>
                </a:lnTo>
                <a:lnTo>
                  <a:pt x="9" y="283"/>
                </a:lnTo>
                <a:lnTo>
                  <a:pt x="5" y="289"/>
                </a:lnTo>
                <a:lnTo>
                  <a:pt x="3" y="296"/>
                </a:lnTo>
                <a:lnTo>
                  <a:pt x="1" y="303"/>
                </a:lnTo>
                <a:lnTo>
                  <a:pt x="0" y="309"/>
                </a:lnTo>
                <a:lnTo>
                  <a:pt x="0" y="317"/>
                </a:lnTo>
                <a:lnTo>
                  <a:pt x="0" y="475"/>
                </a:lnTo>
                <a:lnTo>
                  <a:pt x="1" y="480"/>
                </a:lnTo>
                <a:lnTo>
                  <a:pt x="3" y="484"/>
                </a:lnTo>
                <a:lnTo>
                  <a:pt x="7" y="486"/>
                </a:lnTo>
                <a:lnTo>
                  <a:pt x="12" y="487"/>
                </a:lnTo>
                <a:lnTo>
                  <a:pt x="97" y="487"/>
                </a:lnTo>
                <a:lnTo>
                  <a:pt x="97" y="549"/>
                </a:lnTo>
                <a:lnTo>
                  <a:pt x="98" y="555"/>
                </a:lnTo>
                <a:lnTo>
                  <a:pt x="99" y="563"/>
                </a:lnTo>
                <a:lnTo>
                  <a:pt x="103" y="568"/>
                </a:lnTo>
                <a:lnTo>
                  <a:pt x="108" y="574"/>
                </a:lnTo>
                <a:lnTo>
                  <a:pt x="113" y="579"/>
                </a:lnTo>
                <a:lnTo>
                  <a:pt x="120" y="582"/>
                </a:lnTo>
                <a:lnTo>
                  <a:pt x="126" y="585"/>
                </a:lnTo>
                <a:lnTo>
                  <a:pt x="134" y="585"/>
                </a:lnTo>
                <a:lnTo>
                  <a:pt x="499" y="585"/>
                </a:lnTo>
                <a:lnTo>
                  <a:pt x="506" y="585"/>
                </a:lnTo>
                <a:lnTo>
                  <a:pt x="513" y="582"/>
                </a:lnTo>
                <a:lnTo>
                  <a:pt x="519" y="579"/>
                </a:lnTo>
                <a:lnTo>
                  <a:pt x="525" y="574"/>
                </a:lnTo>
                <a:lnTo>
                  <a:pt x="529" y="568"/>
                </a:lnTo>
                <a:lnTo>
                  <a:pt x="532" y="563"/>
                </a:lnTo>
                <a:lnTo>
                  <a:pt x="535" y="555"/>
                </a:lnTo>
                <a:lnTo>
                  <a:pt x="536" y="549"/>
                </a:lnTo>
                <a:lnTo>
                  <a:pt x="536" y="487"/>
                </a:lnTo>
                <a:lnTo>
                  <a:pt x="621" y="487"/>
                </a:lnTo>
                <a:lnTo>
                  <a:pt x="625" y="486"/>
                </a:lnTo>
                <a:lnTo>
                  <a:pt x="630" y="484"/>
                </a:lnTo>
                <a:lnTo>
                  <a:pt x="632" y="480"/>
                </a:lnTo>
                <a:lnTo>
                  <a:pt x="633" y="475"/>
                </a:lnTo>
                <a:lnTo>
                  <a:pt x="633" y="317"/>
                </a:lnTo>
                <a:lnTo>
                  <a:pt x="633" y="309"/>
                </a:lnTo>
                <a:lnTo>
                  <a:pt x="632" y="303"/>
                </a:lnTo>
                <a:lnTo>
                  <a:pt x="630" y="296"/>
                </a:lnTo>
                <a:lnTo>
                  <a:pt x="627" y="289"/>
                </a:lnTo>
                <a:lnTo>
                  <a:pt x="624" y="283"/>
                </a:lnTo>
                <a:lnTo>
                  <a:pt x="621" y="277"/>
                </a:lnTo>
                <a:lnTo>
                  <a:pt x="617" y="271"/>
                </a:lnTo>
                <a:lnTo>
                  <a:pt x="611" y="266"/>
                </a:lnTo>
                <a:close/>
                <a:moveTo>
                  <a:pt x="487" y="536"/>
                </a:moveTo>
                <a:lnTo>
                  <a:pt x="146" y="536"/>
                </a:lnTo>
                <a:lnTo>
                  <a:pt x="146" y="439"/>
                </a:lnTo>
                <a:lnTo>
                  <a:pt x="487" y="439"/>
                </a:lnTo>
                <a:lnTo>
                  <a:pt x="487" y="536"/>
                </a:lnTo>
                <a:close/>
                <a:moveTo>
                  <a:pt x="487" y="293"/>
                </a:moveTo>
                <a:lnTo>
                  <a:pt x="146" y="293"/>
                </a:lnTo>
                <a:lnTo>
                  <a:pt x="146" y="49"/>
                </a:lnTo>
                <a:lnTo>
                  <a:pt x="390" y="49"/>
                </a:lnTo>
                <a:lnTo>
                  <a:pt x="390" y="111"/>
                </a:lnTo>
                <a:lnTo>
                  <a:pt x="390" y="117"/>
                </a:lnTo>
                <a:lnTo>
                  <a:pt x="392" y="125"/>
                </a:lnTo>
                <a:lnTo>
                  <a:pt x="395" y="130"/>
                </a:lnTo>
                <a:lnTo>
                  <a:pt x="400" y="136"/>
                </a:lnTo>
                <a:lnTo>
                  <a:pt x="406" y="141"/>
                </a:lnTo>
                <a:lnTo>
                  <a:pt x="411" y="144"/>
                </a:lnTo>
                <a:lnTo>
                  <a:pt x="419" y="146"/>
                </a:lnTo>
                <a:lnTo>
                  <a:pt x="425" y="146"/>
                </a:lnTo>
                <a:lnTo>
                  <a:pt x="487" y="146"/>
                </a:lnTo>
                <a:lnTo>
                  <a:pt x="487" y="293"/>
                </a:lnTo>
                <a:close/>
                <a:moveTo>
                  <a:pt x="577" y="334"/>
                </a:moveTo>
                <a:lnTo>
                  <a:pt x="573" y="337"/>
                </a:lnTo>
                <a:lnTo>
                  <a:pt x="569" y="339"/>
                </a:lnTo>
                <a:lnTo>
                  <a:pt x="565" y="340"/>
                </a:lnTo>
                <a:lnTo>
                  <a:pt x="559" y="342"/>
                </a:lnTo>
                <a:lnTo>
                  <a:pt x="555" y="340"/>
                </a:lnTo>
                <a:lnTo>
                  <a:pt x="551" y="339"/>
                </a:lnTo>
                <a:lnTo>
                  <a:pt x="546" y="337"/>
                </a:lnTo>
                <a:lnTo>
                  <a:pt x="543" y="334"/>
                </a:lnTo>
                <a:lnTo>
                  <a:pt x="540" y="331"/>
                </a:lnTo>
                <a:lnTo>
                  <a:pt x="537" y="326"/>
                </a:lnTo>
                <a:lnTo>
                  <a:pt x="536" y="322"/>
                </a:lnTo>
                <a:lnTo>
                  <a:pt x="536" y="317"/>
                </a:lnTo>
                <a:lnTo>
                  <a:pt x="536" y="312"/>
                </a:lnTo>
                <a:lnTo>
                  <a:pt x="537" y="308"/>
                </a:lnTo>
                <a:lnTo>
                  <a:pt x="540" y="304"/>
                </a:lnTo>
                <a:lnTo>
                  <a:pt x="543" y="299"/>
                </a:lnTo>
                <a:lnTo>
                  <a:pt x="546" y="297"/>
                </a:lnTo>
                <a:lnTo>
                  <a:pt x="551" y="294"/>
                </a:lnTo>
                <a:lnTo>
                  <a:pt x="555" y="293"/>
                </a:lnTo>
                <a:lnTo>
                  <a:pt x="559" y="293"/>
                </a:lnTo>
                <a:lnTo>
                  <a:pt x="565" y="293"/>
                </a:lnTo>
                <a:lnTo>
                  <a:pt x="569" y="294"/>
                </a:lnTo>
                <a:lnTo>
                  <a:pt x="573" y="297"/>
                </a:lnTo>
                <a:lnTo>
                  <a:pt x="577" y="299"/>
                </a:lnTo>
                <a:lnTo>
                  <a:pt x="580" y="304"/>
                </a:lnTo>
                <a:lnTo>
                  <a:pt x="582" y="308"/>
                </a:lnTo>
                <a:lnTo>
                  <a:pt x="583" y="312"/>
                </a:lnTo>
                <a:lnTo>
                  <a:pt x="584" y="317"/>
                </a:lnTo>
                <a:lnTo>
                  <a:pt x="583" y="322"/>
                </a:lnTo>
                <a:lnTo>
                  <a:pt x="582" y="326"/>
                </a:lnTo>
                <a:lnTo>
                  <a:pt x="580" y="331"/>
                </a:lnTo>
                <a:lnTo>
                  <a:pt x="577" y="33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 name="Freeform 16">
            <a:extLst>
              <a:ext uri="{FF2B5EF4-FFF2-40B4-BE49-F238E27FC236}">
                <a16:creationId xmlns:a16="http://schemas.microsoft.com/office/drawing/2014/main" id="{82EF9078-46CE-5547-985A-91769D9E2DEC}"/>
              </a:ext>
            </a:extLst>
          </p:cNvPr>
          <p:cNvSpPr>
            <a:spLocks/>
          </p:cNvSpPr>
          <p:nvPr/>
        </p:nvSpPr>
        <p:spPr bwMode="auto">
          <a:xfrm>
            <a:off x="18085517" y="10962816"/>
            <a:ext cx="925299" cy="872675"/>
          </a:xfrm>
          <a:custGeom>
            <a:avLst/>
            <a:gdLst>
              <a:gd name="T0" fmla="*/ 595 w 632"/>
              <a:gd name="T1" fmla="*/ 346 h 598"/>
              <a:gd name="T2" fmla="*/ 559 w 632"/>
              <a:gd name="T3" fmla="*/ 341 h 598"/>
              <a:gd name="T4" fmla="*/ 510 w 632"/>
              <a:gd name="T5" fmla="*/ 359 h 598"/>
              <a:gd name="T6" fmla="*/ 476 w 632"/>
              <a:gd name="T7" fmla="*/ 377 h 598"/>
              <a:gd name="T8" fmla="*/ 438 w 632"/>
              <a:gd name="T9" fmla="*/ 359 h 598"/>
              <a:gd name="T10" fmla="*/ 425 w 632"/>
              <a:gd name="T11" fmla="*/ 329 h 598"/>
              <a:gd name="T12" fmla="*/ 434 w 632"/>
              <a:gd name="T13" fmla="*/ 222 h 598"/>
              <a:gd name="T14" fmla="*/ 438 w 632"/>
              <a:gd name="T15" fmla="*/ 196 h 598"/>
              <a:gd name="T16" fmla="*/ 397 w 632"/>
              <a:gd name="T17" fmla="*/ 197 h 598"/>
              <a:gd name="T18" fmla="*/ 307 w 632"/>
              <a:gd name="T19" fmla="*/ 206 h 598"/>
              <a:gd name="T20" fmla="*/ 264 w 632"/>
              <a:gd name="T21" fmla="*/ 193 h 598"/>
              <a:gd name="T22" fmla="*/ 253 w 632"/>
              <a:gd name="T23" fmla="*/ 174 h 598"/>
              <a:gd name="T24" fmla="*/ 257 w 632"/>
              <a:gd name="T25" fmla="*/ 143 h 598"/>
              <a:gd name="T26" fmla="*/ 288 w 632"/>
              <a:gd name="T27" fmla="*/ 93 h 598"/>
              <a:gd name="T28" fmla="*/ 294 w 632"/>
              <a:gd name="T29" fmla="*/ 56 h 598"/>
              <a:gd name="T30" fmla="*/ 282 w 632"/>
              <a:gd name="T31" fmla="*/ 26 h 598"/>
              <a:gd name="T32" fmla="*/ 258 w 632"/>
              <a:gd name="T33" fmla="*/ 6 h 598"/>
              <a:gd name="T34" fmla="*/ 223 w 632"/>
              <a:gd name="T35" fmla="*/ 0 h 598"/>
              <a:gd name="T36" fmla="*/ 186 w 632"/>
              <a:gd name="T37" fmla="*/ 6 h 598"/>
              <a:gd name="T38" fmla="*/ 158 w 632"/>
              <a:gd name="T39" fmla="*/ 27 h 598"/>
              <a:gd name="T40" fmla="*/ 146 w 632"/>
              <a:gd name="T41" fmla="*/ 58 h 598"/>
              <a:gd name="T42" fmla="*/ 152 w 632"/>
              <a:gd name="T43" fmla="*/ 97 h 598"/>
              <a:gd name="T44" fmla="*/ 180 w 632"/>
              <a:gd name="T45" fmla="*/ 147 h 598"/>
              <a:gd name="T46" fmla="*/ 179 w 632"/>
              <a:gd name="T47" fmla="*/ 178 h 598"/>
              <a:gd name="T48" fmla="*/ 153 w 632"/>
              <a:gd name="T49" fmla="*/ 203 h 598"/>
              <a:gd name="T50" fmla="*/ 79 w 632"/>
              <a:gd name="T51" fmla="*/ 206 h 598"/>
              <a:gd name="T52" fmla="*/ 12 w 632"/>
              <a:gd name="T53" fmla="*/ 196 h 598"/>
              <a:gd name="T54" fmla="*/ 0 w 632"/>
              <a:gd name="T55" fmla="*/ 584 h 598"/>
              <a:gd name="T56" fmla="*/ 11 w 632"/>
              <a:gd name="T57" fmla="*/ 586 h 598"/>
              <a:gd name="T58" fmla="*/ 79 w 632"/>
              <a:gd name="T59" fmla="*/ 596 h 598"/>
              <a:gd name="T60" fmla="*/ 153 w 632"/>
              <a:gd name="T61" fmla="*/ 593 h 598"/>
              <a:gd name="T62" fmla="*/ 179 w 632"/>
              <a:gd name="T63" fmla="*/ 568 h 598"/>
              <a:gd name="T64" fmla="*/ 180 w 632"/>
              <a:gd name="T65" fmla="*/ 537 h 598"/>
              <a:gd name="T66" fmla="*/ 152 w 632"/>
              <a:gd name="T67" fmla="*/ 487 h 598"/>
              <a:gd name="T68" fmla="*/ 146 w 632"/>
              <a:gd name="T69" fmla="*/ 448 h 598"/>
              <a:gd name="T70" fmla="*/ 158 w 632"/>
              <a:gd name="T71" fmla="*/ 416 h 598"/>
              <a:gd name="T72" fmla="*/ 186 w 632"/>
              <a:gd name="T73" fmla="*/ 396 h 598"/>
              <a:gd name="T74" fmla="*/ 223 w 632"/>
              <a:gd name="T75" fmla="*/ 390 h 598"/>
              <a:gd name="T76" fmla="*/ 258 w 632"/>
              <a:gd name="T77" fmla="*/ 396 h 598"/>
              <a:gd name="T78" fmla="*/ 284 w 632"/>
              <a:gd name="T79" fmla="*/ 416 h 598"/>
              <a:gd name="T80" fmla="*/ 294 w 632"/>
              <a:gd name="T81" fmla="*/ 446 h 598"/>
              <a:gd name="T82" fmla="*/ 288 w 632"/>
              <a:gd name="T83" fmla="*/ 483 h 598"/>
              <a:gd name="T84" fmla="*/ 257 w 632"/>
              <a:gd name="T85" fmla="*/ 533 h 598"/>
              <a:gd name="T86" fmla="*/ 253 w 632"/>
              <a:gd name="T87" fmla="*/ 564 h 598"/>
              <a:gd name="T88" fmla="*/ 264 w 632"/>
              <a:gd name="T89" fmla="*/ 583 h 598"/>
              <a:gd name="T90" fmla="*/ 307 w 632"/>
              <a:gd name="T91" fmla="*/ 596 h 598"/>
              <a:gd name="T92" fmla="*/ 355 w 632"/>
              <a:gd name="T93" fmla="*/ 593 h 598"/>
              <a:gd name="T94" fmla="*/ 410 w 632"/>
              <a:gd name="T95" fmla="*/ 586 h 598"/>
              <a:gd name="T96" fmla="*/ 438 w 632"/>
              <a:gd name="T97" fmla="*/ 582 h 598"/>
              <a:gd name="T98" fmla="*/ 430 w 632"/>
              <a:gd name="T99" fmla="*/ 525 h 598"/>
              <a:gd name="T100" fmla="*/ 429 w 632"/>
              <a:gd name="T101" fmla="*/ 474 h 598"/>
              <a:gd name="T102" fmla="*/ 459 w 632"/>
              <a:gd name="T103" fmla="*/ 448 h 598"/>
              <a:gd name="T104" fmla="*/ 495 w 632"/>
              <a:gd name="T105" fmla="*/ 453 h 598"/>
              <a:gd name="T106" fmla="*/ 546 w 632"/>
              <a:gd name="T107" fmla="*/ 486 h 598"/>
              <a:gd name="T108" fmla="*/ 583 w 632"/>
              <a:gd name="T109" fmla="*/ 488 h 598"/>
              <a:gd name="T110" fmla="*/ 612 w 632"/>
              <a:gd name="T111" fmla="*/ 474 h 598"/>
              <a:gd name="T112" fmla="*/ 629 w 632"/>
              <a:gd name="T113" fmla="*/ 446 h 598"/>
              <a:gd name="T114" fmla="*/ 632 w 632"/>
              <a:gd name="T115" fmla="*/ 409 h 598"/>
              <a:gd name="T116" fmla="*/ 623 w 632"/>
              <a:gd name="T117" fmla="*/ 37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2" h="598">
                <a:moveTo>
                  <a:pt x="615" y="363"/>
                </a:moveTo>
                <a:lnTo>
                  <a:pt x="611" y="357"/>
                </a:lnTo>
                <a:lnTo>
                  <a:pt x="606" y="353"/>
                </a:lnTo>
                <a:lnTo>
                  <a:pt x="601" y="350"/>
                </a:lnTo>
                <a:lnTo>
                  <a:pt x="595" y="346"/>
                </a:lnTo>
                <a:lnTo>
                  <a:pt x="588" y="343"/>
                </a:lnTo>
                <a:lnTo>
                  <a:pt x="582" y="342"/>
                </a:lnTo>
                <a:lnTo>
                  <a:pt x="574" y="341"/>
                </a:lnTo>
                <a:lnTo>
                  <a:pt x="567" y="340"/>
                </a:lnTo>
                <a:lnTo>
                  <a:pt x="559" y="341"/>
                </a:lnTo>
                <a:lnTo>
                  <a:pt x="551" y="342"/>
                </a:lnTo>
                <a:lnTo>
                  <a:pt x="543" y="343"/>
                </a:lnTo>
                <a:lnTo>
                  <a:pt x="535" y="346"/>
                </a:lnTo>
                <a:lnTo>
                  <a:pt x="521" y="352"/>
                </a:lnTo>
                <a:lnTo>
                  <a:pt x="510" y="359"/>
                </a:lnTo>
                <a:lnTo>
                  <a:pt x="502" y="366"/>
                </a:lnTo>
                <a:lnTo>
                  <a:pt x="491" y="371"/>
                </a:lnTo>
                <a:lnTo>
                  <a:pt x="486" y="375"/>
                </a:lnTo>
                <a:lnTo>
                  <a:pt x="480" y="376"/>
                </a:lnTo>
                <a:lnTo>
                  <a:pt x="476" y="377"/>
                </a:lnTo>
                <a:lnTo>
                  <a:pt x="471" y="378"/>
                </a:lnTo>
                <a:lnTo>
                  <a:pt x="463" y="377"/>
                </a:lnTo>
                <a:lnTo>
                  <a:pt x="454" y="373"/>
                </a:lnTo>
                <a:lnTo>
                  <a:pt x="446" y="368"/>
                </a:lnTo>
                <a:lnTo>
                  <a:pt x="438" y="359"/>
                </a:lnTo>
                <a:lnTo>
                  <a:pt x="435" y="356"/>
                </a:lnTo>
                <a:lnTo>
                  <a:pt x="432" y="352"/>
                </a:lnTo>
                <a:lnTo>
                  <a:pt x="429" y="348"/>
                </a:lnTo>
                <a:lnTo>
                  <a:pt x="427" y="342"/>
                </a:lnTo>
                <a:lnTo>
                  <a:pt x="425" y="329"/>
                </a:lnTo>
                <a:lnTo>
                  <a:pt x="424" y="315"/>
                </a:lnTo>
                <a:lnTo>
                  <a:pt x="425" y="296"/>
                </a:lnTo>
                <a:lnTo>
                  <a:pt x="426" y="274"/>
                </a:lnTo>
                <a:lnTo>
                  <a:pt x="429" y="249"/>
                </a:lnTo>
                <a:lnTo>
                  <a:pt x="434" y="222"/>
                </a:lnTo>
                <a:lnTo>
                  <a:pt x="434" y="220"/>
                </a:lnTo>
                <a:lnTo>
                  <a:pt x="435" y="214"/>
                </a:lnTo>
                <a:lnTo>
                  <a:pt x="436" y="207"/>
                </a:lnTo>
                <a:lnTo>
                  <a:pt x="437" y="201"/>
                </a:lnTo>
                <a:lnTo>
                  <a:pt x="438" y="196"/>
                </a:lnTo>
                <a:lnTo>
                  <a:pt x="438" y="194"/>
                </a:lnTo>
                <a:lnTo>
                  <a:pt x="438" y="194"/>
                </a:lnTo>
                <a:lnTo>
                  <a:pt x="427" y="194"/>
                </a:lnTo>
                <a:lnTo>
                  <a:pt x="413" y="195"/>
                </a:lnTo>
                <a:lnTo>
                  <a:pt x="397" y="197"/>
                </a:lnTo>
                <a:lnTo>
                  <a:pt x="376" y="200"/>
                </a:lnTo>
                <a:lnTo>
                  <a:pt x="355" y="203"/>
                </a:lnTo>
                <a:lnTo>
                  <a:pt x="336" y="204"/>
                </a:lnTo>
                <a:lnTo>
                  <a:pt x="321" y="205"/>
                </a:lnTo>
                <a:lnTo>
                  <a:pt x="307" y="206"/>
                </a:lnTo>
                <a:lnTo>
                  <a:pt x="297" y="205"/>
                </a:lnTo>
                <a:lnTo>
                  <a:pt x="286" y="203"/>
                </a:lnTo>
                <a:lnTo>
                  <a:pt x="277" y="201"/>
                </a:lnTo>
                <a:lnTo>
                  <a:pt x="268" y="195"/>
                </a:lnTo>
                <a:lnTo>
                  <a:pt x="264" y="193"/>
                </a:lnTo>
                <a:lnTo>
                  <a:pt x="261" y="190"/>
                </a:lnTo>
                <a:lnTo>
                  <a:pt x="259" y="187"/>
                </a:lnTo>
                <a:lnTo>
                  <a:pt x="257" y="182"/>
                </a:lnTo>
                <a:lnTo>
                  <a:pt x="254" y="179"/>
                </a:lnTo>
                <a:lnTo>
                  <a:pt x="253" y="174"/>
                </a:lnTo>
                <a:lnTo>
                  <a:pt x="252" y="169"/>
                </a:lnTo>
                <a:lnTo>
                  <a:pt x="252" y="164"/>
                </a:lnTo>
                <a:lnTo>
                  <a:pt x="252" y="158"/>
                </a:lnTo>
                <a:lnTo>
                  <a:pt x="254" y="150"/>
                </a:lnTo>
                <a:lnTo>
                  <a:pt x="257" y="143"/>
                </a:lnTo>
                <a:lnTo>
                  <a:pt x="259" y="137"/>
                </a:lnTo>
                <a:lnTo>
                  <a:pt x="266" y="125"/>
                </a:lnTo>
                <a:lnTo>
                  <a:pt x="274" y="115"/>
                </a:lnTo>
                <a:lnTo>
                  <a:pt x="281" y="106"/>
                </a:lnTo>
                <a:lnTo>
                  <a:pt x="288" y="93"/>
                </a:lnTo>
                <a:lnTo>
                  <a:pt x="291" y="86"/>
                </a:lnTo>
                <a:lnTo>
                  <a:pt x="293" y="79"/>
                </a:lnTo>
                <a:lnTo>
                  <a:pt x="294" y="71"/>
                </a:lnTo>
                <a:lnTo>
                  <a:pt x="294" y="64"/>
                </a:lnTo>
                <a:lnTo>
                  <a:pt x="294" y="56"/>
                </a:lnTo>
                <a:lnTo>
                  <a:pt x="293" y="50"/>
                </a:lnTo>
                <a:lnTo>
                  <a:pt x="292" y="43"/>
                </a:lnTo>
                <a:lnTo>
                  <a:pt x="289" y="37"/>
                </a:lnTo>
                <a:lnTo>
                  <a:pt x="287" y="31"/>
                </a:lnTo>
                <a:lnTo>
                  <a:pt x="282" y="26"/>
                </a:lnTo>
                <a:lnTo>
                  <a:pt x="279" y="21"/>
                </a:lnTo>
                <a:lnTo>
                  <a:pt x="274" y="16"/>
                </a:lnTo>
                <a:lnTo>
                  <a:pt x="268" y="13"/>
                </a:lnTo>
                <a:lnTo>
                  <a:pt x="263" y="10"/>
                </a:lnTo>
                <a:lnTo>
                  <a:pt x="258" y="6"/>
                </a:lnTo>
                <a:lnTo>
                  <a:pt x="251" y="4"/>
                </a:lnTo>
                <a:lnTo>
                  <a:pt x="245" y="2"/>
                </a:lnTo>
                <a:lnTo>
                  <a:pt x="237" y="1"/>
                </a:lnTo>
                <a:lnTo>
                  <a:pt x="231" y="0"/>
                </a:lnTo>
                <a:lnTo>
                  <a:pt x="223" y="0"/>
                </a:lnTo>
                <a:lnTo>
                  <a:pt x="216" y="0"/>
                </a:lnTo>
                <a:lnTo>
                  <a:pt x="208" y="1"/>
                </a:lnTo>
                <a:lnTo>
                  <a:pt x="200" y="2"/>
                </a:lnTo>
                <a:lnTo>
                  <a:pt x="193" y="4"/>
                </a:lnTo>
                <a:lnTo>
                  <a:pt x="186" y="6"/>
                </a:lnTo>
                <a:lnTo>
                  <a:pt x="180" y="10"/>
                </a:lnTo>
                <a:lnTo>
                  <a:pt x="174" y="13"/>
                </a:lnTo>
                <a:lnTo>
                  <a:pt x="168" y="17"/>
                </a:lnTo>
                <a:lnTo>
                  <a:pt x="163" y="21"/>
                </a:lnTo>
                <a:lnTo>
                  <a:pt x="158" y="27"/>
                </a:lnTo>
                <a:lnTo>
                  <a:pt x="155" y="32"/>
                </a:lnTo>
                <a:lnTo>
                  <a:pt x="152" y="38"/>
                </a:lnTo>
                <a:lnTo>
                  <a:pt x="149" y="44"/>
                </a:lnTo>
                <a:lnTo>
                  <a:pt x="147" y="51"/>
                </a:lnTo>
                <a:lnTo>
                  <a:pt x="146" y="58"/>
                </a:lnTo>
                <a:lnTo>
                  <a:pt x="145" y="66"/>
                </a:lnTo>
                <a:lnTo>
                  <a:pt x="146" y="73"/>
                </a:lnTo>
                <a:lnTo>
                  <a:pt x="147" y="82"/>
                </a:lnTo>
                <a:lnTo>
                  <a:pt x="149" y="90"/>
                </a:lnTo>
                <a:lnTo>
                  <a:pt x="152" y="97"/>
                </a:lnTo>
                <a:lnTo>
                  <a:pt x="157" y="111"/>
                </a:lnTo>
                <a:lnTo>
                  <a:pt x="165" y="122"/>
                </a:lnTo>
                <a:lnTo>
                  <a:pt x="171" y="132"/>
                </a:lnTo>
                <a:lnTo>
                  <a:pt x="177" y="141"/>
                </a:lnTo>
                <a:lnTo>
                  <a:pt x="180" y="147"/>
                </a:lnTo>
                <a:lnTo>
                  <a:pt x="181" y="152"/>
                </a:lnTo>
                <a:lnTo>
                  <a:pt x="182" y="156"/>
                </a:lnTo>
                <a:lnTo>
                  <a:pt x="183" y="161"/>
                </a:lnTo>
                <a:lnTo>
                  <a:pt x="182" y="169"/>
                </a:lnTo>
                <a:lnTo>
                  <a:pt x="179" y="178"/>
                </a:lnTo>
                <a:lnTo>
                  <a:pt x="173" y="187"/>
                </a:lnTo>
                <a:lnTo>
                  <a:pt x="165" y="195"/>
                </a:lnTo>
                <a:lnTo>
                  <a:pt x="162" y="197"/>
                </a:lnTo>
                <a:lnTo>
                  <a:pt x="157" y="201"/>
                </a:lnTo>
                <a:lnTo>
                  <a:pt x="153" y="203"/>
                </a:lnTo>
                <a:lnTo>
                  <a:pt x="147" y="205"/>
                </a:lnTo>
                <a:lnTo>
                  <a:pt x="135" y="207"/>
                </a:lnTo>
                <a:lnTo>
                  <a:pt x="120" y="208"/>
                </a:lnTo>
                <a:lnTo>
                  <a:pt x="101" y="207"/>
                </a:lnTo>
                <a:lnTo>
                  <a:pt x="79" y="206"/>
                </a:lnTo>
                <a:lnTo>
                  <a:pt x="55" y="203"/>
                </a:lnTo>
                <a:lnTo>
                  <a:pt x="28" y="199"/>
                </a:lnTo>
                <a:lnTo>
                  <a:pt x="24" y="199"/>
                </a:lnTo>
                <a:lnTo>
                  <a:pt x="19" y="197"/>
                </a:lnTo>
                <a:lnTo>
                  <a:pt x="12" y="196"/>
                </a:lnTo>
                <a:lnTo>
                  <a:pt x="6" y="195"/>
                </a:lnTo>
                <a:lnTo>
                  <a:pt x="2" y="195"/>
                </a:lnTo>
                <a:lnTo>
                  <a:pt x="0" y="194"/>
                </a:lnTo>
                <a:lnTo>
                  <a:pt x="0" y="584"/>
                </a:lnTo>
                <a:lnTo>
                  <a:pt x="0" y="584"/>
                </a:lnTo>
                <a:lnTo>
                  <a:pt x="1" y="584"/>
                </a:lnTo>
                <a:lnTo>
                  <a:pt x="1" y="585"/>
                </a:lnTo>
                <a:lnTo>
                  <a:pt x="2" y="585"/>
                </a:lnTo>
                <a:lnTo>
                  <a:pt x="7" y="585"/>
                </a:lnTo>
                <a:lnTo>
                  <a:pt x="11" y="586"/>
                </a:lnTo>
                <a:lnTo>
                  <a:pt x="17" y="587"/>
                </a:lnTo>
                <a:lnTo>
                  <a:pt x="23" y="588"/>
                </a:lnTo>
                <a:lnTo>
                  <a:pt x="28" y="588"/>
                </a:lnTo>
                <a:lnTo>
                  <a:pt x="55" y="593"/>
                </a:lnTo>
                <a:lnTo>
                  <a:pt x="79" y="596"/>
                </a:lnTo>
                <a:lnTo>
                  <a:pt x="101" y="597"/>
                </a:lnTo>
                <a:lnTo>
                  <a:pt x="120" y="598"/>
                </a:lnTo>
                <a:lnTo>
                  <a:pt x="135" y="597"/>
                </a:lnTo>
                <a:lnTo>
                  <a:pt x="147" y="595"/>
                </a:lnTo>
                <a:lnTo>
                  <a:pt x="153" y="593"/>
                </a:lnTo>
                <a:lnTo>
                  <a:pt x="157" y="591"/>
                </a:lnTo>
                <a:lnTo>
                  <a:pt x="162" y="587"/>
                </a:lnTo>
                <a:lnTo>
                  <a:pt x="165" y="584"/>
                </a:lnTo>
                <a:lnTo>
                  <a:pt x="173" y="576"/>
                </a:lnTo>
                <a:lnTo>
                  <a:pt x="179" y="568"/>
                </a:lnTo>
                <a:lnTo>
                  <a:pt x="182" y="559"/>
                </a:lnTo>
                <a:lnTo>
                  <a:pt x="183" y="551"/>
                </a:lnTo>
                <a:lnTo>
                  <a:pt x="182" y="546"/>
                </a:lnTo>
                <a:lnTo>
                  <a:pt x="181" y="542"/>
                </a:lnTo>
                <a:lnTo>
                  <a:pt x="180" y="537"/>
                </a:lnTo>
                <a:lnTo>
                  <a:pt x="177" y="531"/>
                </a:lnTo>
                <a:lnTo>
                  <a:pt x="171" y="521"/>
                </a:lnTo>
                <a:lnTo>
                  <a:pt x="165" y="512"/>
                </a:lnTo>
                <a:lnTo>
                  <a:pt x="157" y="501"/>
                </a:lnTo>
                <a:lnTo>
                  <a:pt x="152" y="487"/>
                </a:lnTo>
                <a:lnTo>
                  <a:pt x="149" y="479"/>
                </a:lnTo>
                <a:lnTo>
                  <a:pt x="147" y="471"/>
                </a:lnTo>
                <a:lnTo>
                  <a:pt x="146" y="463"/>
                </a:lnTo>
                <a:lnTo>
                  <a:pt x="145" y="456"/>
                </a:lnTo>
                <a:lnTo>
                  <a:pt x="146" y="448"/>
                </a:lnTo>
                <a:lnTo>
                  <a:pt x="147" y="440"/>
                </a:lnTo>
                <a:lnTo>
                  <a:pt x="149" y="434"/>
                </a:lnTo>
                <a:lnTo>
                  <a:pt x="152" y="427"/>
                </a:lnTo>
                <a:lnTo>
                  <a:pt x="155" y="421"/>
                </a:lnTo>
                <a:lnTo>
                  <a:pt x="158" y="416"/>
                </a:lnTo>
                <a:lnTo>
                  <a:pt x="163" y="411"/>
                </a:lnTo>
                <a:lnTo>
                  <a:pt x="168" y="407"/>
                </a:lnTo>
                <a:lnTo>
                  <a:pt x="174" y="403"/>
                </a:lnTo>
                <a:lnTo>
                  <a:pt x="180" y="399"/>
                </a:lnTo>
                <a:lnTo>
                  <a:pt x="186" y="396"/>
                </a:lnTo>
                <a:lnTo>
                  <a:pt x="193" y="394"/>
                </a:lnTo>
                <a:lnTo>
                  <a:pt x="200" y="392"/>
                </a:lnTo>
                <a:lnTo>
                  <a:pt x="207" y="391"/>
                </a:lnTo>
                <a:lnTo>
                  <a:pt x="214" y="390"/>
                </a:lnTo>
                <a:lnTo>
                  <a:pt x="223" y="390"/>
                </a:lnTo>
                <a:lnTo>
                  <a:pt x="231" y="390"/>
                </a:lnTo>
                <a:lnTo>
                  <a:pt x="237" y="391"/>
                </a:lnTo>
                <a:lnTo>
                  <a:pt x="245" y="392"/>
                </a:lnTo>
                <a:lnTo>
                  <a:pt x="251" y="394"/>
                </a:lnTo>
                <a:lnTo>
                  <a:pt x="258" y="396"/>
                </a:lnTo>
                <a:lnTo>
                  <a:pt x="263" y="398"/>
                </a:lnTo>
                <a:lnTo>
                  <a:pt x="268" y="403"/>
                </a:lnTo>
                <a:lnTo>
                  <a:pt x="274" y="406"/>
                </a:lnTo>
                <a:lnTo>
                  <a:pt x="279" y="410"/>
                </a:lnTo>
                <a:lnTo>
                  <a:pt x="284" y="416"/>
                </a:lnTo>
                <a:lnTo>
                  <a:pt x="287" y="421"/>
                </a:lnTo>
                <a:lnTo>
                  <a:pt x="289" y="426"/>
                </a:lnTo>
                <a:lnTo>
                  <a:pt x="292" y="433"/>
                </a:lnTo>
                <a:lnTo>
                  <a:pt x="293" y="439"/>
                </a:lnTo>
                <a:lnTo>
                  <a:pt x="294" y="446"/>
                </a:lnTo>
                <a:lnTo>
                  <a:pt x="294" y="453"/>
                </a:lnTo>
                <a:lnTo>
                  <a:pt x="294" y="461"/>
                </a:lnTo>
                <a:lnTo>
                  <a:pt x="293" y="469"/>
                </a:lnTo>
                <a:lnTo>
                  <a:pt x="291" y="476"/>
                </a:lnTo>
                <a:lnTo>
                  <a:pt x="288" y="483"/>
                </a:lnTo>
                <a:lnTo>
                  <a:pt x="281" y="495"/>
                </a:lnTo>
                <a:lnTo>
                  <a:pt x="274" y="505"/>
                </a:lnTo>
                <a:lnTo>
                  <a:pt x="266" y="515"/>
                </a:lnTo>
                <a:lnTo>
                  <a:pt x="259" y="527"/>
                </a:lnTo>
                <a:lnTo>
                  <a:pt x="257" y="533"/>
                </a:lnTo>
                <a:lnTo>
                  <a:pt x="254" y="540"/>
                </a:lnTo>
                <a:lnTo>
                  <a:pt x="252" y="546"/>
                </a:lnTo>
                <a:lnTo>
                  <a:pt x="252" y="554"/>
                </a:lnTo>
                <a:lnTo>
                  <a:pt x="252" y="559"/>
                </a:lnTo>
                <a:lnTo>
                  <a:pt x="253" y="564"/>
                </a:lnTo>
                <a:lnTo>
                  <a:pt x="254" y="568"/>
                </a:lnTo>
                <a:lnTo>
                  <a:pt x="257" y="572"/>
                </a:lnTo>
                <a:lnTo>
                  <a:pt x="259" y="576"/>
                </a:lnTo>
                <a:lnTo>
                  <a:pt x="261" y="580"/>
                </a:lnTo>
                <a:lnTo>
                  <a:pt x="264" y="583"/>
                </a:lnTo>
                <a:lnTo>
                  <a:pt x="268" y="585"/>
                </a:lnTo>
                <a:lnTo>
                  <a:pt x="277" y="589"/>
                </a:lnTo>
                <a:lnTo>
                  <a:pt x="286" y="593"/>
                </a:lnTo>
                <a:lnTo>
                  <a:pt x="297" y="595"/>
                </a:lnTo>
                <a:lnTo>
                  <a:pt x="307" y="596"/>
                </a:lnTo>
                <a:lnTo>
                  <a:pt x="316" y="595"/>
                </a:lnTo>
                <a:lnTo>
                  <a:pt x="326" y="595"/>
                </a:lnTo>
                <a:lnTo>
                  <a:pt x="335" y="595"/>
                </a:lnTo>
                <a:lnTo>
                  <a:pt x="345" y="594"/>
                </a:lnTo>
                <a:lnTo>
                  <a:pt x="355" y="593"/>
                </a:lnTo>
                <a:lnTo>
                  <a:pt x="366" y="592"/>
                </a:lnTo>
                <a:lnTo>
                  <a:pt x="376" y="589"/>
                </a:lnTo>
                <a:lnTo>
                  <a:pt x="388" y="588"/>
                </a:lnTo>
                <a:lnTo>
                  <a:pt x="400" y="587"/>
                </a:lnTo>
                <a:lnTo>
                  <a:pt x="410" y="586"/>
                </a:lnTo>
                <a:lnTo>
                  <a:pt x="419" y="585"/>
                </a:lnTo>
                <a:lnTo>
                  <a:pt x="426" y="584"/>
                </a:lnTo>
                <a:lnTo>
                  <a:pt x="432" y="584"/>
                </a:lnTo>
                <a:lnTo>
                  <a:pt x="438" y="584"/>
                </a:lnTo>
                <a:lnTo>
                  <a:pt x="438" y="582"/>
                </a:lnTo>
                <a:lnTo>
                  <a:pt x="438" y="573"/>
                </a:lnTo>
                <a:lnTo>
                  <a:pt x="437" y="564"/>
                </a:lnTo>
                <a:lnTo>
                  <a:pt x="436" y="552"/>
                </a:lnTo>
                <a:lnTo>
                  <a:pt x="433" y="538"/>
                </a:lnTo>
                <a:lnTo>
                  <a:pt x="430" y="525"/>
                </a:lnTo>
                <a:lnTo>
                  <a:pt x="428" y="513"/>
                </a:lnTo>
                <a:lnTo>
                  <a:pt x="427" y="503"/>
                </a:lnTo>
                <a:lnTo>
                  <a:pt x="426" y="494"/>
                </a:lnTo>
                <a:lnTo>
                  <a:pt x="427" y="484"/>
                </a:lnTo>
                <a:lnTo>
                  <a:pt x="429" y="474"/>
                </a:lnTo>
                <a:lnTo>
                  <a:pt x="433" y="465"/>
                </a:lnTo>
                <a:lnTo>
                  <a:pt x="437" y="459"/>
                </a:lnTo>
                <a:lnTo>
                  <a:pt x="443" y="453"/>
                </a:lnTo>
                <a:lnTo>
                  <a:pt x="450" y="450"/>
                </a:lnTo>
                <a:lnTo>
                  <a:pt x="459" y="448"/>
                </a:lnTo>
                <a:lnTo>
                  <a:pt x="468" y="447"/>
                </a:lnTo>
                <a:lnTo>
                  <a:pt x="476" y="448"/>
                </a:lnTo>
                <a:lnTo>
                  <a:pt x="482" y="449"/>
                </a:lnTo>
                <a:lnTo>
                  <a:pt x="489" y="451"/>
                </a:lnTo>
                <a:lnTo>
                  <a:pt x="495" y="453"/>
                </a:lnTo>
                <a:lnTo>
                  <a:pt x="507" y="461"/>
                </a:lnTo>
                <a:lnTo>
                  <a:pt x="517" y="469"/>
                </a:lnTo>
                <a:lnTo>
                  <a:pt x="527" y="476"/>
                </a:lnTo>
                <a:lnTo>
                  <a:pt x="540" y="483"/>
                </a:lnTo>
                <a:lnTo>
                  <a:pt x="546" y="486"/>
                </a:lnTo>
                <a:lnTo>
                  <a:pt x="554" y="488"/>
                </a:lnTo>
                <a:lnTo>
                  <a:pt x="561" y="489"/>
                </a:lnTo>
                <a:lnTo>
                  <a:pt x="569" y="489"/>
                </a:lnTo>
                <a:lnTo>
                  <a:pt x="576" y="489"/>
                </a:lnTo>
                <a:lnTo>
                  <a:pt x="583" y="488"/>
                </a:lnTo>
                <a:lnTo>
                  <a:pt x="589" y="487"/>
                </a:lnTo>
                <a:lnTo>
                  <a:pt x="596" y="485"/>
                </a:lnTo>
                <a:lnTo>
                  <a:pt x="601" y="481"/>
                </a:lnTo>
                <a:lnTo>
                  <a:pt x="606" y="478"/>
                </a:lnTo>
                <a:lnTo>
                  <a:pt x="612" y="474"/>
                </a:lnTo>
                <a:lnTo>
                  <a:pt x="616" y="469"/>
                </a:lnTo>
                <a:lnTo>
                  <a:pt x="619" y="463"/>
                </a:lnTo>
                <a:lnTo>
                  <a:pt x="624" y="458"/>
                </a:lnTo>
                <a:lnTo>
                  <a:pt x="626" y="452"/>
                </a:lnTo>
                <a:lnTo>
                  <a:pt x="629" y="446"/>
                </a:lnTo>
                <a:lnTo>
                  <a:pt x="630" y="439"/>
                </a:lnTo>
                <a:lnTo>
                  <a:pt x="631" y="432"/>
                </a:lnTo>
                <a:lnTo>
                  <a:pt x="632" y="425"/>
                </a:lnTo>
                <a:lnTo>
                  <a:pt x="632" y="418"/>
                </a:lnTo>
                <a:lnTo>
                  <a:pt x="632" y="409"/>
                </a:lnTo>
                <a:lnTo>
                  <a:pt x="631" y="402"/>
                </a:lnTo>
                <a:lnTo>
                  <a:pt x="630" y="395"/>
                </a:lnTo>
                <a:lnTo>
                  <a:pt x="628" y="388"/>
                </a:lnTo>
                <a:lnTo>
                  <a:pt x="626" y="381"/>
                </a:lnTo>
                <a:lnTo>
                  <a:pt x="623" y="375"/>
                </a:lnTo>
                <a:lnTo>
                  <a:pt x="619" y="369"/>
                </a:lnTo>
                <a:lnTo>
                  <a:pt x="615" y="36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 name="Freeform 17">
            <a:extLst>
              <a:ext uri="{FF2B5EF4-FFF2-40B4-BE49-F238E27FC236}">
                <a16:creationId xmlns:a16="http://schemas.microsoft.com/office/drawing/2014/main" id="{1517B057-7A93-0B43-8B3F-B9E479E3C061}"/>
              </a:ext>
            </a:extLst>
          </p:cNvPr>
          <p:cNvSpPr>
            <a:spLocks noEditPoints="1"/>
          </p:cNvSpPr>
          <p:nvPr/>
        </p:nvSpPr>
        <p:spPr bwMode="auto">
          <a:xfrm>
            <a:off x="20370253" y="11436426"/>
            <a:ext cx="355210" cy="355210"/>
          </a:xfrm>
          <a:custGeom>
            <a:avLst/>
            <a:gdLst>
              <a:gd name="T0" fmla="*/ 0 w 244"/>
              <a:gd name="T1" fmla="*/ 244 h 244"/>
              <a:gd name="T2" fmla="*/ 244 w 244"/>
              <a:gd name="T3" fmla="*/ 244 h 244"/>
              <a:gd name="T4" fmla="*/ 244 w 244"/>
              <a:gd name="T5" fmla="*/ 0 h 244"/>
              <a:gd name="T6" fmla="*/ 0 w 244"/>
              <a:gd name="T7" fmla="*/ 0 h 244"/>
              <a:gd name="T8" fmla="*/ 0 w 244"/>
              <a:gd name="T9" fmla="*/ 244 h 244"/>
              <a:gd name="T10" fmla="*/ 49 w 244"/>
              <a:gd name="T11" fmla="*/ 48 h 244"/>
              <a:gd name="T12" fmla="*/ 196 w 244"/>
              <a:gd name="T13" fmla="*/ 48 h 244"/>
              <a:gd name="T14" fmla="*/ 196 w 244"/>
              <a:gd name="T15" fmla="*/ 194 h 244"/>
              <a:gd name="T16" fmla="*/ 49 w 244"/>
              <a:gd name="T17" fmla="*/ 194 h 244"/>
              <a:gd name="T18" fmla="*/ 49 w 244"/>
              <a:gd name="T19" fmla="*/ 4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244">
                <a:moveTo>
                  <a:pt x="0" y="244"/>
                </a:moveTo>
                <a:lnTo>
                  <a:pt x="244" y="244"/>
                </a:lnTo>
                <a:lnTo>
                  <a:pt x="244" y="0"/>
                </a:lnTo>
                <a:lnTo>
                  <a:pt x="0" y="0"/>
                </a:lnTo>
                <a:lnTo>
                  <a:pt x="0" y="244"/>
                </a:lnTo>
                <a:close/>
                <a:moveTo>
                  <a:pt x="49" y="48"/>
                </a:moveTo>
                <a:lnTo>
                  <a:pt x="196" y="48"/>
                </a:lnTo>
                <a:lnTo>
                  <a:pt x="196" y="194"/>
                </a:lnTo>
                <a:lnTo>
                  <a:pt x="49" y="194"/>
                </a:lnTo>
                <a:lnTo>
                  <a:pt x="49" y="4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 name="Rectangle 18">
            <a:extLst>
              <a:ext uri="{FF2B5EF4-FFF2-40B4-BE49-F238E27FC236}">
                <a16:creationId xmlns:a16="http://schemas.microsoft.com/office/drawing/2014/main" id="{F9120FC7-1C54-4947-8606-A159B3190248}"/>
              </a:ext>
            </a:extLst>
          </p:cNvPr>
          <p:cNvSpPr>
            <a:spLocks noChangeArrowheads="1"/>
          </p:cNvSpPr>
          <p:nvPr/>
        </p:nvSpPr>
        <p:spPr bwMode="auto">
          <a:xfrm>
            <a:off x="20514969" y="11576756"/>
            <a:ext cx="70165" cy="74551"/>
          </a:xfrm>
          <a:prstGeom prst="rect">
            <a:avLst/>
          </a:pr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5" name="Rectangle 19">
            <a:extLst>
              <a:ext uri="{FF2B5EF4-FFF2-40B4-BE49-F238E27FC236}">
                <a16:creationId xmlns:a16="http://schemas.microsoft.com/office/drawing/2014/main" id="{F740553F-6ECF-7040-BC69-AE478FBB732B}"/>
              </a:ext>
            </a:extLst>
          </p:cNvPr>
          <p:cNvSpPr>
            <a:spLocks noChangeArrowheads="1"/>
          </p:cNvSpPr>
          <p:nvPr/>
        </p:nvSpPr>
        <p:spPr bwMode="auto">
          <a:xfrm>
            <a:off x="20940341" y="11721469"/>
            <a:ext cx="70165" cy="70165"/>
          </a:xfrm>
          <a:prstGeom prst="rect">
            <a:avLst/>
          </a:pr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6" name="Rectangle 20">
            <a:extLst>
              <a:ext uri="{FF2B5EF4-FFF2-40B4-BE49-F238E27FC236}">
                <a16:creationId xmlns:a16="http://schemas.microsoft.com/office/drawing/2014/main" id="{132F8F60-D191-AD46-9B99-11350CD2FC5C}"/>
              </a:ext>
            </a:extLst>
          </p:cNvPr>
          <p:cNvSpPr>
            <a:spLocks noChangeArrowheads="1"/>
          </p:cNvSpPr>
          <p:nvPr/>
        </p:nvSpPr>
        <p:spPr bwMode="auto">
          <a:xfrm>
            <a:off x="21080671" y="11721469"/>
            <a:ext cx="70165" cy="70165"/>
          </a:xfrm>
          <a:prstGeom prst="rect">
            <a:avLst/>
          </a:pr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7" name="Freeform 21">
            <a:extLst>
              <a:ext uri="{FF2B5EF4-FFF2-40B4-BE49-F238E27FC236}">
                <a16:creationId xmlns:a16="http://schemas.microsoft.com/office/drawing/2014/main" id="{8A92C3A7-2070-E94A-908A-CF1040DF2410}"/>
              </a:ext>
            </a:extLst>
          </p:cNvPr>
          <p:cNvSpPr>
            <a:spLocks/>
          </p:cNvSpPr>
          <p:nvPr/>
        </p:nvSpPr>
        <p:spPr bwMode="auto">
          <a:xfrm>
            <a:off x="20795628" y="11436426"/>
            <a:ext cx="355210" cy="355210"/>
          </a:xfrm>
          <a:custGeom>
            <a:avLst/>
            <a:gdLst>
              <a:gd name="T0" fmla="*/ 194 w 243"/>
              <a:gd name="T1" fmla="*/ 48 h 244"/>
              <a:gd name="T2" fmla="*/ 146 w 243"/>
              <a:gd name="T3" fmla="*/ 48 h 244"/>
              <a:gd name="T4" fmla="*/ 146 w 243"/>
              <a:gd name="T5" fmla="*/ 0 h 244"/>
              <a:gd name="T6" fmla="*/ 0 w 243"/>
              <a:gd name="T7" fmla="*/ 0 h 244"/>
              <a:gd name="T8" fmla="*/ 0 w 243"/>
              <a:gd name="T9" fmla="*/ 244 h 244"/>
              <a:gd name="T10" fmla="*/ 49 w 243"/>
              <a:gd name="T11" fmla="*/ 244 h 244"/>
              <a:gd name="T12" fmla="*/ 49 w 243"/>
              <a:gd name="T13" fmla="*/ 97 h 244"/>
              <a:gd name="T14" fmla="*/ 97 w 243"/>
              <a:gd name="T15" fmla="*/ 97 h 244"/>
              <a:gd name="T16" fmla="*/ 97 w 243"/>
              <a:gd name="T17" fmla="*/ 147 h 244"/>
              <a:gd name="T18" fmla="*/ 243 w 243"/>
              <a:gd name="T19" fmla="*/ 147 h 244"/>
              <a:gd name="T20" fmla="*/ 243 w 243"/>
              <a:gd name="T21" fmla="*/ 0 h 244"/>
              <a:gd name="T22" fmla="*/ 194 w 243"/>
              <a:gd name="T23" fmla="*/ 0 h 244"/>
              <a:gd name="T24" fmla="*/ 194 w 243"/>
              <a:gd name="T25" fmla="*/ 4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3" h="244">
                <a:moveTo>
                  <a:pt x="194" y="48"/>
                </a:moveTo>
                <a:lnTo>
                  <a:pt x="146" y="48"/>
                </a:lnTo>
                <a:lnTo>
                  <a:pt x="146" y="0"/>
                </a:lnTo>
                <a:lnTo>
                  <a:pt x="0" y="0"/>
                </a:lnTo>
                <a:lnTo>
                  <a:pt x="0" y="244"/>
                </a:lnTo>
                <a:lnTo>
                  <a:pt x="49" y="244"/>
                </a:lnTo>
                <a:lnTo>
                  <a:pt x="49" y="97"/>
                </a:lnTo>
                <a:lnTo>
                  <a:pt x="97" y="97"/>
                </a:lnTo>
                <a:lnTo>
                  <a:pt x="97" y="147"/>
                </a:lnTo>
                <a:lnTo>
                  <a:pt x="243" y="147"/>
                </a:lnTo>
                <a:lnTo>
                  <a:pt x="243" y="0"/>
                </a:lnTo>
                <a:lnTo>
                  <a:pt x="194" y="0"/>
                </a:lnTo>
                <a:lnTo>
                  <a:pt x="194" y="4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8" name="Freeform 22">
            <a:extLst>
              <a:ext uri="{FF2B5EF4-FFF2-40B4-BE49-F238E27FC236}">
                <a16:creationId xmlns:a16="http://schemas.microsoft.com/office/drawing/2014/main" id="{05CEE1C8-4C00-5641-B30A-CB8AE9D625B7}"/>
              </a:ext>
            </a:extLst>
          </p:cNvPr>
          <p:cNvSpPr>
            <a:spLocks noEditPoints="1"/>
          </p:cNvSpPr>
          <p:nvPr/>
        </p:nvSpPr>
        <p:spPr bwMode="auto">
          <a:xfrm>
            <a:off x="20370253" y="11006667"/>
            <a:ext cx="355210" cy="355210"/>
          </a:xfrm>
          <a:custGeom>
            <a:avLst/>
            <a:gdLst>
              <a:gd name="T0" fmla="*/ 0 w 244"/>
              <a:gd name="T1" fmla="*/ 243 h 243"/>
              <a:gd name="T2" fmla="*/ 244 w 244"/>
              <a:gd name="T3" fmla="*/ 243 h 243"/>
              <a:gd name="T4" fmla="*/ 244 w 244"/>
              <a:gd name="T5" fmla="*/ 0 h 243"/>
              <a:gd name="T6" fmla="*/ 0 w 244"/>
              <a:gd name="T7" fmla="*/ 0 h 243"/>
              <a:gd name="T8" fmla="*/ 0 w 244"/>
              <a:gd name="T9" fmla="*/ 243 h 243"/>
              <a:gd name="T10" fmla="*/ 49 w 244"/>
              <a:gd name="T11" fmla="*/ 49 h 243"/>
              <a:gd name="T12" fmla="*/ 196 w 244"/>
              <a:gd name="T13" fmla="*/ 49 h 243"/>
              <a:gd name="T14" fmla="*/ 196 w 244"/>
              <a:gd name="T15" fmla="*/ 195 h 243"/>
              <a:gd name="T16" fmla="*/ 49 w 244"/>
              <a:gd name="T17" fmla="*/ 195 h 243"/>
              <a:gd name="T18" fmla="*/ 49 w 244"/>
              <a:gd name="T19" fmla="*/ 4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 h="243">
                <a:moveTo>
                  <a:pt x="0" y="243"/>
                </a:moveTo>
                <a:lnTo>
                  <a:pt x="244" y="243"/>
                </a:lnTo>
                <a:lnTo>
                  <a:pt x="244" y="0"/>
                </a:lnTo>
                <a:lnTo>
                  <a:pt x="0" y="0"/>
                </a:lnTo>
                <a:lnTo>
                  <a:pt x="0" y="243"/>
                </a:lnTo>
                <a:close/>
                <a:moveTo>
                  <a:pt x="49" y="49"/>
                </a:moveTo>
                <a:lnTo>
                  <a:pt x="196" y="49"/>
                </a:lnTo>
                <a:lnTo>
                  <a:pt x="196" y="195"/>
                </a:lnTo>
                <a:lnTo>
                  <a:pt x="49" y="195"/>
                </a:lnTo>
                <a:lnTo>
                  <a:pt x="49" y="4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9" name="Rectangle 23">
            <a:extLst>
              <a:ext uri="{FF2B5EF4-FFF2-40B4-BE49-F238E27FC236}">
                <a16:creationId xmlns:a16="http://schemas.microsoft.com/office/drawing/2014/main" id="{49FCDAFC-7AC0-2942-B3F2-D3ADCA8A4789}"/>
              </a:ext>
            </a:extLst>
          </p:cNvPr>
          <p:cNvSpPr>
            <a:spLocks noChangeArrowheads="1"/>
          </p:cNvSpPr>
          <p:nvPr/>
        </p:nvSpPr>
        <p:spPr bwMode="auto">
          <a:xfrm>
            <a:off x="20514969" y="11151381"/>
            <a:ext cx="70165" cy="70165"/>
          </a:xfrm>
          <a:prstGeom prst="rect">
            <a:avLst/>
          </a:pr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0" name="Freeform 24">
            <a:extLst>
              <a:ext uri="{FF2B5EF4-FFF2-40B4-BE49-F238E27FC236}">
                <a16:creationId xmlns:a16="http://schemas.microsoft.com/office/drawing/2014/main" id="{6E5D6AF7-7823-9F4A-8740-2FF93D062DC6}"/>
              </a:ext>
            </a:extLst>
          </p:cNvPr>
          <p:cNvSpPr>
            <a:spLocks noEditPoints="1"/>
          </p:cNvSpPr>
          <p:nvPr/>
        </p:nvSpPr>
        <p:spPr bwMode="auto">
          <a:xfrm>
            <a:off x="20795628" y="11006667"/>
            <a:ext cx="355210" cy="355210"/>
          </a:xfrm>
          <a:custGeom>
            <a:avLst/>
            <a:gdLst>
              <a:gd name="T0" fmla="*/ 0 w 243"/>
              <a:gd name="T1" fmla="*/ 0 h 243"/>
              <a:gd name="T2" fmla="*/ 0 w 243"/>
              <a:gd name="T3" fmla="*/ 243 h 243"/>
              <a:gd name="T4" fmla="*/ 243 w 243"/>
              <a:gd name="T5" fmla="*/ 243 h 243"/>
              <a:gd name="T6" fmla="*/ 243 w 243"/>
              <a:gd name="T7" fmla="*/ 0 h 243"/>
              <a:gd name="T8" fmla="*/ 0 w 243"/>
              <a:gd name="T9" fmla="*/ 0 h 243"/>
              <a:gd name="T10" fmla="*/ 194 w 243"/>
              <a:gd name="T11" fmla="*/ 195 h 243"/>
              <a:gd name="T12" fmla="*/ 49 w 243"/>
              <a:gd name="T13" fmla="*/ 195 h 243"/>
              <a:gd name="T14" fmla="*/ 49 w 243"/>
              <a:gd name="T15" fmla="*/ 49 h 243"/>
              <a:gd name="T16" fmla="*/ 194 w 243"/>
              <a:gd name="T17" fmla="*/ 49 h 243"/>
              <a:gd name="T18" fmla="*/ 194 w 243"/>
              <a:gd name="T19" fmla="*/ 1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3" h="243">
                <a:moveTo>
                  <a:pt x="0" y="0"/>
                </a:moveTo>
                <a:lnTo>
                  <a:pt x="0" y="243"/>
                </a:lnTo>
                <a:lnTo>
                  <a:pt x="243" y="243"/>
                </a:lnTo>
                <a:lnTo>
                  <a:pt x="243" y="0"/>
                </a:lnTo>
                <a:lnTo>
                  <a:pt x="0" y="0"/>
                </a:lnTo>
                <a:close/>
                <a:moveTo>
                  <a:pt x="194" y="195"/>
                </a:moveTo>
                <a:lnTo>
                  <a:pt x="49" y="195"/>
                </a:lnTo>
                <a:lnTo>
                  <a:pt x="49" y="49"/>
                </a:lnTo>
                <a:lnTo>
                  <a:pt x="194" y="49"/>
                </a:lnTo>
                <a:lnTo>
                  <a:pt x="194" y="19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1" name="Rectangle 25">
            <a:extLst>
              <a:ext uri="{FF2B5EF4-FFF2-40B4-BE49-F238E27FC236}">
                <a16:creationId xmlns:a16="http://schemas.microsoft.com/office/drawing/2014/main" id="{A90BD459-AF4E-D341-B9FD-267B4EE945B7}"/>
              </a:ext>
            </a:extLst>
          </p:cNvPr>
          <p:cNvSpPr>
            <a:spLocks noChangeArrowheads="1"/>
          </p:cNvSpPr>
          <p:nvPr/>
        </p:nvSpPr>
        <p:spPr bwMode="auto">
          <a:xfrm>
            <a:off x="20940341" y="11151381"/>
            <a:ext cx="70165" cy="70165"/>
          </a:xfrm>
          <a:prstGeom prst="rect">
            <a:avLst/>
          </a:pr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2" name="Freeform 26">
            <a:extLst>
              <a:ext uri="{FF2B5EF4-FFF2-40B4-BE49-F238E27FC236}">
                <a16:creationId xmlns:a16="http://schemas.microsoft.com/office/drawing/2014/main" id="{F6159734-6B3A-EF42-8B07-668B1283F1C2}"/>
              </a:ext>
            </a:extLst>
          </p:cNvPr>
          <p:cNvSpPr>
            <a:spLocks noEditPoints="1"/>
          </p:cNvSpPr>
          <p:nvPr/>
        </p:nvSpPr>
        <p:spPr bwMode="auto">
          <a:xfrm>
            <a:off x="1219673" y="9042057"/>
            <a:ext cx="855134" cy="850747"/>
          </a:xfrm>
          <a:custGeom>
            <a:avLst/>
            <a:gdLst>
              <a:gd name="T0" fmla="*/ 512 w 584"/>
              <a:gd name="T1" fmla="*/ 99 h 584"/>
              <a:gd name="T2" fmla="*/ 455 w 584"/>
              <a:gd name="T3" fmla="*/ 49 h 584"/>
              <a:gd name="T4" fmla="*/ 387 w 584"/>
              <a:gd name="T5" fmla="*/ 15 h 584"/>
              <a:gd name="T6" fmla="*/ 311 w 584"/>
              <a:gd name="T7" fmla="*/ 1 h 584"/>
              <a:gd name="T8" fmla="*/ 234 w 584"/>
              <a:gd name="T9" fmla="*/ 5 h 584"/>
              <a:gd name="T10" fmla="*/ 162 w 584"/>
              <a:gd name="T11" fmla="*/ 30 h 584"/>
              <a:gd name="T12" fmla="*/ 98 w 584"/>
              <a:gd name="T13" fmla="*/ 72 h 584"/>
              <a:gd name="T14" fmla="*/ 49 w 584"/>
              <a:gd name="T15" fmla="*/ 129 h 584"/>
              <a:gd name="T16" fmla="*/ 15 w 584"/>
              <a:gd name="T17" fmla="*/ 197 h 584"/>
              <a:gd name="T18" fmla="*/ 0 w 584"/>
              <a:gd name="T19" fmla="*/ 273 h 584"/>
              <a:gd name="T20" fmla="*/ 5 w 584"/>
              <a:gd name="T21" fmla="*/ 350 h 584"/>
              <a:gd name="T22" fmla="*/ 29 w 584"/>
              <a:gd name="T23" fmla="*/ 422 h 584"/>
              <a:gd name="T24" fmla="*/ 72 w 584"/>
              <a:gd name="T25" fmla="*/ 486 h 584"/>
              <a:gd name="T26" fmla="*/ 128 w 584"/>
              <a:gd name="T27" fmla="*/ 535 h 584"/>
              <a:gd name="T28" fmla="*/ 198 w 584"/>
              <a:gd name="T29" fmla="*/ 569 h 584"/>
              <a:gd name="T30" fmla="*/ 272 w 584"/>
              <a:gd name="T31" fmla="*/ 584 h 584"/>
              <a:gd name="T32" fmla="*/ 350 w 584"/>
              <a:gd name="T33" fmla="*/ 578 h 584"/>
              <a:gd name="T34" fmla="*/ 421 w 584"/>
              <a:gd name="T35" fmla="*/ 555 h 584"/>
              <a:gd name="T36" fmla="*/ 485 w 584"/>
              <a:gd name="T37" fmla="*/ 512 h 584"/>
              <a:gd name="T38" fmla="*/ 535 w 584"/>
              <a:gd name="T39" fmla="*/ 455 h 584"/>
              <a:gd name="T40" fmla="*/ 569 w 584"/>
              <a:gd name="T41" fmla="*/ 386 h 584"/>
              <a:gd name="T42" fmla="*/ 583 w 584"/>
              <a:gd name="T43" fmla="*/ 312 h 584"/>
              <a:gd name="T44" fmla="*/ 579 w 584"/>
              <a:gd name="T45" fmla="*/ 234 h 584"/>
              <a:gd name="T46" fmla="*/ 554 w 584"/>
              <a:gd name="T47" fmla="*/ 163 h 584"/>
              <a:gd name="T48" fmla="*/ 337 w 584"/>
              <a:gd name="T49" fmla="*/ 483 h 584"/>
              <a:gd name="T50" fmla="*/ 251 w 584"/>
              <a:gd name="T51" fmla="*/ 486 h 584"/>
              <a:gd name="T52" fmla="*/ 243 w 584"/>
              <a:gd name="T53" fmla="*/ 401 h 584"/>
              <a:gd name="T54" fmla="*/ 255 w 584"/>
              <a:gd name="T55" fmla="*/ 390 h 584"/>
              <a:gd name="T56" fmla="*/ 339 w 584"/>
              <a:gd name="T57" fmla="*/ 397 h 584"/>
              <a:gd name="T58" fmla="*/ 428 w 584"/>
              <a:gd name="T59" fmla="*/ 263 h 584"/>
              <a:gd name="T60" fmla="*/ 395 w 584"/>
              <a:gd name="T61" fmla="*/ 299 h 584"/>
              <a:gd name="T62" fmla="*/ 363 w 584"/>
              <a:gd name="T63" fmla="*/ 319 h 584"/>
              <a:gd name="T64" fmla="*/ 344 w 584"/>
              <a:gd name="T65" fmla="*/ 340 h 584"/>
              <a:gd name="T66" fmla="*/ 339 w 584"/>
              <a:gd name="T67" fmla="*/ 358 h 584"/>
              <a:gd name="T68" fmla="*/ 255 w 584"/>
              <a:gd name="T69" fmla="*/ 365 h 584"/>
              <a:gd name="T70" fmla="*/ 243 w 584"/>
              <a:gd name="T71" fmla="*/ 353 h 584"/>
              <a:gd name="T72" fmla="*/ 246 w 584"/>
              <a:gd name="T73" fmla="*/ 320 h 584"/>
              <a:gd name="T74" fmla="*/ 258 w 584"/>
              <a:gd name="T75" fmla="*/ 297 h 584"/>
              <a:gd name="T76" fmla="*/ 295 w 584"/>
              <a:gd name="T77" fmla="*/ 264 h 584"/>
              <a:gd name="T78" fmla="*/ 328 w 584"/>
              <a:gd name="T79" fmla="*/ 246 h 584"/>
              <a:gd name="T80" fmla="*/ 340 w 584"/>
              <a:gd name="T81" fmla="*/ 225 h 584"/>
              <a:gd name="T82" fmla="*/ 333 w 584"/>
              <a:gd name="T83" fmla="*/ 201 h 584"/>
              <a:gd name="T84" fmla="*/ 302 w 584"/>
              <a:gd name="T85" fmla="*/ 187 h 584"/>
              <a:gd name="T86" fmla="*/ 268 w 584"/>
              <a:gd name="T87" fmla="*/ 191 h 584"/>
              <a:gd name="T88" fmla="*/ 238 w 584"/>
              <a:gd name="T89" fmla="*/ 218 h 584"/>
              <a:gd name="T90" fmla="*/ 221 w 584"/>
              <a:gd name="T91" fmla="*/ 234 h 584"/>
              <a:gd name="T92" fmla="*/ 161 w 584"/>
              <a:gd name="T93" fmla="*/ 194 h 584"/>
              <a:gd name="T94" fmla="*/ 158 w 584"/>
              <a:gd name="T95" fmla="*/ 178 h 584"/>
              <a:gd name="T96" fmla="*/ 186 w 584"/>
              <a:gd name="T97" fmla="*/ 143 h 584"/>
              <a:gd name="T98" fmla="*/ 218 w 584"/>
              <a:gd name="T99" fmla="*/ 117 h 584"/>
              <a:gd name="T100" fmla="*/ 256 w 584"/>
              <a:gd name="T101" fmla="*/ 102 h 584"/>
              <a:gd name="T102" fmla="*/ 299 w 584"/>
              <a:gd name="T103" fmla="*/ 97 h 584"/>
              <a:gd name="T104" fmla="*/ 364 w 584"/>
              <a:gd name="T105" fmla="*/ 113 h 584"/>
              <a:gd name="T106" fmla="*/ 417 w 584"/>
              <a:gd name="T107" fmla="*/ 157 h 584"/>
              <a:gd name="T108" fmla="*/ 433 w 584"/>
              <a:gd name="T109" fmla="*/ 187 h 584"/>
              <a:gd name="T110" fmla="*/ 437 w 584"/>
              <a:gd name="T111" fmla="*/ 219 h 584"/>
              <a:gd name="T112" fmla="*/ 433 w 584"/>
              <a:gd name="T113" fmla="*/ 25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4" h="584">
                <a:moveTo>
                  <a:pt x="544" y="146"/>
                </a:moveTo>
                <a:lnTo>
                  <a:pt x="535" y="129"/>
                </a:lnTo>
                <a:lnTo>
                  <a:pt x="524" y="113"/>
                </a:lnTo>
                <a:lnTo>
                  <a:pt x="512" y="99"/>
                </a:lnTo>
                <a:lnTo>
                  <a:pt x="499" y="85"/>
                </a:lnTo>
                <a:lnTo>
                  <a:pt x="485" y="72"/>
                </a:lnTo>
                <a:lnTo>
                  <a:pt x="470" y="60"/>
                </a:lnTo>
                <a:lnTo>
                  <a:pt x="455" y="49"/>
                </a:lnTo>
                <a:lnTo>
                  <a:pt x="438" y="39"/>
                </a:lnTo>
                <a:lnTo>
                  <a:pt x="421" y="30"/>
                </a:lnTo>
                <a:lnTo>
                  <a:pt x="404" y="22"/>
                </a:lnTo>
                <a:lnTo>
                  <a:pt x="387" y="15"/>
                </a:lnTo>
                <a:lnTo>
                  <a:pt x="368" y="9"/>
                </a:lnTo>
                <a:lnTo>
                  <a:pt x="350" y="5"/>
                </a:lnTo>
                <a:lnTo>
                  <a:pt x="330" y="2"/>
                </a:lnTo>
                <a:lnTo>
                  <a:pt x="311" y="1"/>
                </a:lnTo>
                <a:lnTo>
                  <a:pt x="292" y="0"/>
                </a:lnTo>
                <a:lnTo>
                  <a:pt x="272" y="1"/>
                </a:lnTo>
                <a:lnTo>
                  <a:pt x="253" y="2"/>
                </a:lnTo>
                <a:lnTo>
                  <a:pt x="234" y="5"/>
                </a:lnTo>
                <a:lnTo>
                  <a:pt x="215" y="9"/>
                </a:lnTo>
                <a:lnTo>
                  <a:pt x="198" y="15"/>
                </a:lnTo>
                <a:lnTo>
                  <a:pt x="179" y="22"/>
                </a:lnTo>
                <a:lnTo>
                  <a:pt x="162" y="30"/>
                </a:lnTo>
                <a:lnTo>
                  <a:pt x="145" y="39"/>
                </a:lnTo>
                <a:lnTo>
                  <a:pt x="128" y="49"/>
                </a:lnTo>
                <a:lnTo>
                  <a:pt x="113" y="60"/>
                </a:lnTo>
                <a:lnTo>
                  <a:pt x="98" y="72"/>
                </a:lnTo>
                <a:lnTo>
                  <a:pt x="85" y="85"/>
                </a:lnTo>
                <a:lnTo>
                  <a:pt x="72" y="99"/>
                </a:lnTo>
                <a:lnTo>
                  <a:pt x="60" y="113"/>
                </a:lnTo>
                <a:lnTo>
                  <a:pt x="49" y="129"/>
                </a:lnTo>
                <a:lnTo>
                  <a:pt x="39" y="146"/>
                </a:lnTo>
                <a:lnTo>
                  <a:pt x="29" y="163"/>
                </a:lnTo>
                <a:lnTo>
                  <a:pt x="22" y="180"/>
                </a:lnTo>
                <a:lnTo>
                  <a:pt x="15" y="197"/>
                </a:lnTo>
                <a:lnTo>
                  <a:pt x="10" y="216"/>
                </a:lnTo>
                <a:lnTo>
                  <a:pt x="5" y="234"/>
                </a:lnTo>
                <a:lnTo>
                  <a:pt x="2" y="253"/>
                </a:lnTo>
                <a:lnTo>
                  <a:pt x="0" y="273"/>
                </a:lnTo>
                <a:lnTo>
                  <a:pt x="0" y="292"/>
                </a:lnTo>
                <a:lnTo>
                  <a:pt x="0" y="312"/>
                </a:lnTo>
                <a:lnTo>
                  <a:pt x="2" y="331"/>
                </a:lnTo>
                <a:lnTo>
                  <a:pt x="5" y="350"/>
                </a:lnTo>
                <a:lnTo>
                  <a:pt x="10" y="369"/>
                </a:lnTo>
                <a:lnTo>
                  <a:pt x="15" y="386"/>
                </a:lnTo>
                <a:lnTo>
                  <a:pt x="22" y="405"/>
                </a:lnTo>
                <a:lnTo>
                  <a:pt x="29" y="422"/>
                </a:lnTo>
                <a:lnTo>
                  <a:pt x="39" y="439"/>
                </a:lnTo>
                <a:lnTo>
                  <a:pt x="49" y="455"/>
                </a:lnTo>
                <a:lnTo>
                  <a:pt x="60" y="471"/>
                </a:lnTo>
                <a:lnTo>
                  <a:pt x="72" y="486"/>
                </a:lnTo>
                <a:lnTo>
                  <a:pt x="85" y="499"/>
                </a:lnTo>
                <a:lnTo>
                  <a:pt x="98" y="512"/>
                </a:lnTo>
                <a:lnTo>
                  <a:pt x="113" y="523"/>
                </a:lnTo>
                <a:lnTo>
                  <a:pt x="128" y="535"/>
                </a:lnTo>
                <a:lnTo>
                  <a:pt x="145" y="545"/>
                </a:lnTo>
                <a:lnTo>
                  <a:pt x="162" y="555"/>
                </a:lnTo>
                <a:lnTo>
                  <a:pt x="179" y="562"/>
                </a:lnTo>
                <a:lnTo>
                  <a:pt x="198" y="569"/>
                </a:lnTo>
                <a:lnTo>
                  <a:pt x="215" y="574"/>
                </a:lnTo>
                <a:lnTo>
                  <a:pt x="234" y="578"/>
                </a:lnTo>
                <a:lnTo>
                  <a:pt x="253" y="582"/>
                </a:lnTo>
                <a:lnTo>
                  <a:pt x="272" y="584"/>
                </a:lnTo>
                <a:lnTo>
                  <a:pt x="292" y="584"/>
                </a:lnTo>
                <a:lnTo>
                  <a:pt x="311" y="584"/>
                </a:lnTo>
                <a:lnTo>
                  <a:pt x="330" y="582"/>
                </a:lnTo>
                <a:lnTo>
                  <a:pt x="350" y="578"/>
                </a:lnTo>
                <a:lnTo>
                  <a:pt x="368" y="574"/>
                </a:lnTo>
                <a:lnTo>
                  <a:pt x="387" y="569"/>
                </a:lnTo>
                <a:lnTo>
                  <a:pt x="404" y="562"/>
                </a:lnTo>
                <a:lnTo>
                  <a:pt x="421" y="555"/>
                </a:lnTo>
                <a:lnTo>
                  <a:pt x="438" y="545"/>
                </a:lnTo>
                <a:lnTo>
                  <a:pt x="455" y="535"/>
                </a:lnTo>
                <a:lnTo>
                  <a:pt x="470" y="523"/>
                </a:lnTo>
                <a:lnTo>
                  <a:pt x="485" y="512"/>
                </a:lnTo>
                <a:lnTo>
                  <a:pt x="499" y="499"/>
                </a:lnTo>
                <a:lnTo>
                  <a:pt x="512" y="486"/>
                </a:lnTo>
                <a:lnTo>
                  <a:pt x="524" y="471"/>
                </a:lnTo>
                <a:lnTo>
                  <a:pt x="535" y="455"/>
                </a:lnTo>
                <a:lnTo>
                  <a:pt x="544" y="439"/>
                </a:lnTo>
                <a:lnTo>
                  <a:pt x="554" y="422"/>
                </a:lnTo>
                <a:lnTo>
                  <a:pt x="562" y="405"/>
                </a:lnTo>
                <a:lnTo>
                  <a:pt x="569" y="386"/>
                </a:lnTo>
                <a:lnTo>
                  <a:pt x="575" y="369"/>
                </a:lnTo>
                <a:lnTo>
                  <a:pt x="579" y="350"/>
                </a:lnTo>
                <a:lnTo>
                  <a:pt x="581" y="331"/>
                </a:lnTo>
                <a:lnTo>
                  <a:pt x="583" y="312"/>
                </a:lnTo>
                <a:lnTo>
                  <a:pt x="584" y="292"/>
                </a:lnTo>
                <a:lnTo>
                  <a:pt x="583" y="273"/>
                </a:lnTo>
                <a:lnTo>
                  <a:pt x="581" y="253"/>
                </a:lnTo>
                <a:lnTo>
                  <a:pt x="579" y="234"/>
                </a:lnTo>
                <a:lnTo>
                  <a:pt x="575" y="216"/>
                </a:lnTo>
                <a:lnTo>
                  <a:pt x="569" y="197"/>
                </a:lnTo>
                <a:lnTo>
                  <a:pt x="562" y="180"/>
                </a:lnTo>
                <a:lnTo>
                  <a:pt x="554" y="163"/>
                </a:lnTo>
                <a:lnTo>
                  <a:pt x="544" y="146"/>
                </a:lnTo>
                <a:close/>
                <a:moveTo>
                  <a:pt x="340" y="475"/>
                </a:moveTo>
                <a:lnTo>
                  <a:pt x="339" y="479"/>
                </a:lnTo>
                <a:lnTo>
                  <a:pt x="337" y="483"/>
                </a:lnTo>
                <a:lnTo>
                  <a:pt x="333" y="486"/>
                </a:lnTo>
                <a:lnTo>
                  <a:pt x="328" y="487"/>
                </a:lnTo>
                <a:lnTo>
                  <a:pt x="255" y="487"/>
                </a:lnTo>
                <a:lnTo>
                  <a:pt x="251" y="486"/>
                </a:lnTo>
                <a:lnTo>
                  <a:pt x="246" y="483"/>
                </a:lnTo>
                <a:lnTo>
                  <a:pt x="244" y="479"/>
                </a:lnTo>
                <a:lnTo>
                  <a:pt x="243" y="475"/>
                </a:lnTo>
                <a:lnTo>
                  <a:pt x="243" y="401"/>
                </a:lnTo>
                <a:lnTo>
                  <a:pt x="244" y="397"/>
                </a:lnTo>
                <a:lnTo>
                  <a:pt x="246" y="393"/>
                </a:lnTo>
                <a:lnTo>
                  <a:pt x="251" y="391"/>
                </a:lnTo>
                <a:lnTo>
                  <a:pt x="255" y="390"/>
                </a:lnTo>
                <a:lnTo>
                  <a:pt x="328" y="390"/>
                </a:lnTo>
                <a:lnTo>
                  <a:pt x="333" y="391"/>
                </a:lnTo>
                <a:lnTo>
                  <a:pt x="337" y="393"/>
                </a:lnTo>
                <a:lnTo>
                  <a:pt x="339" y="397"/>
                </a:lnTo>
                <a:lnTo>
                  <a:pt x="340" y="401"/>
                </a:lnTo>
                <a:lnTo>
                  <a:pt x="340" y="475"/>
                </a:lnTo>
                <a:close/>
                <a:moveTo>
                  <a:pt x="433" y="250"/>
                </a:moveTo>
                <a:lnTo>
                  <a:pt x="428" y="263"/>
                </a:lnTo>
                <a:lnTo>
                  <a:pt x="422" y="273"/>
                </a:lnTo>
                <a:lnTo>
                  <a:pt x="415" y="282"/>
                </a:lnTo>
                <a:lnTo>
                  <a:pt x="405" y="291"/>
                </a:lnTo>
                <a:lnTo>
                  <a:pt x="395" y="299"/>
                </a:lnTo>
                <a:lnTo>
                  <a:pt x="388" y="304"/>
                </a:lnTo>
                <a:lnTo>
                  <a:pt x="380" y="310"/>
                </a:lnTo>
                <a:lnTo>
                  <a:pt x="369" y="315"/>
                </a:lnTo>
                <a:lnTo>
                  <a:pt x="363" y="319"/>
                </a:lnTo>
                <a:lnTo>
                  <a:pt x="357" y="324"/>
                </a:lnTo>
                <a:lnTo>
                  <a:pt x="353" y="329"/>
                </a:lnTo>
                <a:lnTo>
                  <a:pt x="349" y="334"/>
                </a:lnTo>
                <a:lnTo>
                  <a:pt x="344" y="340"/>
                </a:lnTo>
                <a:lnTo>
                  <a:pt x="342" y="344"/>
                </a:lnTo>
                <a:lnTo>
                  <a:pt x="341" y="350"/>
                </a:lnTo>
                <a:lnTo>
                  <a:pt x="340" y="353"/>
                </a:lnTo>
                <a:lnTo>
                  <a:pt x="339" y="358"/>
                </a:lnTo>
                <a:lnTo>
                  <a:pt x="337" y="361"/>
                </a:lnTo>
                <a:lnTo>
                  <a:pt x="333" y="365"/>
                </a:lnTo>
                <a:lnTo>
                  <a:pt x="328" y="365"/>
                </a:lnTo>
                <a:lnTo>
                  <a:pt x="255" y="365"/>
                </a:lnTo>
                <a:lnTo>
                  <a:pt x="251" y="365"/>
                </a:lnTo>
                <a:lnTo>
                  <a:pt x="246" y="361"/>
                </a:lnTo>
                <a:lnTo>
                  <a:pt x="244" y="358"/>
                </a:lnTo>
                <a:lnTo>
                  <a:pt x="243" y="353"/>
                </a:lnTo>
                <a:lnTo>
                  <a:pt x="243" y="339"/>
                </a:lnTo>
                <a:lnTo>
                  <a:pt x="243" y="333"/>
                </a:lnTo>
                <a:lnTo>
                  <a:pt x="244" y="327"/>
                </a:lnTo>
                <a:lnTo>
                  <a:pt x="246" y="320"/>
                </a:lnTo>
                <a:lnTo>
                  <a:pt x="248" y="315"/>
                </a:lnTo>
                <a:lnTo>
                  <a:pt x="251" y="309"/>
                </a:lnTo>
                <a:lnTo>
                  <a:pt x="254" y="303"/>
                </a:lnTo>
                <a:lnTo>
                  <a:pt x="258" y="297"/>
                </a:lnTo>
                <a:lnTo>
                  <a:pt x="263" y="291"/>
                </a:lnTo>
                <a:lnTo>
                  <a:pt x="273" y="282"/>
                </a:lnTo>
                <a:lnTo>
                  <a:pt x="284" y="272"/>
                </a:lnTo>
                <a:lnTo>
                  <a:pt x="295" y="264"/>
                </a:lnTo>
                <a:lnTo>
                  <a:pt x="307" y="259"/>
                </a:lnTo>
                <a:lnTo>
                  <a:pt x="315" y="255"/>
                </a:lnTo>
                <a:lnTo>
                  <a:pt x="323" y="250"/>
                </a:lnTo>
                <a:lnTo>
                  <a:pt x="328" y="246"/>
                </a:lnTo>
                <a:lnTo>
                  <a:pt x="333" y="242"/>
                </a:lnTo>
                <a:lnTo>
                  <a:pt x="336" y="237"/>
                </a:lnTo>
                <a:lnTo>
                  <a:pt x="338" y="231"/>
                </a:lnTo>
                <a:lnTo>
                  <a:pt x="340" y="225"/>
                </a:lnTo>
                <a:lnTo>
                  <a:pt x="340" y="218"/>
                </a:lnTo>
                <a:lnTo>
                  <a:pt x="339" y="212"/>
                </a:lnTo>
                <a:lnTo>
                  <a:pt x="337" y="206"/>
                </a:lnTo>
                <a:lnTo>
                  <a:pt x="333" y="201"/>
                </a:lnTo>
                <a:lnTo>
                  <a:pt x="326" y="196"/>
                </a:lnTo>
                <a:lnTo>
                  <a:pt x="319" y="192"/>
                </a:lnTo>
                <a:lnTo>
                  <a:pt x="311" y="189"/>
                </a:lnTo>
                <a:lnTo>
                  <a:pt x="302" y="187"/>
                </a:lnTo>
                <a:lnTo>
                  <a:pt x="294" y="185"/>
                </a:lnTo>
                <a:lnTo>
                  <a:pt x="284" y="187"/>
                </a:lnTo>
                <a:lnTo>
                  <a:pt x="275" y="189"/>
                </a:lnTo>
                <a:lnTo>
                  <a:pt x="268" y="191"/>
                </a:lnTo>
                <a:lnTo>
                  <a:pt x="261" y="195"/>
                </a:lnTo>
                <a:lnTo>
                  <a:pt x="254" y="201"/>
                </a:lnTo>
                <a:lnTo>
                  <a:pt x="246" y="208"/>
                </a:lnTo>
                <a:lnTo>
                  <a:pt x="238" y="218"/>
                </a:lnTo>
                <a:lnTo>
                  <a:pt x="228" y="230"/>
                </a:lnTo>
                <a:lnTo>
                  <a:pt x="227" y="232"/>
                </a:lnTo>
                <a:lnTo>
                  <a:pt x="224" y="234"/>
                </a:lnTo>
                <a:lnTo>
                  <a:pt x="221" y="234"/>
                </a:lnTo>
                <a:lnTo>
                  <a:pt x="218" y="235"/>
                </a:lnTo>
                <a:lnTo>
                  <a:pt x="215" y="234"/>
                </a:lnTo>
                <a:lnTo>
                  <a:pt x="212" y="232"/>
                </a:lnTo>
                <a:lnTo>
                  <a:pt x="161" y="194"/>
                </a:lnTo>
                <a:lnTo>
                  <a:pt x="158" y="191"/>
                </a:lnTo>
                <a:lnTo>
                  <a:pt x="157" y="187"/>
                </a:lnTo>
                <a:lnTo>
                  <a:pt x="157" y="183"/>
                </a:lnTo>
                <a:lnTo>
                  <a:pt x="158" y="178"/>
                </a:lnTo>
                <a:lnTo>
                  <a:pt x="164" y="168"/>
                </a:lnTo>
                <a:lnTo>
                  <a:pt x="171" y="160"/>
                </a:lnTo>
                <a:lnTo>
                  <a:pt x="178" y="151"/>
                </a:lnTo>
                <a:lnTo>
                  <a:pt x="186" y="143"/>
                </a:lnTo>
                <a:lnTo>
                  <a:pt x="193" y="136"/>
                </a:lnTo>
                <a:lnTo>
                  <a:pt x="201" y="129"/>
                </a:lnTo>
                <a:lnTo>
                  <a:pt x="209" y="123"/>
                </a:lnTo>
                <a:lnTo>
                  <a:pt x="218" y="117"/>
                </a:lnTo>
                <a:lnTo>
                  <a:pt x="227" y="113"/>
                </a:lnTo>
                <a:lnTo>
                  <a:pt x="236" y="109"/>
                </a:lnTo>
                <a:lnTo>
                  <a:pt x="246" y="106"/>
                </a:lnTo>
                <a:lnTo>
                  <a:pt x="256" y="102"/>
                </a:lnTo>
                <a:lnTo>
                  <a:pt x="266" y="100"/>
                </a:lnTo>
                <a:lnTo>
                  <a:pt x="276" y="99"/>
                </a:lnTo>
                <a:lnTo>
                  <a:pt x="288" y="98"/>
                </a:lnTo>
                <a:lnTo>
                  <a:pt x="299" y="97"/>
                </a:lnTo>
                <a:lnTo>
                  <a:pt x="315" y="98"/>
                </a:lnTo>
                <a:lnTo>
                  <a:pt x="332" y="101"/>
                </a:lnTo>
                <a:lnTo>
                  <a:pt x="348" y="107"/>
                </a:lnTo>
                <a:lnTo>
                  <a:pt x="364" y="113"/>
                </a:lnTo>
                <a:lnTo>
                  <a:pt x="379" y="122"/>
                </a:lnTo>
                <a:lnTo>
                  <a:pt x="393" y="131"/>
                </a:lnTo>
                <a:lnTo>
                  <a:pt x="405" y="143"/>
                </a:lnTo>
                <a:lnTo>
                  <a:pt x="417" y="157"/>
                </a:lnTo>
                <a:lnTo>
                  <a:pt x="421" y="164"/>
                </a:lnTo>
                <a:lnTo>
                  <a:pt x="425" y="171"/>
                </a:lnTo>
                <a:lnTo>
                  <a:pt x="430" y="179"/>
                </a:lnTo>
                <a:lnTo>
                  <a:pt x="433" y="187"/>
                </a:lnTo>
                <a:lnTo>
                  <a:pt x="435" y="195"/>
                </a:lnTo>
                <a:lnTo>
                  <a:pt x="436" y="203"/>
                </a:lnTo>
                <a:lnTo>
                  <a:pt x="437" y="210"/>
                </a:lnTo>
                <a:lnTo>
                  <a:pt x="437" y="219"/>
                </a:lnTo>
                <a:lnTo>
                  <a:pt x="437" y="228"/>
                </a:lnTo>
                <a:lnTo>
                  <a:pt x="436" y="235"/>
                </a:lnTo>
                <a:lnTo>
                  <a:pt x="435" y="243"/>
                </a:lnTo>
                <a:lnTo>
                  <a:pt x="433" y="25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3" name="Freeform 27">
            <a:extLst>
              <a:ext uri="{FF2B5EF4-FFF2-40B4-BE49-F238E27FC236}">
                <a16:creationId xmlns:a16="http://schemas.microsoft.com/office/drawing/2014/main" id="{B2A43434-656A-FF48-B43B-5251EE833709}"/>
              </a:ext>
            </a:extLst>
          </p:cNvPr>
          <p:cNvSpPr>
            <a:spLocks/>
          </p:cNvSpPr>
          <p:nvPr/>
        </p:nvSpPr>
        <p:spPr bwMode="auto">
          <a:xfrm>
            <a:off x="22747083" y="11576756"/>
            <a:ext cx="175412" cy="179798"/>
          </a:xfrm>
          <a:custGeom>
            <a:avLst/>
            <a:gdLst>
              <a:gd name="T0" fmla="*/ 107 w 122"/>
              <a:gd name="T1" fmla="*/ 0 h 122"/>
              <a:gd name="T2" fmla="*/ 16 w 122"/>
              <a:gd name="T3" fmla="*/ 0 h 122"/>
              <a:gd name="T4" fmla="*/ 13 w 122"/>
              <a:gd name="T5" fmla="*/ 1 h 122"/>
              <a:gd name="T6" fmla="*/ 9 w 122"/>
              <a:gd name="T7" fmla="*/ 2 h 122"/>
              <a:gd name="T8" fmla="*/ 7 w 122"/>
              <a:gd name="T9" fmla="*/ 3 h 122"/>
              <a:gd name="T10" fmla="*/ 5 w 122"/>
              <a:gd name="T11" fmla="*/ 5 h 122"/>
              <a:gd name="T12" fmla="*/ 3 w 122"/>
              <a:gd name="T13" fmla="*/ 7 h 122"/>
              <a:gd name="T14" fmla="*/ 1 w 122"/>
              <a:gd name="T15" fmla="*/ 10 h 122"/>
              <a:gd name="T16" fmla="*/ 1 w 122"/>
              <a:gd name="T17" fmla="*/ 13 h 122"/>
              <a:gd name="T18" fmla="*/ 0 w 122"/>
              <a:gd name="T19" fmla="*/ 16 h 122"/>
              <a:gd name="T20" fmla="*/ 0 w 122"/>
              <a:gd name="T21" fmla="*/ 107 h 122"/>
              <a:gd name="T22" fmla="*/ 1 w 122"/>
              <a:gd name="T23" fmla="*/ 110 h 122"/>
              <a:gd name="T24" fmla="*/ 1 w 122"/>
              <a:gd name="T25" fmla="*/ 112 h 122"/>
              <a:gd name="T26" fmla="*/ 3 w 122"/>
              <a:gd name="T27" fmla="*/ 115 h 122"/>
              <a:gd name="T28" fmla="*/ 5 w 122"/>
              <a:gd name="T29" fmla="*/ 118 h 122"/>
              <a:gd name="T30" fmla="*/ 7 w 122"/>
              <a:gd name="T31" fmla="*/ 120 h 122"/>
              <a:gd name="T32" fmla="*/ 9 w 122"/>
              <a:gd name="T33" fmla="*/ 121 h 122"/>
              <a:gd name="T34" fmla="*/ 13 w 122"/>
              <a:gd name="T35" fmla="*/ 122 h 122"/>
              <a:gd name="T36" fmla="*/ 16 w 122"/>
              <a:gd name="T37" fmla="*/ 122 h 122"/>
              <a:gd name="T38" fmla="*/ 107 w 122"/>
              <a:gd name="T39" fmla="*/ 122 h 122"/>
              <a:gd name="T40" fmla="*/ 110 w 122"/>
              <a:gd name="T41" fmla="*/ 122 h 122"/>
              <a:gd name="T42" fmla="*/ 112 w 122"/>
              <a:gd name="T43" fmla="*/ 121 h 122"/>
              <a:gd name="T44" fmla="*/ 115 w 122"/>
              <a:gd name="T45" fmla="*/ 120 h 122"/>
              <a:gd name="T46" fmla="*/ 117 w 122"/>
              <a:gd name="T47" fmla="*/ 118 h 122"/>
              <a:gd name="T48" fmla="*/ 120 w 122"/>
              <a:gd name="T49" fmla="*/ 115 h 122"/>
              <a:gd name="T50" fmla="*/ 121 w 122"/>
              <a:gd name="T51" fmla="*/ 112 h 122"/>
              <a:gd name="T52" fmla="*/ 122 w 122"/>
              <a:gd name="T53" fmla="*/ 110 h 122"/>
              <a:gd name="T54" fmla="*/ 122 w 122"/>
              <a:gd name="T55" fmla="*/ 107 h 122"/>
              <a:gd name="T56" fmla="*/ 122 w 122"/>
              <a:gd name="T57" fmla="*/ 16 h 122"/>
              <a:gd name="T58" fmla="*/ 122 w 122"/>
              <a:gd name="T59" fmla="*/ 13 h 122"/>
              <a:gd name="T60" fmla="*/ 121 w 122"/>
              <a:gd name="T61" fmla="*/ 10 h 122"/>
              <a:gd name="T62" fmla="*/ 120 w 122"/>
              <a:gd name="T63" fmla="*/ 7 h 122"/>
              <a:gd name="T64" fmla="*/ 117 w 122"/>
              <a:gd name="T65" fmla="*/ 5 h 122"/>
              <a:gd name="T66" fmla="*/ 115 w 122"/>
              <a:gd name="T67" fmla="*/ 3 h 122"/>
              <a:gd name="T68" fmla="*/ 112 w 122"/>
              <a:gd name="T69" fmla="*/ 2 h 122"/>
              <a:gd name="T70" fmla="*/ 110 w 122"/>
              <a:gd name="T71" fmla="*/ 1 h 122"/>
              <a:gd name="T72" fmla="*/ 107 w 122"/>
              <a:gd name="T7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2" h="122">
                <a:moveTo>
                  <a:pt x="107" y="0"/>
                </a:moveTo>
                <a:lnTo>
                  <a:pt x="16" y="0"/>
                </a:lnTo>
                <a:lnTo>
                  <a:pt x="13" y="1"/>
                </a:lnTo>
                <a:lnTo>
                  <a:pt x="9" y="2"/>
                </a:lnTo>
                <a:lnTo>
                  <a:pt x="7" y="3"/>
                </a:lnTo>
                <a:lnTo>
                  <a:pt x="5" y="5"/>
                </a:lnTo>
                <a:lnTo>
                  <a:pt x="3" y="7"/>
                </a:lnTo>
                <a:lnTo>
                  <a:pt x="1" y="10"/>
                </a:lnTo>
                <a:lnTo>
                  <a:pt x="1" y="13"/>
                </a:lnTo>
                <a:lnTo>
                  <a:pt x="0" y="16"/>
                </a:lnTo>
                <a:lnTo>
                  <a:pt x="0" y="107"/>
                </a:lnTo>
                <a:lnTo>
                  <a:pt x="1" y="110"/>
                </a:lnTo>
                <a:lnTo>
                  <a:pt x="1" y="112"/>
                </a:lnTo>
                <a:lnTo>
                  <a:pt x="3" y="115"/>
                </a:lnTo>
                <a:lnTo>
                  <a:pt x="5" y="118"/>
                </a:lnTo>
                <a:lnTo>
                  <a:pt x="7" y="120"/>
                </a:lnTo>
                <a:lnTo>
                  <a:pt x="9" y="121"/>
                </a:lnTo>
                <a:lnTo>
                  <a:pt x="13" y="122"/>
                </a:lnTo>
                <a:lnTo>
                  <a:pt x="16" y="122"/>
                </a:lnTo>
                <a:lnTo>
                  <a:pt x="107" y="122"/>
                </a:lnTo>
                <a:lnTo>
                  <a:pt x="110" y="122"/>
                </a:lnTo>
                <a:lnTo>
                  <a:pt x="112" y="121"/>
                </a:lnTo>
                <a:lnTo>
                  <a:pt x="115" y="120"/>
                </a:lnTo>
                <a:lnTo>
                  <a:pt x="117" y="118"/>
                </a:lnTo>
                <a:lnTo>
                  <a:pt x="120" y="115"/>
                </a:lnTo>
                <a:lnTo>
                  <a:pt x="121" y="112"/>
                </a:lnTo>
                <a:lnTo>
                  <a:pt x="122" y="110"/>
                </a:lnTo>
                <a:lnTo>
                  <a:pt x="122" y="107"/>
                </a:lnTo>
                <a:lnTo>
                  <a:pt x="122" y="16"/>
                </a:lnTo>
                <a:lnTo>
                  <a:pt x="122" y="13"/>
                </a:lnTo>
                <a:lnTo>
                  <a:pt x="121" y="10"/>
                </a:lnTo>
                <a:lnTo>
                  <a:pt x="120" y="7"/>
                </a:lnTo>
                <a:lnTo>
                  <a:pt x="117" y="5"/>
                </a:lnTo>
                <a:lnTo>
                  <a:pt x="115" y="3"/>
                </a:lnTo>
                <a:lnTo>
                  <a:pt x="112" y="2"/>
                </a:lnTo>
                <a:lnTo>
                  <a:pt x="110" y="1"/>
                </a:lnTo>
                <a:lnTo>
                  <a:pt x="107"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4" name="Freeform 28">
            <a:extLst>
              <a:ext uri="{FF2B5EF4-FFF2-40B4-BE49-F238E27FC236}">
                <a16:creationId xmlns:a16="http://schemas.microsoft.com/office/drawing/2014/main" id="{C58D5A5C-424B-9A4A-AA28-7673921CF933}"/>
              </a:ext>
            </a:extLst>
          </p:cNvPr>
          <p:cNvSpPr>
            <a:spLocks/>
          </p:cNvSpPr>
          <p:nvPr/>
        </p:nvSpPr>
        <p:spPr bwMode="auto">
          <a:xfrm>
            <a:off x="22584828" y="11041751"/>
            <a:ext cx="513081" cy="499924"/>
          </a:xfrm>
          <a:custGeom>
            <a:avLst/>
            <a:gdLst>
              <a:gd name="T0" fmla="*/ 327 w 351"/>
              <a:gd name="T1" fmla="*/ 79 h 341"/>
              <a:gd name="T2" fmla="*/ 307 w 351"/>
              <a:gd name="T3" fmla="*/ 54 h 341"/>
              <a:gd name="T4" fmla="*/ 283 w 351"/>
              <a:gd name="T5" fmla="*/ 35 h 341"/>
              <a:gd name="T6" fmla="*/ 254 w 351"/>
              <a:gd name="T7" fmla="*/ 18 h 341"/>
              <a:gd name="T8" fmla="*/ 224 w 351"/>
              <a:gd name="T9" fmla="*/ 6 h 341"/>
              <a:gd name="T10" fmla="*/ 194 w 351"/>
              <a:gd name="T11" fmla="*/ 1 h 341"/>
              <a:gd name="T12" fmla="*/ 164 w 351"/>
              <a:gd name="T13" fmla="*/ 1 h 341"/>
              <a:gd name="T14" fmla="*/ 137 w 351"/>
              <a:gd name="T15" fmla="*/ 4 h 341"/>
              <a:gd name="T16" fmla="*/ 112 w 351"/>
              <a:gd name="T17" fmla="*/ 10 h 341"/>
              <a:gd name="T18" fmla="*/ 88 w 351"/>
              <a:gd name="T19" fmla="*/ 19 h 341"/>
              <a:gd name="T20" fmla="*/ 65 w 351"/>
              <a:gd name="T21" fmla="*/ 32 h 341"/>
              <a:gd name="T22" fmla="*/ 45 w 351"/>
              <a:gd name="T23" fmla="*/ 49 h 341"/>
              <a:gd name="T24" fmla="*/ 27 w 351"/>
              <a:gd name="T25" fmla="*/ 67 h 341"/>
              <a:gd name="T26" fmla="*/ 9 w 351"/>
              <a:gd name="T27" fmla="*/ 90 h 341"/>
              <a:gd name="T28" fmla="*/ 0 w 351"/>
              <a:gd name="T29" fmla="*/ 107 h 341"/>
              <a:gd name="T30" fmla="*/ 1 w 351"/>
              <a:gd name="T31" fmla="*/ 114 h 341"/>
              <a:gd name="T32" fmla="*/ 4 w 351"/>
              <a:gd name="T33" fmla="*/ 120 h 341"/>
              <a:gd name="T34" fmla="*/ 68 w 351"/>
              <a:gd name="T35" fmla="*/ 169 h 341"/>
              <a:gd name="T36" fmla="*/ 77 w 351"/>
              <a:gd name="T37" fmla="*/ 173 h 341"/>
              <a:gd name="T38" fmla="*/ 84 w 351"/>
              <a:gd name="T39" fmla="*/ 171 h 341"/>
              <a:gd name="T40" fmla="*/ 89 w 351"/>
              <a:gd name="T41" fmla="*/ 166 h 341"/>
              <a:gd name="T42" fmla="*/ 113 w 351"/>
              <a:gd name="T43" fmla="*/ 138 h 341"/>
              <a:gd name="T44" fmla="*/ 130 w 351"/>
              <a:gd name="T45" fmla="*/ 122 h 341"/>
              <a:gd name="T46" fmla="*/ 149 w 351"/>
              <a:gd name="T47" fmla="*/ 114 h 341"/>
              <a:gd name="T48" fmla="*/ 171 w 351"/>
              <a:gd name="T49" fmla="*/ 111 h 341"/>
              <a:gd name="T50" fmla="*/ 193 w 351"/>
              <a:gd name="T51" fmla="*/ 114 h 341"/>
              <a:gd name="T52" fmla="*/ 212 w 351"/>
              <a:gd name="T53" fmla="*/ 123 h 341"/>
              <a:gd name="T54" fmla="*/ 225 w 351"/>
              <a:gd name="T55" fmla="*/ 137 h 341"/>
              <a:gd name="T56" fmla="*/ 229 w 351"/>
              <a:gd name="T57" fmla="*/ 144 h 341"/>
              <a:gd name="T58" fmla="*/ 230 w 351"/>
              <a:gd name="T59" fmla="*/ 151 h 341"/>
              <a:gd name="T60" fmla="*/ 227 w 351"/>
              <a:gd name="T61" fmla="*/ 167 h 341"/>
              <a:gd name="T62" fmla="*/ 220 w 351"/>
              <a:gd name="T63" fmla="*/ 180 h 341"/>
              <a:gd name="T64" fmla="*/ 207 w 351"/>
              <a:gd name="T65" fmla="*/ 191 h 341"/>
              <a:gd name="T66" fmla="*/ 189 w 351"/>
              <a:gd name="T67" fmla="*/ 202 h 341"/>
              <a:gd name="T68" fmla="*/ 159 w 351"/>
              <a:gd name="T69" fmla="*/ 219 h 341"/>
              <a:gd name="T70" fmla="*/ 134 w 351"/>
              <a:gd name="T71" fmla="*/ 243 h 341"/>
              <a:gd name="T72" fmla="*/ 123 w 351"/>
              <a:gd name="T73" fmla="*/ 257 h 341"/>
              <a:gd name="T74" fmla="*/ 115 w 351"/>
              <a:gd name="T75" fmla="*/ 272 h 341"/>
              <a:gd name="T76" fmla="*/ 111 w 351"/>
              <a:gd name="T77" fmla="*/ 287 h 341"/>
              <a:gd name="T78" fmla="*/ 109 w 351"/>
              <a:gd name="T79" fmla="*/ 302 h 341"/>
              <a:gd name="T80" fmla="*/ 110 w 351"/>
              <a:gd name="T81" fmla="*/ 327 h 341"/>
              <a:gd name="T82" fmla="*/ 115 w 351"/>
              <a:gd name="T83" fmla="*/ 337 h 341"/>
              <a:gd name="T84" fmla="*/ 121 w 351"/>
              <a:gd name="T85" fmla="*/ 341 h 341"/>
              <a:gd name="T86" fmla="*/ 215 w 351"/>
              <a:gd name="T87" fmla="*/ 341 h 341"/>
              <a:gd name="T88" fmla="*/ 220 w 351"/>
              <a:gd name="T89" fmla="*/ 340 h 341"/>
              <a:gd name="T90" fmla="*/ 225 w 351"/>
              <a:gd name="T91" fmla="*/ 335 h 341"/>
              <a:gd name="T92" fmla="*/ 229 w 351"/>
              <a:gd name="T93" fmla="*/ 329 h 341"/>
              <a:gd name="T94" fmla="*/ 230 w 351"/>
              <a:gd name="T95" fmla="*/ 323 h 341"/>
              <a:gd name="T96" fmla="*/ 232 w 351"/>
              <a:gd name="T97" fmla="*/ 312 h 341"/>
              <a:gd name="T98" fmla="*/ 239 w 351"/>
              <a:gd name="T99" fmla="*/ 297 h 341"/>
              <a:gd name="T100" fmla="*/ 251 w 351"/>
              <a:gd name="T101" fmla="*/ 283 h 341"/>
              <a:gd name="T102" fmla="*/ 266 w 351"/>
              <a:gd name="T103" fmla="*/ 273 h 341"/>
              <a:gd name="T104" fmla="*/ 289 w 351"/>
              <a:gd name="T105" fmla="*/ 259 h 341"/>
              <a:gd name="T106" fmla="*/ 311 w 351"/>
              <a:gd name="T107" fmla="*/ 243 h 341"/>
              <a:gd name="T108" fmla="*/ 332 w 351"/>
              <a:gd name="T109" fmla="*/ 220 h 341"/>
              <a:gd name="T110" fmla="*/ 345 w 351"/>
              <a:gd name="T111" fmla="*/ 191 h 341"/>
              <a:gd name="T112" fmla="*/ 350 w 351"/>
              <a:gd name="T113" fmla="*/ 173 h 341"/>
              <a:gd name="T114" fmla="*/ 351 w 351"/>
              <a:gd name="T115" fmla="*/ 152 h 341"/>
              <a:gd name="T116" fmla="*/ 347 w 351"/>
              <a:gd name="T117" fmla="*/ 122 h 341"/>
              <a:gd name="T118" fmla="*/ 335 w 351"/>
              <a:gd name="T119" fmla="*/ 9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1" h="341">
                <a:moveTo>
                  <a:pt x="335" y="92"/>
                </a:moveTo>
                <a:lnTo>
                  <a:pt x="327" y="79"/>
                </a:lnTo>
                <a:lnTo>
                  <a:pt x="317" y="66"/>
                </a:lnTo>
                <a:lnTo>
                  <a:pt x="307" y="54"/>
                </a:lnTo>
                <a:lnTo>
                  <a:pt x="296" y="43"/>
                </a:lnTo>
                <a:lnTo>
                  <a:pt x="283" y="35"/>
                </a:lnTo>
                <a:lnTo>
                  <a:pt x="269" y="26"/>
                </a:lnTo>
                <a:lnTo>
                  <a:pt x="254" y="18"/>
                </a:lnTo>
                <a:lnTo>
                  <a:pt x="239" y="12"/>
                </a:lnTo>
                <a:lnTo>
                  <a:pt x="224" y="6"/>
                </a:lnTo>
                <a:lnTo>
                  <a:pt x="209" y="3"/>
                </a:lnTo>
                <a:lnTo>
                  <a:pt x="194" y="1"/>
                </a:lnTo>
                <a:lnTo>
                  <a:pt x="179" y="0"/>
                </a:lnTo>
                <a:lnTo>
                  <a:pt x="164" y="1"/>
                </a:lnTo>
                <a:lnTo>
                  <a:pt x="151" y="2"/>
                </a:lnTo>
                <a:lnTo>
                  <a:pt x="137" y="4"/>
                </a:lnTo>
                <a:lnTo>
                  <a:pt x="124" y="6"/>
                </a:lnTo>
                <a:lnTo>
                  <a:pt x="112" y="10"/>
                </a:lnTo>
                <a:lnTo>
                  <a:pt x="99" y="14"/>
                </a:lnTo>
                <a:lnTo>
                  <a:pt x="88" y="19"/>
                </a:lnTo>
                <a:lnTo>
                  <a:pt x="76" y="26"/>
                </a:lnTo>
                <a:lnTo>
                  <a:pt x="65" y="32"/>
                </a:lnTo>
                <a:lnTo>
                  <a:pt x="55" y="40"/>
                </a:lnTo>
                <a:lnTo>
                  <a:pt x="45" y="49"/>
                </a:lnTo>
                <a:lnTo>
                  <a:pt x="35" y="57"/>
                </a:lnTo>
                <a:lnTo>
                  <a:pt x="27" y="67"/>
                </a:lnTo>
                <a:lnTo>
                  <a:pt x="18" y="78"/>
                </a:lnTo>
                <a:lnTo>
                  <a:pt x="9" y="90"/>
                </a:lnTo>
                <a:lnTo>
                  <a:pt x="2" y="101"/>
                </a:lnTo>
                <a:lnTo>
                  <a:pt x="0" y="107"/>
                </a:lnTo>
                <a:lnTo>
                  <a:pt x="0" y="112"/>
                </a:lnTo>
                <a:lnTo>
                  <a:pt x="1" y="114"/>
                </a:lnTo>
                <a:lnTo>
                  <a:pt x="2" y="118"/>
                </a:lnTo>
                <a:lnTo>
                  <a:pt x="4" y="120"/>
                </a:lnTo>
                <a:lnTo>
                  <a:pt x="6" y="122"/>
                </a:lnTo>
                <a:lnTo>
                  <a:pt x="68" y="169"/>
                </a:lnTo>
                <a:lnTo>
                  <a:pt x="73" y="172"/>
                </a:lnTo>
                <a:lnTo>
                  <a:pt x="77" y="173"/>
                </a:lnTo>
                <a:lnTo>
                  <a:pt x="81" y="172"/>
                </a:lnTo>
                <a:lnTo>
                  <a:pt x="84" y="171"/>
                </a:lnTo>
                <a:lnTo>
                  <a:pt x="87" y="168"/>
                </a:lnTo>
                <a:lnTo>
                  <a:pt x="89" y="166"/>
                </a:lnTo>
                <a:lnTo>
                  <a:pt x="102" y="150"/>
                </a:lnTo>
                <a:lnTo>
                  <a:pt x="113" y="138"/>
                </a:lnTo>
                <a:lnTo>
                  <a:pt x="123" y="128"/>
                </a:lnTo>
                <a:lnTo>
                  <a:pt x="130" y="122"/>
                </a:lnTo>
                <a:lnTo>
                  <a:pt x="139" y="118"/>
                </a:lnTo>
                <a:lnTo>
                  <a:pt x="149" y="114"/>
                </a:lnTo>
                <a:lnTo>
                  <a:pt x="159" y="112"/>
                </a:lnTo>
                <a:lnTo>
                  <a:pt x="171" y="111"/>
                </a:lnTo>
                <a:lnTo>
                  <a:pt x="182" y="112"/>
                </a:lnTo>
                <a:lnTo>
                  <a:pt x="193" y="114"/>
                </a:lnTo>
                <a:lnTo>
                  <a:pt x="203" y="118"/>
                </a:lnTo>
                <a:lnTo>
                  <a:pt x="212" y="123"/>
                </a:lnTo>
                <a:lnTo>
                  <a:pt x="220" y="130"/>
                </a:lnTo>
                <a:lnTo>
                  <a:pt x="225" y="137"/>
                </a:lnTo>
                <a:lnTo>
                  <a:pt x="227" y="140"/>
                </a:lnTo>
                <a:lnTo>
                  <a:pt x="229" y="144"/>
                </a:lnTo>
                <a:lnTo>
                  <a:pt x="230" y="148"/>
                </a:lnTo>
                <a:lnTo>
                  <a:pt x="230" y="151"/>
                </a:lnTo>
                <a:lnTo>
                  <a:pt x="230" y="160"/>
                </a:lnTo>
                <a:lnTo>
                  <a:pt x="227" y="167"/>
                </a:lnTo>
                <a:lnTo>
                  <a:pt x="224" y="175"/>
                </a:lnTo>
                <a:lnTo>
                  <a:pt x="220" y="180"/>
                </a:lnTo>
                <a:lnTo>
                  <a:pt x="215" y="186"/>
                </a:lnTo>
                <a:lnTo>
                  <a:pt x="207" y="191"/>
                </a:lnTo>
                <a:lnTo>
                  <a:pt x="198" y="196"/>
                </a:lnTo>
                <a:lnTo>
                  <a:pt x="189" y="202"/>
                </a:lnTo>
                <a:lnTo>
                  <a:pt x="173" y="209"/>
                </a:lnTo>
                <a:lnTo>
                  <a:pt x="159" y="219"/>
                </a:lnTo>
                <a:lnTo>
                  <a:pt x="146" y="230"/>
                </a:lnTo>
                <a:lnTo>
                  <a:pt x="134" y="243"/>
                </a:lnTo>
                <a:lnTo>
                  <a:pt x="128" y="250"/>
                </a:lnTo>
                <a:lnTo>
                  <a:pt x="123" y="257"/>
                </a:lnTo>
                <a:lnTo>
                  <a:pt x="118" y="264"/>
                </a:lnTo>
                <a:lnTo>
                  <a:pt x="115" y="272"/>
                </a:lnTo>
                <a:lnTo>
                  <a:pt x="113" y="280"/>
                </a:lnTo>
                <a:lnTo>
                  <a:pt x="111" y="287"/>
                </a:lnTo>
                <a:lnTo>
                  <a:pt x="110" y="295"/>
                </a:lnTo>
                <a:lnTo>
                  <a:pt x="109" y="302"/>
                </a:lnTo>
                <a:lnTo>
                  <a:pt x="109" y="320"/>
                </a:lnTo>
                <a:lnTo>
                  <a:pt x="110" y="327"/>
                </a:lnTo>
                <a:lnTo>
                  <a:pt x="113" y="334"/>
                </a:lnTo>
                <a:lnTo>
                  <a:pt x="115" y="337"/>
                </a:lnTo>
                <a:lnTo>
                  <a:pt x="117" y="339"/>
                </a:lnTo>
                <a:lnTo>
                  <a:pt x="121" y="341"/>
                </a:lnTo>
                <a:lnTo>
                  <a:pt x="123" y="341"/>
                </a:lnTo>
                <a:lnTo>
                  <a:pt x="215" y="341"/>
                </a:lnTo>
                <a:lnTo>
                  <a:pt x="217" y="341"/>
                </a:lnTo>
                <a:lnTo>
                  <a:pt x="220" y="340"/>
                </a:lnTo>
                <a:lnTo>
                  <a:pt x="222" y="338"/>
                </a:lnTo>
                <a:lnTo>
                  <a:pt x="225" y="335"/>
                </a:lnTo>
                <a:lnTo>
                  <a:pt x="226" y="333"/>
                </a:lnTo>
                <a:lnTo>
                  <a:pt x="229" y="329"/>
                </a:lnTo>
                <a:lnTo>
                  <a:pt x="229" y="326"/>
                </a:lnTo>
                <a:lnTo>
                  <a:pt x="230" y="323"/>
                </a:lnTo>
                <a:lnTo>
                  <a:pt x="230" y="317"/>
                </a:lnTo>
                <a:lnTo>
                  <a:pt x="232" y="312"/>
                </a:lnTo>
                <a:lnTo>
                  <a:pt x="235" y="304"/>
                </a:lnTo>
                <a:lnTo>
                  <a:pt x="239" y="297"/>
                </a:lnTo>
                <a:lnTo>
                  <a:pt x="246" y="289"/>
                </a:lnTo>
                <a:lnTo>
                  <a:pt x="251" y="283"/>
                </a:lnTo>
                <a:lnTo>
                  <a:pt x="259" y="277"/>
                </a:lnTo>
                <a:lnTo>
                  <a:pt x="266" y="273"/>
                </a:lnTo>
                <a:lnTo>
                  <a:pt x="279" y="266"/>
                </a:lnTo>
                <a:lnTo>
                  <a:pt x="289" y="259"/>
                </a:lnTo>
                <a:lnTo>
                  <a:pt x="299" y="253"/>
                </a:lnTo>
                <a:lnTo>
                  <a:pt x="311" y="243"/>
                </a:lnTo>
                <a:lnTo>
                  <a:pt x="323" y="231"/>
                </a:lnTo>
                <a:lnTo>
                  <a:pt x="332" y="220"/>
                </a:lnTo>
                <a:lnTo>
                  <a:pt x="339" y="207"/>
                </a:lnTo>
                <a:lnTo>
                  <a:pt x="345" y="191"/>
                </a:lnTo>
                <a:lnTo>
                  <a:pt x="347" y="181"/>
                </a:lnTo>
                <a:lnTo>
                  <a:pt x="350" y="173"/>
                </a:lnTo>
                <a:lnTo>
                  <a:pt x="351" y="163"/>
                </a:lnTo>
                <a:lnTo>
                  <a:pt x="351" y="152"/>
                </a:lnTo>
                <a:lnTo>
                  <a:pt x="351" y="137"/>
                </a:lnTo>
                <a:lnTo>
                  <a:pt x="347" y="122"/>
                </a:lnTo>
                <a:lnTo>
                  <a:pt x="342" y="107"/>
                </a:lnTo>
                <a:lnTo>
                  <a:pt x="335" y="9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5" name="Freeform 29">
            <a:extLst>
              <a:ext uri="{FF2B5EF4-FFF2-40B4-BE49-F238E27FC236}">
                <a16:creationId xmlns:a16="http://schemas.microsoft.com/office/drawing/2014/main" id="{8580BAE9-BAEF-D043-A78F-75DA073B85AB}"/>
              </a:ext>
            </a:extLst>
          </p:cNvPr>
          <p:cNvSpPr>
            <a:spLocks/>
          </p:cNvSpPr>
          <p:nvPr/>
        </p:nvSpPr>
        <p:spPr bwMode="auto">
          <a:xfrm>
            <a:off x="9674520" y="1437955"/>
            <a:ext cx="425375" cy="784969"/>
          </a:xfrm>
          <a:custGeom>
            <a:avLst/>
            <a:gdLst>
              <a:gd name="T0" fmla="*/ 134 w 292"/>
              <a:gd name="T1" fmla="*/ 244 h 535"/>
              <a:gd name="T2" fmla="*/ 120 w 292"/>
              <a:gd name="T3" fmla="*/ 240 h 535"/>
              <a:gd name="T4" fmla="*/ 108 w 292"/>
              <a:gd name="T5" fmla="*/ 233 h 535"/>
              <a:gd name="T6" fmla="*/ 100 w 292"/>
              <a:gd name="T7" fmla="*/ 221 h 535"/>
              <a:gd name="T8" fmla="*/ 98 w 292"/>
              <a:gd name="T9" fmla="*/ 207 h 535"/>
              <a:gd name="T10" fmla="*/ 98 w 292"/>
              <a:gd name="T11" fmla="*/ 185 h 535"/>
              <a:gd name="T12" fmla="*/ 102 w 292"/>
              <a:gd name="T13" fmla="*/ 166 h 535"/>
              <a:gd name="T14" fmla="*/ 108 w 292"/>
              <a:gd name="T15" fmla="*/ 149 h 535"/>
              <a:gd name="T16" fmla="*/ 119 w 292"/>
              <a:gd name="T17" fmla="*/ 134 h 535"/>
              <a:gd name="T18" fmla="*/ 133 w 292"/>
              <a:gd name="T19" fmla="*/ 119 h 535"/>
              <a:gd name="T20" fmla="*/ 149 w 292"/>
              <a:gd name="T21" fmla="*/ 109 h 535"/>
              <a:gd name="T22" fmla="*/ 167 w 292"/>
              <a:gd name="T23" fmla="*/ 101 h 535"/>
              <a:gd name="T24" fmla="*/ 185 w 292"/>
              <a:gd name="T25" fmla="*/ 98 h 535"/>
              <a:gd name="T26" fmla="*/ 220 w 292"/>
              <a:gd name="T27" fmla="*/ 98 h 535"/>
              <a:gd name="T28" fmla="*/ 228 w 292"/>
              <a:gd name="T29" fmla="*/ 96 h 535"/>
              <a:gd name="T30" fmla="*/ 236 w 292"/>
              <a:gd name="T31" fmla="*/ 90 h 535"/>
              <a:gd name="T32" fmla="*/ 242 w 292"/>
              <a:gd name="T33" fmla="*/ 83 h 535"/>
              <a:gd name="T34" fmla="*/ 243 w 292"/>
              <a:gd name="T35" fmla="*/ 73 h 535"/>
              <a:gd name="T36" fmla="*/ 243 w 292"/>
              <a:gd name="T37" fmla="*/ 19 h 535"/>
              <a:gd name="T38" fmla="*/ 239 w 292"/>
              <a:gd name="T39" fmla="*/ 11 h 535"/>
              <a:gd name="T40" fmla="*/ 233 w 292"/>
              <a:gd name="T41" fmla="*/ 4 h 535"/>
              <a:gd name="T42" fmla="*/ 224 w 292"/>
              <a:gd name="T43" fmla="*/ 1 h 535"/>
              <a:gd name="T44" fmla="*/ 195 w 292"/>
              <a:gd name="T45" fmla="*/ 0 h 535"/>
              <a:gd name="T46" fmla="*/ 156 w 292"/>
              <a:gd name="T47" fmla="*/ 4 h 535"/>
              <a:gd name="T48" fmla="*/ 119 w 292"/>
              <a:gd name="T49" fmla="*/ 16 h 535"/>
              <a:gd name="T50" fmla="*/ 86 w 292"/>
              <a:gd name="T51" fmla="*/ 33 h 535"/>
              <a:gd name="T52" fmla="*/ 58 w 292"/>
              <a:gd name="T53" fmla="*/ 57 h 535"/>
              <a:gd name="T54" fmla="*/ 34 w 292"/>
              <a:gd name="T55" fmla="*/ 86 h 535"/>
              <a:gd name="T56" fmla="*/ 15 w 292"/>
              <a:gd name="T57" fmla="*/ 119 h 535"/>
              <a:gd name="T58" fmla="*/ 4 w 292"/>
              <a:gd name="T59" fmla="*/ 156 h 535"/>
              <a:gd name="T60" fmla="*/ 0 w 292"/>
              <a:gd name="T61" fmla="*/ 195 h 535"/>
              <a:gd name="T62" fmla="*/ 0 w 292"/>
              <a:gd name="T63" fmla="*/ 470 h 535"/>
              <a:gd name="T64" fmla="*/ 3 w 292"/>
              <a:gd name="T65" fmla="*/ 484 h 535"/>
              <a:gd name="T66" fmla="*/ 8 w 292"/>
              <a:gd name="T67" fmla="*/ 497 h 535"/>
              <a:gd name="T68" fmla="*/ 17 w 292"/>
              <a:gd name="T69" fmla="*/ 509 h 535"/>
              <a:gd name="T70" fmla="*/ 26 w 292"/>
              <a:gd name="T71" fmla="*/ 519 h 535"/>
              <a:gd name="T72" fmla="*/ 38 w 292"/>
              <a:gd name="T73" fmla="*/ 528 h 535"/>
              <a:gd name="T74" fmla="*/ 51 w 292"/>
              <a:gd name="T75" fmla="*/ 533 h 535"/>
              <a:gd name="T76" fmla="*/ 65 w 292"/>
              <a:gd name="T77" fmla="*/ 535 h 535"/>
              <a:gd name="T78" fmla="*/ 220 w 292"/>
              <a:gd name="T79" fmla="*/ 535 h 535"/>
              <a:gd name="T80" fmla="*/ 234 w 292"/>
              <a:gd name="T81" fmla="*/ 534 h 535"/>
              <a:gd name="T82" fmla="*/ 248 w 292"/>
              <a:gd name="T83" fmla="*/ 531 h 535"/>
              <a:gd name="T84" fmla="*/ 260 w 292"/>
              <a:gd name="T85" fmla="*/ 523 h 535"/>
              <a:gd name="T86" fmla="*/ 271 w 292"/>
              <a:gd name="T87" fmla="*/ 515 h 535"/>
              <a:gd name="T88" fmla="*/ 280 w 292"/>
              <a:gd name="T89" fmla="*/ 503 h 535"/>
              <a:gd name="T90" fmla="*/ 287 w 292"/>
              <a:gd name="T91" fmla="*/ 491 h 535"/>
              <a:gd name="T92" fmla="*/ 291 w 292"/>
              <a:gd name="T93" fmla="*/ 477 h 535"/>
              <a:gd name="T94" fmla="*/ 292 w 292"/>
              <a:gd name="T95" fmla="*/ 463 h 535"/>
              <a:gd name="T96" fmla="*/ 292 w 292"/>
              <a:gd name="T97" fmla="*/ 310 h 535"/>
              <a:gd name="T98" fmla="*/ 290 w 292"/>
              <a:gd name="T99" fmla="*/ 295 h 535"/>
              <a:gd name="T100" fmla="*/ 284 w 292"/>
              <a:gd name="T101" fmla="*/ 283 h 535"/>
              <a:gd name="T102" fmla="*/ 276 w 292"/>
              <a:gd name="T103" fmla="*/ 271 h 535"/>
              <a:gd name="T104" fmla="*/ 265 w 292"/>
              <a:gd name="T105" fmla="*/ 260 h 535"/>
              <a:gd name="T106" fmla="*/ 254 w 292"/>
              <a:gd name="T107" fmla="*/ 252 h 535"/>
              <a:gd name="T108" fmla="*/ 241 w 292"/>
              <a:gd name="T109" fmla="*/ 247 h 535"/>
              <a:gd name="T110" fmla="*/ 227 w 292"/>
              <a:gd name="T111" fmla="*/ 24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 h="535">
                <a:moveTo>
                  <a:pt x="220" y="244"/>
                </a:moveTo>
                <a:lnTo>
                  <a:pt x="134" y="244"/>
                </a:lnTo>
                <a:lnTo>
                  <a:pt x="127" y="243"/>
                </a:lnTo>
                <a:lnTo>
                  <a:pt x="120" y="240"/>
                </a:lnTo>
                <a:lnTo>
                  <a:pt x="114" y="237"/>
                </a:lnTo>
                <a:lnTo>
                  <a:pt x="108" y="233"/>
                </a:lnTo>
                <a:lnTo>
                  <a:pt x="103" y="227"/>
                </a:lnTo>
                <a:lnTo>
                  <a:pt x="100" y="221"/>
                </a:lnTo>
                <a:lnTo>
                  <a:pt x="99" y="214"/>
                </a:lnTo>
                <a:lnTo>
                  <a:pt x="98" y="207"/>
                </a:lnTo>
                <a:lnTo>
                  <a:pt x="98" y="195"/>
                </a:lnTo>
                <a:lnTo>
                  <a:pt x="98" y="185"/>
                </a:lnTo>
                <a:lnTo>
                  <a:pt x="100" y="176"/>
                </a:lnTo>
                <a:lnTo>
                  <a:pt x="102" y="166"/>
                </a:lnTo>
                <a:lnTo>
                  <a:pt x="104" y="157"/>
                </a:lnTo>
                <a:lnTo>
                  <a:pt x="108" y="149"/>
                </a:lnTo>
                <a:lnTo>
                  <a:pt x="114" y="141"/>
                </a:lnTo>
                <a:lnTo>
                  <a:pt x="119" y="134"/>
                </a:lnTo>
                <a:lnTo>
                  <a:pt x="126" y="126"/>
                </a:lnTo>
                <a:lnTo>
                  <a:pt x="133" y="119"/>
                </a:lnTo>
                <a:lnTo>
                  <a:pt x="141" y="113"/>
                </a:lnTo>
                <a:lnTo>
                  <a:pt x="149" y="109"/>
                </a:lnTo>
                <a:lnTo>
                  <a:pt x="157" y="104"/>
                </a:lnTo>
                <a:lnTo>
                  <a:pt x="167" y="101"/>
                </a:lnTo>
                <a:lnTo>
                  <a:pt x="175" y="99"/>
                </a:lnTo>
                <a:lnTo>
                  <a:pt x="185" y="98"/>
                </a:lnTo>
                <a:lnTo>
                  <a:pt x="195" y="98"/>
                </a:lnTo>
                <a:lnTo>
                  <a:pt x="220" y="98"/>
                </a:lnTo>
                <a:lnTo>
                  <a:pt x="224" y="97"/>
                </a:lnTo>
                <a:lnTo>
                  <a:pt x="228" y="96"/>
                </a:lnTo>
                <a:lnTo>
                  <a:pt x="233" y="94"/>
                </a:lnTo>
                <a:lnTo>
                  <a:pt x="236" y="90"/>
                </a:lnTo>
                <a:lnTo>
                  <a:pt x="239" y="86"/>
                </a:lnTo>
                <a:lnTo>
                  <a:pt x="242" y="83"/>
                </a:lnTo>
                <a:lnTo>
                  <a:pt x="243" y="77"/>
                </a:lnTo>
                <a:lnTo>
                  <a:pt x="243" y="73"/>
                </a:lnTo>
                <a:lnTo>
                  <a:pt x="243" y="24"/>
                </a:lnTo>
                <a:lnTo>
                  <a:pt x="243" y="19"/>
                </a:lnTo>
                <a:lnTo>
                  <a:pt x="242" y="15"/>
                </a:lnTo>
                <a:lnTo>
                  <a:pt x="239" y="11"/>
                </a:lnTo>
                <a:lnTo>
                  <a:pt x="236" y="7"/>
                </a:lnTo>
                <a:lnTo>
                  <a:pt x="233" y="4"/>
                </a:lnTo>
                <a:lnTo>
                  <a:pt x="228" y="2"/>
                </a:lnTo>
                <a:lnTo>
                  <a:pt x="224" y="1"/>
                </a:lnTo>
                <a:lnTo>
                  <a:pt x="220" y="0"/>
                </a:lnTo>
                <a:lnTo>
                  <a:pt x="195" y="0"/>
                </a:lnTo>
                <a:lnTo>
                  <a:pt x="175" y="1"/>
                </a:lnTo>
                <a:lnTo>
                  <a:pt x="156" y="4"/>
                </a:lnTo>
                <a:lnTo>
                  <a:pt x="138" y="8"/>
                </a:lnTo>
                <a:lnTo>
                  <a:pt x="119" y="16"/>
                </a:lnTo>
                <a:lnTo>
                  <a:pt x="102" y="23"/>
                </a:lnTo>
                <a:lnTo>
                  <a:pt x="86" y="33"/>
                </a:lnTo>
                <a:lnTo>
                  <a:pt x="71" y="45"/>
                </a:lnTo>
                <a:lnTo>
                  <a:pt x="58" y="57"/>
                </a:lnTo>
                <a:lnTo>
                  <a:pt x="45" y="71"/>
                </a:lnTo>
                <a:lnTo>
                  <a:pt x="34" y="86"/>
                </a:lnTo>
                <a:lnTo>
                  <a:pt x="24" y="102"/>
                </a:lnTo>
                <a:lnTo>
                  <a:pt x="15" y="119"/>
                </a:lnTo>
                <a:lnTo>
                  <a:pt x="9" y="138"/>
                </a:lnTo>
                <a:lnTo>
                  <a:pt x="4" y="156"/>
                </a:lnTo>
                <a:lnTo>
                  <a:pt x="1" y="176"/>
                </a:lnTo>
                <a:lnTo>
                  <a:pt x="0" y="195"/>
                </a:lnTo>
                <a:lnTo>
                  <a:pt x="0" y="463"/>
                </a:lnTo>
                <a:lnTo>
                  <a:pt x="0" y="470"/>
                </a:lnTo>
                <a:lnTo>
                  <a:pt x="1" y="477"/>
                </a:lnTo>
                <a:lnTo>
                  <a:pt x="3" y="484"/>
                </a:lnTo>
                <a:lnTo>
                  <a:pt x="6" y="491"/>
                </a:lnTo>
                <a:lnTo>
                  <a:pt x="8" y="497"/>
                </a:lnTo>
                <a:lnTo>
                  <a:pt x="12" y="503"/>
                </a:lnTo>
                <a:lnTo>
                  <a:pt x="17" y="509"/>
                </a:lnTo>
                <a:lnTo>
                  <a:pt x="21" y="515"/>
                </a:lnTo>
                <a:lnTo>
                  <a:pt x="26" y="519"/>
                </a:lnTo>
                <a:lnTo>
                  <a:pt x="33" y="523"/>
                </a:lnTo>
                <a:lnTo>
                  <a:pt x="38" y="528"/>
                </a:lnTo>
                <a:lnTo>
                  <a:pt x="45" y="531"/>
                </a:lnTo>
                <a:lnTo>
                  <a:pt x="51" y="533"/>
                </a:lnTo>
                <a:lnTo>
                  <a:pt x="59" y="534"/>
                </a:lnTo>
                <a:lnTo>
                  <a:pt x="65" y="535"/>
                </a:lnTo>
                <a:lnTo>
                  <a:pt x="73" y="535"/>
                </a:lnTo>
                <a:lnTo>
                  <a:pt x="220" y="535"/>
                </a:lnTo>
                <a:lnTo>
                  <a:pt x="227" y="535"/>
                </a:lnTo>
                <a:lnTo>
                  <a:pt x="234" y="534"/>
                </a:lnTo>
                <a:lnTo>
                  <a:pt x="241" y="533"/>
                </a:lnTo>
                <a:lnTo>
                  <a:pt x="248" y="531"/>
                </a:lnTo>
                <a:lnTo>
                  <a:pt x="254" y="528"/>
                </a:lnTo>
                <a:lnTo>
                  <a:pt x="260" y="523"/>
                </a:lnTo>
                <a:lnTo>
                  <a:pt x="265" y="519"/>
                </a:lnTo>
                <a:lnTo>
                  <a:pt x="271" y="515"/>
                </a:lnTo>
                <a:lnTo>
                  <a:pt x="276" y="509"/>
                </a:lnTo>
                <a:lnTo>
                  <a:pt x="280" y="503"/>
                </a:lnTo>
                <a:lnTo>
                  <a:pt x="284" y="497"/>
                </a:lnTo>
                <a:lnTo>
                  <a:pt x="287" y="491"/>
                </a:lnTo>
                <a:lnTo>
                  <a:pt x="290" y="484"/>
                </a:lnTo>
                <a:lnTo>
                  <a:pt x="291" y="477"/>
                </a:lnTo>
                <a:lnTo>
                  <a:pt x="292" y="470"/>
                </a:lnTo>
                <a:lnTo>
                  <a:pt x="292" y="463"/>
                </a:lnTo>
                <a:lnTo>
                  <a:pt x="292" y="317"/>
                </a:lnTo>
                <a:lnTo>
                  <a:pt x="292" y="310"/>
                </a:lnTo>
                <a:lnTo>
                  <a:pt x="291" y="302"/>
                </a:lnTo>
                <a:lnTo>
                  <a:pt x="290" y="295"/>
                </a:lnTo>
                <a:lnTo>
                  <a:pt x="287" y="288"/>
                </a:lnTo>
                <a:lnTo>
                  <a:pt x="284" y="283"/>
                </a:lnTo>
                <a:lnTo>
                  <a:pt x="280" y="276"/>
                </a:lnTo>
                <a:lnTo>
                  <a:pt x="276" y="271"/>
                </a:lnTo>
                <a:lnTo>
                  <a:pt x="271" y="265"/>
                </a:lnTo>
                <a:lnTo>
                  <a:pt x="265" y="260"/>
                </a:lnTo>
                <a:lnTo>
                  <a:pt x="260" y="256"/>
                </a:lnTo>
                <a:lnTo>
                  <a:pt x="254" y="252"/>
                </a:lnTo>
                <a:lnTo>
                  <a:pt x="248" y="249"/>
                </a:lnTo>
                <a:lnTo>
                  <a:pt x="241" y="247"/>
                </a:lnTo>
                <a:lnTo>
                  <a:pt x="234" y="245"/>
                </a:lnTo>
                <a:lnTo>
                  <a:pt x="227" y="244"/>
                </a:lnTo>
                <a:lnTo>
                  <a:pt x="220" y="24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6" name="Freeform 30">
            <a:extLst>
              <a:ext uri="{FF2B5EF4-FFF2-40B4-BE49-F238E27FC236}">
                <a16:creationId xmlns:a16="http://schemas.microsoft.com/office/drawing/2014/main" id="{95600C8B-AF83-274A-9A2C-742711D875A2}"/>
              </a:ext>
            </a:extLst>
          </p:cNvPr>
          <p:cNvSpPr>
            <a:spLocks/>
          </p:cNvSpPr>
          <p:nvPr/>
        </p:nvSpPr>
        <p:spPr bwMode="auto">
          <a:xfrm>
            <a:off x="10174444" y="1437955"/>
            <a:ext cx="425375" cy="784969"/>
          </a:xfrm>
          <a:custGeom>
            <a:avLst/>
            <a:gdLst>
              <a:gd name="T0" fmla="*/ 265 w 292"/>
              <a:gd name="T1" fmla="*/ 260 h 535"/>
              <a:gd name="T2" fmla="*/ 253 w 292"/>
              <a:gd name="T3" fmla="*/ 252 h 535"/>
              <a:gd name="T4" fmla="*/ 240 w 292"/>
              <a:gd name="T5" fmla="*/ 247 h 535"/>
              <a:gd name="T6" fmla="*/ 226 w 292"/>
              <a:gd name="T7" fmla="*/ 244 h 535"/>
              <a:gd name="T8" fmla="*/ 133 w 292"/>
              <a:gd name="T9" fmla="*/ 244 h 535"/>
              <a:gd name="T10" fmla="*/ 119 w 292"/>
              <a:gd name="T11" fmla="*/ 240 h 535"/>
              <a:gd name="T12" fmla="*/ 108 w 292"/>
              <a:gd name="T13" fmla="*/ 233 h 535"/>
              <a:gd name="T14" fmla="*/ 100 w 292"/>
              <a:gd name="T15" fmla="*/ 221 h 535"/>
              <a:gd name="T16" fmla="*/ 98 w 292"/>
              <a:gd name="T17" fmla="*/ 207 h 535"/>
              <a:gd name="T18" fmla="*/ 98 w 292"/>
              <a:gd name="T19" fmla="*/ 185 h 535"/>
              <a:gd name="T20" fmla="*/ 101 w 292"/>
              <a:gd name="T21" fmla="*/ 166 h 535"/>
              <a:gd name="T22" fmla="*/ 109 w 292"/>
              <a:gd name="T23" fmla="*/ 149 h 535"/>
              <a:gd name="T24" fmla="*/ 119 w 292"/>
              <a:gd name="T25" fmla="*/ 134 h 535"/>
              <a:gd name="T26" fmla="*/ 133 w 292"/>
              <a:gd name="T27" fmla="*/ 119 h 535"/>
              <a:gd name="T28" fmla="*/ 149 w 292"/>
              <a:gd name="T29" fmla="*/ 109 h 535"/>
              <a:gd name="T30" fmla="*/ 166 w 292"/>
              <a:gd name="T31" fmla="*/ 101 h 535"/>
              <a:gd name="T32" fmla="*/ 185 w 292"/>
              <a:gd name="T33" fmla="*/ 98 h 535"/>
              <a:gd name="T34" fmla="*/ 219 w 292"/>
              <a:gd name="T35" fmla="*/ 98 h 535"/>
              <a:gd name="T36" fmla="*/ 229 w 292"/>
              <a:gd name="T37" fmla="*/ 96 h 535"/>
              <a:gd name="T38" fmla="*/ 236 w 292"/>
              <a:gd name="T39" fmla="*/ 90 h 535"/>
              <a:gd name="T40" fmla="*/ 241 w 292"/>
              <a:gd name="T41" fmla="*/ 83 h 535"/>
              <a:gd name="T42" fmla="*/ 244 w 292"/>
              <a:gd name="T43" fmla="*/ 73 h 535"/>
              <a:gd name="T44" fmla="*/ 243 w 292"/>
              <a:gd name="T45" fmla="*/ 19 h 535"/>
              <a:gd name="T46" fmla="*/ 239 w 292"/>
              <a:gd name="T47" fmla="*/ 11 h 535"/>
              <a:gd name="T48" fmla="*/ 233 w 292"/>
              <a:gd name="T49" fmla="*/ 4 h 535"/>
              <a:gd name="T50" fmla="*/ 224 w 292"/>
              <a:gd name="T51" fmla="*/ 1 h 535"/>
              <a:gd name="T52" fmla="*/ 195 w 292"/>
              <a:gd name="T53" fmla="*/ 0 h 535"/>
              <a:gd name="T54" fmla="*/ 156 w 292"/>
              <a:gd name="T55" fmla="*/ 4 h 535"/>
              <a:gd name="T56" fmla="*/ 119 w 292"/>
              <a:gd name="T57" fmla="*/ 16 h 535"/>
              <a:gd name="T58" fmla="*/ 86 w 292"/>
              <a:gd name="T59" fmla="*/ 33 h 535"/>
              <a:gd name="T60" fmla="*/ 57 w 292"/>
              <a:gd name="T61" fmla="*/ 57 h 535"/>
              <a:gd name="T62" fmla="*/ 33 w 292"/>
              <a:gd name="T63" fmla="*/ 86 h 535"/>
              <a:gd name="T64" fmla="*/ 16 w 292"/>
              <a:gd name="T65" fmla="*/ 119 h 535"/>
              <a:gd name="T66" fmla="*/ 4 w 292"/>
              <a:gd name="T67" fmla="*/ 156 h 535"/>
              <a:gd name="T68" fmla="*/ 0 w 292"/>
              <a:gd name="T69" fmla="*/ 195 h 535"/>
              <a:gd name="T70" fmla="*/ 1 w 292"/>
              <a:gd name="T71" fmla="*/ 470 h 535"/>
              <a:gd name="T72" fmla="*/ 3 w 292"/>
              <a:gd name="T73" fmla="*/ 484 h 535"/>
              <a:gd name="T74" fmla="*/ 8 w 292"/>
              <a:gd name="T75" fmla="*/ 497 h 535"/>
              <a:gd name="T76" fmla="*/ 16 w 292"/>
              <a:gd name="T77" fmla="*/ 509 h 535"/>
              <a:gd name="T78" fmla="*/ 27 w 292"/>
              <a:gd name="T79" fmla="*/ 519 h 535"/>
              <a:gd name="T80" fmla="*/ 38 w 292"/>
              <a:gd name="T81" fmla="*/ 528 h 535"/>
              <a:gd name="T82" fmla="*/ 51 w 292"/>
              <a:gd name="T83" fmla="*/ 533 h 535"/>
              <a:gd name="T84" fmla="*/ 65 w 292"/>
              <a:gd name="T85" fmla="*/ 535 h 535"/>
              <a:gd name="T86" fmla="*/ 219 w 292"/>
              <a:gd name="T87" fmla="*/ 535 h 535"/>
              <a:gd name="T88" fmla="*/ 234 w 292"/>
              <a:gd name="T89" fmla="*/ 534 h 535"/>
              <a:gd name="T90" fmla="*/ 247 w 292"/>
              <a:gd name="T91" fmla="*/ 531 h 535"/>
              <a:gd name="T92" fmla="*/ 260 w 292"/>
              <a:gd name="T93" fmla="*/ 523 h 535"/>
              <a:gd name="T94" fmla="*/ 271 w 292"/>
              <a:gd name="T95" fmla="*/ 515 h 535"/>
              <a:gd name="T96" fmla="*/ 280 w 292"/>
              <a:gd name="T97" fmla="*/ 503 h 535"/>
              <a:gd name="T98" fmla="*/ 287 w 292"/>
              <a:gd name="T99" fmla="*/ 491 h 535"/>
              <a:gd name="T100" fmla="*/ 291 w 292"/>
              <a:gd name="T101" fmla="*/ 477 h 535"/>
              <a:gd name="T102" fmla="*/ 292 w 292"/>
              <a:gd name="T103" fmla="*/ 463 h 535"/>
              <a:gd name="T104" fmla="*/ 292 w 292"/>
              <a:gd name="T105" fmla="*/ 310 h 535"/>
              <a:gd name="T106" fmla="*/ 289 w 292"/>
              <a:gd name="T107" fmla="*/ 295 h 535"/>
              <a:gd name="T108" fmla="*/ 284 w 292"/>
              <a:gd name="T109" fmla="*/ 283 h 535"/>
              <a:gd name="T110" fmla="*/ 276 w 292"/>
              <a:gd name="T111" fmla="*/ 27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 h="535">
                <a:moveTo>
                  <a:pt x="271" y="265"/>
                </a:moveTo>
                <a:lnTo>
                  <a:pt x="265" y="260"/>
                </a:lnTo>
                <a:lnTo>
                  <a:pt x="260" y="256"/>
                </a:lnTo>
                <a:lnTo>
                  <a:pt x="253" y="252"/>
                </a:lnTo>
                <a:lnTo>
                  <a:pt x="247" y="249"/>
                </a:lnTo>
                <a:lnTo>
                  <a:pt x="240" y="247"/>
                </a:lnTo>
                <a:lnTo>
                  <a:pt x="234" y="245"/>
                </a:lnTo>
                <a:lnTo>
                  <a:pt x="226" y="244"/>
                </a:lnTo>
                <a:lnTo>
                  <a:pt x="219" y="244"/>
                </a:lnTo>
                <a:lnTo>
                  <a:pt x="133" y="244"/>
                </a:lnTo>
                <a:lnTo>
                  <a:pt x="127" y="243"/>
                </a:lnTo>
                <a:lnTo>
                  <a:pt x="119" y="240"/>
                </a:lnTo>
                <a:lnTo>
                  <a:pt x="114" y="237"/>
                </a:lnTo>
                <a:lnTo>
                  <a:pt x="108" y="233"/>
                </a:lnTo>
                <a:lnTo>
                  <a:pt x="103" y="227"/>
                </a:lnTo>
                <a:lnTo>
                  <a:pt x="100" y="221"/>
                </a:lnTo>
                <a:lnTo>
                  <a:pt x="98" y="214"/>
                </a:lnTo>
                <a:lnTo>
                  <a:pt x="98" y="207"/>
                </a:lnTo>
                <a:lnTo>
                  <a:pt x="98" y="195"/>
                </a:lnTo>
                <a:lnTo>
                  <a:pt x="98" y="185"/>
                </a:lnTo>
                <a:lnTo>
                  <a:pt x="99" y="176"/>
                </a:lnTo>
                <a:lnTo>
                  <a:pt x="101" y="166"/>
                </a:lnTo>
                <a:lnTo>
                  <a:pt x="104" y="157"/>
                </a:lnTo>
                <a:lnTo>
                  <a:pt x="109" y="149"/>
                </a:lnTo>
                <a:lnTo>
                  <a:pt x="113" y="141"/>
                </a:lnTo>
                <a:lnTo>
                  <a:pt x="119" y="134"/>
                </a:lnTo>
                <a:lnTo>
                  <a:pt x="126" y="126"/>
                </a:lnTo>
                <a:lnTo>
                  <a:pt x="133" y="119"/>
                </a:lnTo>
                <a:lnTo>
                  <a:pt x="141" y="113"/>
                </a:lnTo>
                <a:lnTo>
                  <a:pt x="149" y="109"/>
                </a:lnTo>
                <a:lnTo>
                  <a:pt x="157" y="104"/>
                </a:lnTo>
                <a:lnTo>
                  <a:pt x="166" y="101"/>
                </a:lnTo>
                <a:lnTo>
                  <a:pt x="176" y="99"/>
                </a:lnTo>
                <a:lnTo>
                  <a:pt x="185" y="98"/>
                </a:lnTo>
                <a:lnTo>
                  <a:pt x="195" y="98"/>
                </a:lnTo>
                <a:lnTo>
                  <a:pt x="219" y="98"/>
                </a:lnTo>
                <a:lnTo>
                  <a:pt x="224" y="97"/>
                </a:lnTo>
                <a:lnTo>
                  <a:pt x="229" y="96"/>
                </a:lnTo>
                <a:lnTo>
                  <a:pt x="233" y="94"/>
                </a:lnTo>
                <a:lnTo>
                  <a:pt x="236" y="90"/>
                </a:lnTo>
                <a:lnTo>
                  <a:pt x="239" y="86"/>
                </a:lnTo>
                <a:lnTo>
                  <a:pt x="241" y="83"/>
                </a:lnTo>
                <a:lnTo>
                  <a:pt x="243" y="77"/>
                </a:lnTo>
                <a:lnTo>
                  <a:pt x="244" y="73"/>
                </a:lnTo>
                <a:lnTo>
                  <a:pt x="244" y="24"/>
                </a:lnTo>
                <a:lnTo>
                  <a:pt x="243" y="19"/>
                </a:lnTo>
                <a:lnTo>
                  <a:pt x="241" y="15"/>
                </a:lnTo>
                <a:lnTo>
                  <a:pt x="239" y="11"/>
                </a:lnTo>
                <a:lnTo>
                  <a:pt x="236" y="7"/>
                </a:lnTo>
                <a:lnTo>
                  <a:pt x="233" y="4"/>
                </a:lnTo>
                <a:lnTo>
                  <a:pt x="229" y="2"/>
                </a:lnTo>
                <a:lnTo>
                  <a:pt x="224" y="1"/>
                </a:lnTo>
                <a:lnTo>
                  <a:pt x="219" y="0"/>
                </a:lnTo>
                <a:lnTo>
                  <a:pt x="195" y="0"/>
                </a:lnTo>
                <a:lnTo>
                  <a:pt x="176" y="1"/>
                </a:lnTo>
                <a:lnTo>
                  <a:pt x="156" y="4"/>
                </a:lnTo>
                <a:lnTo>
                  <a:pt x="138" y="8"/>
                </a:lnTo>
                <a:lnTo>
                  <a:pt x="119" y="16"/>
                </a:lnTo>
                <a:lnTo>
                  <a:pt x="102" y="23"/>
                </a:lnTo>
                <a:lnTo>
                  <a:pt x="86" y="33"/>
                </a:lnTo>
                <a:lnTo>
                  <a:pt x="71" y="45"/>
                </a:lnTo>
                <a:lnTo>
                  <a:pt x="57" y="57"/>
                </a:lnTo>
                <a:lnTo>
                  <a:pt x="45" y="71"/>
                </a:lnTo>
                <a:lnTo>
                  <a:pt x="33" y="86"/>
                </a:lnTo>
                <a:lnTo>
                  <a:pt x="23" y="102"/>
                </a:lnTo>
                <a:lnTo>
                  <a:pt x="16" y="119"/>
                </a:lnTo>
                <a:lnTo>
                  <a:pt x="8" y="138"/>
                </a:lnTo>
                <a:lnTo>
                  <a:pt x="4" y="156"/>
                </a:lnTo>
                <a:lnTo>
                  <a:pt x="1" y="176"/>
                </a:lnTo>
                <a:lnTo>
                  <a:pt x="0" y="195"/>
                </a:lnTo>
                <a:lnTo>
                  <a:pt x="0" y="463"/>
                </a:lnTo>
                <a:lnTo>
                  <a:pt x="1" y="470"/>
                </a:lnTo>
                <a:lnTo>
                  <a:pt x="2" y="477"/>
                </a:lnTo>
                <a:lnTo>
                  <a:pt x="3" y="484"/>
                </a:lnTo>
                <a:lnTo>
                  <a:pt x="5" y="491"/>
                </a:lnTo>
                <a:lnTo>
                  <a:pt x="8" y="497"/>
                </a:lnTo>
                <a:lnTo>
                  <a:pt x="11" y="503"/>
                </a:lnTo>
                <a:lnTo>
                  <a:pt x="16" y="509"/>
                </a:lnTo>
                <a:lnTo>
                  <a:pt x="21" y="515"/>
                </a:lnTo>
                <a:lnTo>
                  <a:pt x="27" y="519"/>
                </a:lnTo>
                <a:lnTo>
                  <a:pt x="33" y="523"/>
                </a:lnTo>
                <a:lnTo>
                  <a:pt x="38" y="528"/>
                </a:lnTo>
                <a:lnTo>
                  <a:pt x="45" y="531"/>
                </a:lnTo>
                <a:lnTo>
                  <a:pt x="51" y="533"/>
                </a:lnTo>
                <a:lnTo>
                  <a:pt x="58" y="534"/>
                </a:lnTo>
                <a:lnTo>
                  <a:pt x="65" y="535"/>
                </a:lnTo>
                <a:lnTo>
                  <a:pt x="73" y="535"/>
                </a:lnTo>
                <a:lnTo>
                  <a:pt x="219" y="535"/>
                </a:lnTo>
                <a:lnTo>
                  <a:pt x="226" y="535"/>
                </a:lnTo>
                <a:lnTo>
                  <a:pt x="234" y="534"/>
                </a:lnTo>
                <a:lnTo>
                  <a:pt x="240" y="533"/>
                </a:lnTo>
                <a:lnTo>
                  <a:pt x="247" y="531"/>
                </a:lnTo>
                <a:lnTo>
                  <a:pt x="253" y="528"/>
                </a:lnTo>
                <a:lnTo>
                  <a:pt x="260" y="523"/>
                </a:lnTo>
                <a:lnTo>
                  <a:pt x="265" y="519"/>
                </a:lnTo>
                <a:lnTo>
                  <a:pt x="271" y="515"/>
                </a:lnTo>
                <a:lnTo>
                  <a:pt x="276" y="509"/>
                </a:lnTo>
                <a:lnTo>
                  <a:pt x="280" y="503"/>
                </a:lnTo>
                <a:lnTo>
                  <a:pt x="284" y="497"/>
                </a:lnTo>
                <a:lnTo>
                  <a:pt x="287" y="491"/>
                </a:lnTo>
                <a:lnTo>
                  <a:pt x="289" y="484"/>
                </a:lnTo>
                <a:lnTo>
                  <a:pt x="291" y="477"/>
                </a:lnTo>
                <a:lnTo>
                  <a:pt x="292" y="470"/>
                </a:lnTo>
                <a:lnTo>
                  <a:pt x="292" y="463"/>
                </a:lnTo>
                <a:lnTo>
                  <a:pt x="292" y="317"/>
                </a:lnTo>
                <a:lnTo>
                  <a:pt x="292" y="310"/>
                </a:lnTo>
                <a:lnTo>
                  <a:pt x="291" y="302"/>
                </a:lnTo>
                <a:lnTo>
                  <a:pt x="289" y="295"/>
                </a:lnTo>
                <a:lnTo>
                  <a:pt x="287" y="288"/>
                </a:lnTo>
                <a:lnTo>
                  <a:pt x="284" y="283"/>
                </a:lnTo>
                <a:lnTo>
                  <a:pt x="280" y="276"/>
                </a:lnTo>
                <a:lnTo>
                  <a:pt x="276" y="271"/>
                </a:lnTo>
                <a:lnTo>
                  <a:pt x="271" y="26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7" name="Freeform 31">
            <a:extLst>
              <a:ext uri="{FF2B5EF4-FFF2-40B4-BE49-F238E27FC236}">
                <a16:creationId xmlns:a16="http://schemas.microsoft.com/office/drawing/2014/main" id="{B233875F-D77A-6845-B52A-7A83EADC7286}"/>
              </a:ext>
            </a:extLst>
          </p:cNvPr>
          <p:cNvSpPr>
            <a:spLocks/>
          </p:cNvSpPr>
          <p:nvPr/>
        </p:nvSpPr>
        <p:spPr bwMode="auto">
          <a:xfrm>
            <a:off x="3390391" y="9129763"/>
            <a:ext cx="425375" cy="675335"/>
          </a:xfrm>
          <a:custGeom>
            <a:avLst/>
            <a:gdLst>
              <a:gd name="T0" fmla="*/ 268 w 291"/>
              <a:gd name="T1" fmla="*/ 0 h 462"/>
              <a:gd name="T2" fmla="*/ 262 w 291"/>
              <a:gd name="T3" fmla="*/ 0 h 462"/>
              <a:gd name="T4" fmla="*/ 258 w 291"/>
              <a:gd name="T5" fmla="*/ 1 h 462"/>
              <a:gd name="T6" fmla="*/ 254 w 291"/>
              <a:gd name="T7" fmla="*/ 4 h 462"/>
              <a:gd name="T8" fmla="*/ 250 w 291"/>
              <a:gd name="T9" fmla="*/ 7 h 462"/>
              <a:gd name="T10" fmla="*/ 124 w 291"/>
              <a:gd name="T11" fmla="*/ 134 h 462"/>
              <a:gd name="T12" fmla="*/ 24 w 291"/>
              <a:gd name="T13" fmla="*/ 134 h 462"/>
              <a:gd name="T14" fmla="*/ 19 w 291"/>
              <a:gd name="T15" fmla="*/ 134 h 462"/>
              <a:gd name="T16" fmla="*/ 15 w 291"/>
              <a:gd name="T17" fmla="*/ 135 h 462"/>
              <a:gd name="T18" fmla="*/ 11 w 291"/>
              <a:gd name="T19" fmla="*/ 137 h 462"/>
              <a:gd name="T20" fmla="*/ 6 w 291"/>
              <a:gd name="T21" fmla="*/ 141 h 462"/>
              <a:gd name="T22" fmla="*/ 4 w 291"/>
              <a:gd name="T23" fmla="*/ 145 h 462"/>
              <a:gd name="T24" fmla="*/ 1 w 291"/>
              <a:gd name="T25" fmla="*/ 149 h 462"/>
              <a:gd name="T26" fmla="*/ 0 w 291"/>
              <a:gd name="T27" fmla="*/ 154 h 462"/>
              <a:gd name="T28" fmla="*/ 0 w 291"/>
              <a:gd name="T29" fmla="*/ 158 h 462"/>
              <a:gd name="T30" fmla="*/ 0 w 291"/>
              <a:gd name="T31" fmla="*/ 304 h 462"/>
              <a:gd name="T32" fmla="*/ 0 w 291"/>
              <a:gd name="T33" fmla="*/ 309 h 462"/>
              <a:gd name="T34" fmla="*/ 1 w 291"/>
              <a:gd name="T35" fmla="*/ 313 h 462"/>
              <a:gd name="T36" fmla="*/ 4 w 291"/>
              <a:gd name="T37" fmla="*/ 318 h 462"/>
              <a:gd name="T38" fmla="*/ 6 w 291"/>
              <a:gd name="T39" fmla="*/ 321 h 462"/>
              <a:gd name="T40" fmla="*/ 11 w 291"/>
              <a:gd name="T41" fmla="*/ 324 h 462"/>
              <a:gd name="T42" fmla="*/ 15 w 291"/>
              <a:gd name="T43" fmla="*/ 326 h 462"/>
              <a:gd name="T44" fmla="*/ 19 w 291"/>
              <a:gd name="T45" fmla="*/ 329 h 462"/>
              <a:gd name="T46" fmla="*/ 24 w 291"/>
              <a:gd name="T47" fmla="*/ 329 h 462"/>
              <a:gd name="T48" fmla="*/ 124 w 291"/>
              <a:gd name="T49" fmla="*/ 329 h 462"/>
              <a:gd name="T50" fmla="*/ 250 w 291"/>
              <a:gd name="T51" fmla="*/ 455 h 462"/>
              <a:gd name="T52" fmla="*/ 254 w 291"/>
              <a:gd name="T53" fmla="*/ 458 h 462"/>
              <a:gd name="T54" fmla="*/ 258 w 291"/>
              <a:gd name="T55" fmla="*/ 460 h 462"/>
              <a:gd name="T56" fmla="*/ 262 w 291"/>
              <a:gd name="T57" fmla="*/ 462 h 462"/>
              <a:gd name="T58" fmla="*/ 268 w 291"/>
              <a:gd name="T59" fmla="*/ 462 h 462"/>
              <a:gd name="T60" fmla="*/ 272 w 291"/>
              <a:gd name="T61" fmla="*/ 462 h 462"/>
              <a:gd name="T62" fmla="*/ 276 w 291"/>
              <a:gd name="T63" fmla="*/ 460 h 462"/>
              <a:gd name="T64" fmla="*/ 281 w 291"/>
              <a:gd name="T65" fmla="*/ 458 h 462"/>
              <a:gd name="T66" fmla="*/ 285 w 291"/>
              <a:gd name="T67" fmla="*/ 455 h 462"/>
              <a:gd name="T68" fmla="*/ 288 w 291"/>
              <a:gd name="T69" fmla="*/ 452 h 462"/>
              <a:gd name="T70" fmla="*/ 290 w 291"/>
              <a:gd name="T71" fmla="*/ 447 h 462"/>
              <a:gd name="T72" fmla="*/ 291 w 291"/>
              <a:gd name="T73" fmla="*/ 443 h 462"/>
              <a:gd name="T74" fmla="*/ 291 w 291"/>
              <a:gd name="T75" fmla="*/ 438 h 462"/>
              <a:gd name="T76" fmla="*/ 291 w 291"/>
              <a:gd name="T77" fmla="*/ 24 h 462"/>
              <a:gd name="T78" fmla="*/ 291 w 291"/>
              <a:gd name="T79" fmla="*/ 20 h 462"/>
              <a:gd name="T80" fmla="*/ 290 w 291"/>
              <a:gd name="T81" fmla="*/ 15 h 462"/>
              <a:gd name="T82" fmla="*/ 288 w 291"/>
              <a:gd name="T83" fmla="*/ 11 h 462"/>
              <a:gd name="T84" fmla="*/ 285 w 291"/>
              <a:gd name="T85" fmla="*/ 7 h 462"/>
              <a:gd name="T86" fmla="*/ 281 w 291"/>
              <a:gd name="T87" fmla="*/ 4 h 462"/>
              <a:gd name="T88" fmla="*/ 276 w 291"/>
              <a:gd name="T89" fmla="*/ 1 h 462"/>
              <a:gd name="T90" fmla="*/ 272 w 291"/>
              <a:gd name="T91" fmla="*/ 0 h 462"/>
              <a:gd name="T92" fmla="*/ 268 w 291"/>
              <a:gd name="T93"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1" h="462">
                <a:moveTo>
                  <a:pt x="268" y="0"/>
                </a:moveTo>
                <a:lnTo>
                  <a:pt x="262" y="0"/>
                </a:lnTo>
                <a:lnTo>
                  <a:pt x="258" y="1"/>
                </a:lnTo>
                <a:lnTo>
                  <a:pt x="254" y="4"/>
                </a:lnTo>
                <a:lnTo>
                  <a:pt x="250" y="7"/>
                </a:lnTo>
                <a:lnTo>
                  <a:pt x="124" y="134"/>
                </a:lnTo>
                <a:lnTo>
                  <a:pt x="24" y="134"/>
                </a:lnTo>
                <a:lnTo>
                  <a:pt x="19" y="134"/>
                </a:lnTo>
                <a:lnTo>
                  <a:pt x="15" y="135"/>
                </a:lnTo>
                <a:lnTo>
                  <a:pt x="11" y="137"/>
                </a:lnTo>
                <a:lnTo>
                  <a:pt x="6" y="141"/>
                </a:lnTo>
                <a:lnTo>
                  <a:pt x="4" y="145"/>
                </a:lnTo>
                <a:lnTo>
                  <a:pt x="1" y="149"/>
                </a:lnTo>
                <a:lnTo>
                  <a:pt x="0" y="154"/>
                </a:lnTo>
                <a:lnTo>
                  <a:pt x="0" y="158"/>
                </a:lnTo>
                <a:lnTo>
                  <a:pt x="0" y="304"/>
                </a:lnTo>
                <a:lnTo>
                  <a:pt x="0" y="309"/>
                </a:lnTo>
                <a:lnTo>
                  <a:pt x="1" y="313"/>
                </a:lnTo>
                <a:lnTo>
                  <a:pt x="4" y="318"/>
                </a:lnTo>
                <a:lnTo>
                  <a:pt x="6" y="321"/>
                </a:lnTo>
                <a:lnTo>
                  <a:pt x="11" y="324"/>
                </a:lnTo>
                <a:lnTo>
                  <a:pt x="15" y="326"/>
                </a:lnTo>
                <a:lnTo>
                  <a:pt x="19" y="329"/>
                </a:lnTo>
                <a:lnTo>
                  <a:pt x="24" y="329"/>
                </a:lnTo>
                <a:lnTo>
                  <a:pt x="124" y="329"/>
                </a:lnTo>
                <a:lnTo>
                  <a:pt x="250" y="455"/>
                </a:lnTo>
                <a:lnTo>
                  <a:pt x="254" y="458"/>
                </a:lnTo>
                <a:lnTo>
                  <a:pt x="258" y="460"/>
                </a:lnTo>
                <a:lnTo>
                  <a:pt x="262" y="462"/>
                </a:lnTo>
                <a:lnTo>
                  <a:pt x="268" y="462"/>
                </a:lnTo>
                <a:lnTo>
                  <a:pt x="272" y="462"/>
                </a:lnTo>
                <a:lnTo>
                  <a:pt x="276" y="460"/>
                </a:lnTo>
                <a:lnTo>
                  <a:pt x="281" y="458"/>
                </a:lnTo>
                <a:lnTo>
                  <a:pt x="285" y="455"/>
                </a:lnTo>
                <a:lnTo>
                  <a:pt x="288" y="452"/>
                </a:lnTo>
                <a:lnTo>
                  <a:pt x="290" y="447"/>
                </a:lnTo>
                <a:lnTo>
                  <a:pt x="291" y="443"/>
                </a:lnTo>
                <a:lnTo>
                  <a:pt x="291" y="438"/>
                </a:lnTo>
                <a:lnTo>
                  <a:pt x="291" y="24"/>
                </a:lnTo>
                <a:lnTo>
                  <a:pt x="291" y="20"/>
                </a:lnTo>
                <a:lnTo>
                  <a:pt x="290" y="15"/>
                </a:lnTo>
                <a:lnTo>
                  <a:pt x="288" y="11"/>
                </a:lnTo>
                <a:lnTo>
                  <a:pt x="285" y="7"/>
                </a:lnTo>
                <a:lnTo>
                  <a:pt x="281" y="4"/>
                </a:lnTo>
                <a:lnTo>
                  <a:pt x="276" y="1"/>
                </a:lnTo>
                <a:lnTo>
                  <a:pt x="272" y="0"/>
                </a:lnTo>
                <a:lnTo>
                  <a:pt x="268"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8" name="Freeform 32">
            <a:extLst>
              <a:ext uri="{FF2B5EF4-FFF2-40B4-BE49-F238E27FC236}">
                <a16:creationId xmlns:a16="http://schemas.microsoft.com/office/drawing/2014/main" id="{EB7B8784-50E4-C544-92A4-E97600F5E8E0}"/>
              </a:ext>
            </a:extLst>
          </p:cNvPr>
          <p:cNvSpPr>
            <a:spLocks/>
          </p:cNvSpPr>
          <p:nvPr/>
        </p:nvSpPr>
        <p:spPr bwMode="auto">
          <a:xfrm>
            <a:off x="3894703" y="9335869"/>
            <a:ext cx="135946" cy="263118"/>
          </a:xfrm>
          <a:custGeom>
            <a:avLst/>
            <a:gdLst>
              <a:gd name="T0" fmla="*/ 73 w 93"/>
              <a:gd name="T1" fmla="*/ 31 h 182"/>
              <a:gd name="T2" fmla="*/ 63 w 93"/>
              <a:gd name="T3" fmla="*/ 20 h 182"/>
              <a:gd name="T4" fmla="*/ 52 w 93"/>
              <a:gd name="T5" fmla="*/ 11 h 182"/>
              <a:gd name="T6" fmla="*/ 40 w 93"/>
              <a:gd name="T7" fmla="*/ 5 h 182"/>
              <a:gd name="T8" fmla="*/ 30 w 93"/>
              <a:gd name="T9" fmla="*/ 1 h 182"/>
              <a:gd name="T10" fmla="*/ 20 w 93"/>
              <a:gd name="T11" fmla="*/ 1 h 182"/>
              <a:gd name="T12" fmla="*/ 11 w 93"/>
              <a:gd name="T13" fmla="*/ 4 h 182"/>
              <a:gd name="T14" fmla="*/ 4 w 93"/>
              <a:gd name="T15" fmla="*/ 10 h 182"/>
              <a:gd name="T16" fmla="*/ 0 w 93"/>
              <a:gd name="T17" fmla="*/ 19 h 182"/>
              <a:gd name="T18" fmla="*/ 0 w 93"/>
              <a:gd name="T19" fmla="*/ 28 h 182"/>
              <a:gd name="T20" fmla="*/ 3 w 93"/>
              <a:gd name="T21" fmla="*/ 35 h 182"/>
              <a:gd name="T22" fmla="*/ 10 w 93"/>
              <a:gd name="T23" fmla="*/ 43 h 182"/>
              <a:gd name="T24" fmla="*/ 22 w 93"/>
              <a:gd name="T25" fmla="*/ 51 h 182"/>
              <a:gd name="T26" fmla="*/ 35 w 93"/>
              <a:gd name="T27" fmla="*/ 62 h 182"/>
              <a:gd name="T28" fmla="*/ 42 w 93"/>
              <a:gd name="T29" fmla="*/ 74 h 182"/>
              <a:gd name="T30" fmla="*/ 44 w 93"/>
              <a:gd name="T31" fmla="*/ 85 h 182"/>
              <a:gd name="T32" fmla="*/ 44 w 93"/>
              <a:gd name="T33" fmla="*/ 98 h 182"/>
              <a:gd name="T34" fmla="*/ 42 w 93"/>
              <a:gd name="T35" fmla="*/ 109 h 182"/>
              <a:gd name="T36" fmla="*/ 35 w 93"/>
              <a:gd name="T37" fmla="*/ 121 h 182"/>
              <a:gd name="T38" fmla="*/ 22 w 93"/>
              <a:gd name="T39" fmla="*/ 131 h 182"/>
              <a:gd name="T40" fmla="*/ 10 w 93"/>
              <a:gd name="T41" fmla="*/ 140 h 182"/>
              <a:gd name="T42" fmla="*/ 3 w 93"/>
              <a:gd name="T43" fmla="*/ 148 h 182"/>
              <a:gd name="T44" fmla="*/ 0 w 93"/>
              <a:gd name="T45" fmla="*/ 154 h 182"/>
              <a:gd name="T46" fmla="*/ 0 w 93"/>
              <a:gd name="T47" fmla="*/ 163 h 182"/>
              <a:gd name="T48" fmla="*/ 4 w 93"/>
              <a:gd name="T49" fmla="*/ 171 h 182"/>
              <a:gd name="T50" fmla="*/ 11 w 93"/>
              <a:gd name="T51" fmla="*/ 179 h 182"/>
              <a:gd name="T52" fmla="*/ 20 w 93"/>
              <a:gd name="T53" fmla="*/ 182 h 182"/>
              <a:gd name="T54" fmla="*/ 30 w 93"/>
              <a:gd name="T55" fmla="*/ 182 h 182"/>
              <a:gd name="T56" fmla="*/ 40 w 93"/>
              <a:gd name="T57" fmla="*/ 178 h 182"/>
              <a:gd name="T58" fmla="*/ 52 w 93"/>
              <a:gd name="T59" fmla="*/ 170 h 182"/>
              <a:gd name="T60" fmla="*/ 69 w 93"/>
              <a:gd name="T61" fmla="*/ 156 h 182"/>
              <a:gd name="T62" fmla="*/ 84 w 93"/>
              <a:gd name="T63" fmla="*/ 132 h 182"/>
              <a:gd name="T64" fmla="*/ 92 w 93"/>
              <a:gd name="T65" fmla="*/ 105 h 182"/>
              <a:gd name="T66" fmla="*/ 92 w 93"/>
              <a:gd name="T67" fmla="*/ 77 h 182"/>
              <a:gd name="T68" fmla="*/ 84 w 93"/>
              <a:gd name="T69" fmla="*/ 5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 h="182">
                <a:moveTo>
                  <a:pt x="77" y="37"/>
                </a:moveTo>
                <a:lnTo>
                  <a:pt x="73" y="31"/>
                </a:lnTo>
                <a:lnTo>
                  <a:pt x="69" y="25"/>
                </a:lnTo>
                <a:lnTo>
                  <a:pt x="63" y="20"/>
                </a:lnTo>
                <a:lnTo>
                  <a:pt x="58" y="16"/>
                </a:lnTo>
                <a:lnTo>
                  <a:pt x="52" y="11"/>
                </a:lnTo>
                <a:lnTo>
                  <a:pt x="47" y="8"/>
                </a:lnTo>
                <a:lnTo>
                  <a:pt x="40" y="5"/>
                </a:lnTo>
                <a:lnTo>
                  <a:pt x="34" y="2"/>
                </a:lnTo>
                <a:lnTo>
                  <a:pt x="30" y="1"/>
                </a:lnTo>
                <a:lnTo>
                  <a:pt x="24" y="0"/>
                </a:lnTo>
                <a:lnTo>
                  <a:pt x="20" y="1"/>
                </a:lnTo>
                <a:lnTo>
                  <a:pt x="16" y="2"/>
                </a:lnTo>
                <a:lnTo>
                  <a:pt x="11" y="4"/>
                </a:lnTo>
                <a:lnTo>
                  <a:pt x="7" y="7"/>
                </a:lnTo>
                <a:lnTo>
                  <a:pt x="4" y="10"/>
                </a:lnTo>
                <a:lnTo>
                  <a:pt x="2" y="15"/>
                </a:lnTo>
                <a:lnTo>
                  <a:pt x="0" y="19"/>
                </a:lnTo>
                <a:lnTo>
                  <a:pt x="0" y="24"/>
                </a:lnTo>
                <a:lnTo>
                  <a:pt x="0" y="28"/>
                </a:lnTo>
                <a:lnTo>
                  <a:pt x="2" y="32"/>
                </a:lnTo>
                <a:lnTo>
                  <a:pt x="3" y="35"/>
                </a:lnTo>
                <a:lnTo>
                  <a:pt x="5" y="37"/>
                </a:lnTo>
                <a:lnTo>
                  <a:pt x="10" y="43"/>
                </a:lnTo>
                <a:lnTo>
                  <a:pt x="16" y="47"/>
                </a:lnTo>
                <a:lnTo>
                  <a:pt x="22" y="51"/>
                </a:lnTo>
                <a:lnTo>
                  <a:pt x="29" y="56"/>
                </a:lnTo>
                <a:lnTo>
                  <a:pt x="35" y="62"/>
                </a:lnTo>
                <a:lnTo>
                  <a:pt x="39" y="70"/>
                </a:lnTo>
                <a:lnTo>
                  <a:pt x="42" y="74"/>
                </a:lnTo>
                <a:lnTo>
                  <a:pt x="43" y="79"/>
                </a:lnTo>
                <a:lnTo>
                  <a:pt x="44" y="85"/>
                </a:lnTo>
                <a:lnTo>
                  <a:pt x="45" y="91"/>
                </a:lnTo>
                <a:lnTo>
                  <a:pt x="44" y="98"/>
                </a:lnTo>
                <a:lnTo>
                  <a:pt x="43" y="103"/>
                </a:lnTo>
                <a:lnTo>
                  <a:pt x="42" y="109"/>
                </a:lnTo>
                <a:lnTo>
                  <a:pt x="39" y="113"/>
                </a:lnTo>
                <a:lnTo>
                  <a:pt x="35" y="121"/>
                </a:lnTo>
                <a:lnTo>
                  <a:pt x="29" y="126"/>
                </a:lnTo>
                <a:lnTo>
                  <a:pt x="22" y="131"/>
                </a:lnTo>
                <a:lnTo>
                  <a:pt x="16" y="135"/>
                </a:lnTo>
                <a:lnTo>
                  <a:pt x="10" y="140"/>
                </a:lnTo>
                <a:lnTo>
                  <a:pt x="5" y="144"/>
                </a:lnTo>
                <a:lnTo>
                  <a:pt x="3" y="148"/>
                </a:lnTo>
                <a:lnTo>
                  <a:pt x="2" y="151"/>
                </a:lnTo>
                <a:lnTo>
                  <a:pt x="0" y="154"/>
                </a:lnTo>
                <a:lnTo>
                  <a:pt x="0" y="158"/>
                </a:lnTo>
                <a:lnTo>
                  <a:pt x="0" y="163"/>
                </a:lnTo>
                <a:lnTo>
                  <a:pt x="2" y="168"/>
                </a:lnTo>
                <a:lnTo>
                  <a:pt x="4" y="171"/>
                </a:lnTo>
                <a:lnTo>
                  <a:pt x="7" y="176"/>
                </a:lnTo>
                <a:lnTo>
                  <a:pt x="11" y="179"/>
                </a:lnTo>
                <a:lnTo>
                  <a:pt x="16" y="181"/>
                </a:lnTo>
                <a:lnTo>
                  <a:pt x="20" y="182"/>
                </a:lnTo>
                <a:lnTo>
                  <a:pt x="24" y="182"/>
                </a:lnTo>
                <a:lnTo>
                  <a:pt x="30" y="182"/>
                </a:lnTo>
                <a:lnTo>
                  <a:pt x="34" y="181"/>
                </a:lnTo>
                <a:lnTo>
                  <a:pt x="40" y="178"/>
                </a:lnTo>
                <a:lnTo>
                  <a:pt x="47" y="174"/>
                </a:lnTo>
                <a:lnTo>
                  <a:pt x="52" y="170"/>
                </a:lnTo>
                <a:lnTo>
                  <a:pt x="58" y="166"/>
                </a:lnTo>
                <a:lnTo>
                  <a:pt x="69" y="156"/>
                </a:lnTo>
                <a:lnTo>
                  <a:pt x="77" y="145"/>
                </a:lnTo>
                <a:lnTo>
                  <a:pt x="84" y="132"/>
                </a:lnTo>
                <a:lnTo>
                  <a:pt x="89" y="119"/>
                </a:lnTo>
                <a:lnTo>
                  <a:pt x="92" y="105"/>
                </a:lnTo>
                <a:lnTo>
                  <a:pt x="93" y="91"/>
                </a:lnTo>
                <a:lnTo>
                  <a:pt x="92" y="77"/>
                </a:lnTo>
                <a:lnTo>
                  <a:pt x="89" y="63"/>
                </a:lnTo>
                <a:lnTo>
                  <a:pt x="84" y="50"/>
                </a:lnTo>
                <a:lnTo>
                  <a:pt x="77" y="3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29" name="Freeform 33">
            <a:extLst>
              <a:ext uri="{FF2B5EF4-FFF2-40B4-BE49-F238E27FC236}">
                <a16:creationId xmlns:a16="http://schemas.microsoft.com/office/drawing/2014/main" id="{66BA4E41-9C6C-C641-B549-2E55EFD2D9B7}"/>
              </a:ext>
            </a:extLst>
          </p:cNvPr>
          <p:cNvSpPr>
            <a:spLocks/>
          </p:cNvSpPr>
          <p:nvPr/>
        </p:nvSpPr>
        <p:spPr bwMode="auto">
          <a:xfrm>
            <a:off x="7569580" y="9042057"/>
            <a:ext cx="855134" cy="850747"/>
          </a:xfrm>
          <a:custGeom>
            <a:avLst/>
            <a:gdLst>
              <a:gd name="T0" fmla="*/ 558 w 584"/>
              <a:gd name="T1" fmla="*/ 23 h 584"/>
              <a:gd name="T2" fmla="*/ 545 w 584"/>
              <a:gd name="T3" fmla="*/ 29 h 584"/>
              <a:gd name="T4" fmla="*/ 472 w 584"/>
              <a:gd name="T5" fmla="*/ 62 h 584"/>
              <a:gd name="T6" fmla="*/ 425 w 584"/>
              <a:gd name="T7" fmla="*/ 33 h 584"/>
              <a:gd name="T8" fmla="*/ 373 w 584"/>
              <a:gd name="T9" fmla="*/ 12 h 584"/>
              <a:gd name="T10" fmla="*/ 319 w 584"/>
              <a:gd name="T11" fmla="*/ 1 h 584"/>
              <a:gd name="T12" fmla="*/ 262 w 584"/>
              <a:gd name="T13" fmla="*/ 2 h 584"/>
              <a:gd name="T14" fmla="*/ 206 w 584"/>
              <a:gd name="T15" fmla="*/ 13 h 584"/>
              <a:gd name="T16" fmla="*/ 152 w 584"/>
              <a:gd name="T17" fmla="*/ 35 h 584"/>
              <a:gd name="T18" fmla="*/ 105 w 584"/>
              <a:gd name="T19" fmla="*/ 67 h 584"/>
              <a:gd name="T20" fmla="*/ 67 w 584"/>
              <a:gd name="T21" fmla="*/ 106 h 584"/>
              <a:gd name="T22" fmla="*/ 35 w 584"/>
              <a:gd name="T23" fmla="*/ 153 h 584"/>
              <a:gd name="T24" fmla="*/ 13 w 584"/>
              <a:gd name="T25" fmla="*/ 206 h 584"/>
              <a:gd name="T26" fmla="*/ 1 w 584"/>
              <a:gd name="T27" fmla="*/ 263 h 584"/>
              <a:gd name="T28" fmla="*/ 1 w 584"/>
              <a:gd name="T29" fmla="*/ 322 h 584"/>
              <a:gd name="T30" fmla="*/ 13 w 584"/>
              <a:gd name="T31" fmla="*/ 378 h 584"/>
              <a:gd name="T32" fmla="*/ 35 w 584"/>
              <a:gd name="T33" fmla="*/ 432 h 584"/>
              <a:gd name="T34" fmla="*/ 67 w 584"/>
              <a:gd name="T35" fmla="*/ 478 h 584"/>
              <a:gd name="T36" fmla="*/ 105 w 584"/>
              <a:gd name="T37" fmla="*/ 517 h 584"/>
              <a:gd name="T38" fmla="*/ 152 w 584"/>
              <a:gd name="T39" fmla="*/ 548 h 584"/>
              <a:gd name="T40" fmla="*/ 206 w 584"/>
              <a:gd name="T41" fmla="*/ 571 h 584"/>
              <a:gd name="T42" fmla="*/ 262 w 584"/>
              <a:gd name="T43" fmla="*/ 583 h 584"/>
              <a:gd name="T44" fmla="*/ 324 w 584"/>
              <a:gd name="T45" fmla="*/ 583 h 584"/>
              <a:gd name="T46" fmla="*/ 386 w 584"/>
              <a:gd name="T47" fmla="*/ 569 h 584"/>
              <a:gd name="T48" fmla="*/ 445 w 584"/>
              <a:gd name="T49" fmla="*/ 542 h 584"/>
              <a:gd name="T50" fmla="*/ 494 w 584"/>
              <a:gd name="T51" fmla="*/ 503 h 584"/>
              <a:gd name="T52" fmla="*/ 519 w 584"/>
              <a:gd name="T53" fmla="*/ 471 h 584"/>
              <a:gd name="T54" fmla="*/ 459 w 584"/>
              <a:gd name="T55" fmla="*/ 408 h 584"/>
              <a:gd name="T56" fmla="*/ 438 w 584"/>
              <a:gd name="T57" fmla="*/ 420 h 584"/>
              <a:gd name="T58" fmla="*/ 406 w 584"/>
              <a:gd name="T59" fmla="*/ 450 h 584"/>
              <a:gd name="T60" fmla="*/ 367 w 584"/>
              <a:gd name="T61" fmla="*/ 472 h 584"/>
              <a:gd name="T62" fmla="*/ 325 w 584"/>
              <a:gd name="T63" fmla="*/ 485 h 584"/>
              <a:gd name="T64" fmla="*/ 272 w 584"/>
              <a:gd name="T65" fmla="*/ 486 h 584"/>
              <a:gd name="T66" fmla="*/ 198 w 584"/>
              <a:gd name="T67" fmla="*/ 463 h 584"/>
              <a:gd name="T68" fmla="*/ 141 w 584"/>
              <a:gd name="T69" fmla="*/ 417 h 584"/>
              <a:gd name="T70" fmla="*/ 105 w 584"/>
              <a:gd name="T71" fmla="*/ 350 h 584"/>
              <a:gd name="T72" fmla="*/ 98 w 584"/>
              <a:gd name="T73" fmla="*/ 273 h 584"/>
              <a:gd name="T74" fmla="*/ 121 w 584"/>
              <a:gd name="T75" fmla="*/ 199 h 584"/>
              <a:gd name="T76" fmla="*/ 167 w 584"/>
              <a:gd name="T77" fmla="*/ 142 h 584"/>
              <a:gd name="T78" fmla="*/ 234 w 584"/>
              <a:gd name="T79" fmla="*/ 106 h 584"/>
              <a:gd name="T80" fmla="*/ 311 w 584"/>
              <a:gd name="T81" fmla="*/ 98 h 584"/>
              <a:gd name="T82" fmla="*/ 379 w 584"/>
              <a:gd name="T83" fmla="*/ 117 h 584"/>
              <a:gd name="T84" fmla="*/ 372 w 584"/>
              <a:gd name="T85" fmla="*/ 202 h 584"/>
              <a:gd name="T86" fmla="*/ 365 w 584"/>
              <a:gd name="T87" fmla="*/ 215 h 584"/>
              <a:gd name="T88" fmla="*/ 367 w 584"/>
              <a:gd name="T89" fmla="*/ 229 h 584"/>
              <a:gd name="T90" fmla="*/ 388 w 584"/>
              <a:gd name="T91" fmla="*/ 244 h 584"/>
              <a:gd name="T92" fmla="*/ 573 w 584"/>
              <a:gd name="T93" fmla="*/ 239 h 584"/>
              <a:gd name="T94" fmla="*/ 583 w 584"/>
              <a:gd name="T95" fmla="*/ 224 h 584"/>
              <a:gd name="T96" fmla="*/ 580 w 584"/>
              <a:gd name="T97" fmla="*/ 3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84" h="584">
                <a:moveTo>
                  <a:pt x="569" y="26"/>
                </a:moveTo>
                <a:lnTo>
                  <a:pt x="564" y="25"/>
                </a:lnTo>
                <a:lnTo>
                  <a:pt x="561" y="25"/>
                </a:lnTo>
                <a:lnTo>
                  <a:pt x="558" y="23"/>
                </a:lnTo>
                <a:lnTo>
                  <a:pt x="555" y="25"/>
                </a:lnTo>
                <a:lnTo>
                  <a:pt x="552" y="26"/>
                </a:lnTo>
                <a:lnTo>
                  <a:pt x="548" y="27"/>
                </a:lnTo>
                <a:lnTo>
                  <a:pt x="545" y="29"/>
                </a:lnTo>
                <a:lnTo>
                  <a:pt x="542" y="31"/>
                </a:lnTo>
                <a:lnTo>
                  <a:pt x="493" y="81"/>
                </a:lnTo>
                <a:lnTo>
                  <a:pt x="482" y="71"/>
                </a:lnTo>
                <a:lnTo>
                  <a:pt x="472" y="62"/>
                </a:lnTo>
                <a:lnTo>
                  <a:pt x="461" y="54"/>
                </a:lnTo>
                <a:lnTo>
                  <a:pt x="449" y="46"/>
                </a:lnTo>
                <a:lnTo>
                  <a:pt x="437" y="40"/>
                </a:lnTo>
                <a:lnTo>
                  <a:pt x="425" y="33"/>
                </a:lnTo>
                <a:lnTo>
                  <a:pt x="412" y="27"/>
                </a:lnTo>
                <a:lnTo>
                  <a:pt x="399" y="21"/>
                </a:lnTo>
                <a:lnTo>
                  <a:pt x="386" y="16"/>
                </a:lnTo>
                <a:lnTo>
                  <a:pt x="373" y="12"/>
                </a:lnTo>
                <a:lnTo>
                  <a:pt x="360" y="8"/>
                </a:lnTo>
                <a:lnTo>
                  <a:pt x="346" y="5"/>
                </a:lnTo>
                <a:lnTo>
                  <a:pt x="333" y="3"/>
                </a:lnTo>
                <a:lnTo>
                  <a:pt x="319" y="1"/>
                </a:lnTo>
                <a:lnTo>
                  <a:pt x="305" y="0"/>
                </a:lnTo>
                <a:lnTo>
                  <a:pt x="291" y="0"/>
                </a:lnTo>
                <a:lnTo>
                  <a:pt x="277" y="1"/>
                </a:lnTo>
                <a:lnTo>
                  <a:pt x="262" y="2"/>
                </a:lnTo>
                <a:lnTo>
                  <a:pt x="248" y="3"/>
                </a:lnTo>
                <a:lnTo>
                  <a:pt x="233" y="6"/>
                </a:lnTo>
                <a:lnTo>
                  <a:pt x="219" y="9"/>
                </a:lnTo>
                <a:lnTo>
                  <a:pt x="206" y="13"/>
                </a:lnTo>
                <a:lnTo>
                  <a:pt x="192" y="18"/>
                </a:lnTo>
                <a:lnTo>
                  <a:pt x="178" y="23"/>
                </a:lnTo>
                <a:lnTo>
                  <a:pt x="165" y="29"/>
                </a:lnTo>
                <a:lnTo>
                  <a:pt x="152" y="35"/>
                </a:lnTo>
                <a:lnTo>
                  <a:pt x="140" y="43"/>
                </a:lnTo>
                <a:lnTo>
                  <a:pt x="128" y="50"/>
                </a:lnTo>
                <a:lnTo>
                  <a:pt x="116" y="58"/>
                </a:lnTo>
                <a:lnTo>
                  <a:pt x="105" y="67"/>
                </a:lnTo>
                <a:lnTo>
                  <a:pt x="95" y="76"/>
                </a:lnTo>
                <a:lnTo>
                  <a:pt x="85" y="85"/>
                </a:lnTo>
                <a:lnTo>
                  <a:pt x="75" y="96"/>
                </a:lnTo>
                <a:lnTo>
                  <a:pt x="67" y="106"/>
                </a:lnTo>
                <a:lnTo>
                  <a:pt x="58" y="117"/>
                </a:lnTo>
                <a:lnTo>
                  <a:pt x="49" y="128"/>
                </a:lnTo>
                <a:lnTo>
                  <a:pt x="42" y="140"/>
                </a:lnTo>
                <a:lnTo>
                  <a:pt x="35" y="153"/>
                </a:lnTo>
                <a:lnTo>
                  <a:pt x="29" y="165"/>
                </a:lnTo>
                <a:lnTo>
                  <a:pt x="22" y="179"/>
                </a:lnTo>
                <a:lnTo>
                  <a:pt x="17" y="192"/>
                </a:lnTo>
                <a:lnTo>
                  <a:pt x="13" y="206"/>
                </a:lnTo>
                <a:lnTo>
                  <a:pt x="8" y="220"/>
                </a:lnTo>
                <a:lnTo>
                  <a:pt x="5" y="234"/>
                </a:lnTo>
                <a:lnTo>
                  <a:pt x="3" y="248"/>
                </a:lnTo>
                <a:lnTo>
                  <a:pt x="1" y="263"/>
                </a:lnTo>
                <a:lnTo>
                  <a:pt x="0" y="277"/>
                </a:lnTo>
                <a:lnTo>
                  <a:pt x="0" y="292"/>
                </a:lnTo>
                <a:lnTo>
                  <a:pt x="0" y="306"/>
                </a:lnTo>
                <a:lnTo>
                  <a:pt x="1" y="322"/>
                </a:lnTo>
                <a:lnTo>
                  <a:pt x="3" y="336"/>
                </a:lnTo>
                <a:lnTo>
                  <a:pt x="5" y="351"/>
                </a:lnTo>
                <a:lnTo>
                  <a:pt x="8" y="365"/>
                </a:lnTo>
                <a:lnTo>
                  <a:pt x="13" y="378"/>
                </a:lnTo>
                <a:lnTo>
                  <a:pt x="17" y="392"/>
                </a:lnTo>
                <a:lnTo>
                  <a:pt x="22" y="406"/>
                </a:lnTo>
                <a:lnTo>
                  <a:pt x="29" y="419"/>
                </a:lnTo>
                <a:lnTo>
                  <a:pt x="35" y="432"/>
                </a:lnTo>
                <a:lnTo>
                  <a:pt x="42" y="444"/>
                </a:lnTo>
                <a:lnTo>
                  <a:pt x="49" y="455"/>
                </a:lnTo>
                <a:lnTo>
                  <a:pt x="58" y="467"/>
                </a:lnTo>
                <a:lnTo>
                  <a:pt x="67" y="478"/>
                </a:lnTo>
                <a:lnTo>
                  <a:pt x="75" y="489"/>
                </a:lnTo>
                <a:lnTo>
                  <a:pt x="85" y="499"/>
                </a:lnTo>
                <a:lnTo>
                  <a:pt x="95" y="508"/>
                </a:lnTo>
                <a:lnTo>
                  <a:pt x="105" y="517"/>
                </a:lnTo>
                <a:lnTo>
                  <a:pt x="116" y="526"/>
                </a:lnTo>
                <a:lnTo>
                  <a:pt x="128" y="534"/>
                </a:lnTo>
                <a:lnTo>
                  <a:pt x="140" y="542"/>
                </a:lnTo>
                <a:lnTo>
                  <a:pt x="152" y="548"/>
                </a:lnTo>
                <a:lnTo>
                  <a:pt x="165" y="555"/>
                </a:lnTo>
                <a:lnTo>
                  <a:pt x="178" y="561"/>
                </a:lnTo>
                <a:lnTo>
                  <a:pt x="192" y="567"/>
                </a:lnTo>
                <a:lnTo>
                  <a:pt x="206" y="571"/>
                </a:lnTo>
                <a:lnTo>
                  <a:pt x="219" y="575"/>
                </a:lnTo>
                <a:lnTo>
                  <a:pt x="233" y="578"/>
                </a:lnTo>
                <a:lnTo>
                  <a:pt x="248" y="581"/>
                </a:lnTo>
                <a:lnTo>
                  <a:pt x="262" y="583"/>
                </a:lnTo>
                <a:lnTo>
                  <a:pt x="277" y="584"/>
                </a:lnTo>
                <a:lnTo>
                  <a:pt x="291" y="584"/>
                </a:lnTo>
                <a:lnTo>
                  <a:pt x="307" y="584"/>
                </a:lnTo>
                <a:lnTo>
                  <a:pt x="324" y="583"/>
                </a:lnTo>
                <a:lnTo>
                  <a:pt x="340" y="581"/>
                </a:lnTo>
                <a:lnTo>
                  <a:pt x="355" y="577"/>
                </a:lnTo>
                <a:lnTo>
                  <a:pt x="371" y="573"/>
                </a:lnTo>
                <a:lnTo>
                  <a:pt x="386" y="569"/>
                </a:lnTo>
                <a:lnTo>
                  <a:pt x="401" y="563"/>
                </a:lnTo>
                <a:lnTo>
                  <a:pt x="415" y="557"/>
                </a:lnTo>
                <a:lnTo>
                  <a:pt x="431" y="549"/>
                </a:lnTo>
                <a:lnTo>
                  <a:pt x="445" y="542"/>
                </a:lnTo>
                <a:lnTo>
                  <a:pt x="458" y="533"/>
                </a:lnTo>
                <a:lnTo>
                  <a:pt x="471" y="523"/>
                </a:lnTo>
                <a:lnTo>
                  <a:pt x="482" y="514"/>
                </a:lnTo>
                <a:lnTo>
                  <a:pt x="494" y="503"/>
                </a:lnTo>
                <a:lnTo>
                  <a:pt x="506" y="491"/>
                </a:lnTo>
                <a:lnTo>
                  <a:pt x="516" y="479"/>
                </a:lnTo>
                <a:lnTo>
                  <a:pt x="518" y="475"/>
                </a:lnTo>
                <a:lnTo>
                  <a:pt x="519" y="471"/>
                </a:lnTo>
                <a:lnTo>
                  <a:pt x="518" y="466"/>
                </a:lnTo>
                <a:lnTo>
                  <a:pt x="516" y="463"/>
                </a:lnTo>
                <a:lnTo>
                  <a:pt x="463" y="410"/>
                </a:lnTo>
                <a:lnTo>
                  <a:pt x="459" y="408"/>
                </a:lnTo>
                <a:lnTo>
                  <a:pt x="454" y="407"/>
                </a:lnTo>
                <a:lnTo>
                  <a:pt x="449" y="408"/>
                </a:lnTo>
                <a:lnTo>
                  <a:pt x="446" y="411"/>
                </a:lnTo>
                <a:lnTo>
                  <a:pt x="438" y="420"/>
                </a:lnTo>
                <a:lnTo>
                  <a:pt x="431" y="428"/>
                </a:lnTo>
                <a:lnTo>
                  <a:pt x="423" y="436"/>
                </a:lnTo>
                <a:lnTo>
                  <a:pt x="414" y="444"/>
                </a:lnTo>
                <a:lnTo>
                  <a:pt x="406" y="450"/>
                </a:lnTo>
                <a:lnTo>
                  <a:pt x="396" y="456"/>
                </a:lnTo>
                <a:lnTo>
                  <a:pt x="387" y="462"/>
                </a:lnTo>
                <a:lnTo>
                  <a:pt x="377" y="467"/>
                </a:lnTo>
                <a:lnTo>
                  <a:pt x="367" y="472"/>
                </a:lnTo>
                <a:lnTo>
                  <a:pt x="357" y="476"/>
                </a:lnTo>
                <a:lnTo>
                  <a:pt x="346" y="479"/>
                </a:lnTo>
                <a:lnTo>
                  <a:pt x="336" y="482"/>
                </a:lnTo>
                <a:lnTo>
                  <a:pt x="325" y="485"/>
                </a:lnTo>
                <a:lnTo>
                  <a:pt x="314" y="486"/>
                </a:lnTo>
                <a:lnTo>
                  <a:pt x="303" y="487"/>
                </a:lnTo>
                <a:lnTo>
                  <a:pt x="291" y="487"/>
                </a:lnTo>
                <a:lnTo>
                  <a:pt x="272" y="486"/>
                </a:lnTo>
                <a:lnTo>
                  <a:pt x="252" y="483"/>
                </a:lnTo>
                <a:lnTo>
                  <a:pt x="234" y="478"/>
                </a:lnTo>
                <a:lnTo>
                  <a:pt x="216" y="472"/>
                </a:lnTo>
                <a:lnTo>
                  <a:pt x="198" y="463"/>
                </a:lnTo>
                <a:lnTo>
                  <a:pt x="182" y="453"/>
                </a:lnTo>
                <a:lnTo>
                  <a:pt x="167" y="442"/>
                </a:lnTo>
                <a:lnTo>
                  <a:pt x="154" y="429"/>
                </a:lnTo>
                <a:lnTo>
                  <a:pt x="141" y="417"/>
                </a:lnTo>
                <a:lnTo>
                  <a:pt x="130" y="401"/>
                </a:lnTo>
                <a:lnTo>
                  <a:pt x="121" y="385"/>
                </a:lnTo>
                <a:lnTo>
                  <a:pt x="112" y="368"/>
                </a:lnTo>
                <a:lnTo>
                  <a:pt x="105" y="350"/>
                </a:lnTo>
                <a:lnTo>
                  <a:pt x="100" y="331"/>
                </a:lnTo>
                <a:lnTo>
                  <a:pt x="98" y="312"/>
                </a:lnTo>
                <a:lnTo>
                  <a:pt x="97" y="292"/>
                </a:lnTo>
                <a:lnTo>
                  <a:pt x="98" y="273"/>
                </a:lnTo>
                <a:lnTo>
                  <a:pt x="100" y="253"/>
                </a:lnTo>
                <a:lnTo>
                  <a:pt x="105" y="235"/>
                </a:lnTo>
                <a:lnTo>
                  <a:pt x="112" y="217"/>
                </a:lnTo>
                <a:lnTo>
                  <a:pt x="121" y="199"/>
                </a:lnTo>
                <a:lnTo>
                  <a:pt x="130" y="183"/>
                </a:lnTo>
                <a:lnTo>
                  <a:pt x="141" y="168"/>
                </a:lnTo>
                <a:lnTo>
                  <a:pt x="154" y="154"/>
                </a:lnTo>
                <a:lnTo>
                  <a:pt x="167" y="142"/>
                </a:lnTo>
                <a:lnTo>
                  <a:pt x="182" y="130"/>
                </a:lnTo>
                <a:lnTo>
                  <a:pt x="198" y="121"/>
                </a:lnTo>
                <a:lnTo>
                  <a:pt x="216" y="113"/>
                </a:lnTo>
                <a:lnTo>
                  <a:pt x="234" y="106"/>
                </a:lnTo>
                <a:lnTo>
                  <a:pt x="252" y="101"/>
                </a:lnTo>
                <a:lnTo>
                  <a:pt x="272" y="98"/>
                </a:lnTo>
                <a:lnTo>
                  <a:pt x="291" y="97"/>
                </a:lnTo>
                <a:lnTo>
                  <a:pt x="311" y="98"/>
                </a:lnTo>
                <a:lnTo>
                  <a:pt x="328" y="100"/>
                </a:lnTo>
                <a:lnTo>
                  <a:pt x="346" y="104"/>
                </a:lnTo>
                <a:lnTo>
                  <a:pt x="363" y="110"/>
                </a:lnTo>
                <a:lnTo>
                  <a:pt x="379" y="117"/>
                </a:lnTo>
                <a:lnTo>
                  <a:pt x="395" y="127"/>
                </a:lnTo>
                <a:lnTo>
                  <a:pt x="410" y="137"/>
                </a:lnTo>
                <a:lnTo>
                  <a:pt x="424" y="150"/>
                </a:lnTo>
                <a:lnTo>
                  <a:pt x="372" y="202"/>
                </a:lnTo>
                <a:lnTo>
                  <a:pt x="369" y="205"/>
                </a:lnTo>
                <a:lnTo>
                  <a:pt x="367" y="208"/>
                </a:lnTo>
                <a:lnTo>
                  <a:pt x="366" y="211"/>
                </a:lnTo>
                <a:lnTo>
                  <a:pt x="365" y="215"/>
                </a:lnTo>
                <a:lnTo>
                  <a:pt x="364" y="218"/>
                </a:lnTo>
                <a:lnTo>
                  <a:pt x="365" y="221"/>
                </a:lnTo>
                <a:lnTo>
                  <a:pt x="365" y="224"/>
                </a:lnTo>
                <a:lnTo>
                  <a:pt x="367" y="229"/>
                </a:lnTo>
                <a:lnTo>
                  <a:pt x="370" y="235"/>
                </a:lnTo>
                <a:lnTo>
                  <a:pt x="375" y="239"/>
                </a:lnTo>
                <a:lnTo>
                  <a:pt x="382" y="243"/>
                </a:lnTo>
                <a:lnTo>
                  <a:pt x="388" y="244"/>
                </a:lnTo>
                <a:lnTo>
                  <a:pt x="559" y="244"/>
                </a:lnTo>
                <a:lnTo>
                  <a:pt x="564" y="243"/>
                </a:lnTo>
                <a:lnTo>
                  <a:pt x="569" y="242"/>
                </a:lnTo>
                <a:lnTo>
                  <a:pt x="573" y="239"/>
                </a:lnTo>
                <a:lnTo>
                  <a:pt x="576" y="236"/>
                </a:lnTo>
                <a:lnTo>
                  <a:pt x="580" y="232"/>
                </a:lnTo>
                <a:lnTo>
                  <a:pt x="582" y="229"/>
                </a:lnTo>
                <a:lnTo>
                  <a:pt x="583" y="224"/>
                </a:lnTo>
                <a:lnTo>
                  <a:pt x="584" y="219"/>
                </a:lnTo>
                <a:lnTo>
                  <a:pt x="584" y="48"/>
                </a:lnTo>
                <a:lnTo>
                  <a:pt x="583" y="41"/>
                </a:lnTo>
                <a:lnTo>
                  <a:pt x="580" y="35"/>
                </a:lnTo>
                <a:lnTo>
                  <a:pt x="575" y="30"/>
                </a:lnTo>
                <a:lnTo>
                  <a:pt x="569" y="2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0" name="Freeform 34">
            <a:extLst>
              <a:ext uri="{FF2B5EF4-FFF2-40B4-BE49-F238E27FC236}">
                <a16:creationId xmlns:a16="http://schemas.microsoft.com/office/drawing/2014/main" id="{B85220AA-D506-7145-8DB4-8875BAEED051}"/>
              </a:ext>
            </a:extLst>
          </p:cNvPr>
          <p:cNvSpPr>
            <a:spLocks/>
          </p:cNvSpPr>
          <p:nvPr/>
        </p:nvSpPr>
        <p:spPr bwMode="auto">
          <a:xfrm>
            <a:off x="3293915" y="7099368"/>
            <a:ext cx="841977" cy="355210"/>
          </a:xfrm>
          <a:custGeom>
            <a:avLst/>
            <a:gdLst>
              <a:gd name="T0" fmla="*/ 567 w 578"/>
              <a:gd name="T1" fmla="*/ 28 h 243"/>
              <a:gd name="T2" fmla="*/ 558 w 578"/>
              <a:gd name="T3" fmla="*/ 25 h 243"/>
              <a:gd name="T4" fmla="*/ 549 w 578"/>
              <a:gd name="T5" fmla="*/ 25 h 243"/>
              <a:gd name="T6" fmla="*/ 540 w 578"/>
              <a:gd name="T7" fmla="*/ 28 h 243"/>
              <a:gd name="T8" fmla="*/ 487 w 578"/>
              <a:gd name="T9" fmla="*/ 81 h 243"/>
              <a:gd name="T10" fmla="*/ 466 w 578"/>
              <a:gd name="T11" fmla="*/ 62 h 243"/>
              <a:gd name="T12" fmla="*/ 444 w 578"/>
              <a:gd name="T13" fmla="*/ 46 h 243"/>
              <a:gd name="T14" fmla="*/ 419 w 578"/>
              <a:gd name="T15" fmla="*/ 32 h 243"/>
              <a:gd name="T16" fmla="*/ 394 w 578"/>
              <a:gd name="T17" fmla="*/ 20 h 243"/>
              <a:gd name="T18" fmla="*/ 367 w 578"/>
              <a:gd name="T19" fmla="*/ 12 h 243"/>
              <a:gd name="T20" fmla="*/ 340 w 578"/>
              <a:gd name="T21" fmla="*/ 5 h 243"/>
              <a:gd name="T22" fmla="*/ 313 w 578"/>
              <a:gd name="T23" fmla="*/ 1 h 243"/>
              <a:gd name="T24" fmla="*/ 286 w 578"/>
              <a:gd name="T25" fmla="*/ 0 h 243"/>
              <a:gd name="T26" fmla="*/ 235 w 578"/>
              <a:gd name="T27" fmla="*/ 4 h 243"/>
              <a:gd name="T28" fmla="*/ 188 w 578"/>
              <a:gd name="T29" fmla="*/ 16 h 243"/>
              <a:gd name="T30" fmla="*/ 144 w 578"/>
              <a:gd name="T31" fmla="*/ 35 h 243"/>
              <a:gd name="T32" fmla="*/ 104 w 578"/>
              <a:gd name="T33" fmla="*/ 63 h 243"/>
              <a:gd name="T34" fmla="*/ 68 w 578"/>
              <a:gd name="T35" fmla="*/ 97 h 243"/>
              <a:gd name="T36" fmla="*/ 39 w 578"/>
              <a:gd name="T37" fmla="*/ 136 h 243"/>
              <a:gd name="T38" fmla="*/ 16 w 578"/>
              <a:gd name="T39" fmla="*/ 180 h 243"/>
              <a:gd name="T40" fmla="*/ 0 w 578"/>
              <a:gd name="T41" fmla="*/ 229 h 243"/>
              <a:gd name="T42" fmla="*/ 1 w 578"/>
              <a:gd name="T43" fmla="*/ 235 h 243"/>
              <a:gd name="T44" fmla="*/ 7 w 578"/>
              <a:gd name="T45" fmla="*/ 243 h 243"/>
              <a:gd name="T46" fmla="*/ 88 w 578"/>
              <a:gd name="T47" fmla="*/ 243 h 243"/>
              <a:gd name="T48" fmla="*/ 95 w 578"/>
              <a:gd name="T49" fmla="*/ 241 h 243"/>
              <a:gd name="T50" fmla="*/ 99 w 578"/>
              <a:gd name="T51" fmla="*/ 234 h 243"/>
              <a:gd name="T52" fmla="*/ 112 w 578"/>
              <a:gd name="T53" fmla="*/ 204 h 243"/>
              <a:gd name="T54" fmla="*/ 120 w 578"/>
              <a:gd name="T55" fmla="*/ 190 h 243"/>
              <a:gd name="T56" fmla="*/ 134 w 578"/>
              <a:gd name="T57" fmla="*/ 169 h 243"/>
              <a:gd name="T58" fmla="*/ 151 w 578"/>
              <a:gd name="T59" fmla="*/ 151 h 243"/>
              <a:gd name="T60" fmla="*/ 169 w 578"/>
              <a:gd name="T61" fmla="*/ 135 h 243"/>
              <a:gd name="T62" fmla="*/ 191 w 578"/>
              <a:gd name="T63" fmla="*/ 122 h 243"/>
              <a:gd name="T64" fmla="*/ 213 w 578"/>
              <a:gd name="T65" fmla="*/ 111 h 243"/>
              <a:gd name="T66" fmla="*/ 236 w 578"/>
              <a:gd name="T67" fmla="*/ 103 h 243"/>
              <a:gd name="T68" fmla="*/ 260 w 578"/>
              <a:gd name="T69" fmla="*/ 98 h 243"/>
              <a:gd name="T70" fmla="*/ 286 w 578"/>
              <a:gd name="T71" fmla="*/ 97 h 243"/>
              <a:gd name="T72" fmla="*/ 323 w 578"/>
              <a:gd name="T73" fmla="*/ 100 h 243"/>
              <a:gd name="T74" fmla="*/ 357 w 578"/>
              <a:gd name="T75" fmla="*/ 110 h 243"/>
              <a:gd name="T76" fmla="*/ 389 w 578"/>
              <a:gd name="T77" fmla="*/ 126 h 243"/>
              <a:gd name="T78" fmla="*/ 419 w 578"/>
              <a:gd name="T79" fmla="*/ 149 h 243"/>
              <a:gd name="T80" fmla="*/ 363 w 578"/>
              <a:gd name="T81" fmla="*/ 205 h 243"/>
              <a:gd name="T82" fmla="*/ 360 w 578"/>
              <a:gd name="T83" fmla="*/ 214 h 243"/>
              <a:gd name="T84" fmla="*/ 360 w 578"/>
              <a:gd name="T85" fmla="*/ 223 h 243"/>
              <a:gd name="T86" fmla="*/ 363 w 578"/>
              <a:gd name="T87" fmla="*/ 232 h 243"/>
              <a:gd name="T88" fmla="*/ 370 w 578"/>
              <a:gd name="T89" fmla="*/ 239 h 243"/>
              <a:gd name="T90" fmla="*/ 378 w 578"/>
              <a:gd name="T91" fmla="*/ 243 h 243"/>
              <a:gd name="T92" fmla="*/ 554 w 578"/>
              <a:gd name="T93" fmla="*/ 243 h 243"/>
              <a:gd name="T94" fmla="*/ 563 w 578"/>
              <a:gd name="T95" fmla="*/ 242 h 243"/>
              <a:gd name="T96" fmla="*/ 571 w 578"/>
              <a:gd name="T97" fmla="*/ 236 h 243"/>
              <a:gd name="T98" fmla="*/ 577 w 578"/>
              <a:gd name="T99" fmla="*/ 228 h 243"/>
              <a:gd name="T100" fmla="*/ 578 w 578"/>
              <a:gd name="T101" fmla="*/ 219 h 243"/>
              <a:gd name="T102" fmla="*/ 578 w 578"/>
              <a:gd name="T103" fmla="*/ 44 h 243"/>
              <a:gd name="T104" fmla="*/ 574 w 578"/>
              <a:gd name="T105" fmla="*/ 3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8" h="243">
                <a:moveTo>
                  <a:pt x="571" y="31"/>
                </a:moveTo>
                <a:lnTo>
                  <a:pt x="567" y="28"/>
                </a:lnTo>
                <a:lnTo>
                  <a:pt x="563" y="26"/>
                </a:lnTo>
                <a:lnTo>
                  <a:pt x="558" y="25"/>
                </a:lnTo>
                <a:lnTo>
                  <a:pt x="554" y="23"/>
                </a:lnTo>
                <a:lnTo>
                  <a:pt x="549" y="25"/>
                </a:lnTo>
                <a:lnTo>
                  <a:pt x="544" y="26"/>
                </a:lnTo>
                <a:lnTo>
                  <a:pt x="540" y="28"/>
                </a:lnTo>
                <a:lnTo>
                  <a:pt x="537" y="31"/>
                </a:lnTo>
                <a:lnTo>
                  <a:pt x="487" y="81"/>
                </a:lnTo>
                <a:lnTo>
                  <a:pt x="476" y="71"/>
                </a:lnTo>
                <a:lnTo>
                  <a:pt x="466" y="62"/>
                </a:lnTo>
                <a:lnTo>
                  <a:pt x="455" y="54"/>
                </a:lnTo>
                <a:lnTo>
                  <a:pt x="444" y="46"/>
                </a:lnTo>
                <a:lnTo>
                  <a:pt x="432" y="39"/>
                </a:lnTo>
                <a:lnTo>
                  <a:pt x="419" y="32"/>
                </a:lnTo>
                <a:lnTo>
                  <a:pt x="407" y="27"/>
                </a:lnTo>
                <a:lnTo>
                  <a:pt x="394" y="20"/>
                </a:lnTo>
                <a:lnTo>
                  <a:pt x="381" y="16"/>
                </a:lnTo>
                <a:lnTo>
                  <a:pt x="367" y="12"/>
                </a:lnTo>
                <a:lnTo>
                  <a:pt x="354" y="8"/>
                </a:lnTo>
                <a:lnTo>
                  <a:pt x="340" y="5"/>
                </a:lnTo>
                <a:lnTo>
                  <a:pt x="327" y="3"/>
                </a:lnTo>
                <a:lnTo>
                  <a:pt x="313" y="1"/>
                </a:lnTo>
                <a:lnTo>
                  <a:pt x="300" y="0"/>
                </a:lnTo>
                <a:lnTo>
                  <a:pt x="286" y="0"/>
                </a:lnTo>
                <a:lnTo>
                  <a:pt x="260" y="1"/>
                </a:lnTo>
                <a:lnTo>
                  <a:pt x="235" y="4"/>
                </a:lnTo>
                <a:lnTo>
                  <a:pt x="212" y="8"/>
                </a:lnTo>
                <a:lnTo>
                  <a:pt x="188" y="16"/>
                </a:lnTo>
                <a:lnTo>
                  <a:pt x="165" y="25"/>
                </a:lnTo>
                <a:lnTo>
                  <a:pt x="144" y="35"/>
                </a:lnTo>
                <a:lnTo>
                  <a:pt x="123" y="48"/>
                </a:lnTo>
                <a:lnTo>
                  <a:pt x="104" y="63"/>
                </a:lnTo>
                <a:lnTo>
                  <a:pt x="84" y="80"/>
                </a:lnTo>
                <a:lnTo>
                  <a:pt x="68" y="97"/>
                </a:lnTo>
                <a:lnTo>
                  <a:pt x="52" y="116"/>
                </a:lnTo>
                <a:lnTo>
                  <a:pt x="39" y="136"/>
                </a:lnTo>
                <a:lnTo>
                  <a:pt x="27" y="157"/>
                </a:lnTo>
                <a:lnTo>
                  <a:pt x="16" y="180"/>
                </a:lnTo>
                <a:lnTo>
                  <a:pt x="7" y="204"/>
                </a:lnTo>
                <a:lnTo>
                  <a:pt x="0" y="229"/>
                </a:lnTo>
                <a:lnTo>
                  <a:pt x="0" y="231"/>
                </a:lnTo>
                <a:lnTo>
                  <a:pt x="1" y="235"/>
                </a:lnTo>
                <a:lnTo>
                  <a:pt x="4" y="239"/>
                </a:lnTo>
                <a:lnTo>
                  <a:pt x="7" y="243"/>
                </a:lnTo>
                <a:lnTo>
                  <a:pt x="13" y="243"/>
                </a:lnTo>
                <a:lnTo>
                  <a:pt x="88" y="243"/>
                </a:lnTo>
                <a:lnTo>
                  <a:pt x="92" y="243"/>
                </a:lnTo>
                <a:lnTo>
                  <a:pt x="95" y="241"/>
                </a:lnTo>
                <a:lnTo>
                  <a:pt x="98" y="238"/>
                </a:lnTo>
                <a:lnTo>
                  <a:pt x="99" y="234"/>
                </a:lnTo>
                <a:lnTo>
                  <a:pt x="107" y="217"/>
                </a:lnTo>
                <a:lnTo>
                  <a:pt x="112" y="204"/>
                </a:lnTo>
                <a:lnTo>
                  <a:pt x="117" y="195"/>
                </a:lnTo>
                <a:lnTo>
                  <a:pt x="120" y="190"/>
                </a:lnTo>
                <a:lnTo>
                  <a:pt x="127" y="179"/>
                </a:lnTo>
                <a:lnTo>
                  <a:pt x="134" y="169"/>
                </a:lnTo>
                <a:lnTo>
                  <a:pt x="142" y="160"/>
                </a:lnTo>
                <a:lnTo>
                  <a:pt x="151" y="151"/>
                </a:lnTo>
                <a:lnTo>
                  <a:pt x="160" y="143"/>
                </a:lnTo>
                <a:lnTo>
                  <a:pt x="169" y="135"/>
                </a:lnTo>
                <a:lnTo>
                  <a:pt x="180" y="128"/>
                </a:lnTo>
                <a:lnTo>
                  <a:pt x="191" y="122"/>
                </a:lnTo>
                <a:lnTo>
                  <a:pt x="202" y="116"/>
                </a:lnTo>
                <a:lnTo>
                  <a:pt x="213" y="111"/>
                </a:lnTo>
                <a:lnTo>
                  <a:pt x="225" y="107"/>
                </a:lnTo>
                <a:lnTo>
                  <a:pt x="236" y="103"/>
                </a:lnTo>
                <a:lnTo>
                  <a:pt x="248" y="100"/>
                </a:lnTo>
                <a:lnTo>
                  <a:pt x="260" y="98"/>
                </a:lnTo>
                <a:lnTo>
                  <a:pt x="273" y="97"/>
                </a:lnTo>
                <a:lnTo>
                  <a:pt x="286" y="97"/>
                </a:lnTo>
                <a:lnTo>
                  <a:pt x="304" y="98"/>
                </a:lnTo>
                <a:lnTo>
                  <a:pt x="323" y="100"/>
                </a:lnTo>
                <a:lnTo>
                  <a:pt x="340" y="104"/>
                </a:lnTo>
                <a:lnTo>
                  <a:pt x="357" y="110"/>
                </a:lnTo>
                <a:lnTo>
                  <a:pt x="374" y="117"/>
                </a:lnTo>
                <a:lnTo>
                  <a:pt x="389" y="126"/>
                </a:lnTo>
                <a:lnTo>
                  <a:pt x="404" y="137"/>
                </a:lnTo>
                <a:lnTo>
                  <a:pt x="419" y="149"/>
                </a:lnTo>
                <a:lnTo>
                  <a:pt x="366" y="202"/>
                </a:lnTo>
                <a:lnTo>
                  <a:pt x="363" y="205"/>
                </a:lnTo>
                <a:lnTo>
                  <a:pt x="361" y="209"/>
                </a:lnTo>
                <a:lnTo>
                  <a:pt x="360" y="214"/>
                </a:lnTo>
                <a:lnTo>
                  <a:pt x="358" y="219"/>
                </a:lnTo>
                <a:lnTo>
                  <a:pt x="360" y="223"/>
                </a:lnTo>
                <a:lnTo>
                  <a:pt x="361" y="228"/>
                </a:lnTo>
                <a:lnTo>
                  <a:pt x="363" y="232"/>
                </a:lnTo>
                <a:lnTo>
                  <a:pt x="366" y="236"/>
                </a:lnTo>
                <a:lnTo>
                  <a:pt x="370" y="239"/>
                </a:lnTo>
                <a:lnTo>
                  <a:pt x="374" y="242"/>
                </a:lnTo>
                <a:lnTo>
                  <a:pt x="378" y="243"/>
                </a:lnTo>
                <a:lnTo>
                  <a:pt x="383" y="243"/>
                </a:lnTo>
                <a:lnTo>
                  <a:pt x="554" y="243"/>
                </a:lnTo>
                <a:lnTo>
                  <a:pt x="558" y="243"/>
                </a:lnTo>
                <a:lnTo>
                  <a:pt x="563" y="242"/>
                </a:lnTo>
                <a:lnTo>
                  <a:pt x="567" y="239"/>
                </a:lnTo>
                <a:lnTo>
                  <a:pt x="571" y="236"/>
                </a:lnTo>
                <a:lnTo>
                  <a:pt x="574" y="232"/>
                </a:lnTo>
                <a:lnTo>
                  <a:pt x="577" y="228"/>
                </a:lnTo>
                <a:lnTo>
                  <a:pt x="578" y="223"/>
                </a:lnTo>
                <a:lnTo>
                  <a:pt x="578" y="219"/>
                </a:lnTo>
                <a:lnTo>
                  <a:pt x="578" y="48"/>
                </a:lnTo>
                <a:lnTo>
                  <a:pt x="578" y="44"/>
                </a:lnTo>
                <a:lnTo>
                  <a:pt x="577" y="39"/>
                </a:lnTo>
                <a:lnTo>
                  <a:pt x="574" y="35"/>
                </a:lnTo>
                <a:lnTo>
                  <a:pt x="571" y="3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1" name="Freeform 35">
            <a:extLst>
              <a:ext uri="{FF2B5EF4-FFF2-40B4-BE49-F238E27FC236}">
                <a16:creationId xmlns:a16="http://schemas.microsoft.com/office/drawing/2014/main" id="{903EECFD-451B-9E44-99FA-66E4814C6B00}"/>
              </a:ext>
            </a:extLst>
          </p:cNvPr>
          <p:cNvSpPr>
            <a:spLocks/>
          </p:cNvSpPr>
          <p:nvPr/>
        </p:nvSpPr>
        <p:spPr bwMode="auto">
          <a:xfrm>
            <a:off x="3280760" y="7599292"/>
            <a:ext cx="841977" cy="355210"/>
          </a:xfrm>
          <a:custGeom>
            <a:avLst/>
            <a:gdLst>
              <a:gd name="T0" fmla="*/ 491 w 575"/>
              <a:gd name="T1" fmla="*/ 0 h 243"/>
              <a:gd name="T2" fmla="*/ 483 w 575"/>
              <a:gd name="T3" fmla="*/ 2 h 243"/>
              <a:gd name="T4" fmla="*/ 479 w 575"/>
              <a:gd name="T5" fmla="*/ 9 h 243"/>
              <a:gd name="T6" fmla="*/ 466 w 575"/>
              <a:gd name="T7" fmla="*/ 39 h 243"/>
              <a:gd name="T8" fmla="*/ 458 w 575"/>
              <a:gd name="T9" fmla="*/ 53 h 243"/>
              <a:gd name="T10" fmla="*/ 444 w 575"/>
              <a:gd name="T11" fmla="*/ 73 h 243"/>
              <a:gd name="T12" fmla="*/ 428 w 575"/>
              <a:gd name="T13" fmla="*/ 92 h 243"/>
              <a:gd name="T14" fmla="*/ 409 w 575"/>
              <a:gd name="T15" fmla="*/ 107 h 243"/>
              <a:gd name="T16" fmla="*/ 388 w 575"/>
              <a:gd name="T17" fmla="*/ 121 h 243"/>
              <a:gd name="T18" fmla="*/ 365 w 575"/>
              <a:gd name="T19" fmla="*/ 132 h 243"/>
              <a:gd name="T20" fmla="*/ 342 w 575"/>
              <a:gd name="T21" fmla="*/ 139 h 243"/>
              <a:gd name="T22" fmla="*/ 318 w 575"/>
              <a:gd name="T23" fmla="*/ 144 h 243"/>
              <a:gd name="T24" fmla="*/ 293 w 575"/>
              <a:gd name="T25" fmla="*/ 146 h 243"/>
              <a:gd name="T26" fmla="*/ 256 w 575"/>
              <a:gd name="T27" fmla="*/ 142 h 243"/>
              <a:gd name="T28" fmla="*/ 222 w 575"/>
              <a:gd name="T29" fmla="*/ 132 h 243"/>
              <a:gd name="T30" fmla="*/ 189 w 575"/>
              <a:gd name="T31" fmla="*/ 115 h 243"/>
              <a:gd name="T32" fmla="*/ 160 w 575"/>
              <a:gd name="T33" fmla="*/ 93 h 243"/>
              <a:gd name="T34" fmla="*/ 215 w 575"/>
              <a:gd name="T35" fmla="*/ 37 h 243"/>
              <a:gd name="T36" fmla="*/ 220 w 575"/>
              <a:gd name="T37" fmla="*/ 29 h 243"/>
              <a:gd name="T38" fmla="*/ 220 w 575"/>
              <a:gd name="T39" fmla="*/ 19 h 243"/>
              <a:gd name="T40" fmla="*/ 215 w 575"/>
              <a:gd name="T41" fmla="*/ 11 h 243"/>
              <a:gd name="T42" fmla="*/ 209 w 575"/>
              <a:gd name="T43" fmla="*/ 3 h 243"/>
              <a:gd name="T44" fmla="*/ 200 w 575"/>
              <a:gd name="T45" fmla="*/ 0 h 243"/>
              <a:gd name="T46" fmla="*/ 25 w 575"/>
              <a:gd name="T47" fmla="*/ 0 h 243"/>
              <a:gd name="T48" fmla="*/ 16 w 575"/>
              <a:gd name="T49" fmla="*/ 1 h 243"/>
              <a:gd name="T50" fmla="*/ 8 w 575"/>
              <a:gd name="T51" fmla="*/ 6 h 243"/>
              <a:gd name="T52" fmla="*/ 3 w 575"/>
              <a:gd name="T53" fmla="*/ 15 h 243"/>
              <a:gd name="T54" fmla="*/ 0 w 575"/>
              <a:gd name="T55" fmla="*/ 24 h 243"/>
              <a:gd name="T56" fmla="*/ 2 w 575"/>
              <a:gd name="T57" fmla="*/ 199 h 243"/>
              <a:gd name="T58" fmla="*/ 5 w 575"/>
              <a:gd name="T59" fmla="*/ 207 h 243"/>
              <a:gd name="T60" fmla="*/ 11 w 575"/>
              <a:gd name="T61" fmla="*/ 215 h 243"/>
              <a:gd name="T62" fmla="*/ 20 w 575"/>
              <a:gd name="T63" fmla="*/ 218 h 243"/>
              <a:gd name="T64" fmla="*/ 30 w 575"/>
              <a:gd name="T65" fmla="*/ 218 h 243"/>
              <a:gd name="T66" fmla="*/ 38 w 575"/>
              <a:gd name="T67" fmla="*/ 215 h 243"/>
              <a:gd name="T68" fmla="*/ 91 w 575"/>
              <a:gd name="T69" fmla="*/ 162 h 243"/>
              <a:gd name="T70" fmla="*/ 112 w 575"/>
              <a:gd name="T71" fmla="*/ 180 h 243"/>
              <a:gd name="T72" fmla="*/ 134 w 575"/>
              <a:gd name="T73" fmla="*/ 196 h 243"/>
              <a:gd name="T74" fmla="*/ 158 w 575"/>
              <a:gd name="T75" fmla="*/ 210 h 243"/>
              <a:gd name="T76" fmla="*/ 184 w 575"/>
              <a:gd name="T77" fmla="*/ 222 h 243"/>
              <a:gd name="T78" fmla="*/ 210 w 575"/>
              <a:gd name="T79" fmla="*/ 231 h 243"/>
              <a:gd name="T80" fmla="*/ 237 w 575"/>
              <a:gd name="T81" fmla="*/ 237 h 243"/>
              <a:gd name="T82" fmla="*/ 264 w 575"/>
              <a:gd name="T83" fmla="*/ 242 h 243"/>
              <a:gd name="T84" fmla="*/ 291 w 575"/>
              <a:gd name="T85" fmla="*/ 243 h 243"/>
              <a:gd name="T86" fmla="*/ 342 w 575"/>
              <a:gd name="T87" fmla="*/ 239 h 243"/>
              <a:gd name="T88" fmla="*/ 389 w 575"/>
              <a:gd name="T89" fmla="*/ 227 h 243"/>
              <a:gd name="T90" fmla="*/ 432 w 575"/>
              <a:gd name="T91" fmla="*/ 207 h 243"/>
              <a:gd name="T92" fmla="*/ 473 w 575"/>
              <a:gd name="T93" fmla="*/ 179 h 243"/>
              <a:gd name="T94" fmla="*/ 509 w 575"/>
              <a:gd name="T95" fmla="*/ 146 h 243"/>
              <a:gd name="T96" fmla="*/ 537 w 575"/>
              <a:gd name="T97" fmla="*/ 107 h 243"/>
              <a:gd name="T98" fmla="*/ 560 w 575"/>
              <a:gd name="T99" fmla="*/ 63 h 243"/>
              <a:gd name="T100" fmla="*/ 575 w 575"/>
              <a:gd name="T101" fmla="*/ 14 h 243"/>
              <a:gd name="T102" fmla="*/ 575 w 575"/>
              <a:gd name="T103" fmla="*/ 12 h 243"/>
              <a:gd name="T104" fmla="*/ 572 w 575"/>
              <a:gd name="T105" fmla="*/ 3 h 243"/>
              <a:gd name="T106" fmla="*/ 563 w 575"/>
              <a:gd name="T10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5" h="243">
                <a:moveTo>
                  <a:pt x="563" y="0"/>
                </a:moveTo>
                <a:lnTo>
                  <a:pt x="491" y="0"/>
                </a:lnTo>
                <a:lnTo>
                  <a:pt x="486" y="0"/>
                </a:lnTo>
                <a:lnTo>
                  <a:pt x="483" y="2"/>
                </a:lnTo>
                <a:lnTo>
                  <a:pt x="481" y="4"/>
                </a:lnTo>
                <a:lnTo>
                  <a:pt x="479" y="9"/>
                </a:lnTo>
                <a:lnTo>
                  <a:pt x="471" y="25"/>
                </a:lnTo>
                <a:lnTo>
                  <a:pt x="466" y="39"/>
                </a:lnTo>
                <a:lnTo>
                  <a:pt x="462" y="47"/>
                </a:lnTo>
                <a:lnTo>
                  <a:pt x="458" y="53"/>
                </a:lnTo>
                <a:lnTo>
                  <a:pt x="452" y="64"/>
                </a:lnTo>
                <a:lnTo>
                  <a:pt x="444" y="73"/>
                </a:lnTo>
                <a:lnTo>
                  <a:pt x="437" y="83"/>
                </a:lnTo>
                <a:lnTo>
                  <a:pt x="428" y="92"/>
                </a:lnTo>
                <a:lnTo>
                  <a:pt x="418" y="99"/>
                </a:lnTo>
                <a:lnTo>
                  <a:pt x="409" y="107"/>
                </a:lnTo>
                <a:lnTo>
                  <a:pt x="399" y="114"/>
                </a:lnTo>
                <a:lnTo>
                  <a:pt x="388" y="121"/>
                </a:lnTo>
                <a:lnTo>
                  <a:pt x="376" y="126"/>
                </a:lnTo>
                <a:lnTo>
                  <a:pt x="365" y="132"/>
                </a:lnTo>
                <a:lnTo>
                  <a:pt x="354" y="136"/>
                </a:lnTo>
                <a:lnTo>
                  <a:pt x="342" y="139"/>
                </a:lnTo>
                <a:lnTo>
                  <a:pt x="330" y="142"/>
                </a:lnTo>
                <a:lnTo>
                  <a:pt x="318" y="144"/>
                </a:lnTo>
                <a:lnTo>
                  <a:pt x="305" y="145"/>
                </a:lnTo>
                <a:lnTo>
                  <a:pt x="293" y="146"/>
                </a:lnTo>
                <a:lnTo>
                  <a:pt x="275" y="145"/>
                </a:lnTo>
                <a:lnTo>
                  <a:pt x="256" y="142"/>
                </a:lnTo>
                <a:lnTo>
                  <a:pt x="239" y="138"/>
                </a:lnTo>
                <a:lnTo>
                  <a:pt x="222" y="132"/>
                </a:lnTo>
                <a:lnTo>
                  <a:pt x="205" y="124"/>
                </a:lnTo>
                <a:lnTo>
                  <a:pt x="189" y="115"/>
                </a:lnTo>
                <a:lnTo>
                  <a:pt x="174" y="105"/>
                </a:lnTo>
                <a:lnTo>
                  <a:pt x="160" y="93"/>
                </a:lnTo>
                <a:lnTo>
                  <a:pt x="212" y="41"/>
                </a:lnTo>
                <a:lnTo>
                  <a:pt x="215" y="37"/>
                </a:lnTo>
                <a:lnTo>
                  <a:pt x="218" y="33"/>
                </a:lnTo>
                <a:lnTo>
                  <a:pt x="220" y="29"/>
                </a:lnTo>
                <a:lnTo>
                  <a:pt x="220" y="24"/>
                </a:lnTo>
                <a:lnTo>
                  <a:pt x="220" y="19"/>
                </a:lnTo>
                <a:lnTo>
                  <a:pt x="218" y="15"/>
                </a:lnTo>
                <a:lnTo>
                  <a:pt x="215" y="11"/>
                </a:lnTo>
                <a:lnTo>
                  <a:pt x="212" y="6"/>
                </a:lnTo>
                <a:lnTo>
                  <a:pt x="209" y="3"/>
                </a:lnTo>
                <a:lnTo>
                  <a:pt x="205" y="1"/>
                </a:lnTo>
                <a:lnTo>
                  <a:pt x="200" y="0"/>
                </a:lnTo>
                <a:lnTo>
                  <a:pt x="196" y="0"/>
                </a:lnTo>
                <a:lnTo>
                  <a:pt x="25" y="0"/>
                </a:lnTo>
                <a:lnTo>
                  <a:pt x="20" y="0"/>
                </a:lnTo>
                <a:lnTo>
                  <a:pt x="16" y="1"/>
                </a:lnTo>
                <a:lnTo>
                  <a:pt x="11" y="3"/>
                </a:lnTo>
                <a:lnTo>
                  <a:pt x="8" y="6"/>
                </a:lnTo>
                <a:lnTo>
                  <a:pt x="5" y="11"/>
                </a:lnTo>
                <a:lnTo>
                  <a:pt x="3" y="15"/>
                </a:lnTo>
                <a:lnTo>
                  <a:pt x="2" y="19"/>
                </a:lnTo>
                <a:lnTo>
                  <a:pt x="0" y="24"/>
                </a:lnTo>
                <a:lnTo>
                  <a:pt x="0" y="194"/>
                </a:lnTo>
                <a:lnTo>
                  <a:pt x="2" y="199"/>
                </a:lnTo>
                <a:lnTo>
                  <a:pt x="3" y="203"/>
                </a:lnTo>
                <a:lnTo>
                  <a:pt x="5" y="207"/>
                </a:lnTo>
                <a:lnTo>
                  <a:pt x="8" y="212"/>
                </a:lnTo>
                <a:lnTo>
                  <a:pt x="11" y="215"/>
                </a:lnTo>
                <a:lnTo>
                  <a:pt x="16" y="217"/>
                </a:lnTo>
                <a:lnTo>
                  <a:pt x="20" y="218"/>
                </a:lnTo>
                <a:lnTo>
                  <a:pt x="25" y="218"/>
                </a:lnTo>
                <a:lnTo>
                  <a:pt x="30" y="218"/>
                </a:lnTo>
                <a:lnTo>
                  <a:pt x="34" y="217"/>
                </a:lnTo>
                <a:lnTo>
                  <a:pt x="38" y="215"/>
                </a:lnTo>
                <a:lnTo>
                  <a:pt x="43" y="212"/>
                </a:lnTo>
                <a:lnTo>
                  <a:pt x="91" y="162"/>
                </a:lnTo>
                <a:lnTo>
                  <a:pt x="102" y="172"/>
                </a:lnTo>
                <a:lnTo>
                  <a:pt x="112" y="180"/>
                </a:lnTo>
                <a:lnTo>
                  <a:pt x="124" y="189"/>
                </a:lnTo>
                <a:lnTo>
                  <a:pt x="134" y="196"/>
                </a:lnTo>
                <a:lnTo>
                  <a:pt x="146" y="204"/>
                </a:lnTo>
                <a:lnTo>
                  <a:pt x="158" y="210"/>
                </a:lnTo>
                <a:lnTo>
                  <a:pt x="171" y="217"/>
                </a:lnTo>
                <a:lnTo>
                  <a:pt x="184" y="222"/>
                </a:lnTo>
                <a:lnTo>
                  <a:pt x="197" y="227"/>
                </a:lnTo>
                <a:lnTo>
                  <a:pt x="210" y="231"/>
                </a:lnTo>
                <a:lnTo>
                  <a:pt x="223" y="234"/>
                </a:lnTo>
                <a:lnTo>
                  <a:pt x="237" y="237"/>
                </a:lnTo>
                <a:lnTo>
                  <a:pt x="250" y="240"/>
                </a:lnTo>
                <a:lnTo>
                  <a:pt x="264" y="242"/>
                </a:lnTo>
                <a:lnTo>
                  <a:pt x="277" y="243"/>
                </a:lnTo>
                <a:lnTo>
                  <a:pt x="291" y="243"/>
                </a:lnTo>
                <a:lnTo>
                  <a:pt x="317" y="242"/>
                </a:lnTo>
                <a:lnTo>
                  <a:pt x="342" y="239"/>
                </a:lnTo>
                <a:lnTo>
                  <a:pt x="365" y="234"/>
                </a:lnTo>
                <a:lnTo>
                  <a:pt x="389" y="227"/>
                </a:lnTo>
                <a:lnTo>
                  <a:pt x="411" y="218"/>
                </a:lnTo>
                <a:lnTo>
                  <a:pt x="432" y="207"/>
                </a:lnTo>
                <a:lnTo>
                  <a:pt x="453" y="194"/>
                </a:lnTo>
                <a:lnTo>
                  <a:pt x="473" y="179"/>
                </a:lnTo>
                <a:lnTo>
                  <a:pt x="492" y="163"/>
                </a:lnTo>
                <a:lnTo>
                  <a:pt x="509" y="146"/>
                </a:lnTo>
                <a:lnTo>
                  <a:pt x="524" y="126"/>
                </a:lnTo>
                <a:lnTo>
                  <a:pt x="537" y="107"/>
                </a:lnTo>
                <a:lnTo>
                  <a:pt x="549" y="85"/>
                </a:lnTo>
                <a:lnTo>
                  <a:pt x="560" y="63"/>
                </a:lnTo>
                <a:lnTo>
                  <a:pt x="569" y="39"/>
                </a:lnTo>
                <a:lnTo>
                  <a:pt x="575" y="14"/>
                </a:lnTo>
                <a:lnTo>
                  <a:pt x="575" y="13"/>
                </a:lnTo>
                <a:lnTo>
                  <a:pt x="575" y="12"/>
                </a:lnTo>
                <a:lnTo>
                  <a:pt x="575" y="7"/>
                </a:lnTo>
                <a:lnTo>
                  <a:pt x="572" y="3"/>
                </a:lnTo>
                <a:lnTo>
                  <a:pt x="567" y="0"/>
                </a:lnTo>
                <a:lnTo>
                  <a:pt x="563"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2" name="Freeform 36">
            <a:extLst>
              <a:ext uri="{FF2B5EF4-FFF2-40B4-BE49-F238E27FC236}">
                <a16:creationId xmlns:a16="http://schemas.microsoft.com/office/drawing/2014/main" id="{9D45801E-C7DA-9D43-B83E-55EFC3F663D0}"/>
              </a:ext>
            </a:extLst>
          </p:cNvPr>
          <p:cNvSpPr>
            <a:spLocks noEditPoints="1"/>
          </p:cNvSpPr>
          <p:nvPr/>
        </p:nvSpPr>
        <p:spPr bwMode="auto">
          <a:xfrm>
            <a:off x="11805775" y="9042057"/>
            <a:ext cx="855134" cy="850747"/>
          </a:xfrm>
          <a:custGeom>
            <a:avLst/>
            <a:gdLst>
              <a:gd name="T0" fmla="*/ 512 w 585"/>
              <a:gd name="T1" fmla="*/ 99 h 584"/>
              <a:gd name="T2" fmla="*/ 455 w 585"/>
              <a:gd name="T3" fmla="*/ 49 h 584"/>
              <a:gd name="T4" fmla="*/ 387 w 585"/>
              <a:gd name="T5" fmla="*/ 15 h 584"/>
              <a:gd name="T6" fmla="*/ 313 w 585"/>
              <a:gd name="T7" fmla="*/ 1 h 584"/>
              <a:gd name="T8" fmla="*/ 235 w 585"/>
              <a:gd name="T9" fmla="*/ 5 h 584"/>
              <a:gd name="T10" fmla="*/ 162 w 585"/>
              <a:gd name="T11" fmla="*/ 30 h 584"/>
              <a:gd name="T12" fmla="*/ 100 w 585"/>
              <a:gd name="T13" fmla="*/ 72 h 584"/>
              <a:gd name="T14" fmla="*/ 50 w 585"/>
              <a:gd name="T15" fmla="*/ 129 h 584"/>
              <a:gd name="T16" fmla="*/ 16 w 585"/>
              <a:gd name="T17" fmla="*/ 197 h 584"/>
              <a:gd name="T18" fmla="*/ 0 w 585"/>
              <a:gd name="T19" fmla="*/ 273 h 584"/>
              <a:gd name="T20" fmla="*/ 6 w 585"/>
              <a:gd name="T21" fmla="*/ 350 h 584"/>
              <a:gd name="T22" fmla="*/ 31 w 585"/>
              <a:gd name="T23" fmla="*/ 422 h 584"/>
              <a:gd name="T24" fmla="*/ 73 w 585"/>
              <a:gd name="T25" fmla="*/ 486 h 584"/>
              <a:gd name="T26" fmla="*/ 129 w 585"/>
              <a:gd name="T27" fmla="*/ 535 h 584"/>
              <a:gd name="T28" fmla="*/ 198 w 585"/>
              <a:gd name="T29" fmla="*/ 569 h 584"/>
              <a:gd name="T30" fmla="*/ 273 w 585"/>
              <a:gd name="T31" fmla="*/ 584 h 584"/>
              <a:gd name="T32" fmla="*/ 350 w 585"/>
              <a:gd name="T33" fmla="*/ 578 h 584"/>
              <a:gd name="T34" fmla="*/ 422 w 585"/>
              <a:gd name="T35" fmla="*/ 555 h 584"/>
              <a:gd name="T36" fmla="*/ 485 w 585"/>
              <a:gd name="T37" fmla="*/ 512 h 584"/>
              <a:gd name="T38" fmla="*/ 535 w 585"/>
              <a:gd name="T39" fmla="*/ 455 h 584"/>
              <a:gd name="T40" fmla="*/ 570 w 585"/>
              <a:gd name="T41" fmla="*/ 386 h 584"/>
              <a:gd name="T42" fmla="*/ 584 w 585"/>
              <a:gd name="T43" fmla="*/ 312 h 584"/>
              <a:gd name="T44" fmla="*/ 579 w 585"/>
              <a:gd name="T45" fmla="*/ 234 h 584"/>
              <a:gd name="T46" fmla="*/ 554 w 585"/>
              <a:gd name="T47" fmla="*/ 163 h 584"/>
              <a:gd name="T48" fmla="*/ 456 w 585"/>
              <a:gd name="T49" fmla="*/ 419 h 584"/>
              <a:gd name="T50" fmla="*/ 418 w 585"/>
              <a:gd name="T51" fmla="*/ 456 h 584"/>
              <a:gd name="T52" fmla="*/ 372 w 585"/>
              <a:gd name="T53" fmla="*/ 483 h 584"/>
              <a:gd name="T54" fmla="*/ 320 w 585"/>
              <a:gd name="T55" fmla="*/ 498 h 584"/>
              <a:gd name="T56" fmla="*/ 265 w 585"/>
              <a:gd name="T57" fmla="*/ 498 h 584"/>
              <a:gd name="T58" fmla="*/ 213 w 585"/>
              <a:gd name="T59" fmla="*/ 483 h 584"/>
              <a:gd name="T60" fmla="*/ 166 w 585"/>
              <a:gd name="T61" fmla="*/ 456 h 584"/>
              <a:gd name="T62" fmla="*/ 128 w 585"/>
              <a:gd name="T63" fmla="*/ 419 h 584"/>
              <a:gd name="T64" fmla="*/ 101 w 585"/>
              <a:gd name="T65" fmla="*/ 371 h 584"/>
              <a:gd name="T66" fmla="*/ 87 w 585"/>
              <a:gd name="T67" fmla="*/ 319 h 584"/>
              <a:gd name="T68" fmla="*/ 87 w 585"/>
              <a:gd name="T69" fmla="*/ 264 h 584"/>
              <a:gd name="T70" fmla="*/ 101 w 585"/>
              <a:gd name="T71" fmla="*/ 212 h 584"/>
              <a:gd name="T72" fmla="*/ 128 w 585"/>
              <a:gd name="T73" fmla="*/ 166 h 584"/>
              <a:gd name="T74" fmla="*/ 166 w 585"/>
              <a:gd name="T75" fmla="*/ 128 h 584"/>
              <a:gd name="T76" fmla="*/ 213 w 585"/>
              <a:gd name="T77" fmla="*/ 101 h 584"/>
              <a:gd name="T78" fmla="*/ 265 w 585"/>
              <a:gd name="T79" fmla="*/ 87 h 584"/>
              <a:gd name="T80" fmla="*/ 320 w 585"/>
              <a:gd name="T81" fmla="*/ 87 h 584"/>
              <a:gd name="T82" fmla="*/ 372 w 585"/>
              <a:gd name="T83" fmla="*/ 101 h 584"/>
              <a:gd name="T84" fmla="*/ 418 w 585"/>
              <a:gd name="T85" fmla="*/ 128 h 584"/>
              <a:gd name="T86" fmla="*/ 456 w 585"/>
              <a:gd name="T87" fmla="*/ 166 h 584"/>
              <a:gd name="T88" fmla="*/ 484 w 585"/>
              <a:gd name="T89" fmla="*/ 212 h 584"/>
              <a:gd name="T90" fmla="*/ 497 w 585"/>
              <a:gd name="T91" fmla="*/ 264 h 584"/>
              <a:gd name="T92" fmla="*/ 497 w 585"/>
              <a:gd name="T93" fmla="*/ 319 h 584"/>
              <a:gd name="T94" fmla="*/ 484 w 585"/>
              <a:gd name="T95" fmla="*/ 37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5" h="584">
                <a:moveTo>
                  <a:pt x="546" y="146"/>
                </a:moveTo>
                <a:lnTo>
                  <a:pt x="535" y="129"/>
                </a:lnTo>
                <a:lnTo>
                  <a:pt x="524" y="113"/>
                </a:lnTo>
                <a:lnTo>
                  <a:pt x="512" y="99"/>
                </a:lnTo>
                <a:lnTo>
                  <a:pt x="499" y="85"/>
                </a:lnTo>
                <a:lnTo>
                  <a:pt x="485" y="72"/>
                </a:lnTo>
                <a:lnTo>
                  <a:pt x="471" y="60"/>
                </a:lnTo>
                <a:lnTo>
                  <a:pt x="455" y="49"/>
                </a:lnTo>
                <a:lnTo>
                  <a:pt x="439" y="39"/>
                </a:lnTo>
                <a:lnTo>
                  <a:pt x="422" y="30"/>
                </a:lnTo>
                <a:lnTo>
                  <a:pt x="404" y="22"/>
                </a:lnTo>
                <a:lnTo>
                  <a:pt x="387" y="15"/>
                </a:lnTo>
                <a:lnTo>
                  <a:pt x="369" y="9"/>
                </a:lnTo>
                <a:lnTo>
                  <a:pt x="350" y="5"/>
                </a:lnTo>
                <a:lnTo>
                  <a:pt x="332" y="2"/>
                </a:lnTo>
                <a:lnTo>
                  <a:pt x="313" y="1"/>
                </a:lnTo>
                <a:lnTo>
                  <a:pt x="292" y="0"/>
                </a:lnTo>
                <a:lnTo>
                  <a:pt x="273" y="1"/>
                </a:lnTo>
                <a:lnTo>
                  <a:pt x="253" y="2"/>
                </a:lnTo>
                <a:lnTo>
                  <a:pt x="235" y="5"/>
                </a:lnTo>
                <a:lnTo>
                  <a:pt x="216" y="9"/>
                </a:lnTo>
                <a:lnTo>
                  <a:pt x="198" y="15"/>
                </a:lnTo>
                <a:lnTo>
                  <a:pt x="180" y="22"/>
                </a:lnTo>
                <a:lnTo>
                  <a:pt x="162" y="30"/>
                </a:lnTo>
                <a:lnTo>
                  <a:pt x="146" y="39"/>
                </a:lnTo>
                <a:lnTo>
                  <a:pt x="129" y="49"/>
                </a:lnTo>
                <a:lnTo>
                  <a:pt x="114" y="60"/>
                </a:lnTo>
                <a:lnTo>
                  <a:pt x="100" y="72"/>
                </a:lnTo>
                <a:lnTo>
                  <a:pt x="86" y="85"/>
                </a:lnTo>
                <a:lnTo>
                  <a:pt x="73" y="99"/>
                </a:lnTo>
                <a:lnTo>
                  <a:pt x="61" y="113"/>
                </a:lnTo>
                <a:lnTo>
                  <a:pt x="50" y="129"/>
                </a:lnTo>
                <a:lnTo>
                  <a:pt x="39" y="146"/>
                </a:lnTo>
                <a:lnTo>
                  <a:pt x="31" y="163"/>
                </a:lnTo>
                <a:lnTo>
                  <a:pt x="22" y="180"/>
                </a:lnTo>
                <a:lnTo>
                  <a:pt x="16" y="197"/>
                </a:lnTo>
                <a:lnTo>
                  <a:pt x="10" y="216"/>
                </a:lnTo>
                <a:lnTo>
                  <a:pt x="6" y="234"/>
                </a:lnTo>
                <a:lnTo>
                  <a:pt x="3" y="253"/>
                </a:lnTo>
                <a:lnTo>
                  <a:pt x="0" y="273"/>
                </a:lnTo>
                <a:lnTo>
                  <a:pt x="0" y="292"/>
                </a:lnTo>
                <a:lnTo>
                  <a:pt x="0" y="312"/>
                </a:lnTo>
                <a:lnTo>
                  <a:pt x="3" y="331"/>
                </a:lnTo>
                <a:lnTo>
                  <a:pt x="6" y="350"/>
                </a:lnTo>
                <a:lnTo>
                  <a:pt x="10" y="369"/>
                </a:lnTo>
                <a:lnTo>
                  <a:pt x="16" y="386"/>
                </a:lnTo>
                <a:lnTo>
                  <a:pt x="22" y="405"/>
                </a:lnTo>
                <a:lnTo>
                  <a:pt x="31" y="422"/>
                </a:lnTo>
                <a:lnTo>
                  <a:pt x="39" y="439"/>
                </a:lnTo>
                <a:lnTo>
                  <a:pt x="50" y="455"/>
                </a:lnTo>
                <a:lnTo>
                  <a:pt x="61" y="471"/>
                </a:lnTo>
                <a:lnTo>
                  <a:pt x="73" y="486"/>
                </a:lnTo>
                <a:lnTo>
                  <a:pt x="86" y="499"/>
                </a:lnTo>
                <a:lnTo>
                  <a:pt x="100" y="512"/>
                </a:lnTo>
                <a:lnTo>
                  <a:pt x="114" y="523"/>
                </a:lnTo>
                <a:lnTo>
                  <a:pt x="129" y="535"/>
                </a:lnTo>
                <a:lnTo>
                  <a:pt x="146" y="545"/>
                </a:lnTo>
                <a:lnTo>
                  <a:pt x="162" y="555"/>
                </a:lnTo>
                <a:lnTo>
                  <a:pt x="180" y="562"/>
                </a:lnTo>
                <a:lnTo>
                  <a:pt x="198" y="569"/>
                </a:lnTo>
                <a:lnTo>
                  <a:pt x="216" y="574"/>
                </a:lnTo>
                <a:lnTo>
                  <a:pt x="235" y="578"/>
                </a:lnTo>
                <a:lnTo>
                  <a:pt x="253" y="582"/>
                </a:lnTo>
                <a:lnTo>
                  <a:pt x="273" y="584"/>
                </a:lnTo>
                <a:lnTo>
                  <a:pt x="292" y="584"/>
                </a:lnTo>
                <a:lnTo>
                  <a:pt x="313" y="584"/>
                </a:lnTo>
                <a:lnTo>
                  <a:pt x="332" y="582"/>
                </a:lnTo>
                <a:lnTo>
                  <a:pt x="350" y="578"/>
                </a:lnTo>
                <a:lnTo>
                  <a:pt x="369" y="574"/>
                </a:lnTo>
                <a:lnTo>
                  <a:pt x="387" y="569"/>
                </a:lnTo>
                <a:lnTo>
                  <a:pt x="404" y="562"/>
                </a:lnTo>
                <a:lnTo>
                  <a:pt x="422" y="555"/>
                </a:lnTo>
                <a:lnTo>
                  <a:pt x="439" y="545"/>
                </a:lnTo>
                <a:lnTo>
                  <a:pt x="455" y="535"/>
                </a:lnTo>
                <a:lnTo>
                  <a:pt x="471" y="523"/>
                </a:lnTo>
                <a:lnTo>
                  <a:pt x="485" y="512"/>
                </a:lnTo>
                <a:lnTo>
                  <a:pt x="499" y="499"/>
                </a:lnTo>
                <a:lnTo>
                  <a:pt x="512" y="486"/>
                </a:lnTo>
                <a:lnTo>
                  <a:pt x="524" y="471"/>
                </a:lnTo>
                <a:lnTo>
                  <a:pt x="535" y="455"/>
                </a:lnTo>
                <a:lnTo>
                  <a:pt x="546" y="439"/>
                </a:lnTo>
                <a:lnTo>
                  <a:pt x="554" y="422"/>
                </a:lnTo>
                <a:lnTo>
                  <a:pt x="563" y="405"/>
                </a:lnTo>
                <a:lnTo>
                  <a:pt x="570" y="386"/>
                </a:lnTo>
                <a:lnTo>
                  <a:pt x="575" y="369"/>
                </a:lnTo>
                <a:lnTo>
                  <a:pt x="579" y="350"/>
                </a:lnTo>
                <a:lnTo>
                  <a:pt x="583" y="331"/>
                </a:lnTo>
                <a:lnTo>
                  <a:pt x="584" y="312"/>
                </a:lnTo>
                <a:lnTo>
                  <a:pt x="585" y="292"/>
                </a:lnTo>
                <a:lnTo>
                  <a:pt x="584" y="273"/>
                </a:lnTo>
                <a:lnTo>
                  <a:pt x="583" y="253"/>
                </a:lnTo>
                <a:lnTo>
                  <a:pt x="579" y="234"/>
                </a:lnTo>
                <a:lnTo>
                  <a:pt x="575" y="216"/>
                </a:lnTo>
                <a:lnTo>
                  <a:pt x="570" y="197"/>
                </a:lnTo>
                <a:lnTo>
                  <a:pt x="563" y="180"/>
                </a:lnTo>
                <a:lnTo>
                  <a:pt x="554" y="163"/>
                </a:lnTo>
                <a:lnTo>
                  <a:pt x="546" y="146"/>
                </a:lnTo>
                <a:close/>
                <a:moveTo>
                  <a:pt x="471" y="396"/>
                </a:moveTo>
                <a:lnTo>
                  <a:pt x="465" y="408"/>
                </a:lnTo>
                <a:lnTo>
                  <a:pt x="456" y="419"/>
                </a:lnTo>
                <a:lnTo>
                  <a:pt x="448" y="428"/>
                </a:lnTo>
                <a:lnTo>
                  <a:pt x="439" y="438"/>
                </a:lnTo>
                <a:lnTo>
                  <a:pt x="429" y="448"/>
                </a:lnTo>
                <a:lnTo>
                  <a:pt x="418" y="456"/>
                </a:lnTo>
                <a:lnTo>
                  <a:pt x="408" y="464"/>
                </a:lnTo>
                <a:lnTo>
                  <a:pt x="397" y="472"/>
                </a:lnTo>
                <a:lnTo>
                  <a:pt x="384" y="478"/>
                </a:lnTo>
                <a:lnTo>
                  <a:pt x="372" y="483"/>
                </a:lnTo>
                <a:lnTo>
                  <a:pt x="359" y="488"/>
                </a:lnTo>
                <a:lnTo>
                  <a:pt x="347" y="492"/>
                </a:lnTo>
                <a:lnTo>
                  <a:pt x="333" y="495"/>
                </a:lnTo>
                <a:lnTo>
                  <a:pt x="320" y="498"/>
                </a:lnTo>
                <a:lnTo>
                  <a:pt x="306" y="499"/>
                </a:lnTo>
                <a:lnTo>
                  <a:pt x="292" y="499"/>
                </a:lnTo>
                <a:lnTo>
                  <a:pt x="278" y="499"/>
                </a:lnTo>
                <a:lnTo>
                  <a:pt x="265" y="498"/>
                </a:lnTo>
                <a:lnTo>
                  <a:pt x="251" y="495"/>
                </a:lnTo>
                <a:lnTo>
                  <a:pt x="238" y="492"/>
                </a:lnTo>
                <a:lnTo>
                  <a:pt x="225" y="488"/>
                </a:lnTo>
                <a:lnTo>
                  <a:pt x="213" y="483"/>
                </a:lnTo>
                <a:lnTo>
                  <a:pt x="200" y="478"/>
                </a:lnTo>
                <a:lnTo>
                  <a:pt x="188" y="472"/>
                </a:lnTo>
                <a:lnTo>
                  <a:pt x="176" y="464"/>
                </a:lnTo>
                <a:lnTo>
                  <a:pt x="166" y="456"/>
                </a:lnTo>
                <a:lnTo>
                  <a:pt x="156" y="448"/>
                </a:lnTo>
                <a:lnTo>
                  <a:pt x="146" y="438"/>
                </a:lnTo>
                <a:lnTo>
                  <a:pt x="137" y="428"/>
                </a:lnTo>
                <a:lnTo>
                  <a:pt x="128" y="419"/>
                </a:lnTo>
                <a:lnTo>
                  <a:pt x="120" y="408"/>
                </a:lnTo>
                <a:lnTo>
                  <a:pt x="113" y="396"/>
                </a:lnTo>
                <a:lnTo>
                  <a:pt x="106" y="384"/>
                </a:lnTo>
                <a:lnTo>
                  <a:pt x="101" y="371"/>
                </a:lnTo>
                <a:lnTo>
                  <a:pt x="97" y="359"/>
                </a:lnTo>
                <a:lnTo>
                  <a:pt x="92" y="346"/>
                </a:lnTo>
                <a:lnTo>
                  <a:pt x="89" y="333"/>
                </a:lnTo>
                <a:lnTo>
                  <a:pt x="87" y="319"/>
                </a:lnTo>
                <a:lnTo>
                  <a:pt x="86" y="306"/>
                </a:lnTo>
                <a:lnTo>
                  <a:pt x="86" y="292"/>
                </a:lnTo>
                <a:lnTo>
                  <a:pt x="86" y="278"/>
                </a:lnTo>
                <a:lnTo>
                  <a:pt x="87" y="264"/>
                </a:lnTo>
                <a:lnTo>
                  <a:pt x="89" y="251"/>
                </a:lnTo>
                <a:lnTo>
                  <a:pt x="92" y="238"/>
                </a:lnTo>
                <a:lnTo>
                  <a:pt x="97" y="225"/>
                </a:lnTo>
                <a:lnTo>
                  <a:pt x="101" y="212"/>
                </a:lnTo>
                <a:lnTo>
                  <a:pt x="106" y="201"/>
                </a:lnTo>
                <a:lnTo>
                  <a:pt x="113" y="189"/>
                </a:lnTo>
                <a:lnTo>
                  <a:pt x="120" y="177"/>
                </a:lnTo>
                <a:lnTo>
                  <a:pt x="128" y="166"/>
                </a:lnTo>
                <a:lnTo>
                  <a:pt x="137" y="155"/>
                </a:lnTo>
                <a:lnTo>
                  <a:pt x="146" y="146"/>
                </a:lnTo>
                <a:lnTo>
                  <a:pt x="156" y="137"/>
                </a:lnTo>
                <a:lnTo>
                  <a:pt x="166" y="128"/>
                </a:lnTo>
                <a:lnTo>
                  <a:pt x="176" y="121"/>
                </a:lnTo>
                <a:lnTo>
                  <a:pt x="188" y="113"/>
                </a:lnTo>
                <a:lnTo>
                  <a:pt x="200" y="107"/>
                </a:lnTo>
                <a:lnTo>
                  <a:pt x="213" y="101"/>
                </a:lnTo>
                <a:lnTo>
                  <a:pt x="225" y="96"/>
                </a:lnTo>
                <a:lnTo>
                  <a:pt x="238" y="93"/>
                </a:lnTo>
                <a:lnTo>
                  <a:pt x="251" y="89"/>
                </a:lnTo>
                <a:lnTo>
                  <a:pt x="265" y="87"/>
                </a:lnTo>
                <a:lnTo>
                  <a:pt x="278" y="86"/>
                </a:lnTo>
                <a:lnTo>
                  <a:pt x="292" y="85"/>
                </a:lnTo>
                <a:lnTo>
                  <a:pt x="306" y="86"/>
                </a:lnTo>
                <a:lnTo>
                  <a:pt x="320" y="87"/>
                </a:lnTo>
                <a:lnTo>
                  <a:pt x="333" y="89"/>
                </a:lnTo>
                <a:lnTo>
                  <a:pt x="347" y="93"/>
                </a:lnTo>
                <a:lnTo>
                  <a:pt x="359" y="96"/>
                </a:lnTo>
                <a:lnTo>
                  <a:pt x="372" y="101"/>
                </a:lnTo>
                <a:lnTo>
                  <a:pt x="384" y="107"/>
                </a:lnTo>
                <a:lnTo>
                  <a:pt x="397" y="113"/>
                </a:lnTo>
                <a:lnTo>
                  <a:pt x="408" y="121"/>
                </a:lnTo>
                <a:lnTo>
                  <a:pt x="418" y="128"/>
                </a:lnTo>
                <a:lnTo>
                  <a:pt x="429" y="137"/>
                </a:lnTo>
                <a:lnTo>
                  <a:pt x="439" y="146"/>
                </a:lnTo>
                <a:lnTo>
                  <a:pt x="448" y="155"/>
                </a:lnTo>
                <a:lnTo>
                  <a:pt x="456" y="166"/>
                </a:lnTo>
                <a:lnTo>
                  <a:pt x="465" y="177"/>
                </a:lnTo>
                <a:lnTo>
                  <a:pt x="471" y="189"/>
                </a:lnTo>
                <a:lnTo>
                  <a:pt x="478" y="201"/>
                </a:lnTo>
                <a:lnTo>
                  <a:pt x="484" y="212"/>
                </a:lnTo>
                <a:lnTo>
                  <a:pt x="489" y="225"/>
                </a:lnTo>
                <a:lnTo>
                  <a:pt x="493" y="238"/>
                </a:lnTo>
                <a:lnTo>
                  <a:pt x="495" y="251"/>
                </a:lnTo>
                <a:lnTo>
                  <a:pt x="497" y="264"/>
                </a:lnTo>
                <a:lnTo>
                  <a:pt x="499" y="278"/>
                </a:lnTo>
                <a:lnTo>
                  <a:pt x="499" y="292"/>
                </a:lnTo>
                <a:lnTo>
                  <a:pt x="499" y="306"/>
                </a:lnTo>
                <a:lnTo>
                  <a:pt x="497" y="319"/>
                </a:lnTo>
                <a:lnTo>
                  <a:pt x="495" y="333"/>
                </a:lnTo>
                <a:lnTo>
                  <a:pt x="493" y="346"/>
                </a:lnTo>
                <a:lnTo>
                  <a:pt x="489" y="359"/>
                </a:lnTo>
                <a:lnTo>
                  <a:pt x="484" y="371"/>
                </a:lnTo>
                <a:lnTo>
                  <a:pt x="478" y="384"/>
                </a:lnTo>
                <a:lnTo>
                  <a:pt x="471" y="39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3" name="Freeform 37">
            <a:extLst>
              <a:ext uri="{FF2B5EF4-FFF2-40B4-BE49-F238E27FC236}">
                <a16:creationId xmlns:a16="http://schemas.microsoft.com/office/drawing/2014/main" id="{C0A63EBF-AF13-E848-A957-B129A2989C88}"/>
              </a:ext>
            </a:extLst>
          </p:cNvPr>
          <p:cNvSpPr>
            <a:spLocks/>
          </p:cNvSpPr>
          <p:nvPr/>
        </p:nvSpPr>
        <p:spPr bwMode="auto">
          <a:xfrm>
            <a:off x="12046965" y="9278863"/>
            <a:ext cx="377135" cy="377135"/>
          </a:xfrm>
          <a:custGeom>
            <a:avLst/>
            <a:gdLst>
              <a:gd name="T0" fmla="*/ 258 w 258"/>
              <a:gd name="T1" fmla="*/ 68 h 258"/>
              <a:gd name="T2" fmla="*/ 257 w 258"/>
              <a:gd name="T3" fmla="*/ 63 h 258"/>
              <a:gd name="T4" fmla="*/ 253 w 258"/>
              <a:gd name="T5" fmla="*/ 59 h 258"/>
              <a:gd name="T6" fmla="*/ 198 w 258"/>
              <a:gd name="T7" fmla="*/ 4 h 258"/>
              <a:gd name="T8" fmla="*/ 194 w 258"/>
              <a:gd name="T9" fmla="*/ 1 h 258"/>
              <a:gd name="T10" fmla="*/ 190 w 258"/>
              <a:gd name="T11" fmla="*/ 0 h 258"/>
              <a:gd name="T12" fmla="*/ 184 w 258"/>
              <a:gd name="T13" fmla="*/ 1 h 258"/>
              <a:gd name="T14" fmla="*/ 181 w 258"/>
              <a:gd name="T15" fmla="*/ 4 h 258"/>
              <a:gd name="T16" fmla="*/ 128 w 258"/>
              <a:gd name="T17" fmla="*/ 56 h 258"/>
              <a:gd name="T18" fmla="*/ 76 w 258"/>
              <a:gd name="T19" fmla="*/ 4 h 258"/>
              <a:gd name="T20" fmla="*/ 72 w 258"/>
              <a:gd name="T21" fmla="*/ 1 h 258"/>
              <a:gd name="T22" fmla="*/ 68 w 258"/>
              <a:gd name="T23" fmla="*/ 0 h 258"/>
              <a:gd name="T24" fmla="*/ 63 w 258"/>
              <a:gd name="T25" fmla="*/ 1 h 258"/>
              <a:gd name="T26" fmla="*/ 59 w 258"/>
              <a:gd name="T27" fmla="*/ 4 h 258"/>
              <a:gd name="T28" fmla="*/ 3 w 258"/>
              <a:gd name="T29" fmla="*/ 59 h 258"/>
              <a:gd name="T30" fmla="*/ 1 w 258"/>
              <a:gd name="T31" fmla="*/ 63 h 258"/>
              <a:gd name="T32" fmla="*/ 0 w 258"/>
              <a:gd name="T33" fmla="*/ 68 h 258"/>
              <a:gd name="T34" fmla="*/ 1 w 258"/>
              <a:gd name="T35" fmla="*/ 73 h 258"/>
              <a:gd name="T36" fmla="*/ 3 w 258"/>
              <a:gd name="T37" fmla="*/ 78 h 258"/>
              <a:gd name="T38" fmla="*/ 56 w 258"/>
              <a:gd name="T39" fmla="*/ 129 h 258"/>
              <a:gd name="T40" fmla="*/ 3 w 258"/>
              <a:gd name="T41" fmla="*/ 181 h 258"/>
              <a:gd name="T42" fmla="*/ 1 w 258"/>
              <a:gd name="T43" fmla="*/ 186 h 258"/>
              <a:gd name="T44" fmla="*/ 0 w 258"/>
              <a:gd name="T45" fmla="*/ 190 h 258"/>
              <a:gd name="T46" fmla="*/ 1 w 258"/>
              <a:gd name="T47" fmla="*/ 194 h 258"/>
              <a:gd name="T48" fmla="*/ 3 w 258"/>
              <a:gd name="T49" fmla="*/ 198 h 258"/>
              <a:gd name="T50" fmla="*/ 59 w 258"/>
              <a:gd name="T51" fmla="*/ 255 h 258"/>
              <a:gd name="T52" fmla="*/ 63 w 258"/>
              <a:gd name="T53" fmla="*/ 257 h 258"/>
              <a:gd name="T54" fmla="*/ 68 w 258"/>
              <a:gd name="T55" fmla="*/ 258 h 258"/>
              <a:gd name="T56" fmla="*/ 72 w 258"/>
              <a:gd name="T57" fmla="*/ 257 h 258"/>
              <a:gd name="T58" fmla="*/ 76 w 258"/>
              <a:gd name="T59" fmla="*/ 255 h 258"/>
              <a:gd name="T60" fmla="*/ 128 w 258"/>
              <a:gd name="T61" fmla="*/ 202 h 258"/>
              <a:gd name="T62" fmla="*/ 181 w 258"/>
              <a:gd name="T63" fmla="*/ 255 h 258"/>
              <a:gd name="T64" fmla="*/ 184 w 258"/>
              <a:gd name="T65" fmla="*/ 257 h 258"/>
              <a:gd name="T66" fmla="*/ 190 w 258"/>
              <a:gd name="T67" fmla="*/ 258 h 258"/>
              <a:gd name="T68" fmla="*/ 194 w 258"/>
              <a:gd name="T69" fmla="*/ 257 h 258"/>
              <a:gd name="T70" fmla="*/ 198 w 258"/>
              <a:gd name="T71" fmla="*/ 255 h 258"/>
              <a:gd name="T72" fmla="*/ 253 w 258"/>
              <a:gd name="T73" fmla="*/ 198 h 258"/>
              <a:gd name="T74" fmla="*/ 257 w 258"/>
              <a:gd name="T75" fmla="*/ 194 h 258"/>
              <a:gd name="T76" fmla="*/ 258 w 258"/>
              <a:gd name="T77" fmla="*/ 190 h 258"/>
              <a:gd name="T78" fmla="*/ 257 w 258"/>
              <a:gd name="T79" fmla="*/ 186 h 258"/>
              <a:gd name="T80" fmla="*/ 253 w 258"/>
              <a:gd name="T81" fmla="*/ 181 h 258"/>
              <a:gd name="T82" fmla="*/ 201 w 258"/>
              <a:gd name="T83" fmla="*/ 129 h 258"/>
              <a:gd name="T84" fmla="*/ 253 w 258"/>
              <a:gd name="T85" fmla="*/ 78 h 258"/>
              <a:gd name="T86" fmla="*/ 257 w 258"/>
              <a:gd name="T87" fmla="*/ 73 h 258"/>
              <a:gd name="T88" fmla="*/ 258 w 258"/>
              <a:gd name="T89" fmla="*/ 6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258">
                <a:moveTo>
                  <a:pt x="258" y="68"/>
                </a:moveTo>
                <a:lnTo>
                  <a:pt x="257" y="63"/>
                </a:lnTo>
                <a:lnTo>
                  <a:pt x="253" y="59"/>
                </a:lnTo>
                <a:lnTo>
                  <a:pt x="198" y="4"/>
                </a:lnTo>
                <a:lnTo>
                  <a:pt x="194" y="1"/>
                </a:lnTo>
                <a:lnTo>
                  <a:pt x="190" y="0"/>
                </a:lnTo>
                <a:lnTo>
                  <a:pt x="184" y="1"/>
                </a:lnTo>
                <a:lnTo>
                  <a:pt x="181" y="4"/>
                </a:lnTo>
                <a:lnTo>
                  <a:pt x="128" y="56"/>
                </a:lnTo>
                <a:lnTo>
                  <a:pt x="76" y="4"/>
                </a:lnTo>
                <a:lnTo>
                  <a:pt x="72" y="1"/>
                </a:lnTo>
                <a:lnTo>
                  <a:pt x="68" y="0"/>
                </a:lnTo>
                <a:lnTo>
                  <a:pt x="63" y="1"/>
                </a:lnTo>
                <a:lnTo>
                  <a:pt x="59" y="4"/>
                </a:lnTo>
                <a:lnTo>
                  <a:pt x="3" y="59"/>
                </a:lnTo>
                <a:lnTo>
                  <a:pt x="1" y="63"/>
                </a:lnTo>
                <a:lnTo>
                  <a:pt x="0" y="68"/>
                </a:lnTo>
                <a:lnTo>
                  <a:pt x="1" y="73"/>
                </a:lnTo>
                <a:lnTo>
                  <a:pt x="3" y="78"/>
                </a:lnTo>
                <a:lnTo>
                  <a:pt x="56" y="129"/>
                </a:lnTo>
                <a:lnTo>
                  <a:pt x="3" y="181"/>
                </a:lnTo>
                <a:lnTo>
                  <a:pt x="1" y="186"/>
                </a:lnTo>
                <a:lnTo>
                  <a:pt x="0" y="190"/>
                </a:lnTo>
                <a:lnTo>
                  <a:pt x="1" y="194"/>
                </a:lnTo>
                <a:lnTo>
                  <a:pt x="3" y="198"/>
                </a:lnTo>
                <a:lnTo>
                  <a:pt x="59" y="255"/>
                </a:lnTo>
                <a:lnTo>
                  <a:pt x="63" y="257"/>
                </a:lnTo>
                <a:lnTo>
                  <a:pt x="68" y="258"/>
                </a:lnTo>
                <a:lnTo>
                  <a:pt x="72" y="257"/>
                </a:lnTo>
                <a:lnTo>
                  <a:pt x="76" y="255"/>
                </a:lnTo>
                <a:lnTo>
                  <a:pt x="128" y="202"/>
                </a:lnTo>
                <a:lnTo>
                  <a:pt x="181" y="255"/>
                </a:lnTo>
                <a:lnTo>
                  <a:pt x="184" y="257"/>
                </a:lnTo>
                <a:lnTo>
                  <a:pt x="190" y="258"/>
                </a:lnTo>
                <a:lnTo>
                  <a:pt x="194" y="257"/>
                </a:lnTo>
                <a:lnTo>
                  <a:pt x="198" y="255"/>
                </a:lnTo>
                <a:lnTo>
                  <a:pt x="253" y="198"/>
                </a:lnTo>
                <a:lnTo>
                  <a:pt x="257" y="194"/>
                </a:lnTo>
                <a:lnTo>
                  <a:pt x="258" y="190"/>
                </a:lnTo>
                <a:lnTo>
                  <a:pt x="257" y="186"/>
                </a:lnTo>
                <a:lnTo>
                  <a:pt x="253" y="181"/>
                </a:lnTo>
                <a:lnTo>
                  <a:pt x="201" y="129"/>
                </a:lnTo>
                <a:lnTo>
                  <a:pt x="253" y="78"/>
                </a:lnTo>
                <a:lnTo>
                  <a:pt x="257" y="73"/>
                </a:lnTo>
                <a:lnTo>
                  <a:pt x="258" y="6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4" name="Freeform 38">
            <a:extLst>
              <a:ext uri="{FF2B5EF4-FFF2-40B4-BE49-F238E27FC236}">
                <a16:creationId xmlns:a16="http://schemas.microsoft.com/office/drawing/2014/main" id="{D5BCA0BE-4722-C64C-B92B-5AACDBE09F9B}"/>
              </a:ext>
            </a:extLst>
          </p:cNvPr>
          <p:cNvSpPr>
            <a:spLocks/>
          </p:cNvSpPr>
          <p:nvPr/>
        </p:nvSpPr>
        <p:spPr bwMode="auto">
          <a:xfrm>
            <a:off x="9806080" y="9138533"/>
            <a:ext cx="662181" cy="657794"/>
          </a:xfrm>
          <a:custGeom>
            <a:avLst/>
            <a:gdLst>
              <a:gd name="T0" fmla="*/ 441 w 452"/>
              <a:gd name="T1" fmla="*/ 114 h 452"/>
              <a:gd name="T2" fmla="*/ 449 w 452"/>
              <a:gd name="T3" fmla="*/ 102 h 452"/>
              <a:gd name="T4" fmla="*/ 452 w 452"/>
              <a:gd name="T5" fmla="*/ 88 h 452"/>
              <a:gd name="T6" fmla="*/ 449 w 452"/>
              <a:gd name="T7" fmla="*/ 74 h 452"/>
              <a:gd name="T8" fmla="*/ 441 w 452"/>
              <a:gd name="T9" fmla="*/ 62 h 452"/>
              <a:gd name="T10" fmla="*/ 383 w 452"/>
              <a:gd name="T11" fmla="*/ 6 h 452"/>
              <a:gd name="T12" fmla="*/ 371 w 452"/>
              <a:gd name="T13" fmla="*/ 1 h 452"/>
              <a:gd name="T14" fmla="*/ 356 w 452"/>
              <a:gd name="T15" fmla="*/ 1 h 452"/>
              <a:gd name="T16" fmla="*/ 344 w 452"/>
              <a:gd name="T17" fmla="*/ 6 h 452"/>
              <a:gd name="T18" fmla="*/ 226 w 452"/>
              <a:gd name="T19" fmla="*/ 123 h 452"/>
              <a:gd name="T20" fmla="*/ 108 w 452"/>
              <a:gd name="T21" fmla="*/ 6 h 452"/>
              <a:gd name="T22" fmla="*/ 95 w 452"/>
              <a:gd name="T23" fmla="*/ 1 h 452"/>
              <a:gd name="T24" fmla="*/ 81 w 452"/>
              <a:gd name="T25" fmla="*/ 1 h 452"/>
              <a:gd name="T26" fmla="*/ 68 w 452"/>
              <a:gd name="T27" fmla="*/ 6 h 452"/>
              <a:gd name="T28" fmla="*/ 10 w 452"/>
              <a:gd name="T29" fmla="*/ 62 h 452"/>
              <a:gd name="T30" fmla="*/ 2 w 452"/>
              <a:gd name="T31" fmla="*/ 74 h 452"/>
              <a:gd name="T32" fmla="*/ 0 w 452"/>
              <a:gd name="T33" fmla="*/ 88 h 452"/>
              <a:gd name="T34" fmla="*/ 2 w 452"/>
              <a:gd name="T35" fmla="*/ 102 h 452"/>
              <a:gd name="T36" fmla="*/ 10 w 452"/>
              <a:gd name="T37" fmla="*/ 114 h 452"/>
              <a:gd name="T38" fmla="*/ 10 w 452"/>
              <a:gd name="T39" fmla="*/ 338 h 452"/>
              <a:gd name="T40" fmla="*/ 2 w 452"/>
              <a:gd name="T41" fmla="*/ 349 h 452"/>
              <a:gd name="T42" fmla="*/ 0 w 452"/>
              <a:gd name="T43" fmla="*/ 363 h 452"/>
              <a:gd name="T44" fmla="*/ 2 w 452"/>
              <a:gd name="T45" fmla="*/ 378 h 452"/>
              <a:gd name="T46" fmla="*/ 10 w 452"/>
              <a:gd name="T47" fmla="*/ 389 h 452"/>
              <a:gd name="T48" fmla="*/ 68 w 452"/>
              <a:gd name="T49" fmla="*/ 447 h 452"/>
              <a:gd name="T50" fmla="*/ 81 w 452"/>
              <a:gd name="T51" fmla="*/ 451 h 452"/>
              <a:gd name="T52" fmla="*/ 95 w 452"/>
              <a:gd name="T53" fmla="*/ 451 h 452"/>
              <a:gd name="T54" fmla="*/ 108 w 452"/>
              <a:gd name="T55" fmla="*/ 447 h 452"/>
              <a:gd name="T56" fmla="*/ 226 w 452"/>
              <a:gd name="T57" fmla="*/ 330 h 452"/>
              <a:gd name="T58" fmla="*/ 344 w 452"/>
              <a:gd name="T59" fmla="*/ 447 h 452"/>
              <a:gd name="T60" fmla="*/ 356 w 452"/>
              <a:gd name="T61" fmla="*/ 451 h 452"/>
              <a:gd name="T62" fmla="*/ 371 w 452"/>
              <a:gd name="T63" fmla="*/ 451 h 452"/>
              <a:gd name="T64" fmla="*/ 383 w 452"/>
              <a:gd name="T65" fmla="*/ 447 h 452"/>
              <a:gd name="T66" fmla="*/ 441 w 452"/>
              <a:gd name="T67" fmla="*/ 389 h 452"/>
              <a:gd name="T68" fmla="*/ 449 w 452"/>
              <a:gd name="T69" fmla="*/ 378 h 452"/>
              <a:gd name="T70" fmla="*/ 452 w 452"/>
              <a:gd name="T71" fmla="*/ 363 h 452"/>
              <a:gd name="T72" fmla="*/ 449 w 452"/>
              <a:gd name="T73" fmla="*/ 349 h 452"/>
              <a:gd name="T74" fmla="*/ 441 w 452"/>
              <a:gd name="T75" fmla="*/ 338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2" h="452">
                <a:moveTo>
                  <a:pt x="329" y="226"/>
                </a:moveTo>
                <a:lnTo>
                  <a:pt x="441" y="114"/>
                </a:lnTo>
                <a:lnTo>
                  <a:pt x="446" y="109"/>
                </a:lnTo>
                <a:lnTo>
                  <a:pt x="449" y="102"/>
                </a:lnTo>
                <a:lnTo>
                  <a:pt x="450" y="96"/>
                </a:lnTo>
                <a:lnTo>
                  <a:pt x="452" y="88"/>
                </a:lnTo>
                <a:lnTo>
                  <a:pt x="450" y="81"/>
                </a:lnTo>
                <a:lnTo>
                  <a:pt x="449" y="74"/>
                </a:lnTo>
                <a:lnTo>
                  <a:pt x="446" y="68"/>
                </a:lnTo>
                <a:lnTo>
                  <a:pt x="441" y="62"/>
                </a:lnTo>
                <a:lnTo>
                  <a:pt x="389" y="10"/>
                </a:lnTo>
                <a:lnTo>
                  <a:pt x="383" y="6"/>
                </a:lnTo>
                <a:lnTo>
                  <a:pt x="377" y="3"/>
                </a:lnTo>
                <a:lnTo>
                  <a:pt x="371" y="1"/>
                </a:lnTo>
                <a:lnTo>
                  <a:pt x="363" y="0"/>
                </a:lnTo>
                <a:lnTo>
                  <a:pt x="356" y="1"/>
                </a:lnTo>
                <a:lnTo>
                  <a:pt x="349" y="3"/>
                </a:lnTo>
                <a:lnTo>
                  <a:pt x="344" y="6"/>
                </a:lnTo>
                <a:lnTo>
                  <a:pt x="337" y="10"/>
                </a:lnTo>
                <a:lnTo>
                  <a:pt x="226" y="123"/>
                </a:lnTo>
                <a:lnTo>
                  <a:pt x="113" y="10"/>
                </a:lnTo>
                <a:lnTo>
                  <a:pt x="108" y="6"/>
                </a:lnTo>
                <a:lnTo>
                  <a:pt x="102" y="3"/>
                </a:lnTo>
                <a:lnTo>
                  <a:pt x="95" y="1"/>
                </a:lnTo>
                <a:lnTo>
                  <a:pt x="88" y="0"/>
                </a:lnTo>
                <a:lnTo>
                  <a:pt x="81" y="1"/>
                </a:lnTo>
                <a:lnTo>
                  <a:pt x="74" y="3"/>
                </a:lnTo>
                <a:lnTo>
                  <a:pt x="68" y="6"/>
                </a:lnTo>
                <a:lnTo>
                  <a:pt x="62" y="10"/>
                </a:lnTo>
                <a:lnTo>
                  <a:pt x="10" y="62"/>
                </a:lnTo>
                <a:lnTo>
                  <a:pt x="5" y="68"/>
                </a:lnTo>
                <a:lnTo>
                  <a:pt x="2" y="74"/>
                </a:lnTo>
                <a:lnTo>
                  <a:pt x="0" y="81"/>
                </a:lnTo>
                <a:lnTo>
                  <a:pt x="0" y="88"/>
                </a:lnTo>
                <a:lnTo>
                  <a:pt x="0" y="96"/>
                </a:lnTo>
                <a:lnTo>
                  <a:pt x="2" y="102"/>
                </a:lnTo>
                <a:lnTo>
                  <a:pt x="5" y="109"/>
                </a:lnTo>
                <a:lnTo>
                  <a:pt x="10" y="114"/>
                </a:lnTo>
                <a:lnTo>
                  <a:pt x="122" y="226"/>
                </a:lnTo>
                <a:lnTo>
                  <a:pt x="10" y="338"/>
                </a:lnTo>
                <a:lnTo>
                  <a:pt x="5" y="344"/>
                </a:lnTo>
                <a:lnTo>
                  <a:pt x="2" y="349"/>
                </a:lnTo>
                <a:lnTo>
                  <a:pt x="0" y="357"/>
                </a:lnTo>
                <a:lnTo>
                  <a:pt x="0" y="363"/>
                </a:lnTo>
                <a:lnTo>
                  <a:pt x="0" y="371"/>
                </a:lnTo>
                <a:lnTo>
                  <a:pt x="2" y="378"/>
                </a:lnTo>
                <a:lnTo>
                  <a:pt x="5" y="384"/>
                </a:lnTo>
                <a:lnTo>
                  <a:pt x="10" y="389"/>
                </a:lnTo>
                <a:lnTo>
                  <a:pt x="62" y="441"/>
                </a:lnTo>
                <a:lnTo>
                  <a:pt x="68" y="447"/>
                </a:lnTo>
                <a:lnTo>
                  <a:pt x="74" y="450"/>
                </a:lnTo>
                <a:lnTo>
                  <a:pt x="81" y="451"/>
                </a:lnTo>
                <a:lnTo>
                  <a:pt x="88" y="452"/>
                </a:lnTo>
                <a:lnTo>
                  <a:pt x="95" y="451"/>
                </a:lnTo>
                <a:lnTo>
                  <a:pt x="102" y="450"/>
                </a:lnTo>
                <a:lnTo>
                  <a:pt x="108" y="447"/>
                </a:lnTo>
                <a:lnTo>
                  <a:pt x="113" y="441"/>
                </a:lnTo>
                <a:lnTo>
                  <a:pt x="226" y="330"/>
                </a:lnTo>
                <a:lnTo>
                  <a:pt x="337" y="441"/>
                </a:lnTo>
                <a:lnTo>
                  <a:pt x="344" y="447"/>
                </a:lnTo>
                <a:lnTo>
                  <a:pt x="349" y="450"/>
                </a:lnTo>
                <a:lnTo>
                  <a:pt x="356" y="451"/>
                </a:lnTo>
                <a:lnTo>
                  <a:pt x="363" y="452"/>
                </a:lnTo>
                <a:lnTo>
                  <a:pt x="371" y="451"/>
                </a:lnTo>
                <a:lnTo>
                  <a:pt x="377" y="450"/>
                </a:lnTo>
                <a:lnTo>
                  <a:pt x="383" y="447"/>
                </a:lnTo>
                <a:lnTo>
                  <a:pt x="389" y="441"/>
                </a:lnTo>
                <a:lnTo>
                  <a:pt x="441" y="389"/>
                </a:lnTo>
                <a:lnTo>
                  <a:pt x="446" y="384"/>
                </a:lnTo>
                <a:lnTo>
                  <a:pt x="449" y="378"/>
                </a:lnTo>
                <a:lnTo>
                  <a:pt x="450" y="371"/>
                </a:lnTo>
                <a:lnTo>
                  <a:pt x="452" y="363"/>
                </a:lnTo>
                <a:lnTo>
                  <a:pt x="450" y="357"/>
                </a:lnTo>
                <a:lnTo>
                  <a:pt x="449" y="349"/>
                </a:lnTo>
                <a:lnTo>
                  <a:pt x="446" y="344"/>
                </a:lnTo>
                <a:lnTo>
                  <a:pt x="441" y="338"/>
                </a:lnTo>
                <a:lnTo>
                  <a:pt x="329" y="22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5" name="Freeform 39">
            <a:extLst>
              <a:ext uri="{FF2B5EF4-FFF2-40B4-BE49-F238E27FC236}">
                <a16:creationId xmlns:a16="http://schemas.microsoft.com/office/drawing/2014/main" id="{F7D28D65-6F28-4646-BD80-8741FAA56B50}"/>
              </a:ext>
            </a:extLst>
          </p:cNvPr>
          <p:cNvSpPr>
            <a:spLocks/>
          </p:cNvSpPr>
          <p:nvPr/>
        </p:nvSpPr>
        <p:spPr bwMode="auto">
          <a:xfrm>
            <a:off x="13945797" y="9046441"/>
            <a:ext cx="355210" cy="692877"/>
          </a:xfrm>
          <a:custGeom>
            <a:avLst/>
            <a:gdLst>
              <a:gd name="T0" fmla="*/ 243 w 243"/>
              <a:gd name="T1" fmla="*/ 185 h 475"/>
              <a:gd name="T2" fmla="*/ 243 w 243"/>
              <a:gd name="T3" fmla="*/ 0 h 475"/>
              <a:gd name="T4" fmla="*/ 225 w 243"/>
              <a:gd name="T5" fmla="*/ 3 h 475"/>
              <a:gd name="T6" fmla="*/ 209 w 243"/>
              <a:gd name="T7" fmla="*/ 8 h 475"/>
              <a:gd name="T8" fmla="*/ 193 w 243"/>
              <a:gd name="T9" fmla="*/ 12 h 475"/>
              <a:gd name="T10" fmla="*/ 178 w 243"/>
              <a:gd name="T11" fmla="*/ 18 h 475"/>
              <a:gd name="T12" fmla="*/ 163 w 243"/>
              <a:gd name="T13" fmla="*/ 25 h 475"/>
              <a:gd name="T14" fmla="*/ 148 w 243"/>
              <a:gd name="T15" fmla="*/ 33 h 475"/>
              <a:gd name="T16" fmla="*/ 134 w 243"/>
              <a:gd name="T17" fmla="*/ 42 h 475"/>
              <a:gd name="T18" fmla="*/ 120 w 243"/>
              <a:gd name="T19" fmla="*/ 52 h 475"/>
              <a:gd name="T20" fmla="*/ 106 w 243"/>
              <a:gd name="T21" fmla="*/ 63 h 475"/>
              <a:gd name="T22" fmla="*/ 93 w 243"/>
              <a:gd name="T23" fmla="*/ 73 h 475"/>
              <a:gd name="T24" fmla="*/ 81 w 243"/>
              <a:gd name="T25" fmla="*/ 85 h 475"/>
              <a:gd name="T26" fmla="*/ 70 w 243"/>
              <a:gd name="T27" fmla="*/ 97 h 475"/>
              <a:gd name="T28" fmla="*/ 59 w 243"/>
              <a:gd name="T29" fmla="*/ 111 h 475"/>
              <a:gd name="T30" fmla="*/ 49 w 243"/>
              <a:gd name="T31" fmla="*/ 124 h 475"/>
              <a:gd name="T32" fmla="*/ 40 w 243"/>
              <a:gd name="T33" fmla="*/ 139 h 475"/>
              <a:gd name="T34" fmla="*/ 32 w 243"/>
              <a:gd name="T35" fmla="*/ 154 h 475"/>
              <a:gd name="T36" fmla="*/ 25 w 243"/>
              <a:gd name="T37" fmla="*/ 170 h 475"/>
              <a:gd name="T38" fmla="*/ 18 w 243"/>
              <a:gd name="T39" fmla="*/ 186 h 475"/>
              <a:gd name="T40" fmla="*/ 13 w 243"/>
              <a:gd name="T41" fmla="*/ 202 h 475"/>
              <a:gd name="T42" fmla="*/ 8 w 243"/>
              <a:gd name="T43" fmla="*/ 218 h 475"/>
              <a:gd name="T44" fmla="*/ 4 w 243"/>
              <a:gd name="T45" fmla="*/ 235 h 475"/>
              <a:gd name="T46" fmla="*/ 2 w 243"/>
              <a:gd name="T47" fmla="*/ 253 h 475"/>
              <a:gd name="T48" fmla="*/ 1 w 243"/>
              <a:gd name="T49" fmla="*/ 270 h 475"/>
              <a:gd name="T50" fmla="*/ 0 w 243"/>
              <a:gd name="T51" fmla="*/ 287 h 475"/>
              <a:gd name="T52" fmla="*/ 1 w 243"/>
              <a:gd name="T53" fmla="*/ 300 h 475"/>
              <a:gd name="T54" fmla="*/ 1 w 243"/>
              <a:gd name="T55" fmla="*/ 313 h 475"/>
              <a:gd name="T56" fmla="*/ 3 w 243"/>
              <a:gd name="T57" fmla="*/ 326 h 475"/>
              <a:gd name="T58" fmla="*/ 4 w 243"/>
              <a:gd name="T59" fmla="*/ 339 h 475"/>
              <a:gd name="T60" fmla="*/ 7 w 243"/>
              <a:gd name="T61" fmla="*/ 351 h 475"/>
              <a:gd name="T62" fmla="*/ 9 w 243"/>
              <a:gd name="T63" fmla="*/ 364 h 475"/>
              <a:gd name="T64" fmla="*/ 13 w 243"/>
              <a:gd name="T65" fmla="*/ 376 h 475"/>
              <a:gd name="T66" fmla="*/ 17 w 243"/>
              <a:gd name="T67" fmla="*/ 388 h 475"/>
              <a:gd name="T68" fmla="*/ 21 w 243"/>
              <a:gd name="T69" fmla="*/ 399 h 475"/>
              <a:gd name="T70" fmla="*/ 27 w 243"/>
              <a:gd name="T71" fmla="*/ 410 h 475"/>
              <a:gd name="T72" fmla="*/ 32 w 243"/>
              <a:gd name="T73" fmla="*/ 422 h 475"/>
              <a:gd name="T74" fmla="*/ 39 w 243"/>
              <a:gd name="T75" fmla="*/ 433 h 475"/>
              <a:gd name="T76" fmla="*/ 45 w 243"/>
              <a:gd name="T77" fmla="*/ 444 h 475"/>
              <a:gd name="T78" fmla="*/ 53 w 243"/>
              <a:gd name="T79" fmla="*/ 455 h 475"/>
              <a:gd name="T80" fmla="*/ 60 w 243"/>
              <a:gd name="T81" fmla="*/ 465 h 475"/>
              <a:gd name="T82" fmla="*/ 69 w 243"/>
              <a:gd name="T83" fmla="*/ 475 h 475"/>
              <a:gd name="T84" fmla="*/ 88 w 243"/>
              <a:gd name="T85" fmla="*/ 465 h 475"/>
              <a:gd name="T86" fmla="*/ 106 w 243"/>
              <a:gd name="T87" fmla="*/ 455 h 475"/>
              <a:gd name="T88" fmla="*/ 123 w 243"/>
              <a:gd name="T89" fmla="*/ 442 h 475"/>
              <a:gd name="T90" fmla="*/ 139 w 243"/>
              <a:gd name="T91" fmla="*/ 428 h 475"/>
              <a:gd name="T92" fmla="*/ 154 w 243"/>
              <a:gd name="T93" fmla="*/ 412 h 475"/>
              <a:gd name="T94" fmla="*/ 169 w 243"/>
              <a:gd name="T95" fmla="*/ 396 h 475"/>
              <a:gd name="T96" fmla="*/ 182 w 243"/>
              <a:gd name="T97" fmla="*/ 378 h 475"/>
              <a:gd name="T98" fmla="*/ 195 w 243"/>
              <a:gd name="T99" fmla="*/ 358 h 475"/>
              <a:gd name="T100" fmla="*/ 206 w 243"/>
              <a:gd name="T101" fmla="*/ 339 h 475"/>
              <a:gd name="T102" fmla="*/ 216 w 243"/>
              <a:gd name="T103" fmla="*/ 319 h 475"/>
              <a:gd name="T104" fmla="*/ 224 w 243"/>
              <a:gd name="T105" fmla="*/ 297 h 475"/>
              <a:gd name="T106" fmla="*/ 231 w 243"/>
              <a:gd name="T107" fmla="*/ 275 h 475"/>
              <a:gd name="T108" fmla="*/ 236 w 243"/>
              <a:gd name="T109" fmla="*/ 254 h 475"/>
              <a:gd name="T110" fmla="*/ 239 w 243"/>
              <a:gd name="T111" fmla="*/ 231 h 475"/>
              <a:gd name="T112" fmla="*/ 242 w 243"/>
              <a:gd name="T113" fmla="*/ 207 h 475"/>
              <a:gd name="T114" fmla="*/ 243 w 243"/>
              <a:gd name="T115" fmla="*/ 185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3" h="475">
                <a:moveTo>
                  <a:pt x="243" y="185"/>
                </a:moveTo>
                <a:lnTo>
                  <a:pt x="243" y="0"/>
                </a:lnTo>
                <a:lnTo>
                  <a:pt x="225" y="3"/>
                </a:lnTo>
                <a:lnTo>
                  <a:pt x="209" y="8"/>
                </a:lnTo>
                <a:lnTo>
                  <a:pt x="193" y="12"/>
                </a:lnTo>
                <a:lnTo>
                  <a:pt x="178" y="18"/>
                </a:lnTo>
                <a:lnTo>
                  <a:pt x="163" y="25"/>
                </a:lnTo>
                <a:lnTo>
                  <a:pt x="148" y="33"/>
                </a:lnTo>
                <a:lnTo>
                  <a:pt x="134" y="42"/>
                </a:lnTo>
                <a:lnTo>
                  <a:pt x="120" y="52"/>
                </a:lnTo>
                <a:lnTo>
                  <a:pt x="106" y="63"/>
                </a:lnTo>
                <a:lnTo>
                  <a:pt x="93" y="73"/>
                </a:lnTo>
                <a:lnTo>
                  <a:pt x="81" y="85"/>
                </a:lnTo>
                <a:lnTo>
                  <a:pt x="70" y="97"/>
                </a:lnTo>
                <a:lnTo>
                  <a:pt x="59" y="111"/>
                </a:lnTo>
                <a:lnTo>
                  <a:pt x="49" y="124"/>
                </a:lnTo>
                <a:lnTo>
                  <a:pt x="40" y="139"/>
                </a:lnTo>
                <a:lnTo>
                  <a:pt x="32" y="154"/>
                </a:lnTo>
                <a:lnTo>
                  <a:pt x="25" y="170"/>
                </a:lnTo>
                <a:lnTo>
                  <a:pt x="18" y="186"/>
                </a:lnTo>
                <a:lnTo>
                  <a:pt x="13" y="202"/>
                </a:lnTo>
                <a:lnTo>
                  <a:pt x="8" y="218"/>
                </a:lnTo>
                <a:lnTo>
                  <a:pt x="4" y="235"/>
                </a:lnTo>
                <a:lnTo>
                  <a:pt x="2" y="253"/>
                </a:lnTo>
                <a:lnTo>
                  <a:pt x="1" y="270"/>
                </a:lnTo>
                <a:lnTo>
                  <a:pt x="0" y="287"/>
                </a:lnTo>
                <a:lnTo>
                  <a:pt x="1" y="300"/>
                </a:lnTo>
                <a:lnTo>
                  <a:pt x="1" y="313"/>
                </a:lnTo>
                <a:lnTo>
                  <a:pt x="3" y="326"/>
                </a:lnTo>
                <a:lnTo>
                  <a:pt x="4" y="339"/>
                </a:lnTo>
                <a:lnTo>
                  <a:pt x="7" y="351"/>
                </a:lnTo>
                <a:lnTo>
                  <a:pt x="9" y="364"/>
                </a:lnTo>
                <a:lnTo>
                  <a:pt x="13" y="376"/>
                </a:lnTo>
                <a:lnTo>
                  <a:pt x="17" y="388"/>
                </a:lnTo>
                <a:lnTo>
                  <a:pt x="21" y="399"/>
                </a:lnTo>
                <a:lnTo>
                  <a:pt x="27" y="410"/>
                </a:lnTo>
                <a:lnTo>
                  <a:pt x="32" y="422"/>
                </a:lnTo>
                <a:lnTo>
                  <a:pt x="39" y="433"/>
                </a:lnTo>
                <a:lnTo>
                  <a:pt x="45" y="444"/>
                </a:lnTo>
                <a:lnTo>
                  <a:pt x="53" y="455"/>
                </a:lnTo>
                <a:lnTo>
                  <a:pt x="60" y="465"/>
                </a:lnTo>
                <a:lnTo>
                  <a:pt x="69" y="475"/>
                </a:lnTo>
                <a:lnTo>
                  <a:pt x="88" y="465"/>
                </a:lnTo>
                <a:lnTo>
                  <a:pt x="106" y="455"/>
                </a:lnTo>
                <a:lnTo>
                  <a:pt x="123" y="442"/>
                </a:lnTo>
                <a:lnTo>
                  <a:pt x="139" y="428"/>
                </a:lnTo>
                <a:lnTo>
                  <a:pt x="154" y="412"/>
                </a:lnTo>
                <a:lnTo>
                  <a:pt x="169" y="396"/>
                </a:lnTo>
                <a:lnTo>
                  <a:pt x="182" y="378"/>
                </a:lnTo>
                <a:lnTo>
                  <a:pt x="195" y="358"/>
                </a:lnTo>
                <a:lnTo>
                  <a:pt x="206" y="339"/>
                </a:lnTo>
                <a:lnTo>
                  <a:pt x="216" y="319"/>
                </a:lnTo>
                <a:lnTo>
                  <a:pt x="224" y="297"/>
                </a:lnTo>
                <a:lnTo>
                  <a:pt x="231" y="275"/>
                </a:lnTo>
                <a:lnTo>
                  <a:pt x="236" y="254"/>
                </a:lnTo>
                <a:lnTo>
                  <a:pt x="239" y="231"/>
                </a:lnTo>
                <a:lnTo>
                  <a:pt x="242" y="207"/>
                </a:lnTo>
                <a:lnTo>
                  <a:pt x="243" y="18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6" name="Freeform 40">
            <a:extLst>
              <a:ext uri="{FF2B5EF4-FFF2-40B4-BE49-F238E27FC236}">
                <a16:creationId xmlns:a16="http://schemas.microsoft.com/office/drawing/2014/main" id="{AC0E1F9D-C3EC-B04D-ABF3-9CF91ACD129A}"/>
              </a:ext>
            </a:extLst>
          </p:cNvPr>
          <p:cNvSpPr>
            <a:spLocks/>
          </p:cNvSpPr>
          <p:nvPr/>
        </p:nvSpPr>
        <p:spPr bwMode="auto">
          <a:xfrm>
            <a:off x="14445721" y="9046441"/>
            <a:ext cx="350824" cy="692877"/>
          </a:xfrm>
          <a:custGeom>
            <a:avLst/>
            <a:gdLst>
              <a:gd name="T0" fmla="*/ 211 w 242"/>
              <a:gd name="T1" fmla="*/ 154 h 475"/>
              <a:gd name="T2" fmla="*/ 202 w 242"/>
              <a:gd name="T3" fmla="*/ 139 h 475"/>
              <a:gd name="T4" fmla="*/ 193 w 242"/>
              <a:gd name="T5" fmla="*/ 124 h 475"/>
              <a:gd name="T6" fmla="*/ 184 w 242"/>
              <a:gd name="T7" fmla="*/ 111 h 475"/>
              <a:gd name="T8" fmla="*/ 173 w 242"/>
              <a:gd name="T9" fmla="*/ 97 h 475"/>
              <a:gd name="T10" fmla="*/ 162 w 242"/>
              <a:gd name="T11" fmla="*/ 85 h 475"/>
              <a:gd name="T12" fmla="*/ 150 w 242"/>
              <a:gd name="T13" fmla="*/ 73 h 475"/>
              <a:gd name="T14" fmla="*/ 137 w 242"/>
              <a:gd name="T15" fmla="*/ 63 h 475"/>
              <a:gd name="T16" fmla="*/ 123 w 242"/>
              <a:gd name="T17" fmla="*/ 52 h 475"/>
              <a:gd name="T18" fmla="*/ 109 w 242"/>
              <a:gd name="T19" fmla="*/ 42 h 475"/>
              <a:gd name="T20" fmla="*/ 95 w 242"/>
              <a:gd name="T21" fmla="*/ 33 h 475"/>
              <a:gd name="T22" fmla="*/ 80 w 242"/>
              <a:gd name="T23" fmla="*/ 25 h 475"/>
              <a:gd name="T24" fmla="*/ 65 w 242"/>
              <a:gd name="T25" fmla="*/ 18 h 475"/>
              <a:gd name="T26" fmla="*/ 49 w 242"/>
              <a:gd name="T27" fmla="*/ 12 h 475"/>
              <a:gd name="T28" fmla="*/ 32 w 242"/>
              <a:gd name="T29" fmla="*/ 8 h 475"/>
              <a:gd name="T30" fmla="*/ 16 w 242"/>
              <a:gd name="T31" fmla="*/ 3 h 475"/>
              <a:gd name="T32" fmla="*/ 0 w 242"/>
              <a:gd name="T33" fmla="*/ 0 h 475"/>
              <a:gd name="T34" fmla="*/ 0 w 242"/>
              <a:gd name="T35" fmla="*/ 185 h 475"/>
              <a:gd name="T36" fmla="*/ 0 w 242"/>
              <a:gd name="T37" fmla="*/ 207 h 475"/>
              <a:gd name="T38" fmla="*/ 2 w 242"/>
              <a:gd name="T39" fmla="*/ 231 h 475"/>
              <a:gd name="T40" fmla="*/ 7 w 242"/>
              <a:gd name="T41" fmla="*/ 254 h 475"/>
              <a:gd name="T42" fmla="*/ 12 w 242"/>
              <a:gd name="T43" fmla="*/ 275 h 475"/>
              <a:gd name="T44" fmla="*/ 18 w 242"/>
              <a:gd name="T45" fmla="*/ 297 h 475"/>
              <a:gd name="T46" fmla="*/ 27 w 242"/>
              <a:gd name="T47" fmla="*/ 319 h 475"/>
              <a:gd name="T48" fmla="*/ 37 w 242"/>
              <a:gd name="T49" fmla="*/ 339 h 475"/>
              <a:gd name="T50" fmla="*/ 48 w 242"/>
              <a:gd name="T51" fmla="*/ 358 h 475"/>
              <a:gd name="T52" fmla="*/ 61 w 242"/>
              <a:gd name="T53" fmla="*/ 378 h 475"/>
              <a:gd name="T54" fmla="*/ 73 w 242"/>
              <a:gd name="T55" fmla="*/ 396 h 475"/>
              <a:gd name="T56" fmla="*/ 89 w 242"/>
              <a:gd name="T57" fmla="*/ 412 h 475"/>
              <a:gd name="T58" fmla="*/ 104 w 242"/>
              <a:gd name="T59" fmla="*/ 428 h 475"/>
              <a:gd name="T60" fmla="*/ 120 w 242"/>
              <a:gd name="T61" fmla="*/ 442 h 475"/>
              <a:gd name="T62" fmla="*/ 136 w 242"/>
              <a:gd name="T63" fmla="*/ 455 h 475"/>
              <a:gd name="T64" fmla="*/ 154 w 242"/>
              <a:gd name="T65" fmla="*/ 465 h 475"/>
              <a:gd name="T66" fmla="*/ 174 w 242"/>
              <a:gd name="T67" fmla="*/ 475 h 475"/>
              <a:gd name="T68" fmla="*/ 181 w 242"/>
              <a:gd name="T69" fmla="*/ 465 h 475"/>
              <a:gd name="T70" fmla="*/ 190 w 242"/>
              <a:gd name="T71" fmla="*/ 455 h 475"/>
              <a:gd name="T72" fmla="*/ 197 w 242"/>
              <a:gd name="T73" fmla="*/ 444 h 475"/>
              <a:gd name="T74" fmla="*/ 204 w 242"/>
              <a:gd name="T75" fmla="*/ 433 h 475"/>
              <a:gd name="T76" fmla="*/ 210 w 242"/>
              <a:gd name="T77" fmla="*/ 422 h 475"/>
              <a:gd name="T78" fmla="*/ 216 w 242"/>
              <a:gd name="T79" fmla="*/ 410 h 475"/>
              <a:gd name="T80" fmla="*/ 220 w 242"/>
              <a:gd name="T81" fmla="*/ 399 h 475"/>
              <a:gd name="T82" fmla="*/ 226 w 242"/>
              <a:gd name="T83" fmla="*/ 388 h 475"/>
              <a:gd name="T84" fmla="*/ 229 w 242"/>
              <a:gd name="T85" fmla="*/ 376 h 475"/>
              <a:gd name="T86" fmla="*/ 232 w 242"/>
              <a:gd name="T87" fmla="*/ 364 h 475"/>
              <a:gd name="T88" fmla="*/ 235 w 242"/>
              <a:gd name="T89" fmla="*/ 351 h 475"/>
              <a:gd name="T90" fmla="*/ 238 w 242"/>
              <a:gd name="T91" fmla="*/ 339 h 475"/>
              <a:gd name="T92" fmla="*/ 240 w 242"/>
              <a:gd name="T93" fmla="*/ 326 h 475"/>
              <a:gd name="T94" fmla="*/ 241 w 242"/>
              <a:gd name="T95" fmla="*/ 313 h 475"/>
              <a:gd name="T96" fmla="*/ 242 w 242"/>
              <a:gd name="T97" fmla="*/ 300 h 475"/>
              <a:gd name="T98" fmla="*/ 242 w 242"/>
              <a:gd name="T99" fmla="*/ 287 h 475"/>
              <a:gd name="T100" fmla="*/ 242 w 242"/>
              <a:gd name="T101" fmla="*/ 270 h 475"/>
              <a:gd name="T102" fmla="*/ 241 w 242"/>
              <a:gd name="T103" fmla="*/ 253 h 475"/>
              <a:gd name="T104" fmla="*/ 238 w 242"/>
              <a:gd name="T105" fmla="*/ 235 h 475"/>
              <a:gd name="T106" fmla="*/ 234 w 242"/>
              <a:gd name="T107" fmla="*/ 218 h 475"/>
              <a:gd name="T108" fmla="*/ 230 w 242"/>
              <a:gd name="T109" fmla="*/ 202 h 475"/>
              <a:gd name="T110" fmla="*/ 225 w 242"/>
              <a:gd name="T111" fmla="*/ 186 h 475"/>
              <a:gd name="T112" fmla="*/ 218 w 242"/>
              <a:gd name="T113" fmla="*/ 170 h 475"/>
              <a:gd name="T114" fmla="*/ 211 w 242"/>
              <a:gd name="T115" fmla="*/ 154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2" h="475">
                <a:moveTo>
                  <a:pt x="211" y="154"/>
                </a:moveTo>
                <a:lnTo>
                  <a:pt x="202" y="139"/>
                </a:lnTo>
                <a:lnTo>
                  <a:pt x="193" y="124"/>
                </a:lnTo>
                <a:lnTo>
                  <a:pt x="184" y="111"/>
                </a:lnTo>
                <a:lnTo>
                  <a:pt x="173" y="97"/>
                </a:lnTo>
                <a:lnTo>
                  <a:pt x="162" y="85"/>
                </a:lnTo>
                <a:lnTo>
                  <a:pt x="150" y="73"/>
                </a:lnTo>
                <a:lnTo>
                  <a:pt x="137" y="63"/>
                </a:lnTo>
                <a:lnTo>
                  <a:pt x="123" y="52"/>
                </a:lnTo>
                <a:lnTo>
                  <a:pt x="109" y="42"/>
                </a:lnTo>
                <a:lnTo>
                  <a:pt x="95" y="33"/>
                </a:lnTo>
                <a:lnTo>
                  <a:pt x="80" y="25"/>
                </a:lnTo>
                <a:lnTo>
                  <a:pt x="65" y="18"/>
                </a:lnTo>
                <a:lnTo>
                  <a:pt x="49" y="12"/>
                </a:lnTo>
                <a:lnTo>
                  <a:pt x="32" y="8"/>
                </a:lnTo>
                <a:lnTo>
                  <a:pt x="16" y="3"/>
                </a:lnTo>
                <a:lnTo>
                  <a:pt x="0" y="0"/>
                </a:lnTo>
                <a:lnTo>
                  <a:pt x="0" y="185"/>
                </a:lnTo>
                <a:lnTo>
                  <a:pt x="0" y="207"/>
                </a:lnTo>
                <a:lnTo>
                  <a:pt x="2" y="231"/>
                </a:lnTo>
                <a:lnTo>
                  <a:pt x="7" y="254"/>
                </a:lnTo>
                <a:lnTo>
                  <a:pt x="12" y="275"/>
                </a:lnTo>
                <a:lnTo>
                  <a:pt x="18" y="297"/>
                </a:lnTo>
                <a:lnTo>
                  <a:pt x="27" y="319"/>
                </a:lnTo>
                <a:lnTo>
                  <a:pt x="37" y="339"/>
                </a:lnTo>
                <a:lnTo>
                  <a:pt x="48" y="358"/>
                </a:lnTo>
                <a:lnTo>
                  <a:pt x="61" y="378"/>
                </a:lnTo>
                <a:lnTo>
                  <a:pt x="73" y="396"/>
                </a:lnTo>
                <a:lnTo>
                  <a:pt x="89" y="412"/>
                </a:lnTo>
                <a:lnTo>
                  <a:pt x="104" y="428"/>
                </a:lnTo>
                <a:lnTo>
                  <a:pt x="120" y="442"/>
                </a:lnTo>
                <a:lnTo>
                  <a:pt x="136" y="455"/>
                </a:lnTo>
                <a:lnTo>
                  <a:pt x="154" y="465"/>
                </a:lnTo>
                <a:lnTo>
                  <a:pt x="174" y="475"/>
                </a:lnTo>
                <a:lnTo>
                  <a:pt x="181" y="465"/>
                </a:lnTo>
                <a:lnTo>
                  <a:pt x="190" y="455"/>
                </a:lnTo>
                <a:lnTo>
                  <a:pt x="197" y="444"/>
                </a:lnTo>
                <a:lnTo>
                  <a:pt x="204" y="433"/>
                </a:lnTo>
                <a:lnTo>
                  <a:pt x="210" y="422"/>
                </a:lnTo>
                <a:lnTo>
                  <a:pt x="216" y="410"/>
                </a:lnTo>
                <a:lnTo>
                  <a:pt x="220" y="399"/>
                </a:lnTo>
                <a:lnTo>
                  <a:pt x="226" y="388"/>
                </a:lnTo>
                <a:lnTo>
                  <a:pt x="229" y="376"/>
                </a:lnTo>
                <a:lnTo>
                  <a:pt x="232" y="364"/>
                </a:lnTo>
                <a:lnTo>
                  <a:pt x="235" y="351"/>
                </a:lnTo>
                <a:lnTo>
                  <a:pt x="238" y="339"/>
                </a:lnTo>
                <a:lnTo>
                  <a:pt x="240" y="326"/>
                </a:lnTo>
                <a:lnTo>
                  <a:pt x="241" y="313"/>
                </a:lnTo>
                <a:lnTo>
                  <a:pt x="242" y="300"/>
                </a:lnTo>
                <a:lnTo>
                  <a:pt x="242" y="287"/>
                </a:lnTo>
                <a:lnTo>
                  <a:pt x="242" y="270"/>
                </a:lnTo>
                <a:lnTo>
                  <a:pt x="241" y="253"/>
                </a:lnTo>
                <a:lnTo>
                  <a:pt x="238" y="235"/>
                </a:lnTo>
                <a:lnTo>
                  <a:pt x="234" y="218"/>
                </a:lnTo>
                <a:lnTo>
                  <a:pt x="230" y="202"/>
                </a:lnTo>
                <a:lnTo>
                  <a:pt x="225" y="186"/>
                </a:lnTo>
                <a:lnTo>
                  <a:pt x="218" y="170"/>
                </a:lnTo>
                <a:lnTo>
                  <a:pt x="211" y="15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7" name="Freeform 41">
            <a:extLst>
              <a:ext uri="{FF2B5EF4-FFF2-40B4-BE49-F238E27FC236}">
                <a16:creationId xmlns:a16="http://schemas.microsoft.com/office/drawing/2014/main" id="{4E74E03C-11D3-C34C-88E1-FF2283607B92}"/>
              </a:ext>
            </a:extLst>
          </p:cNvPr>
          <p:cNvSpPr>
            <a:spLocks/>
          </p:cNvSpPr>
          <p:nvPr/>
        </p:nvSpPr>
        <p:spPr bwMode="auto">
          <a:xfrm>
            <a:off x="14165062" y="9572675"/>
            <a:ext cx="407834" cy="320128"/>
          </a:xfrm>
          <a:custGeom>
            <a:avLst/>
            <a:gdLst>
              <a:gd name="T0" fmla="*/ 190 w 279"/>
              <a:gd name="T1" fmla="*/ 101 h 218"/>
              <a:gd name="T2" fmla="*/ 180 w 279"/>
              <a:gd name="T3" fmla="*/ 89 h 218"/>
              <a:gd name="T4" fmla="*/ 173 w 279"/>
              <a:gd name="T5" fmla="*/ 77 h 218"/>
              <a:gd name="T6" fmla="*/ 165 w 279"/>
              <a:gd name="T7" fmla="*/ 65 h 218"/>
              <a:gd name="T8" fmla="*/ 159 w 279"/>
              <a:gd name="T9" fmla="*/ 53 h 218"/>
              <a:gd name="T10" fmla="*/ 152 w 279"/>
              <a:gd name="T11" fmla="*/ 40 h 218"/>
              <a:gd name="T12" fmla="*/ 147 w 279"/>
              <a:gd name="T13" fmla="*/ 27 h 218"/>
              <a:gd name="T14" fmla="*/ 143 w 279"/>
              <a:gd name="T15" fmla="*/ 14 h 218"/>
              <a:gd name="T16" fmla="*/ 139 w 279"/>
              <a:gd name="T17" fmla="*/ 0 h 218"/>
              <a:gd name="T18" fmla="*/ 135 w 279"/>
              <a:gd name="T19" fmla="*/ 14 h 218"/>
              <a:gd name="T20" fmla="*/ 131 w 279"/>
              <a:gd name="T21" fmla="*/ 27 h 218"/>
              <a:gd name="T22" fmla="*/ 126 w 279"/>
              <a:gd name="T23" fmla="*/ 40 h 218"/>
              <a:gd name="T24" fmla="*/ 120 w 279"/>
              <a:gd name="T25" fmla="*/ 53 h 218"/>
              <a:gd name="T26" fmla="*/ 113 w 279"/>
              <a:gd name="T27" fmla="*/ 65 h 218"/>
              <a:gd name="T28" fmla="*/ 106 w 279"/>
              <a:gd name="T29" fmla="*/ 77 h 218"/>
              <a:gd name="T30" fmla="*/ 98 w 279"/>
              <a:gd name="T31" fmla="*/ 89 h 218"/>
              <a:gd name="T32" fmla="*/ 90 w 279"/>
              <a:gd name="T33" fmla="*/ 101 h 218"/>
              <a:gd name="T34" fmla="*/ 80 w 279"/>
              <a:gd name="T35" fmla="*/ 113 h 218"/>
              <a:gd name="T36" fmla="*/ 69 w 279"/>
              <a:gd name="T37" fmla="*/ 124 h 218"/>
              <a:gd name="T38" fmla="*/ 59 w 279"/>
              <a:gd name="T39" fmla="*/ 135 h 218"/>
              <a:gd name="T40" fmla="*/ 49 w 279"/>
              <a:gd name="T41" fmla="*/ 145 h 218"/>
              <a:gd name="T42" fmla="*/ 37 w 279"/>
              <a:gd name="T43" fmla="*/ 155 h 218"/>
              <a:gd name="T44" fmla="*/ 25 w 279"/>
              <a:gd name="T45" fmla="*/ 165 h 218"/>
              <a:gd name="T46" fmla="*/ 12 w 279"/>
              <a:gd name="T47" fmla="*/ 173 h 218"/>
              <a:gd name="T48" fmla="*/ 0 w 279"/>
              <a:gd name="T49" fmla="*/ 182 h 218"/>
              <a:gd name="T50" fmla="*/ 16 w 279"/>
              <a:gd name="T51" fmla="*/ 191 h 218"/>
              <a:gd name="T52" fmla="*/ 32 w 279"/>
              <a:gd name="T53" fmla="*/ 197 h 218"/>
              <a:gd name="T54" fmla="*/ 50 w 279"/>
              <a:gd name="T55" fmla="*/ 204 h 218"/>
              <a:gd name="T56" fmla="*/ 67 w 279"/>
              <a:gd name="T57" fmla="*/ 209 h 218"/>
              <a:gd name="T58" fmla="*/ 84 w 279"/>
              <a:gd name="T59" fmla="*/ 212 h 218"/>
              <a:gd name="T60" fmla="*/ 103 w 279"/>
              <a:gd name="T61" fmla="*/ 216 h 218"/>
              <a:gd name="T62" fmla="*/ 121 w 279"/>
              <a:gd name="T63" fmla="*/ 217 h 218"/>
              <a:gd name="T64" fmla="*/ 139 w 279"/>
              <a:gd name="T65" fmla="*/ 218 h 218"/>
              <a:gd name="T66" fmla="*/ 158 w 279"/>
              <a:gd name="T67" fmla="*/ 217 h 218"/>
              <a:gd name="T68" fmla="*/ 176 w 279"/>
              <a:gd name="T69" fmla="*/ 216 h 218"/>
              <a:gd name="T70" fmla="*/ 194 w 279"/>
              <a:gd name="T71" fmla="*/ 212 h 218"/>
              <a:gd name="T72" fmla="*/ 212 w 279"/>
              <a:gd name="T73" fmla="*/ 209 h 218"/>
              <a:gd name="T74" fmla="*/ 229 w 279"/>
              <a:gd name="T75" fmla="*/ 204 h 218"/>
              <a:gd name="T76" fmla="*/ 246 w 279"/>
              <a:gd name="T77" fmla="*/ 197 h 218"/>
              <a:gd name="T78" fmla="*/ 262 w 279"/>
              <a:gd name="T79" fmla="*/ 191 h 218"/>
              <a:gd name="T80" fmla="*/ 279 w 279"/>
              <a:gd name="T81" fmla="*/ 182 h 218"/>
              <a:gd name="T82" fmla="*/ 267 w 279"/>
              <a:gd name="T83" fmla="*/ 173 h 218"/>
              <a:gd name="T84" fmla="*/ 254 w 279"/>
              <a:gd name="T85" fmla="*/ 165 h 218"/>
              <a:gd name="T86" fmla="*/ 242 w 279"/>
              <a:gd name="T87" fmla="*/ 155 h 218"/>
              <a:gd name="T88" fmla="*/ 230 w 279"/>
              <a:gd name="T89" fmla="*/ 145 h 218"/>
              <a:gd name="T90" fmla="*/ 219 w 279"/>
              <a:gd name="T91" fmla="*/ 135 h 218"/>
              <a:gd name="T92" fmla="*/ 209 w 279"/>
              <a:gd name="T93" fmla="*/ 124 h 218"/>
              <a:gd name="T94" fmla="*/ 199 w 279"/>
              <a:gd name="T95" fmla="*/ 113 h 218"/>
              <a:gd name="T96" fmla="*/ 190 w 279"/>
              <a:gd name="T97" fmla="*/ 10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9" h="218">
                <a:moveTo>
                  <a:pt x="190" y="101"/>
                </a:moveTo>
                <a:lnTo>
                  <a:pt x="180" y="89"/>
                </a:lnTo>
                <a:lnTo>
                  <a:pt x="173" y="77"/>
                </a:lnTo>
                <a:lnTo>
                  <a:pt x="165" y="65"/>
                </a:lnTo>
                <a:lnTo>
                  <a:pt x="159" y="53"/>
                </a:lnTo>
                <a:lnTo>
                  <a:pt x="152" y="40"/>
                </a:lnTo>
                <a:lnTo>
                  <a:pt x="147" y="27"/>
                </a:lnTo>
                <a:lnTo>
                  <a:pt x="143" y="14"/>
                </a:lnTo>
                <a:lnTo>
                  <a:pt x="139" y="0"/>
                </a:lnTo>
                <a:lnTo>
                  <a:pt x="135" y="14"/>
                </a:lnTo>
                <a:lnTo>
                  <a:pt x="131" y="27"/>
                </a:lnTo>
                <a:lnTo>
                  <a:pt x="126" y="40"/>
                </a:lnTo>
                <a:lnTo>
                  <a:pt x="120" y="53"/>
                </a:lnTo>
                <a:lnTo>
                  <a:pt x="113" y="65"/>
                </a:lnTo>
                <a:lnTo>
                  <a:pt x="106" y="77"/>
                </a:lnTo>
                <a:lnTo>
                  <a:pt x="98" y="89"/>
                </a:lnTo>
                <a:lnTo>
                  <a:pt x="90" y="101"/>
                </a:lnTo>
                <a:lnTo>
                  <a:pt x="80" y="113"/>
                </a:lnTo>
                <a:lnTo>
                  <a:pt x="69" y="124"/>
                </a:lnTo>
                <a:lnTo>
                  <a:pt x="59" y="135"/>
                </a:lnTo>
                <a:lnTo>
                  <a:pt x="49" y="145"/>
                </a:lnTo>
                <a:lnTo>
                  <a:pt x="37" y="155"/>
                </a:lnTo>
                <a:lnTo>
                  <a:pt x="25" y="165"/>
                </a:lnTo>
                <a:lnTo>
                  <a:pt x="12" y="173"/>
                </a:lnTo>
                <a:lnTo>
                  <a:pt x="0" y="182"/>
                </a:lnTo>
                <a:lnTo>
                  <a:pt x="16" y="191"/>
                </a:lnTo>
                <a:lnTo>
                  <a:pt x="32" y="197"/>
                </a:lnTo>
                <a:lnTo>
                  <a:pt x="50" y="204"/>
                </a:lnTo>
                <a:lnTo>
                  <a:pt x="67" y="209"/>
                </a:lnTo>
                <a:lnTo>
                  <a:pt x="84" y="212"/>
                </a:lnTo>
                <a:lnTo>
                  <a:pt x="103" y="216"/>
                </a:lnTo>
                <a:lnTo>
                  <a:pt x="121" y="217"/>
                </a:lnTo>
                <a:lnTo>
                  <a:pt x="139" y="218"/>
                </a:lnTo>
                <a:lnTo>
                  <a:pt x="158" y="217"/>
                </a:lnTo>
                <a:lnTo>
                  <a:pt x="176" y="216"/>
                </a:lnTo>
                <a:lnTo>
                  <a:pt x="194" y="212"/>
                </a:lnTo>
                <a:lnTo>
                  <a:pt x="212" y="209"/>
                </a:lnTo>
                <a:lnTo>
                  <a:pt x="229" y="204"/>
                </a:lnTo>
                <a:lnTo>
                  <a:pt x="246" y="197"/>
                </a:lnTo>
                <a:lnTo>
                  <a:pt x="262" y="191"/>
                </a:lnTo>
                <a:lnTo>
                  <a:pt x="279" y="182"/>
                </a:lnTo>
                <a:lnTo>
                  <a:pt x="267" y="173"/>
                </a:lnTo>
                <a:lnTo>
                  <a:pt x="254" y="165"/>
                </a:lnTo>
                <a:lnTo>
                  <a:pt x="242" y="155"/>
                </a:lnTo>
                <a:lnTo>
                  <a:pt x="230" y="145"/>
                </a:lnTo>
                <a:lnTo>
                  <a:pt x="219" y="135"/>
                </a:lnTo>
                <a:lnTo>
                  <a:pt x="209" y="124"/>
                </a:lnTo>
                <a:lnTo>
                  <a:pt x="199" y="113"/>
                </a:lnTo>
                <a:lnTo>
                  <a:pt x="190" y="10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8" name="Freeform 42">
            <a:extLst>
              <a:ext uri="{FF2B5EF4-FFF2-40B4-BE49-F238E27FC236}">
                <a16:creationId xmlns:a16="http://schemas.microsoft.com/office/drawing/2014/main" id="{34D2BB4A-184E-8744-844D-D3644CE00A8B}"/>
              </a:ext>
            </a:extLst>
          </p:cNvPr>
          <p:cNvSpPr>
            <a:spLocks/>
          </p:cNvSpPr>
          <p:nvPr/>
        </p:nvSpPr>
        <p:spPr bwMode="auto">
          <a:xfrm>
            <a:off x="20335172" y="9682308"/>
            <a:ext cx="855134" cy="140329"/>
          </a:xfrm>
          <a:custGeom>
            <a:avLst/>
            <a:gdLst>
              <a:gd name="T0" fmla="*/ 559 w 584"/>
              <a:gd name="T1" fmla="*/ 0 h 97"/>
              <a:gd name="T2" fmla="*/ 23 w 584"/>
              <a:gd name="T3" fmla="*/ 0 h 97"/>
              <a:gd name="T4" fmla="*/ 19 w 584"/>
              <a:gd name="T5" fmla="*/ 0 h 97"/>
              <a:gd name="T6" fmla="*/ 15 w 584"/>
              <a:gd name="T7" fmla="*/ 2 h 97"/>
              <a:gd name="T8" fmla="*/ 10 w 584"/>
              <a:gd name="T9" fmla="*/ 4 h 97"/>
              <a:gd name="T10" fmla="*/ 6 w 584"/>
              <a:gd name="T11" fmla="*/ 8 h 97"/>
              <a:gd name="T12" fmla="*/ 4 w 584"/>
              <a:gd name="T13" fmla="*/ 11 h 97"/>
              <a:gd name="T14" fmla="*/ 1 w 584"/>
              <a:gd name="T15" fmla="*/ 15 h 97"/>
              <a:gd name="T16" fmla="*/ 0 w 584"/>
              <a:gd name="T17" fmla="*/ 20 h 97"/>
              <a:gd name="T18" fmla="*/ 0 w 584"/>
              <a:gd name="T19" fmla="*/ 25 h 97"/>
              <a:gd name="T20" fmla="*/ 0 w 584"/>
              <a:gd name="T21" fmla="*/ 74 h 97"/>
              <a:gd name="T22" fmla="*/ 0 w 584"/>
              <a:gd name="T23" fmla="*/ 78 h 97"/>
              <a:gd name="T24" fmla="*/ 1 w 584"/>
              <a:gd name="T25" fmla="*/ 82 h 97"/>
              <a:gd name="T26" fmla="*/ 4 w 584"/>
              <a:gd name="T27" fmla="*/ 87 h 97"/>
              <a:gd name="T28" fmla="*/ 6 w 584"/>
              <a:gd name="T29" fmla="*/ 91 h 97"/>
              <a:gd name="T30" fmla="*/ 10 w 584"/>
              <a:gd name="T31" fmla="*/ 93 h 97"/>
              <a:gd name="T32" fmla="*/ 15 w 584"/>
              <a:gd name="T33" fmla="*/ 96 h 97"/>
              <a:gd name="T34" fmla="*/ 19 w 584"/>
              <a:gd name="T35" fmla="*/ 97 h 97"/>
              <a:gd name="T36" fmla="*/ 23 w 584"/>
              <a:gd name="T37" fmla="*/ 97 h 97"/>
              <a:gd name="T38" fmla="*/ 559 w 584"/>
              <a:gd name="T39" fmla="*/ 97 h 97"/>
              <a:gd name="T40" fmla="*/ 564 w 584"/>
              <a:gd name="T41" fmla="*/ 97 h 97"/>
              <a:gd name="T42" fmla="*/ 569 w 584"/>
              <a:gd name="T43" fmla="*/ 96 h 97"/>
              <a:gd name="T44" fmla="*/ 573 w 584"/>
              <a:gd name="T45" fmla="*/ 93 h 97"/>
              <a:gd name="T46" fmla="*/ 576 w 584"/>
              <a:gd name="T47" fmla="*/ 91 h 97"/>
              <a:gd name="T48" fmla="*/ 579 w 584"/>
              <a:gd name="T49" fmla="*/ 87 h 97"/>
              <a:gd name="T50" fmla="*/ 582 w 584"/>
              <a:gd name="T51" fmla="*/ 82 h 97"/>
              <a:gd name="T52" fmla="*/ 583 w 584"/>
              <a:gd name="T53" fmla="*/ 78 h 97"/>
              <a:gd name="T54" fmla="*/ 584 w 584"/>
              <a:gd name="T55" fmla="*/ 74 h 97"/>
              <a:gd name="T56" fmla="*/ 584 w 584"/>
              <a:gd name="T57" fmla="*/ 25 h 97"/>
              <a:gd name="T58" fmla="*/ 583 w 584"/>
              <a:gd name="T59" fmla="*/ 20 h 97"/>
              <a:gd name="T60" fmla="*/ 582 w 584"/>
              <a:gd name="T61" fmla="*/ 15 h 97"/>
              <a:gd name="T62" fmla="*/ 579 w 584"/>
              <a:gd name="T63" fmla="*/ 11 h 97"/>
              <a:gd name="T64" fmla="*/ 576 w 584"/>
              <a:gd name="T65" fmla="*/ 8 h 97"/>
              <a:gd name="T66" fmla="*/ 573 w 584"/>
              <a:gd name="T67" fmla="*/ 4 h 97"/>
              <a:gd name="T68" fmla="*/ 569 w 584"/>
              <a:gd name="T69" fmla="*/ 2 h 97"/>
              <a:gd name="T70" fmla="*/ 564 w 584"/>
              <a:gd name="T71" fmla="*/ 0 h 97"/>
              <a:gd name="T72" fmla="*/ 559 w 584"/>
              <a:gd name="T73"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84" h="97">
                <a:moveTo>
                  <a:pt x="559" y="0"/>
                </a:moveTo>
                <a:lnTo>
                  <a:pt x="23" y="0"/>
                </a:lnTo>
                <a:lnTo>
                  <a:pt x="19" y="0"/>
                </a:lnTo>
                <a:lnTo>
                  <a:pt x="15" y="2"/>
                </a:lnTo>
                <a:lnTo>
                  <a:pt x="10" y="4"/>
                </a:lnTo>
                <a:lnTo>
                  <a:pt x="6" y="8"/>
                </a:lnTo>
                <a:lnTo>
                  <a:pt x="4" y="11"/>
                </a:lnTo>
                <a:lnTo>
                  <a:pt x="1" y="15"/>
                </a:lnTo>
                <a:lnTo>
                  <a:pt x="0" y="20"/>
                </a:lnTo>
                <a:lnTo>
                  <a:pt x="0" y="25"/>
                </a:lnTo>
                <a:lnTo>
                  <a:pt x="0" y="74"/>
                </a:lnTo>
                <a:lnTo>
                  <a:pt x="0" y="78"/>
                </a:lnTo>
                <a:lnTo>
                  <a:pt x="1" y="82"/>
                </a:lnTo>
                <a:lnTo>
                  <a:pt x="4" y="87"/>
                </a:lnTo>
                <a:lnTo>
                  <a:pt x="6" y="91"/>
                </a:lnTo>
                <a:lnTo>
                  <a:pt x="10" y="93"/>
                </a:lnTo>
                <a:lnTo>
                  <a:pt x="15" y="96"/>
                </a:lnTo>
                <a:lnTo>
                  <a:pt x="19" y="97"/>
                </a:lnTo>
                <a:lnTo>
                  <a:pt x="23" y="97"/>
                </a:lnTo>
                <a:lnTo>
                  <a:pt x="559" y="97"/>
                </a:lnTo>
                <a:lnTo>
                  <a:pt x="564" y="97"/>
                </a:lnTo>
                <a:lnTo>
                  <a:pt x="569" y="96"/>
                </a:lnTo>
                <a:lnTo>
                  <a:pt x="573" y="93"/>
                </a:lnTo>
                <a:lnTo>
                  <a:pt x="576" y="91"/>
                </a:lnTo>
                <a:lnTo>
                  <a:pt x="579" y="87"/>
                </a:lnTo>
                <a:lnTo>
                  <a:pt x="582" y="82"/>
                </a:lnTo>
                <a:lnTo>
                  <a:pt x="583" y="78"/>
                </a:lnTo>
                <a:lnTo>
                  <a:pt x="584" y="74"/>
                </a:lnTo>
                <a:lnTo>
                  <a:pt x="584" y="25"/>
                </a:lnTo>
                <a:lnTo>
                  <a:pt x="583" y="20"/>
                </a:lnTo>
                <a:lnTo>
                  <a:pt x="582" y="15"/>
                </a:lnTo>
                <a:lnTo>
                  <a:pt x="579" y="11"/>
                </a:lnTo>
                <a:lnTo>
                  <a:pt x="576" y="8"/>
                </a:lnTo>
                <a:lnTo>
                  <a:pt x="573" y="4"/>
                </a:lnTo>
                <a:lnTo>
                  <a:pt x="569" y="2"/>
                </a:lnTo>
                <a:lnTo>
                  <a:pt x="564" y="0"/>
                </a:lnTo>
                <a:lnTo>
                  <a:pt x="559"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39" name="Freeform 43">
            <a:extLst>
              <a:ext uri="{FF2B5EF4-FFF2-40B4-BE49-F238E27FC236}">
                <a16:creationId xmlns:a16="http://schemas.microsoft.com/office/drawing/2014/main" id="{23EB661A-1A78-3C42-AB87-3C503C3E9934}"/>
              </a:ext>
            </a:extLst>
          </p:cNvPr>
          <p:cNvSpPr>
            <a:spLocks/>
          </p:cNvSpPr>
          <p:nvPr/>
        </p:nvSpPr>
        <p:spPr bwMode="auto">
          <a:xfrm>
            <a:off x="20335172" y="9112220"/>
            <a:ext cx="855134" cy="140329"/>
          </a:xfrm>
          <a:custGeom>
            <a:avLst/>
            <a:gdLst>
              <a:gd name="T0" fmla="*/ 576 w 584"/>
              <a:gd name="T1" fmla="*/ 8 h 98"/>
              <a:gd name="T2" fmla="*/ 573 w 584"/>
              <a:gd name="T3" fmla="*/ 5 h 98"/>
              <a:gd name="T4" fmla="*/ 569 w 584"/>
              <a:gd name="T5" fmla="*/ 2 h 98"/>
              <a:gd name="T6" fmla="*/ 564 w 584"/>
              <a:gd name="T7" fmla="*/ 1 h 98"/>
              <a:gd name="T8" fmla="*/ 559 w 584"/>
              <a:gd name="T9" fmla="*/ 0 h 98"/>
              <a:gd name="T10" fmla="*/ 23 w 584"/>
              <a:gd name="T11" fmla="*/ 0 h 98"/>
              <a:gd name="T12" fmla="*/ 19 w 584"/>
              <a:gd name="T13" fmla="*/ 1 h 98"/>
              <a:gd name="T14" fmla="*/ 15 w 584"/>
              <a:gd name="T15" fmla="*/ 2 h 98"/>
              <a:gd name="T16" fmla="*/ 10 w 584"/>
              <a:gd name="T17" fmla="*/ 5 h 98"/>
              <a:gd name="T18" fmla="*/ 6 w 584"/>
              <a:gd name="T19" fmla="*/ 8 h 98"/>
              <a:gd name="T20" fmla="*/ 4 w 584"/>
              <a:gd name="T21" fmla="*/ 11 h 98"/>
              <a:gd name="T22" fmla="*/ 1 w 584"/>
              <a:gd name="T23" fmla="*/ 15 h 98"/>
              <a:gd name="T24" fmla="*/ 0 w 584"/>
              <a:gd name="T25" fmla="*/ 20 h 98"/>
              <a:gd name="T26" fmla="*/ 0 w 584"/>
              <a:gd name="T27" fmla="*/ 25 h 98"/>
              <a:gd name="T28" fmla="*/ 0 w 584"/>
              <a:gd name="T29" fmla="*/ 74 h 98"/>
              <a:gd name="T30" fmla="*/ 0 w 584"/>
              <a:gd name="T31" fmla="*/ 78 h 98"/>
              <a:gd name="T32" fmla="*/ 1 w 584"/>
              <a:gd name="T33" fmla="*/ 82 h 98"/>
              <a:gd name="T34" fmla="*/ 4 w 584"/>
              <a:gd name="T35" fmla="*/ 87 h 98"/>
              <a:gd name="T36" fmla="*/ 6 w 584"/>
              <a:gd name="T37" fmla="*/ 91 h 98"/>
              <a:gd name="T38" fmla="*/ 10 w 584"/>
              <a:gd name="T39" fmla="*/ 94 h 98"/>
              <a:gd name="T40" fmla="*/ 15 w 584"/>
              <a:gd name="T41" fmla="*/ 96 h 98"/>
              <a:gd name="T42" fmla="*/ 19 w 584"/>
              <a:gd name="T43" fmla="*/ 98 h 98"/>
              <a:gd name="T44" fmla="*/ 23 w 584"/>
              <a:gd name="T45" fmla="*/ 98 h 98"/>
              <a:gd name="T46" fmla="*/ 559 w 584"/>
              <a:gd name="T47" fmla="*/ 98 h 98"/>
              <a:gd name="T48" fmla="*/ 564 w 584"/>
              <a:gd name="T49" fmla="*/ 98 h 98"/>
              <a:gd name="T50" fmla="*/ 569 w 584"/>
              <a:gd name="T51" fmla="*/ 96 h 98"/>
              <a:gd name="T52" fmla="*/ 573 w 584"/>
              <a:gd name="T53" fmla="*/ 94 h 98"/>
              <a:gd name="T54" fmla="*/ 576 w 584"/>
              <a:gd name="T55" fmla="*/ 91 h 98"/>
              <a:gd name="T56" fmla="*/ 579 w 584"/>
              <a:gd name="T57" fmla="*/ 87 h 98"/>
              <a:gd name="T58" fmla="*/ 582 w 584"/>
              <a:gd name="T59" fmla="*/ 82 h 98"/>
              <a:gd name="T60" fmla="*/ 583 w 584"/>
              <a:gd name="T61" fmla="*/ 78 h 98"/>
              <a:gd name="T62" fmla="*/ 584 w 584"/>
              <a:gd name="T63" fmla="*/ 74 h 98"/>
              <a:gd name="T64" fmla="*/ 584 w 584"/>
              <a:gd name="T65" fmla="*/ 25 h 98"/>
              <a:gd name="T66" fmla="*/ 583 w 584"/>
              <a:gd name="T67" fmla="*/ 20 h 98"/>
              <a:gd name="T68" fmla="*/ 582 w 584"/>
              <a:gd name="T69" fmla="*/ 15 h 98"/>
              <a:gd name="T70" fmla="*/ 579 w 584"/>
              <a:gd name="T71" fmla="*/ 11 h 98"/>
              <a:gd name="T72" fmla="*/ 576 w 584"/>
              <a:gd name="T73"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84" h="98">
                <a:moveTo>
                  <a:pt x="576" y="8"/>
                </a:moveTo>
                <a:lnTo>
                  <a:pt x="573" y="5"/>
                </a:lnTo>
                <a:lnTo>
                  <a:pt x="569" y="2"/>
                </a:lnTo>
                <a:lnTo>
                  <a:pt x="564" y="1"/>
                </a:lnTo>
                <a:lnTo>
                  <a:pt x="559" y="0"/>
                </a:lnTo>
                <a:lnTo>
                  <a:pt x="23" y="0"/>
                </a:lnTo>
                <a:lnTo>
                  <a:pt x="19" y="1"/>
                </a:lnTo>
                <a:lnTo>
                  <a:pt x="15" y="2"/>
                </a:lnTo>
                <a:lnTo>
                  <a:pt x="10" y="5"/>
                </a:lnTo>
                <a:lnTo>
                  <a:pt x="6" y="8"/>
                </a:lnTo>
                <a:lnTo>
                  <a:pt x="4" y="11"/>
                </a:lnTo>
                <a:lnTo>
                  <a:pt x="1" y="15"/>
                </a:lnTo>
                <a:lnTo>
                  <a:pt x="0" y="20"/>
                </a:lnTo>
                <a:lnTo>
                  <a:pt x="0" y="25"/>
                </a:lnTo>
                <a:lnTo>
                  <a:pt x="0" y="74"/>
                </a:lnTo>
                <a:lnTo>
                  <a:pt x="0" y="78"/>
                </a:lnTo>
                <a:lnTo>
                  <a:pt x="1" y="82"/>
                </a:lnTo>
                <a:lnTo>
                  <a:pt x="4" y="87"/>
                </a:lnTo>
                <a:lnTo>
                  <a:pt x="6" y="91"/>
                </a:lnTo>
                <a:lnTo>
                  <a:pt x="10" y="94"/>
                </a:lnTo>
                <a:lnTo>
                  <a:pt x="15" y="96"/>
                </a:lnTo>
                <a:lnTo>
                  <a:pt x="19" y="98"/>
                </a:lnTo>
                <a:lnTo>
                  <a:pt x="23" y="98"/>
                </a:lnTo>
                <a:lnTo>
                  <a:pt x="559" y="98"/>
                </a:lnTo>
                <a:lnTo>
                  <a:pt x="564" y="98"/>
                </a:lnTo>
                <a:lnTo>
                  <a:pt x="569" y="96"/>
                </a:lnTo>
                <a:lnTo>
                  <a:pt x="573" y="94"/>
                </a:lnTo>
                <a:lnTo>
                  <a:pt x="576" y="91"/>
                </a:lnTo>
                <a:lnTo>
                  <a:pt x="579" y="87"/>
                </a:lnTo>
                <a:lnTo>
                  <a:pt x="582" y="82"/>
                </a:lnTo>
                <a:lnTo>
                  <a:pt x="583" y="78"/>
                </a:lnTo>
                <a:lnTo>
                  <a:pt x="584" y="74"/>
                </a:lnTo>
                <a:lnTo>
                  <a:pt x="584" y="25"/>
                </a:lnTo>
                <a:lnTo>
                  <a:pt x="583" y="20"/>
                </a:lnTo>
                <a:lnTo>
                  <a:pt x="582" y="15"/>
                </a:lnTo>
                <a:lnTo>
                  <a:pt x="579" y="11"/>
                </a:lnTo>
                <a:lnTo>
                  <a:pt x="576" y="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0" name="Freeform 44">
            <a:extLst>
              <a:ext uri="{FF2B5EF4-FFF2-40B4-BE49-F238E27FC236}">
                <a16:creationId xmlns:a16="http://schemas.microsoft.com/office/drawing/2014/main" id="{A24A5468-B29A-9D42-8475-E85CD4AD723F}"/>
              </a:ext>
            </a:extLst>
          </p:cNvPr>
          <p:cNvSpPr>
            <a:spLocks/>
          </p:cNvSpPr>
          <p:nvPr/>
        </p:nvSpPr>
        <p:spPr bwMode="auto">
          <a:xfrm>
            <a:off x="20335172" y="9397263"/>
            <a:ext cx="855134" cy="140329"/>
          </a:xfrm>
          <a:custGeom>
            <a:avLst/>
            <a:gdLst>
              <a:gd name="T0" fmla="*/ 559 w 584"/>
              <a:gd name="T1" fmla="*/ 0 h 97"/>
              <a:gd name="T2" fmla="*/ 23 w 584"/>
              <a:gd name="T3" fmla="*/ 0 h 97"/>
              <a:gd name="T4" fmla="*/ 19 w 584"/>
              <a:gd name="T5" fmla="*/ 0 h 97"/>
              <a:gd name="T6" fmla="*/ 15 w 584"/>
              <a:gd name="T7" fmla="*/ 1 h 97"/>
              <a:gd name="T8" fmla="*/ 10 w 584"/>
              <a:gd name="T9" fmla="*/ 3 h 97"/>
              <a:gd name="T10" fmla="*/ 6 w 584"/>
              <a:gd name="T11" fmla="*/ 6 h 97"/>
              <a:gd name="T12" fmla="*/ 4 w 584"/>
              <a:gd name="T13" fmla="*/ 11 h 97"/>
              <a:gd name="T14" fmla="*/ 1 w 584"/>
              <a:gd name="T15" fmla="*/ 15 h 97"/>
              <a:gd name="T16" fmla="*/ 0 w 584"/>
              <a:gd name="T17" fmla="*/ 19 h 97"/>
              <a:gd name="T18" fmla="*/ 0 w 584"/>
              <a:gd name="T19" fmla="*/ 24 h 97"/>
              <a:gd name="T20" fmla="*/ 0 w 584"/>
              <a:gd name="T21" fmla="*/ 72 h 97"/>
              <a:gd name="T22" fmla="*/ 0 w 584"/>
              <a:gd name="T23" fmla="*/ 78 h 97"/>
              <a:gd name="T24" fmla="*/ 1 w 584"/>
              <a:gd name="T25" fmla="*/ 82 h 97"/>
              <a:gd name="T26" fmla="*/ 4 w 584"/>
              <a:gd name="T27" fmla="*/ 86 h 97"/>
              <a:gd name="T28" fmla="*/ 6 w 584"/>
              <a:gd name="T29" fmla="*/ 89 h 97"/>
              <a:gd name="T30" fmla="*/ 10 w 584"/>
              <a:gd name="T31" fmla="*/ 93 h 97"/>
              <a:gd name="T32" fmla="*/ 15 w 584"/>
              <a:gd name="T33" fmla="*/ 95 h 97"/>
              <a:gd name="T34" fmla="*/ 19 w 584"/>
              <a:gd name="T35" fmla="*/ 96 h 97"/>
              <a:gd name="T36" fmla="*/ 23 w 584"/>
              <a:gd name="T37" fmla="*/ 97 h 97"/>
              <a:gd name="T38" fmla="*/ 559 w 584"/>
              <a:gd name="T39" fmla="*/ 97 h 97"/>
              <a:gd name="T40" fmla="*/ 564 w 584"/>
              <a:gd name="T41" fmla="*/ 96 h 97"/>
              <a:gd name="T42" fmla="*/ 569 w 584"/>
              <a:gd name="T43" fmla="*/ 95 h 97"/>
              <a:gd name="T44" fmla="*/ 573 w 584"/>
              <a:gd name="T45" fmla="*/ 93 h 97"/>
              <a:gd name="T46" fmla="*/ 576 w 584"/>
              <a:gd name="T47" fmla="*/ 89 h 97"/>
              <a:gd name="T48" fmla="*/ 579 w 584"/>
              <a:gd name="T49" fmla="*/ 86 h 97"/>
              <a:gd name="T50" fmla="*/ 582 w 584"/>
              <a:gd name="T51" fmla="*/ 82 h 97"/>
              <a:gd name="T52" fmla="*/ 583 w 584"/>
              <a:gd name="T53" fmla="*/ 78 h 97"/>
              <a:gd name="T54" fmla="*/ 584 w 584"/>
              <a:gd name="T55" fmla="*/ 72 h 97"/>
              <a:gd name="T56" fmla="*/ 584 w 584"/>
              <a:gd name="T57" fmla="*/ 24 h 97"/>
              <a:gd name="T58" fmla="*/ 583 w 584"/>
              <a:gd name="T59" fmla="*/ 19 h 97"/>
              <a:gd name="T60" fmla="*/ 582 w 584"/>
              <a:gd name="T61" fmla="*/ 15 h 97"/>
              <a:gd name="T62" fmla="*/ 579 w 584"/>
              <a:gd name="T63" fmla="*/ 11 h 97"/>
              <a:gd name="T64" fmla="*/ 576 w 584"/>
              <a:gd name="T65" fmla="*/ 6 h 97"/>
              <a:gd name="T66" fmla="*/ 573 w 584"/>
              <a:gd name="T67" fmla="*/ 3 h 97"/>
              <a:gd name="T68" fmla="*/ 569 w 584"/>
              <a:gd name="T69" fmla="*/ 1 h 97"/>
              <a:gd name="T70" fmla="*/ 564 w 584"/>
              <a:gd name="T71" fmla="*/ 0 h 97"/>
              <a:gd name="T72" fmla="*/ 559 w 584"/>
              <a:gd name="T73"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84" h="97">
                <a:moveTo>
                  <a:pt x="559" y="0"/>
                </a:moveTo>
                <a:lnTo>
                  <a:pt x="23" y="0"/>
                </a:lnTo>
                <a:lnTo>
                  <a:pt x="19" y="0"/>
                </a:lnTo>
                <a:lnTo>
                  <a:pt x="15" y="1"/>
                </a:lnTo>
                <a:lnTo>
                  <a:pt x="10" y="3"/>
                </a:lnTo>
                <a:lnTo>
                  <a:pt x="6" y="6"/>
                </a:lnTo>
                <a:lnTo>
                  <a:pt x="4" y="11"/>
                </a:lnTo>
                <a:lnTo>
                  <a:pt x="1" y="15"/>
                </a:lnTo>
                <a:lnTo>
                  <a:pt x="0" y="19"/>
                </a:lnTo>
                <a:lnTo>
                  <a:pt x="0" y="24"/>
                </a:lnTo>
                <a:lnTo>
                  <a:pt x="0" y="72"/>
                </a:lnTo>
                <a:lnTo>
                  <a:pt x="0" y="78"/>
                </a:lnTo>
                <a:lnTo>
                  <a:pt x="1" y="82"/>
                </a:lnTo>
                <a:lnTo>
                  <a:pt x="4" y="86"/>
                </a:lnTo>
                <a:lnTo>
                  <a:pt x="6" y="89"/>
                </a:lnTo>
                <a:lnTo>
                  <a:pt x="10" y="93"/>
                </a:lnTo>
                <a:lnTo>
                  <a:pt x="15" y="95"/>
                </a:lnTo>
                <a:lnTo>
                  <a:pt x="19" y="96"/>
                </a:lnTo>
                <a:lnTo>
                  <a:pt x="23" y="97"/>
                </a:lnTo>
                <a:lnTo>
                  <a:pt x="559" y="97"/>
                </a:lnTo>
                <a:lnTo>
                  <a:pt x="564" y="96"/>
                </a:lnTo>
                <a:lnTo>
                  <a:pt x="569" y="95"/>
                </a:lnTo>
                <a:lnTo>
                  <a:pt x="573" y="93"/>
                </a:lnTo>
                <a:lnTo>
                  <a:pt x="576" y="89"/>
                </a:lnTo>
                <a:lnTo>
                  <a:pt x="579" y="86"/>
                </a:lnTo>
                <a:lnTo>
                  <a:pt x="582" y="82"/>
                </a:lnTo>
                <a:lnTo>
                  <a:pt x="583" y="78"/>
                </a:lnTo>
                <a:lnTo>
                  <a:pt x="584" y="72"/>
                </a:lnTo>
                <a:lnTo>
                  <a:pt x="584" y="24"/>
                </a:lnTo>
                <a:lnTo>
                  <a:pt x="583" y="19"/>
                </a:lnTo>
                <a:lnTo>
                  <a:pt x="582" y="15"/>
                </a:lnTo>
                <a:lnTo>
                  <a:pt x="579" y="11"/>
                </a:lnTo>
                <a:lnTo>
                  <a:pt x="576" y="6"/>
                </a:lnTo>
                <a:lnTo>
                  <a:pt x="573" y="3"/>
                </a:lnTo>
                <a:lnTo>
                  <a:pt x="569" y="1"/>
                </a:lnTo>
                <a:lnTo>
                  <a:pt x="564" y="0"/>
                </a:lnTo>
                <a:lnTo>
                  <a:pt x="559"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1" name="Freeform 45">
            <a:extLst>
              <a:ext uri="{FF2B5EF4-FFF2-40B4-BE49-F238E27FC236}">
                <a16:creationId xmlns:a16="http://schemas.microsoft.com/office/drawing/2014/main" id="{73344337-0E34-A840-9EEE-C88D6751F73E}"/>
              </a:ext>
            </a:extLst>
          </p:cNvPr>
          <p:cNvSpPr>
            <a:spLocks/>
          </p:cNvSpPr>
          <p:nvPr/>
        </p:nvSpPr>
        <p:spPr bwMode="auto">
          <a:xfrm>
            <a:off x="16028812" y="9024516"/>
            <a:ext cx="995463" cy="890216"/>
          </a:xfrm>
          <a:custGeom>
            <a:avLst/>
            <a:gdLst>
              <a:gd name="T0" fmla="*/ 654 w 682"/>
              <a:gd name="T1" fmla="*/ 256 h 609"/>
              <a:gd name="T2" fmla="*/ 631 w 682"/>
              <a:gd name="T3" fmla="*/ 222 h 609"/>
              <a:gd name="T4" fmla="*/ 603 w 682"/>
              <a:gd name="T5" fmla="*/ 194 h 609"/>
              <a:gd name="T6" fmla="*/ 567 w 682"/>
              <a:gd name="T7" fmla="*/ 170 h 609"/>
              <a:gd name="T8" fmla="*/ 526 w 682"/>
              <a:gd name="T9" fmla="*/ 151 h 609"/>
              <a:gd name="T10" fmla="*/ 478 w 682"/>
              <a:gd name="T11" fmla="*/ 137 h 609"/>
              <a:gd name="T12" fmla="*/ 424 w 682"/>
              <a:gd name="T13" fmla="*/ 127 h 609"/>
              <a:gd name="T14" fmla="*/ 362 w 682"/>
              <a:gd name="T15" fmla="*/ 122 h 609"/>
              <a:gd name="T16" fmla="*/ 243 w 682"/>
              <a:gd name="T17" fmla="*/ 122 h 609"/>
              <a:gd name="T18" fmla="*/ 243 w 682"/>
              <a:gd name="T19" fmla="*/ 19 h 609"/>
              <a:gd name="T20" fmla="*/ 240 w 682"/>
              <a:gd name="T21" fmla="*/ 11 h 609"/>
              <a:gd name="T22" fmla="*/ 232 w 682"/>
              <a:gd name="T23" fmla="*/ 4 h 609"/>
              <a:gd name="T24" fmla="*/ 224 w 682"/>
              <a:gd name="T25" fmla="*/ 0 h 609"/>
              <a:gd name="T26" fmla="*/ 214 w 682"/>
              <a:gd name="T27" fmla="*/ 0 h 609"/>
              <a:gd name="T28" fmla="*/ 205 w 682"/>
              <a:gd name="T29" fmla="*/ 4 h 609"/>
              <a:gd name="T30" fmla="*/ 8 w 682"/>
              <a:gd name="T31" fmla="*/ 202 h 609"/>
              <a:gd name="T32" fmla="*/ 2 w 682"/>
              <a:gd name="T33" fmla="*/ 209 h 609"/>
              <a:gd name="T34" fmla="*/ 0 w 682"/>
              <a:gd name="T35" fmla="*/ 219 h 609"/>
              <a:gd name="T36" fmla="*/ 2 w 682"/>
              <a:gd name="T37" fmla="*/ 228 h 609"/>
              <a:gd name="T38" fmla="*/ 8 w 682"/>
              <a:gd name="T39" fmla="*/ 236 h 609"/>
              <a:gd name="T40" fmla="*/ 205 w 682"/>
              <a:gd name="T41" fmla="*/ 434 h 609"/>
              <a:gd name="T42" fmla="*/ 214 w 682"/>
              <a:gd name="T43" fmla="*/ 437 h 609"/>
              <a:gd name="T44" fmla="*/ 224 w 682"/>
              <a:gd name="T45" fmla="*/ 437 h 609"/>
              <a:gd name="T46" fmla="*/ 232 w 682"/>
              <a:gd name="T47" fmla="*/ 434 h 609"/>
              <a:gd name="T48" fmla="*/ 240 w 682"/>
              <a:gd name="T49" fmla="*/ 427 h 609"/>
              <a:gd name="T50" fmla="*/ 243 w 682"/>
              <a:gd name="T51" fmla="*/ 419 h 609"/>
              <a:gd name="T52" fmla="*/ 243 w 682"/>
              <a:gd name="T53" fmla="*/ 316 h 609"/>
              <a:gd name="T54" fmla="*/ 347 w 682"/>
              <a:gd name="T55" fmla="*/ 316 h 609"/>
              <a:gd name="T56" fmla="*/ 380 w 682"/>
              <a:gd name="T57" fmla="*/ 317 h 609"/>
              <a:gd name="T58" fmla="*/ 411 w 682"/>
              <a:gd name="T59" fmla="*/ 319 h 609"/>
              <a:gd name="T60" fmla="*/ 440 w 682"/>
              <a:gd name="T61" fmla="*/ 324 h 609"/>
              <a:gd name="T62" fmla="*/ 468 w 682"/>
              <a:gd name="T63" fmla="*/ 330 h 609"/>
              <a:gd name="T64" fmla="*/ 494 w 682"/>
              <a:gd name="T65" fmla="*/ 338 h 609"/>
              <a:gd name="T66" fmla="*/ 515 w 682"/>
              <a:gd name="T67" fmla="*/ 349 h 609"/>
              <a:gd name="T68" fmla="*/ 536 w 682"/>
              <a:gd name="T69" fmla="*/ 362 h 609"/>
              <a:gd name="T70" fmla="*/ 554 w 682"/>
              <a:gd name="T71" fmla="*/ 378 h 609"/>
              <a:gd name="T72" fmla="*/ 569 w 682"/>
              <a:gd name="T73" fmla="*/ 397 h 609"/>
              <a:gd name="T74" fmla="*/ 581 w 682"/>
              <a:gd name="T75" fmla="*/ 420 h 609"/>
              <a:gd name="T76" fmla="*/ 590 w 682"/>
              <a:gd name="T77" fmla="*/ 446 h 609"/>
              <a:gd name="T78" fmla="*/ 596 w 682"/>
              <a:gd name="T79" fmla="*/ 476 h 609"/>
              <a:gd name="T80" fmla="*/ 600 w 682"/>
              <a:gd name="T81" fmla="*/ 511 h 609"/>
              <a:gd name="T82" fmla="*/ 601 w 682"/>
              <a:gd name="T83" fmla="*/ 540 h 609"/>
              <a:gd name="T84" fmla="*/ 600 w 682"/>
              <a:gd name="T85" fmla="*/ 563 h 609"/>
              <a:gd name="T86" fmla="*/ 599 w 682"/>
              <a:gd name="T87" fmla="*/ 580 h 609"/>
              <a:gd name="T88" fmla="*/ 598 w 682"/>
              <a:gd name="T89" fmla="*/ 590 h 609"/>
              <a:gd name="T90" fmla="*/ 598 w 682"/>
              <a:gd name="T91" fmla="*/ 600 h 609"/>
              <a:gd name="T92" fmla="*/ 602 w 682"/>
              <a:gd name="T93" fmla="*/ 607 h 609"/>
              <a:gd name="T94" fmla="*/ 606 w 682"/>
              <a:gd name="T95" fmla="*/ 608 h 609"/>
              <a:gd name="T96" fmla="*/ 612 w 682"/>
              <a:gd name="T97" fmla="*/ 608 h 609"/>
              <a:gd name="T98" fmla="*/ 617 w 682"/>
              <a:gd name="T99" fmla="*/ 605 h 609"/>
              <a:gd name="T100" fmla="*/ 622 w 682"/>
              <a:gd name="T101" fmla="*/ 598 h 609"/>
              <a:gd name="T102" fmla="*/ 627 w 682"/>
              <a:gd name="T103" fmla="*/ 588 h 609"/>
              <a:gd name="T104" fmla="*/ 632 w 682"/>
              <a:gd name="T105" fmla="*/ 576 h 609"/>
              <a:gd name="T106" fmla="*/ 645 w 682"/>
              <a:gd name="T107" fmla="*/ 546 h 609"/>
              <a:gd name="T108" fmla="*/ 663 w 682"/>
              <a:gd name="T109" fmla="*/ 498 h 609"/>
              <a:gd name="T110" fmla="*/ 675 w 682"/>
              <a:gd name="T111" fmla="*/ 456 h 609"/>
              <a:gd name="T112" fmla="*/ 681 w 682"/>
              <a:gd name="T113" fmla="*/ 418 h 609"/>
              <a:gd name="T114" fmla="*/ 682 w 682"/>
              <a:gd name="T115" fmla="*/ 383 h 609"/>
              <a:gd name="T116" fmla="*/ 680 w 682"/>
              <a:gd name="T117" fmla="*/ 349 h 609"/>
              <a:gd name="T118" fmla="*/ 674 w 682"/>
              <a:gd name="T119" fmla="*/ 316 h 609"/>
              <a:gd name="T120" fmla="*/ 667 w 682"/>
              <a:gd name="T121" fmla="*/ 288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2" h="609">
                <a:moveTo>
                  <a:pt x="662" y="275"/>
                </a:moveTo>
                <a:lnTo>
                  <a:pt x="654" y="256"/>
                </a:lnTo>
                <a:lnTo>
                  <a:pt x="643" y="238"/>
                </a:lnTo>
                <a:lnTo>
                  <a:pt x="631" y="222"/>
                </a:lnTo>
                <a:lnTo>
                  <a:pt x="618" y="208"/>
                </a:lnTo>
                <a:lnTo>
                  <a:pt x="603" y="194"/>
                </a:lnTo>
                <a:lnTo>
                  <a:pt x="586" y="181"/>
                </a:lnTo>
                <a:lnTo>
                  <a:pt x="567" y="170"/>
                </a:lnTo>
                <a:lnTo>
                  <a:pt x="548" y="160"/>
                </a:lnTo>
                <a:lnTo>
                  <a:pt x="526" y="151"/>
                </a:lnTo>
                <a:lnTo>
                  <a:pt x="502" y="143"/>
                </a:lnTo>
                <a:lnTo>
                  <a:pt x="478" y="137"/>
                </a:lnTo>
                <a:lnTo>
                  <a:pt x="452" y="132"/>
                </a:lnTo>
                <a:lnTo>
                  <a:pt x="424" y="127"/>
                </a:lnTo>
                <a:lnTo>
                  <a:pt x="393" y="124"/>
                </a:lnTo>
                <a:lnTo>
                  <a:pt x="362" y="122"/>
                </a:lnTo>
                <a:lnTo>
                  <a:pt x="329" y="122"/>
                </a:lnTo>
                <a:lnTo>
                  <a:pt x="243" y="122"/>
                </a:lnTo>
                <a:lnTo>
                  <a:pt x="243" y="24"/>
                </a:lnTo>
                <a:lnTo>
                  <a:pt x="243" y="19"/>
                </a:lnTo>
                <a:lnTo>
                  <a:pt x="242" y="15"/>
                </a:lnTo>
                <a:lnTo>
                  <a:pt x="240" y="11"/>
                </a:lnTo>
                <a:lnTo>
                  <a:pt x="237" y="7"/>
                </a:lnTo>
                <a:lnTo>
                  <a:pt x="232" y="4"/>
                </a:lnTo>
                <a:lnTo>
                  <a:pt x="228" y="2"/>
                </a:lnTo>
                <a:lnTo>
                  <a:pt x="224" y="0"/>
                </a:lnTo>
                <a:lnTo>
                  <a:pt x="220" y="0"/>
                </a:lnTo>
                <a:lnTo>
                  <a:pt x="214" y="0"/>
                </a:lnTo>
                <a:lnTo>
                  <a:pt x="210" y="2"/>
                </a:lnTo>
                <a:lnTo>
                  <a:pt x="205" y="4"/>
                </a:lnTo>
                <a:lnTo>
                  <a:pt x="202" y="7"/>
                </a:lnTo>
                <a:lnTo>
                  <a:pt x="8" y="202"/>
                </a:lnTo>
                <a:lnTo>
                  <a:pt x="5" y="206"/>
                </a:lnTo>
                <a:lnTo>
                  <a:pt x="2" y="209"/>
                </a:lnTo>
                <a:lnTo>
                  <a:pt x="0" y="214"/>
                </a:lnTo>
                <a:lnTo>
                  <a:pt x="0" y="219"/>
                </a:lnTo>
                <a:lnTo>
                  <a:pt x="0" y="223"/>
                </a:lnTo>
                <a:lnTo>
                  <a:pt x="2" y="228"/>
                </a:lnTo>
                <a:lnTo>
                  <a:pt x="5" y="232"/>
                </a:lnTo>
                <a:lnTo>
                  <a:pt x="8" y="236"/>
                </a:lnTo>
                <a:lnTo>
                  <a:pt x="202" y="431"/>
                </a:lnTo>
                <a:lnTo>
                  <a:pt x="205" y="434"/>
                </a:lnTo>
                <a:lnTo>
                  <a:pt x="210" y="436"/>
                </a:lnTo>
                <a:lnTo>
                  <a:pt x="214" y="437"/>
                </a:lnTo>
                <a:lnTo>
                  <a:pt x="220" y="438"/>
                </a:lnTo>
                <a:lnTo>
                  <a:pt x="224" y="437"/>
                </a:lnTo>
                <a:lnTo>
                  <a:pt x="228" y="436"/>
                </a:lnTo>
                <a:lnTo>
                  <a:pt x="232" y="434"/>
                </a:lnTo>
                <a:lnTo>
                  <a:pt x="237" y="431"/>
                </a:lnTo>
                <a:lnTo>
                  <a:pt x="240" y="427"/>
                </a:lnTo>
                <a:lnTo>
                  <a:pt x="242" y="423"/>
                </a:lnTo>
                <a:lnTo>
                  <a:pt x="243" y="419"/>
                </a:lnTo>
                <a:lnTo>
                  <a:pt x="243" y="413"/>
                </a:lnTo>
                <a:lnTo>
                  <a:pt x="243" y="316"/>
                </a:lnTo>
                <a:lnTo>
                  <a:pt x="329" y="316"/>
                </a:lnTo>
                <a:lnTo>
                  <a:pt x="347" y="316"/>
                </a:lnTo>
                <a:lnTo>
                  <a:pt x="364" y="317"/>
                </a:lnTo>
                <a:lnTo>
                  <a:pt x="380" y="317"/>
                </a:lnTo>
                <a:lnTo>
                  <a:pt x="396" y="318"/>
                </a:lnTo>
                <a:lnTo>
                  <a:pt x="411" y="319"/>
                </a:lnTo>
                <a:lnTo>
                  <a:pt x="425" y="322"/>
                </a:lnTo>
                <a:lnTo>
                  <a:pt x="440" y="324"/>
                </a:lnTo>
                <a:lnTo>
                  <a:pt x="454" y="327"/>
                </a:lnTo>
                <a:lnTo>
                  <a:pt x="468" y="330"/>
                </a:lnTo>
                <a:lnTo>
                  <a:pt x="482" y="334"/>
                </a:lnTo>
                <a:lnTo>
                  <a:pt x="494" y="338"/>
                </a:lnTo>
                <a:lnTo>
                  <a:pt x="505" y="343"/>
                </a:lnTo>
                <a:lnTo>
                  <a:pt x="515" y="349"/>
                </a:lnTo>
                <a:lnTo>
                  <a:pt x="525" y="355"/>
                </a:lnTo>
                <a:lnTo>
                  <a:pt x="536" y="362"/>
                </a:lnTo>
                <a:lnTo>
                  <a:pt x="545" y="369"/>
                </a:lnTo>
                <a:lnTo>
                  <a:pt x="554" y="378"/>
                </a:lnTo>
                <a:lnTo>
                  <a:pt x="562" y="387"/>
                </a:lnTo>
                <a:lnTo>
                  <a:pt x="569" y="397"/>
                </a:lnTo>
                <a:lnTo>
                  <a:pt x="576" y="408"/>
                </a:lnTo>
                <a:lnTo>
                  <a:pt x="581" y="420"/>
                </a:lnTo>
                <a:lnTo>
                  <a:pt x="586" y="432"/>
                </a:lnTo>
                <a:lnTo>
                  <a:pt x="590" y="446"/>
                </a:lnTo>
                <a:lnTo>
                  <a:pt x="594" y="461"/>
                </a:lnTo>
                <a:lnTo>
                  <a:pt x="596" y="476"/>
                </a:lnTo>
                <a:lnTo>
                  <a:pt x="599" y="493"/>
                </a:lnTo>
                <a:lnTo>
                  <a:pt x="600" y="511"/>
                </a:lnTo>
                <a:lnTo>
                  <a:pt x="601" y="529"/>
                </a:lnTo>
                <a:lnTo>
                  <a:pt x="601" y="540"/>
                </a:lnTo>
                <a:lnTo>
                  <a:pt x="600" y="552"/>
                </a:lnTo>
                <a:lnTo>
                  <a:pt x="600" y="563"/>
                </a:lnTo>
                <a:lnTo>
                  <a:pt x="599" y="576"/>
                </a:lnTo>
                <a:lnTo>
                  <a:pt x="599" y="580"/>
                </a:lnTo>
                <a:lnTo>
                  <a:pt x="598" y="585"/>
                </a:lnTo>
                <a:lnTo>
                  <a:pt x="598" y="590"/>
                </a:lnTo>
                <a:lnTo>
                  <a:pt x="596" y="595"/>
                </a:lnTo>
                <a:lnTo>
                  <a:pt x="598" y="600"/>
                </a:lnTo>
                <a:lnTo>
                  <a:pt x="600" y="605"/>
                </a:lnTo>
                <a:lnTo>
                  <a:pt x="602" y="607"/>
                </a:lnTo>
                <a:lnTo>
                  <a:pt x="604" y="608"/>
                </a:lnTo>
                <a:lnTo>
                  <a:pt x="606" y="608"/>
                </a:lnTo>
                <a:lnTo>
                  <a:pt x="609" y="609"/>
                </a:lnTo>
                <a:lnTo>
                  <a:pt x="612" y="608"/>
                </a:lnTo>
                <a:lnTo>
                  <a:pt x="615" y="607"/>
                </a:lnTo>
                <a:lnTo>
                  <a:pt x="617" y="605"/>
                </a:lnTo>
                <a:lnTo>
                  <a:pt x="619" y="602"/>
                </a:lnTo>
                <a:lnTo>
                  <a:pt x="622" y="598"/>
                </a:lnTo>
                <a:lnTo>
                  <a:pt x="625" y="594"/>
                </a:lnTo>
                <a:lnTo>
                  <a:pt x="627" y="588"/>
                </a:lnTo>
                <a:lnTo>
                  <a:pt x="630" y="582"/>
                </a:lnTo>
                <a:lnTo>
                  <a:pt x="632" y="576"/>
                </a:lnTo>
                <a:lnTo>
                  <a:pt x="633" y="573"/>
                </a:lnTo>
                <a:lnTo>
                  <a:pt x="645" y="546"/>
                </a:lnTo>
                <a:lnTo>
                  <a:pt x="655" y="521"/>
                </a:lnTo>
                <a:lnTo>
                  <a:pt x="663" y="498"/>
                </a:lnTo>
                <a:lnTo>
                  <a:pt x="670" y="476"/>
                </a:lnTo>
                <a:lnTo>
                  <a:pt x="675" y="456"/>
                </a:lnTo>
                <a:lnTo>
                  <a:pt x="679" y="436"/>
                </a:lnTo>
                <a:lnTo>
                  <a:pt x="681" y="418"/>
                </a:lnTo>
                <a:lnTo>
                  <a:pt x="682" y="402"/>
                </a:lnTo>
                <a:lnTo>
                  <a:pt x="682" y="383"/>
                </a:lnTo>
                <a:lnTo>
                  <a:pt x="681" y="365"/>
                </a:lnTo>
                <a:lnTo>
                  <a:pt x="680" y="349"/>
                </a:lnTo>
                <a:lnTo>
                  <a:pt x="677" y="332"/>
                </a:lnTo>
                <a:lnTo>
                  <a:pt x="674" y="316"/>
                </a:lnTo>
                <a:lnTo>
                  <a:pt x="671" y="302"/>
                </a:lnTo>
                <a:lnTo>
                  <a:pt x="667" y="288"/>
                </a:lnTo>
                <a:lnTo>
                  <a:pt x="662" y="27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2" name="Freeform 46">
            <a:extLst>
              <a:ext uri="{FF2B5EF4-FFF2-40B4-BE49-F238E27FC236}">
                <a16:creationId xmlns:a16="http://schemas.microsoft.com/office/drawing/2014/main" id="{D0032BB9-31B2-FB4F-BC30-24D2D8BC369B}"/>
              </a:ext>
            </a:extLst>
          </p:cNvPr>
          <p:cNvSpPr>
            <a:spLocks/>
          </p:cNvSpPr>
          <p:nvPr/>
        </p:nvSpPr>
        <p:spPr bwMode="auto">
          <a:xfrm>
            <a:off x="18265313" y="9024516"/>
            <a:ext cx="780582" cy="890216"/>
          </a:xfrm>
          <a:custGeom>
            <a:avLst/>
            <a:gdLst>
              <a:gd name="T0" fmla="*/ 462 w 535"/>
              <a:gd name="T1" fmla="*/ 200 h 609"/>
              <a:gd name="T2" fmla="*/ 441 w 535"/>
              <a:gd name="T3" fmla="*/ 182 h 609"/>
              <a:gd name="T4" fmla="*/ 418 w 535"/>
              <a:gd name="T5" fmla="*/ 168 h 609"/>
              <a:gd name="T6" fmla="*/ 392 w 535"/>
              <a:gd name="T7" fmla="*/ 155 h 609"/>
              <a:gd name="T8" fmla="*/ 364 w 535"/>
              <a:gd name="T9" fmla="*/ 146 h 609"/>
              <a:gd name="T10" fmla="*/ 332 w 535"/>
              <a:gd name="T11" fmla="*/ 137 h 609"/>
              <a:gd name="T12" fmla="*/ 299 w 535"/>
              <a:gd name="T13" fmla="*/ 131 h 609"/>
              <a:gd name="T14" fmla="*/ 262 w 535"/>
              <a:gd name="T15" fmla="*/ 125 h 609"/>
              <a:gd name="T16" fmla="*/ 243 w 535"/>
              <a:gd name="T17" fmla="*/ 25 h 609"/>
              <a:gd name="T18" fmla="*/ 239 w 535"/>
              <a:gd name="T19" fmla="*/ 11 h 609"/>
              <a:gd name="T20" fmla="*/ 229 w 535"/>
              <a:gd name="T21" fmla="*/ 2 h 609"/>
              <a:gd name="T22" fmla="*/ 218 w 535"/>
              <a:gd name="T23" fmla="*/ 0 h 609"/>
              <a:gd name="T24" fmla="*/ 213 w 535"/>
              <a:gd name="T25" fmla="*/ 0 h 609"/>
              <a:gd name="T26" fmla="*/ 205 w 535"/>
              <a:gd name="T27" fmla="*/ 4 h 609"/>
              <a:gd name="T28" fmla="*/ 7 w 535"/>
              <a:gd name="T29" fmla="*/ 202 h 609"/>
              <a:gd name="T30" fmla="*/ 2 w 535"/>
              <a:gd name="T31" fmla="*/ 209 h 609"/>
              <a:gd name="T32" fmla="*/ 0 w 535"/>
              <a:gd name="T33" fmla="*/ 219 h 609"/>
              <a:gd name="T34" fmla="*/ 2 w 535"/>
              <a:gd name="T35" fmla="*/ 229 h 609"/>
              <a:gd name="T36" fmla="*/ 7 w 535"/>
              <a:gd name="T37" fmla="*/ 236 h 609"/>
              <a:gd name="T38" fmla="*/ 205 w 535"/>
              <a:gd name="T39" fmla="*/ 434 h 609"/>
              <a:gd name="T40" fmla="*/ 213 w 535"/>
              <a:gd name="T41" fmla="*/ 438 h 609"/>
              <a:gd name="T42" fmla="*/ 223 w 535"/>
              <a:gd name="T43" fmla="*/ 438 h 609"/>
              <a:gd name="T44" fmla="*/ 235 w 535"/>
              <a:gd name="T45" fmla="*/ 433 h 609"/>
              <a:gd name="T46" fmla="*/ 243 w 535"/>
              <a:gd name="T47" fmla="*/ 421 h 609"/>
              <a:gd name="T48" fmla="*/ 243 w 535"/>
              <a:gd name="T49" fmla="*/ 318 h 609"/>
              <a:gd name="T50" fmla="*/ 299 w 535"/>
              <a:gd name="T51" fmla="*/ 326 h 609"/>
              <a:gd name="T52" fmla="*/ 345 w 535"/>
              <a:gd name="T53" fmla="*/ 338 h 609"/>
              <a:gd name="T54" fmla="*/ 364 w 535"/>
              <a:gd name="T55" fmla="*/ 346 h 609"/>
              <a:gd name="T56" fmla="*/ 381 w 535"/>
              <a:gd name="T57" fmla="*/ 356 h 609"/>
              <a:gd name="T58" fmla="*/ 397 w 535"/>
              <a:gd name="T59" fmla="*/ 368 h 609"/>
              <a:gd name="T60" fmla="*/ 410 w 535"/>
              <a:gd name="T61" fmla="*/ 380 h 609"/>
              <a:gd name="T62" fmla="*/ 423 w 535"/>
              <a:gd name="T63" fmla="*/ 397 h 609"/>
              <a:gd name="T64" fmla="*/ 434 w 535"/>
              <a:gd name="T65" fmla="*/ 418 h 609"/>
              <a:gd name="T66" fmla="*/ 442 w 535"/>
              <a:gd name="T67" fmla="*/ 440 h 609"/>
              <a:gd name="T68" fmla="*/ 448 w 535"/>
              <a:gd name="T69" fmla="*/ 465 h 609"/>
              <a:gd name="T70" fmla="*/ 452 w 535"/>
              <a:gd name="T71" fmla="*/ 493 h 609"/>
              <a:gd name="T72" fmla="*/ 453 w 535"/>
              <a:gd name="T73" fmla="*/ 525 h 609"/>
              <a:gd name="T74" fmla="*/ 450 w 535"/>
              <a:gd name="T75" fmla="*/ 595 h 609"/>
              <a:gd name="T76" fmla="*/ 452 w 535"/>
              <a:gd name="T77" fmla="*/ 603 h 609"/>
              <a:gd name="T78" fmla="*/ 459 w 535"/>
              <a:gd name="T79" fmla="*/ 608 h 609"/>
              <a:gd name="T80" fmla="*/ 462 w 535"/>
              <a:gd name="T81" fmla="*/ 609 h 609"/>
              <a:gd name="T82" fmla="*/ 468 w 535"/>
              <a:gd name="T83" fmla="*/ 607 h 609"/>
              <a:gd name="T84" fmla="*/ 473 w 535"/>
              <a:gd name="T85" fmla="*/ 602 h 609"/>
              <a:gd name="T86" fmla="*/ 483 w 535"/>
              <a:gd name="T87" fmla="*/ 581 h 609"/>
              <a:gd name="T88" fmla="*/ 491 w 535"/>
              <a:gd name="T89" fmla="*/ 563 h 609"/>
              <a:gd name="T90" fmla="*/ 501 w 535"/>
              <a:gd name="T91" fmla="*/ 541 h 609"/>
              <a:gd name="T92" fmla="*/ 510 w 535"/>
              <a:gd name="T93" fmla="*/ 517 h 609"/>
              <a:gd name="T94" fmla="*/ 518 w 535"/>
              <a:gd name="T95" fmla="*/ 493 h 609"/>
              <a:gd name="T96" fmla="*/ 526 w 535"/>
              <a:gd name="T97" fmla="*/ 466 h 609"/>
              <a:gd name="T98" fmla="*/ 532 w 535"/>
              <a:gd name="T99" fmla="*/ 438 h 609"/>
              <a:gd name="T100" fmla="*/ 535 w 535"/>
              <a:gd name="T101" fmla="*/ 413 h 609"/>
              <a:gd name="T102" fmla="*/ 534 w 535"/>
              <a:gd name="T103" fmla="*/ 370 h 609"/>
              <a:gd name="T104" fmla="*/ 529 w 535"/>
              <a:gd name="T105" fmla="*/ 328 h 609"/>
              <a:gd name="T106" fmla="*/ 523 w 535"/>
              <a:gd name="T107" fmla="*/ 302 h 609"/>
              <a:gd name="T108" fmla="*/ 515 w 535"/>
              <a:gd name="T109" fmla="*/ 277 h 609"/>
              <a:gd name="T110" fmla="*/ 505 w 535"/>
              <a:gd name="T111" fmla="*/ 256 h 609"/>
              <a:gd name="T112" fmla="*/ 493 w 535"/>
              <a:gd name="T113" fmla="*/ 235 h 609"/>
              <a:gd name="T114" fmla="*/ 479 w 535"/>
              <a:gd name="T115" fmla="*/ 217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5" h="609">
                <a:moveTo>
                  <a:pt x="470" y="208"/>
                </a:moveTo>
                <a:lnTo>
                  <a:pt x="462" y="200"/>
                </a:lnTo>
                <a:lnTo>
                  <a:pt x="452" y="191"/>
                </a:lnTo>
                <a:lnTo>
                  <a:pt x="441" y="182"/>
                </a:lnTo>
                <a:lnTo>
                  <a:pt x="429" y="175"/>
                </a:lnTo>
                <a:lnTo>
                  <a:pt x="418" y="168"/>
                </a:lnTo>
                <a:lnTo>
                  <a:pt x="406" y="162"/>
                </a:lnTo>
                <a:lnTo>
                  <a:pt x="392" y="155"/>
                </a:lnTo>
                <a:lnTo>
                  <a:pt x="379" y="150"/>
                </a:lnTo>
                <a:lnTo>
                  <a:pt x="364" y="146"/>
                </a:lnTo>
                <a:lnTo>
                  <a:pt x="348" y="141"/>
                </a:lnTo>
                <a:lnTo>
                  <a:pt x="332" y="137"/>
                </a:lnTo>
                <a:lnTo>
                  <a:pt x="316" y="134"/>
                </a:lnTo>
                <a:lnTo>
                  <a:pt x="299" y="131"/>
                </a:lnTo>
                <a:lnTo>
                  <a:pt x="280" y="127"/>
                </a:lnTo>
                <a:lnTo>
                  <a:pt x="262" y="125"/>
                </a:lnTo>
                <a:lnTo>
                  <a:pt x="243" y="124"/>
                </a:lnTo>
                <a:lnTo>
                  <a:pt x="243" y="25"/>
                </a:lnTo>
                <a:lnTo>
                  <a:pt x="243" y="17"/>
                </a:lnTo>
                <a:lnTo>
                  <a:pt x="239" y="11"/>
                </a:lnTo>
                <a:lnTo>
                  <a:pt x="235" y="5"/>
                </a:lnTo>
                <a:lnTo>
                  <a:pt x="229" y="2"/>
                </a:lnTo>
                <a:lnTo>
                  <a:pt x="223" y="0"/>
                </a:lnTo>
                <a:lnTo>
                  <a:pt x="218" y="0"/>
                </a:lnTo>
                <a:lnTo>
                  <a:pt x="218" y="0"/>
                </a:lnTo>
                <a:lnTo>
                  <a:pt x="213" y="0"/>
                </a:lnTo>
                <a:lnTo>
                  <a:pt x="209" y="2"/>
                </a:lnTo>
                <a:lnTo>
                  <a:pt x="205" y="4"/>
                </a:lnTo>
                <a:lnTo>
                  <a:pt x="202" y="7"/>
                </a:lnTo>
                <a:lnTo>
                  <a:pt x="7" y="202"/>
                </a:lnTo>
                <a:lnTo>
                  <a:pt x="4" y="206"/>
                </a:lnTo>
                <a:lnTo>
                  <a:pt x="2" y="209"/>
                </a:lnTo>
                <a:lnTo>
                  <a:pt x="0" y="215"/>
                </a:lnTo>
                <a:lnTo>
                  <a:pt x="0" y="219"/>
                </a:lnTo>
                <a:lnTo>
                  <a:pt x="0" y="223"/>
                </a:lnTo>
                <a:lnTo>
                  <a:pt x="2" y="229"/>
                </a:lnTo>
                <a:lnTo>
                  <a:pt x="4" y="232"/>
                </a:lnTo>
                <a:lnTo>
                  <a:pt x="7" y="236"/>
                </a:lnTo>
                <a:lnTo>
                  <a:pt x="202" y="431"/>
                </a:lnTo>
                <a:lnTo>
                  <a:pt x="205" y="434"/>
                </a:lnTo>
                <a:lnTo>
                  <a:pt x="209" y="436"/>
                </a:lnTo>
                <a:lnTo>
                  <a:pt x="213" y="438"/>
                </a:lnTo>
                <a:lnTo>
                  <a:pt x="219" y="438"/>
                </a:lnTo>
                <a:lnTo>
                  <a:pt x="223" y="438"/>
                </a:lnTo>
                <a:lnTo>
                  <a:pt x="229" y="436"/>
                </a:lnTo>
                <a:lnTo>
                  <a:pt x="235" y="433"/>
                </a:lnTo>
                <a:lnTo>
                  <a:pt x="239" y="427"/>
                </a:lnTo>
                <a:lnTo>
                  <a:pt x="243" y="421"/>
                </a:lnTo>
                <a:lnTo>
                  <a:pt x="243" y="413"/>
                </a:lnTo>
                <a:lnTo>
                  <a:pt x="243" y="318"/>
                </a:lnTo>
                <a:lnTo>
                  <a:pt x="273" y="322"/>
                </a:lnTo>
                <a:lnTo>
                  <a:pt x="299" y="326"/>
                </a:lnTo>
                <a:lnTo>
                  <a:pt x="324" y="331"/>
                </a:lnTo>
                <a:lnTo>
                  <a:pt x="345" y="338"/>
                </a:lnTo>
                <a:lnTo>
                  <a:pt x="355" y="342"/>
                </a:lnTo>
                <a:lnTo>
                  <a:pt x="364" y="346"/>
                </a:lnTo>
                <a:lnTo>
                  <a:pt x="373" y="351"/>
                </a:lnTo>
                <a:lnTo>
                  <a:pt x="381" y="356"/>
                </a:lnTo>
                <a:lnTo>
                  <a:pt x="389" y="362"/>
                </a:lnTo>
                <a:lnTo>
                  <a:pt x="397" y="368"/>
                </a:lnTo>
                <a:lnTo>
                  <a:pt x="403" y="373"/>
                </a:lnTo>
                <a:lnTo>
                  <a:pt x="410" y="380"/>
                </a:lnTo>
                <a:lnTo>
                  <a:pt x="416" y="389"/>
                </a:lnTo>
                <a:lnTo>
                  <a:pt x="423" y="397"/>
                </a:lnTo>
                <a:lnTo>
                  <a:pt x="428" y="407"/>
                </a:lnTo>
                <a:lnTo>
                  <a:pt x="434" y="418"/>
                </a:lnTo>
                <a:lnTo>
                  <a:pt x="438" y="429"/>
                </a:lnTo>
                <a:lnTo>
                  <a:pt x="442" y="440"/>
                </a:lnTo>
                <a:lnTo>
                  <a:pt x="446" y="452"/>
                </a:lnTo>
                <a:lnTo>
                  <a:pt x="448" y="465"/>
                </a:lnTo>
                <a:lnTo>
                  <a:pt x="450" y="479"/>
                </a:lnTo>
                <a:lnTo>
                  <a:pt x="452" y="493"/>
                </a:lnTo>
                <a:lnTo>
                  <a:pt x="453" y="508"/>
                </a:lnTo>
                <a:lnTo>
                  <a:pt x="453" y="525"/>
                </a:lnTo>
                <a:lnTo>
                  <a:pt x="453" y="559"/>
                </a:lnTo>
                <a:lnTo>
                  <a:pt x="450" y="595"/>
                </a:lnTo>
                <a:lnTo>
                  <a:pt x="450" y="600"/>
                </a:lnTo>
                <a:lnTo>
                  <a:pt x="452" y="603"/>
                </a:lnTo>
                <a:lnTo>
                  <a:pt x="454" y="607"/>
                </a:lnTo>
                <a:lnTo>
                  <a:pt x="459" y="608"/>
                </a:lnTo>
                <a:lnTo>
                  <a:pt x="460" y="609"/>
                </a:lnTo>
                <a:lnTo>
                  <a:pt x="462" y="609"/>
                </a:lnTo>
                <a:lnTo>
                  <a:pt x="466" y="608"/>
                </a:lnTo>
                <a:lnTo>
                  <a:pt x="468" y="607"/>
                </a:lnTo>
                <a:lnTo>
                  <a:pt x="472" y="605"/>
                </a:lnTo>
                <a:lnTo>
                  <a:pt x="473" y="602"/>
                </a:lnTo>
                <a:lnTo>
                  <a:pt x="480" y="587"/>
                </a:lnTo>
                <a:lnTo>
                  <a:pt x="483" y="581"/>
                </a:lnTo>
                <a:lnTo>
                  <a:pt x="487" y="573"/>
                </a:lnTo>
                <a:lnTo>
                  <a:pt x="491" y="563"/>
                </a:lnTo>
                <a:lnTo>
                  <a:pt x="496" y="553"/>
                </a:lnTo>
                <a:lnTo>
                  <a:pt x="501" y="541"/>
                </a:lnTo>
                <a:lnTo>
                  <a:pt x="505" y="529"/>
                </a:lnTo>
                <a:lnTo>
                  <a:pt x="510" y="517"/>
                </a:lnTo>
                <a:lnTo>
                  <a:pt x="514" y="505"/>
                </a:lnTo>
                <a:lnTo>
                  <a:pt x="518" y="493"/>
                </a:lnTo>
                <a:lnTo>
                  <a:pt x="522" y="480"/>
                </a:lnTo>
                <a:lnTo>
                  <a:pt x="526" y="466"/>
                </a:lnTo>
                <a:lnTo>
                  <a:pt x="529" y="452"/>
                </a:lnTo>
                <a:lnTo>
                  <a:pt x="532" y="438"/>
                </a:lnTo>
                <a:lnTo>
                  <a:pt x="533" y="425"/>
                </a:lnTo>
                <a:lnTo>
                  <a:pt x="535" y="413"/>
                </a:lnTo>
                <a:lnTo>
                  <a:pt x="535" y="402"/>
                </a:lnTo>
                <a:lnTo>
                  <a:pt x="534" y="370"/>
                </a:lnTo>
                <a:lnTo>
                  <a:pt x="531" y="342"/>
                </a:lnTo>
                <a:lnTo>
                  <a:pt x="529" y="328"/>
                </a:lnTo>
                <a:lnTo>
                  <a:pt x="527" y="314"/>
                </a:lnTo>
                <a:lnTo>
                  <a:pt x="523" y="302"/>
                </a:lnTo>
                <a:lnTo>
                  <a:pt x="519" y="289"/>
                </a:lnTo>
                <a:lnTo>
                  <a:pt x="515" y="277"/>
                </a:lnTo>
                <a:lnTo>
                  <a:pt x="510" y="267"/>
                </a:lnTo>
                <a:lnTo>
                  <a:pt x="505" y="256"/>
                </a:lnTo>
                <a:lnTo>
                  <a:pt x="499" y="245"/>
                </a:lnTo>
                <a:lnTo>
                  <a:pt x="493" y="235"/>
                </a:lnTo>
                <a:lnTo>
                  <a:pt x="486" y="226"/>
                </a:lnTo>
                <a:lnTo>
                  <a:pt x="479" y="217"/>
                </a:lnTo>
                <a:lnTo>
                  <a:pt x="470" y="20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3" name="Freeform 47">
            <a:extLst>
              <a:ext uri="{FF2B5EF4-FFF2-40B4-BE49-F238E27FC236}">
                <a16:creationId xmlns:a16="http://schemas.microsoft.com/office/drawing/2014/main" id="{4BF09BFA-1F34-0B4C-84D5-544CF4DDBCA8}"/>
              </a:ext>
            </a:extLst>
          </p:cNvPr>
          <p:cNvSpPr>
            <a:spLocks/>
          </p:cNvSpPr>
          <p:nvPr/>
        </p:nvSpPr>
        <p:spPr bwMode="auto">
          <a:xfrm>
            <a:off x="18050433" y="9024516"/>
            <a:ext cx="355210" cy="640253"/>
          </a:xfrm>
          <a:custGeom>
            <a:avLst/>
            <a:gdLst>
              <a:gd name="T0" fmla="*/ 85 w 243"/>
              <a:gd name="T1" fmla="*/ 219 h 438"/>
              <a:gd name="T2" fmla="*/ 85 w 243"/>
              <a:gd name="T3" fmla="*/ 215 h 438"/>
              <a:gd name="T4" fmla="*/ 86 w 243"/>
              <a:gd name="T5" fmla="*/ 209 h 438"/>
              <a:gd name="T6" fmla="*/ 88 w 243"/>
              <a:gd name="T7" fmla="*/ 206 h 438"/>
              <a:gd name="T8" fmla="*/ 92 w 243"/>
              <a:gd name="T9" fmla="*/ 202 h 438"/>
              <a:gd name="T10" fmla="*/ 243 w 243"/>
              <a:gd name="T11" fmla="*/ 51 h 438"/>
              <a:gd name="T12" fmla="*/ 243 w 243"/>
              <a:gd name="T13" fmla="*/ 25 h 438"/>
              <a:gd name="T14" fmla="*/ 242 w 243"/>
              <a:gd name="T15" fmla="*/ 17 h 438"/>
              <a:gd name="T16" fmla="*/ 240 w 243"/>
              <a:gd name="T17" fmla="*/ 11 h 438"/>
              <a:gd name="T18" fmla="*/ 234 w 243"/>
              <a:gd name="T19" fmla="*/ 5 h 438"/>
              <a:gd name="T20" fmla="*/ 228 w 243"/>
              <a:gd name="T21" fmla="*/ 2 h 438"/>
              <a:gd name="T22" fmla="*/ 223 w 243"/>
              <a:gd name="T23" fmla="*/ 0 h 438"/>
              <a:gd name="T24" fmla="*/ 218 w 243"/>
              <a:gd name="T25" fmla="*/ 0 h 438"/>
              <a:gd name="T26" fmla="*/ 217 w 243"/>
              <a:gd name="T27" fmla="*/ 0 h 438"/>
              <a:gd name="T28" fmla="*/ 213 w 243"/>
              <a:gd name="T29" fmla="*/ 0 h 438"/>
              <a:gd name="T30" fmla="*/ 209 w 243"/>
              <a:gd name="T31" fmla="*/ 2 h 438"/>
              <a:gd name="T32" fmla="*/ 205 w 243"/>
              <a:gd name="T33" fmla="*/ 4 h 438"/>
              <a:gd name="T34" fmla="*/ 202 w 243"/>
              <a:gd name="T35" fmla="*/ 7 h 438"/>
              <a:gd name="T36" fmla="*/ 6 w 243"/>
              <a:gd name="T37" fmla="*/ 202 h 438"/>
              <a:gd name="T38" fmla="*/ 3 w 243"/>
              <a:gd name="T39" fmla="*/ 206 h 438"/>
              <a:gd name="T40" fmla="*/ 1 w 243"/>
              <a:gd name="T41" fmla="*/ 209 h 438"/>
              <a:gd name="T42" fmla="*/ 0 w 243"/>
              <a:gd name="T43" fmla="*/ 215 h 438"/>
              <a:gd name="T44" fmla="*/ 0 w 243"/>
              <a:gd name="T45" fmla="*/ 219 h 438"/>
              <a:gd name="T46" fmla="*/ 0 w 243"/>
              <a:gd name="T47" fmla="*/ 223 h 438"/>
              <a:gd name="T48" fmla="*/ 1 w 243"/>
              <a:gd name="T49" fmla="*/ 229 h 438"/>
              <a:gd name="T50" fmla="*/ 3 w 243"/>
              <a:gd name="T51" fmla="*/ 232 h 438"/>
              <a:gd name="T52" fmla="*/ 6 w 243"/>
              <a:gd name="T53" fmla="*/ 236 h 438"/>
              <a:gd name="T54" fmla="*/ 202 w 243"/>
              <a:gd name="T55" fmla="*/ 431 h 438"/>
              <a:gd name="T56" fmla="*/ 205 w 243"/>
              <a:gd name="T57" fmla="*/ 434 h 438"/>
              <a:gd name="T58" fmla="*/ 209 w 243"/>
              <a:gd name="T59" fmla="*/ 436 h 438"/>
              <a:gd name="T60" fmla="*/ 214 w 243"/>
              <a:gd name="T61" fmla="*/ 438 h 438"/>
              <a:gd name="T62" fmla="*/ 219 w 243"/>
              <a:gd name="T63" fmla="*/ 438 h 438"/>
              <a:gd name="T64" fmla="*/ 223 w 243"/>
              <a:gd name="T65" fmla="*/ 438 h 438"/>
              <a:gd name="T66" fmla="*/ 228 w 243"/>
              <a:gd name="T67" fmla="*/ 436 h 438"/>
              <a:gd name="T68" fmla="*/ 234 w 243"/>
              <a:gd name="T69" fmla="*/ 433 h 438"/>
              <a:gd name="T70" fmla="*/ 240 w 243"/>
              <a:gd name="T71" fmla="*/ 427 h 438"/>
              <a:gd name="T72" fmla="*/ 242 w 243"/>
              <a:gd name="T73" fmla="*/ 421 h 438"/>
              <a:gd name="T74" fmla="*/ 243 w 243"/>
              <a:gd name="T75" fmla="*/ 413 h 438"/>
              <a:gd name="T76" fmla="*/ 243 w 243"/>
              <a:gd name="T77" fmla="*/ 387 h 438"/>
              <a:gd name="T78" fmla="*/ 92 w 243"/>
              <a:gd name="T79" fmla="*/ 236 h 438"/>
              <a:gd name="T80" fmla="*/ 88 w 243"/>
              <a:gd name="T81" fmla="*/ 232 h 438"/>
              <a:gd name="T82" fmla="*/ 86 w 243"/>
              <a:gd name="T83" fmla="*/ 229 h 438"/>
              <a:gd name="T84" fmla="*/ 85 w 243"/>
              <a:gd name="T85" fmla="*/ 223 h 438"/>
              <a:gd name="T86" fmla="*/ 85 w 243"/>
              <a:gd name="T87" fmla="*/ 21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3" h="438">
                <a:moveTo>
                  <a:pt x="85" y="219"/>
                </a:moveTo>
                <a:lnTo>
                  <a:pt x="85" y="215"/>
                </a:lnTo>
                <a:lnTo>
                  <a:pt x="86" y="209"/>
                </a:lnTo>
                <a:lnTo>
                  <a:pt x="88" y="206"/>
                </a:lnTo>
                <a:lnTo>
                  <a:pt x="92" y="202"/>
                </a:lnTo>
                <a:lnTo>
                  <a:pt x="243" y="51"/>
                </a:lnTo>
                <a:lnTo>
                  <a:pt x="243" y="25"/>
                </a:lnTo>
                <a:lnTo>
                  <a:pt x="242" y="17"/>
                </a:lnTo>
                <a:lnTo>
                  <a:pt x="240" y="11"/>
                </a:lnTo>
                <a:lnTo>
                  <a:pt x="234" y="5"/>
                </a:lnTo>
                <a:lnTo>
                  <a:pt x="228" y="2"/>
                </a:lnTo>
                <a:lnTo>
                  <a:pt x="223" y="0"/>
                </a:lnTo>
                <a:lnTo>
                  <a:pt x="218" y="0"/>
                </a:lnTo>
                <a:lnTo>
                  <a:pt x="217" y="0"/>
                </a:lnTo>
                <a:lnTo>
                  <a:pt x="213" y="0"/>
                </a:lnTo>
                <a:lnTo>
                  <a:pt x="209" y="2"/>
                </a:lnTo>
                <a:lnTo>
                  <a:pt x="205" y="4"/>
                </a:lnTo>
                <a:lnTo>
                  <a:pt x="202" y="7"/>
                </a:lnTo>
                <a:lnTo>
                  <a:pt x="6" y="202"/>
                </a:lnTo>
                <a:lnTo>
                  <a:pt x="3" y="206"/>
                </a:lnTo>
                <a:lnTo>
                  <a:pt x="1" y="209"/>
                </a:lnTo>
                <a:lnTo>
                  <a:pt x="0" y="215"/>
                </a:lnTo>
                <a:lnTo>
                  <a:pt x="0" y="219"/>
                </a:lnTo>
                <a:lnTo>
                  <a:pt x="0" y="223"/>
                </a:lnTo>
                <a:lnTo>
                  <a:pt x="1" y="229"/>
                </a:lnTo>
                <a:lnTo>
                  <a:pt x="3" y="232"/>
                </a:lnTo>
                <a:lnTo>
                  <a:pt x="6" y="236"/>
                </a:lnTo>
                <a:lnTo>
                  <a:pt x="202" y="431"/>
                </a:lnTo>
                <a:lnTo>
                  <a:pt x="205" y="434"/>
                </a:lnTo>
                <a:lnTo>
                  <a:pt x="209" y="436"/>
                </a:lnTo>
                <a:lnTo>
                  <a:pt x="214" y="438"/>
                </a:lnTo>
                <a:lnTo>
                  <a:pt x="219" y="438"/>
                </a:lnTo>
                <a:lnTo>
                  <a:pt x="223" y="438"/>
                </a:lnTo>
                <a:lnTo>
                  <a:pt x="228" y="436"/>
                </a:lnTo>
                <a:lnTo>
                  <a:pt x="234" y="433"/>
                </a:lnTo>
                <a:lnTo>
                  <a:pt x="240" y="427"/>
                </a:lnTo>
                <a:lnTo>
                  <a:pt x="242" y="421"/>
                </a:lnTo>
                <a:lnTo>
                  <a:pt x="243" y="413"/>
                </a:lnTo>
                <a:lnTo>
                  <a:pt x="243" y="387"/>
                </a:lnTo>
                <a:lnTo>
                  <a:pt x="92" y="236"/>
                </a:lnTo>
                <a:lnTo>
                  <a:pt x="88" y="232"/>
                </a:lnTo>
                <a:lnTo>
                  <a:pt x="86" y="229"/>
                </a:lnTo>
                <a:lnTo>
                  <a:pt x="85" y="223"/>
                </a:lnTo>
                <a:lnTo>
                  <a:pt x="85" y="21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4" name="Freeform 48">
            <a:extLst>
              <a:ext uri="{FF2B5EF4-FFF2-40B4-BE49-F238E27FC236}">
                <a16:creationId xmlns:a16="http://schemas.microsoft.com/office/drawing/2014/main" id="{B6F3AEBB-AF35-2D4A-B4F1-3FF6B377E14F}"/>
              </a:ext>
            </a:extLst>
          </p:cNvPr>
          <p:cNvSpPr>
            <a:spLocks/>
          </p:cNvSpPr>
          <p:nvPr/>
        </p:nvSpPr>
        <p:spPr bwMode="auto">
          <a:xfrm>
            <a:off x="22843559" y="9046439"/>
            <a:ext cx="420988" cy="420988"/>
          </a:xfrm>
          <a:custGeom>
            <a:avLst/>
            <a:gdLst>
              <a:gd name="T0" fmla="*/ 287 w 287"/>
              <a:gd name="T1" fmla="*/ 56 h 287"/>
              <a:gd name="T2" fmla="*/ 286 w 287"/>
              <a:gd name="T3" fmla="*/ 51 h 287"/>
              <a:gd name="T4" fmla="*/ 283 w 287"/>
              <a:gd name="T5" fmla="*/ 47 h 287"/>
              <a:gd name="T6" fmla="*/ 239 w 287"/>
              <a:gd name="T7" fmla="*/ 3 h 287"/>
              <a:gd name="T8" fmla="*/ 235 w 287"/>
              <a:gd name="T9" fmla="*/ 1 h 287"/>
              <a:gd name="T10" fmla="*/ 231 w 287"/>
              <a:gd name="T11" fmla="*/ 0 h 287"/>
              <a:gd name="T12" fmla="*/ 226 w 287"/>
              <a:gd name="T13" fmla="*/ 1 h 287"/>
              <a:gd name="T14" fmla="*/ 222 w 287"/>
              <a:gd name="T15" fmla="*/ 3 h 287"/>
              <a:gd name="T16" fmla="*/ 96 w 287"/>
              <a:gd name="T17" fmla="*/ 130 h 287"/>
              <a:gd name="T18" fmla="*/ 41 w 287"/>
              <a:gd name="T19" fmla="*/ 76 h 287"/>
              <a:gd name="T20" fmla="*/ 37 w 287"/>
              <a:gd name="T21" fmla="*/ 72 h 287"/>
              <a:gd name="T22" fmla="*/ 33 w 287"/>
              <a:gd name="T23" fmla="*/ 70 h 287"/>
              <a:gd name="T24" fmla="*/ 29 w 287"/>
              <a:gd name="T25" fmla="*/ 68 h 287"/>
              <a:gd name="T26" fmla="*/ 23 w 287"/>
              <a:gd name="T27" fmla="*/ 68 h 287"/>
              <a:gd name="T28" fmla="*/ 19 w 287"/>
              <a:gd name="T29" fmla="*/ 68 h 287"/>
              <a:gd name="T30" fmla="*/ 15 w 287"/>
              <a:gd name="T31" fmla="*/ 70 h 287"/>
              <a:gd name="T32" fmla="*/ 10 w 287"/>
              <a:gd name="T33" fmla="*/ 72 h 287"/>
              <a:gd name="T34" fmla="*/ 6 w 287"/>
              <a:gd name="T35" fmla="*/ 76 h 287"/>
              <a:gd name="T36" fmla="*/ 3 w 287"/>
              <a:gd name="T37" fmla="*/ 79 h 287"/>
              <a:gd name="T38" fmla="*/ 1 w 287"/>
              <a:gd name="T39" fmla="*/ 83 h 287"/>
              <a:gd name="T40" fmla="*/ 0 w 287"/>
              <a:gd name="T41" fmla="*/ 88 h 287"/>
              <a:gd name="T42" fmla="*/ 0 w 287"/>
              <a:gd name="T43" fmla="*/ 92 h 287"/>
              <a:gd name="T44" fmla="*/ 0 w 287"/>
              <a:gd name="T45" fmla="*/ 263 h 287"/>
              <a:gd name="T46" fmla="*/ 0 w 287"/>
              <a:gd name="T47" fmla="*/ 268 h 287"/>
              <a:gd name="T48" fmla="*/ 1 w 287"/>
              <a:gd name="T49" fmla="*/ 272 h 287"/>
              <a:gd name="T50" fmla="*/ 3 w 287"/>
              <a:gd name="T51" fmla="*/ 277 h 287"/>
              <a:gd name="T52" fmla="*/ 6 w 287"/>
              <a:gd name="T53" fmla="*/ 280 h 287"/>
              <a:gd name="T54" fmla="*/ 10 w 287"/>
              <a:gd name="T55" fmla="*/ 283 h 287"/>
              <a:gd name="T56" fmla="*/ 15 w 287"/>
              <a:gd name="T57" fmla="*/ 285 h 287"/>
              <a:gd name="T58" fmla="*/ 19 w 287"/>
              <a:gd name="T59" fmla="*/ 286 h 287"/>
              <a:gd name="T60" fmla="*/ 23 w 287"/>
              <a:gd name="T61" fmla="*/ 287 h 287"/>
              <a:gd name="T62" fmla="*/ 194 w 287"/>
              <a:gd name="T63" fmla="*/ 287 h 287"/>
              <a:gd name="T64" fmla="*/ 199 w 287"/>
              <a:gd name="T65" fmla="*/ 286 h 287"/>
              <a:gd name="T66" fmla="*/ 204 w 287"/>
              <a:gd name="T67" fmla="*/ 285 h 287"/>
              <a:gd name="T68" fmla="*/ 207 w 287"/>
              <a:gd name="T69" fmla="*/ 283 h 287"/>
              <a:gd name="T70" fmla="*/ 211 w 287"/>
              <a:gd name="T71" fmla="*/ 280 h 287"/>
              <a:gd name="T72" fmla="*/ 215 w 287"/>
              <a:gd name="T73" fmla="*/ 277 h 287"/>
              <a:gd name="T74" fmla="*/ 217 w 287"/>
              <a:gd name="T75" fmla="*/ 272 h 287"/>
              <a:gd name="T76" fmla="*/ 218 w 287"/>
              <a:gd name="T77" fmla="*/ 268 h 287"/>
              <a:gd name="T78" fmla="*/ 219 w 287"/>
              <a:gd name="T79" fmla="*/ 263 h 287"/>
              <a:gd name="T80" fmla="*/ 218 w 287"/>
              <a:gd name="T81" fmla="*/ 258 h 287"/>
              <a:gd name="T82" fmla="*/ 217 w 287"/>
              <a:gd name="T83" fmla="*/ 254 h 287"/>
              <a:gd name="T84" fmla="*/ 215 w 287"/>
              <a:gd name="T85" fmla="*/ 250 h 287"/>
              <a:gd name="T86" fmla="*/ 211 w 287"/>
              <a:gd name="T87" fmla="*/ 245 h 287"/>
              <a:gd name="T88" fmla="*/ 156 w 287"/>
              <a:gd name="T89" fmla="*/ 191 h 287"/>
              <a:gd name="T90" fmla="*/ 283 w 287"/>
              <a:gd name="T91" fmla="*/ 65 h 287"/>
              <a:gd name="T92" fmla="*/ 286 w 287"/>
              <a:gd name="T93" fmla="*/ 61 h 287"/>
              <a:gd name="T94" fmla="*/ 287 w 287"/>
              <a:gd name="T95" fmla="*/ 5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7" h="287">
                <a:moveTo>
                  <a:pt x="287" y="56"/>
                </a:moveTo>
                <a:lnTo>
                  <a:pt x="286" y="51"/>
                </a:lnTo>
                <a:lnTo>
                  <a:pt x="283" y="47"/>
                </a:lnTo>
                <a:lnTo>
                  <a:pt x="239" y="3"/>
                </a:lnTo>
                <a:lnTo>
                  <a:pt x="235" y="1"/>
                </a:lnTo>
                <a:lnTo>
                  <a:pt x="231" y="0"/>
                </a:lnTo>
                <a:lnTo>
                  <a:pt x="226" y="1"/>
                </a:lnTo>
                <a:lnTo>
                  <a:pt x="222" y="3"/>
                </a:lnTo>
                <a:lnTo>
                  <a:pt x="96" y="130"/>
                </a:lnTo>
                <a:lnTo>
                  <a:pt x="41" y="76"/>
                </a:lnTo>
                <a:lnTo>
                  <a:pt x="37" y="72"/>
                </a:lnTo>
                <a:lnTo>
                  <a:pt x="33" y="70"/>
                </a:lnTo>
                <a:lnTo>
                  <a:pt x="29" y="68"/>
                </a:lnTo>
                <a:lnTo>
                  <a:pt x="23" y="68"/>
                </a:lnTo>
                <a:lnTo>
                  <a:pt x="19" y="68"/>
                </a:lnTo>
                <a:lnTo>
                  <a:pt x="15" y="70"/>
                </a:lnTo>
                <a:lnTo>
                  <a:pt x="10" y="72"/>
                </a:lnTo>
                <a:lnTo>
                  <a:pt x="6" y="76"/>
                </a:lnTo>
                <a:lnTo>
                  <a:pt x="3" y="79"/>
                </a:lnTo>
                <a:lnTo>
                  <a:pt x="1" y="83"/>
                </a:lnTo>
                <a:lnTo>
                  <a:pt x="0" y="88"/>
                </a:lnTo>
                <a:lnTo>
                  <a:pt x="0" y="92"/>
                </a:lnTo>
                <a:lnTo>
                  <a:pt x="0" y="263"/>
                </a:lnTo>
                <a:lnTo>
                  <a:pt x="0" y="268"/>
                </a:lnTo>
                <a:lnTo>
                  <a:pt x="1" y="272"/>
                </a:lnTo>
                <a:lnTo>
                  <a:pt x="3" y="277"/>
                </a:lnTo>
                <a:lnTo>
                  <a:pt x="6" y="280"/>
                </a:lnTo>
                <a:lnTo>
                  <a:pt x="10" y="283"/>
                </a:lnTo>
                <a:lnTo>
                  <a:pt x="15" y="285"/>
                </a:lnTo>
                <a:lnTo>
                  <a:pt x="19" y="286"/>
                </a:lnTo>
                <a:lnTo>
                  <a:pt x="23" y="287"/>
                </a:lnTo>
                <a:lnTo>
                  <a:pt x="194" y="287"/>
                </a:lnTo>
                <a:lnTo>
                  <a:pt x="199" y="286"/>
                </a:lnTo>
                <a:lnTo>
                  <a:pt x="204" y="285"/>
                </a:lnTo>
                <a:lnTo>
                  <a:pt x="207" y="283"/>
                </a:lnTo>
                <a:lnTo>
                  <a:pt x="211" y="280"/>
                </a:lnTo>
                <a:lnTo>
                  <a:pt x="215" y="277"/>
                </a:lnTo>
                <a:lnTo>
                  <a:pt x="217" y="272"/>
                </a:lnTo>
                <a:lnTo>
                  <a:pt x="218" y="268"/>
                </a:lnTo>
                <a:lnTo>
                  <a:pt x="219" y="263"/>
                </a:lnTo>
                <a:lnTo>
                  <a:pt x="218" y="258"/>
                </a:lnTo>
                <a:lnTo>
                  <a:pt x="217" y="254"/>
                </a:lnTo>
                <a:lnTo>
                  <a:pt x="215" y="250"/>
                </a:lnTo>
                <a:lnTo>
                  <a:pt x="211" y="245"/>
                </a:lnTo>
                <a:lnTo>
                  <a:pt x="156" y="191"/>
                </a:lnTo>
                <a:lnTo>
                  <a:pt x="283" y="65"/>
                </a:lnTo>
                <a:lnTo>
                  <a:pt x="286" y="61"/>
                </a:lnTo>
                <a:lnTo>
                  <a:pt x="287" y="5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5" name="Freeform 49">
            <a:extLst>
              <a:ext uri="{FF2B5EF4-FFF2-40B4-BE49-F238E27FC236}">
                <a16:creationId xmlns:a16="http://schemas.microsoft.com/office/drawing/2014/main" id="{5424692E-A87A-7948-A333-26EEB378969C}"/>
              </a:ext>
            </a:extLst>
          </p:cNvPr>
          <p:cNvSpPr>
            <a:spLocks/>
          </p:cNvSpPr>
          <p:nvPr/>
        </p:nvSpPr>
        <p:spPr bwMode="auto">
          <a:xfrm>
            <a:off x="22422571" y="9467428"/>
            <a:ext cx="420988" cy="420988"/>
          </a:xfrm>
          <a:custGeom>
            <a:avLst/>
            <a:gdLst>
              <a:gd name="T0" fmla="*/ 263 w 288"/>
              <a:gd name="T1" fmla="*/ 0 h 288"/>
              <a:gd name="T2" fmla="*/ 92 w 288"/>
              <a:gd name="T3" fmla="*/ 0 h 288"/>
              <a:gd name="T4" fmla="*/ 88 w 288"/>
              <a:gd name="T5" fmla="*/ 0 h 288"/>
              <a:gd name="T6" fmla="*/ 84 w 288"/>
              <a:gd name="T7" fmla="*/ 1 h 288"/>
              <a:gd name="T8" fmla="*/ 79 w 288"/>
              <a:gd name="T9" fmla="*/ 5 h 288"/>
              <a:gd name="T10" fmla="*/ 75 w 288"/>
              <a:gd name="T11" fmla="*/ 7 h 288"/>
              <a:gd name="T12" fmla="*/ 73 w 288"/>
              <a:gd name="T13" fmla="*/ 11 h 288"/>
              <a:gd name="T14" fmla="*/ 69 w 288"/>
              <a:gd name="T15" fmla="*/ 15 h 288"/>
              <a:gd name="T16" fmla="*/ 68 w 288"/>
              <a:gd name="T17" fmla="*/ 20 h 288"/>
              <a:gd name="T18" fmla="*/ 68 w 288"/>
              <a:gd name="T19" fmla="*/ 24 h 288"/>
              <a:gd name="T20" fmla="*/ 68 w 288"/>
              <a:gd name="T21" fmla="*/ 30 h 288"/>
              <a:gd name="T22" fmla="*/ 69 w 288"/>
              <a:gd name="T23" fmla="*/ 34 h 288"/>
              <a:gd name="T24" fmla="*/ 73 w 288"/>
              <a:gd name="T25" fmla="*/ 38 h 288"/>
              <a:gd name="T26" fmla="*/ 75 w 288"/>
              <a:gd name="T27" fmla="*/ 41 h 288"/>
              <a:gd name="T28" fmla="*/ 130 w 288"/>
              <a:gd name="T29" fmla="*/ 96 h 288"/>
              <a:gd name="T30" fmla="*/ 4 w 288"/>
              <a:gd name="T31" fmla="*/ 223 h 288"/>
              <a:gd name="T32" fmla="*/ 1 w 288"/>
              <a:gd name="T33" fmla="*/ 227 h 288"/>
              <a:gd name="T34" fmla="*/ 0 w 288"/>
              <a:gd name="T35" fmla="*/ 231 h 288"/>
              <a:gd name="T36" fmla="*/ 1 w 288"/>
              <a:gd name="T37" fmla="*/ 236 h 288"/>
              <a:gd name="T38" fmla="*/ 4 w 288"/>
              <a:gd name="T39" fmla="*/ 240 h 288"/>
              <a:gd name="T40" fmla="*/ 47 w 288"/>
              <a:gd name="T41" fmla="*/ 283 h 288"/>
              <a:gd name="T42" fmla="*/ 51 w 288"/>
              <a:gd name="T43" fmla="*/ 286 h 288"/>
              <a:gd name="T44" fmla="*/ 57 w 288"/>
              <a:gd name="T45" fmla="*/ 288 h 288"/>
              <a:gd name="T46" fmla="*/ 61 w 288"/>
              <a:gd name="T47" fmla="*/ 286 h 288"/>
              <a:gd name="T48" fmla="*/ 65 w 288"/>
              <a:gd name="T49" fmla="*/ 283 h 288"/>
              <a:gd name="T50" fmla="*/ 192 w 288"/>
              <a:gd name="T51" fmla="*/ 157 h 288"/>
              <a:gd name="T52" fmla="*/ 246 w 288"/>
              <a:gd name="T53" fmla="*/ 212 h 288"/>
              <a:gd name="T54" fmla="*/ 250 w 288"/>
              <a:gd name="T55" fmla="*/ 215 h 288"/>
              <a:gd name="T56" fmla="*/ 254 w 288"/>
              <a:gd name="T57" fmla="*/ 217 h 288"/>
              <a:gd name="T58" fmla="*/ 258 w 288"/>
              <a:gd name="T59" fmla="*/ 218 h 288"/>
              <a:gd name="T60" fmla="*/ 263 w 288"/>
              <a:gd name="T61" fmla="*/ 220 h 288"/>
              <a:gd name="T62" fmla="*/ 268 w 288"/>
              <a:gd name="T63" fmla="*/ 218 h 288"/>
              <a:gd name="T64" fmla="*/ 273 w 288"/>
              <a:gd name="T65" fmla="*/ 217 h 288"/>
              <a:gd name="T66" fmla="*/ 277 w 288"/>
              <a:gd name="T67" fmla="*/ 215 h 288"/>
              <a:gd name="T68" fmla="*/ 280 w 288"/>
              <a:gd name="T69" fmla="*/ 212 h 288"/>
              <a:gd name="T70" fmla="*/ 283 w 288"/>
              <a:gd name="T71" fmla="*/ 209 h 288"/>
              <a:gd name="T72" fmla="*/ 285 w 288"/>
              <a:gd name="T73" fmla="*/ 204 h 288"/>
              <a:gd name="T74" fmla="*/ 287 w 288"/>
              <a:gd name="T75" fmla="*/ 200 h 288"/>
              <a:gd name="T76" fmla="*/ 288 w 288"/>
              <a:gd name="T77" fmla="*/ 195 h 288"/>
              <a:gd name="T78" fmla="*/ 288 w 288"/>
              <a:gd name="T79" fmla="*/ 24 h 288"/>
              <a:gd name="T80" fmla="*/ 287 w 288"/>
              <a:gd name="T81" fmla="*/ 20 h 288"/>
              <a:gd name="T82" fmla="*/ 285 w 288"/>
              <a:gd name="T83" fmla="*/ 15 h 288"/>
              <a:gd name="T84" fmla="*/ 283 w 288"/>
              <a:gd name="T85" fmla="*/ 11 h 288"/>
              <a:gd name="T86" fmla="*/ 280 w 288"/>
              <a:gd name="T87" fmla="*/ 7 h 288"/>
              <a:gd name="T88" fmla="*/ 277 w 288"/>
              <a:gd name="T89" fmla="*/ 5 h 288"/>
              <a:gd name="T90" fmla="*/ 273 w 288"/>
              <a:gd name="T91" fmla="*/ 1 h 288"/>
              <a:gd name="T92" fmla="*/ 268 w 288"/>
              <a:gd name="T93" fmla="*/ 0 h 288"/>
              <a:gd name="T94" fmla="*/ 263 w 288"/>
              <a:gd name="T95"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8" h="288">
                <a:moveTo>
                  <a:pt x="263" y="0"/>
                </a:moveTo>
                <a:lnTo>
                  <a:pt x="92" y="0"/>
                </a:lnTo>
                <a:lnTo>
                  <a:pt x="88" y="0"/>
                </a:lnTo>
                <a:lnTo>
                  <a:pt x="84" y="1"/>
                </a:lnTo>
                <a:lnTo>
                  <a:pt x="79" y="5"/>
                </a:lnTo>
                <a:lnTo>
                  <a:pt x="75" y="7"/>
                </a:lnTo>
                <a:lnTo>
                  <a:pt x="73" y="11"/>
                </a:lnTo>
                <a:lnTo>
                  <a:pt x="69" y="15"/>
                </a:lnTo>
                <a:lnTo>
                  <a:pt x="68" y="20"/>
                </a:lnTo>
                <a:lnTo>
                  <a:pt x="68" y="24"/>
                </a:lnTo>
                <a:lnTo>
                  <a:pt x="68" y="30"/>
                </a:lnTo>
                <a:lnTo>
                  <a:pt x="69" y="34"/>
                </a:lnTo>
                <a:lnTo>
                  <a:pt x="73" y="38"/>
                </a:lnTo>
                <a:lnTo>
                  <a:pt x="75" y="41"/>
                </a:lnTo>
                <a:lnTo>
                  <a:pt x="130" y="96"/>
                </a:lnTo>
                <a:lnTo>
                  <a:pt x="4" y="223"/>
                </a:lnTo>
                <a:lnTo>
                  <a:pt x="1" y="227"/>
                </a:lnTo>
                <a:lnTo>
                  <a:pt x="0" y="231"/>
                </a:lnTo>
                <a:lnTo>
                  <a:pt x="1" y="236"/>
                </a:lnTo>
                <a:lnTo>
                  <a:pt x="4" y="240"/>
                </a:lnTo>
                <a:lnTo>
                  <a:pt x="47" y="283"/>
                </a:lnTo>
                <a:lnTo>
                  <a:pt x="51" y="286"/>
                </a:lnTo>
                <a:lnTo>
                  <a:pt x="57" y="288"/>
                </a:lnTo>
                <a:lnTo>
                  <a:pt x="61" y="286"/>
                </a:lnTo>
                <a:lnTo>
                  <a:pt x="65" y="283"/>
                </a:lnTo>
                <a:lnTo>
                  <a:pt x="192" y="157"/>
                </a:lnTo>
                <a:lnTo>
                  <a:pt x="246" y="212"/>
                </a:lnTo>
                <a:lnTo>
                  <a:pt x="250" y="215"/>
                </a:lnTo>
                <a:lnTo>
                  <a:pt x="254" y="217"/>
                </a:lnTo>
                <a:lnTo>
                  <a:pt x="258" y="218"/>
                </a:lnTo>
                <a:lnTo>
                  <a:pt x="263" y="220"/>
                </a:lnTo>
                <a:lnTo>
                  <a:pt x="268" y="218"/>
                </a:lnTo>
                <a:lnTo>
                  <a:pt x="273" y="217"/>
                </a:lnTo>
                <a:lnTo>
                  <a:pt x="277" y="215"/>
                </a:lnTo>
                <a:lnTo>
                  <a:pt x="280" y="212"/>
                </a:lnTo>
                <a:lnTo>
                  <a:pt x="283" y="209"/>
                </a:lnTo>
                <a:lnTo>
                  <a:pt x="285" y="204"/>
                </a:lnTo>
                <a:lnTo>
                  <a:pt x="287" y="200"/>
                </a:lnTo>
                <a:lnTo>
                  <a:pt x="288" y="195"/>
                </a:lnTo>
                <a:lnTo>
                  <a:pt x="288" y="24"/>
                </a:lnTo>
                <a:lnTo>
                  <a:pt x="287" y="20"/>
                </a:lnTo>
                <a:lnTo>
                  <a:pt x="285" y="15"/>
                </a:lnTo>
                <a:lnTo>
                  <a:pt x="283" y="11"/>
                </a:lnTo>
                <a:lnTo>
                  <a:pt x="280" y="7"/>
                </a:lnTo>
                <a:lnTo>
                  <a:pt x="277" y="5"/>
                </a:lnTo>
                <a:lnTo>
                  <a:pt x="273" y="1"/>
                </a:lnTo>
                <a:lnTo>
                  <a:pt x="268" y="0"/>
                </a:lnTo>
                <a:lnTo>
                  <a:pt x="263"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6" name="Freeform 50">
            <a:extLst>
              <a:ext uri="{FF2B5EF4-FFF2-40B4-BE49-F238E27FC236}">
                <a16:creationId xmlns:a16="http://schemas.microsoft.com/office/drawing/2014/main" id="{5F0C8968-7F41-B244-B11F-06A5E951D7B0}"/>
              </a:ext>
            </a:extLst>
          </p:cNvPr>
          <p:cNvSpPr>
            <a:spLocks/>
          </p:cNvSpPr>
          <p:nvPr/>
        </p:nvSpPr>
        <p:spPr bwMode="auto">
          <a:xfrm>
            <a:off x="15989346" y="7209002"/>
            <a:ext cx="714804" cy="635869"/>
          </a:xfrm>
          <a:custGeom>
            <a:avLst/>
            <a:gdLst>
              <a:gd name="T0" fmla="*/ 424 w 488"/>
              <a:gd name="T1" fmla="*/ 345 h 437"/>
              <a:gd name="T2" fmla="*/ 423 w 488"/>
              <a:gd name="T3" fmla="*/ 342 h 437"/>
              <a:gd name="T4" fmla="*/ 421 w 488"/>
              <a:gd name="T5" fmla="*/ 341 h 437"/>
              <a:gd name="T6" fmla="*/ 417 w 488"/>
              <a:gd name="T7" fmla="*/ 340 h 437"/>
              <a:gd name="T8" fmla="*/ 415 w 488"/>
              <a:gd name="T9" fmla="*/ 340 h 437"/>
              <a:gd name="T10" fmla="*/ 196 w 488"/>
              <a:gd name="T11" fmla="*/ 340 h 437"/>
              <a:gd name="T12" fmla="*/ 196 w 488"/>
              <a:gd name="T13" fmla="*/ 194 h 437"/>
              <a:gd name="T14" fmla="*/ 268 w 488"/>
              <a:gd name="T15" fmla="*/ 194 h 437"/>
              <a:gd name="T16" fmla="*/ 274 w 488"/>
              <a:gd name="T17" fmla="*/ 193 h 437"/>
              <a:gd name="T18" fmla="*/ 278 w 488"/>
              <a:gd name="T19" fmla="*/ 192 h 437"/>
              <a:gd name="T20" fmla="*/ 282 w 488"/>
              <a:gd name="T21" fmla="*/ 190 h 437"/>
              <a:gd name="T22" fmla="*/ 286 w 488"/>
              <a:gd name="T23" fmla="*/ 187 h 437"/>
              <a:gd name="T24" fmla="*/ 289 w 488"/>
              <a:gd name="T25" fmla="*/ 184 h 437"/>
              <a:gd name="T26" fmla="*/ 291 w 488"/>
              <a:gd name="T27" fmla="*/ 179 h 437"/>
              <a:gd name="T28" fmla="*/ 292 w 488"/>
              <a:gd name="T29" fmla="*/ 175 h 437"/>
              <a:gd name="T30" fmla="*/ 293 w 488"/>
              <a:gd name="T31" fmla="*/ 170 h 437"/>
              <a:gd name="T32" fmla="*/ 293 w 488"/>
              <a:gd name="T33" fmla="*/ 165 h 437"/>
              <a:gd name="T34" fmla="*/ 292 w 488"/>
              <a:gd name="T35" fmla="*/ 162 h 437"/>
              <a:gd name="T36" fmla="*/ 290 w 488"/>
              <a:gd name="T37" fmla="*/ 158 h 437"/>
              <a:gd name="T38" fmla="*/ 288 w 488"/>
              <a:gd name="T39" fmla="*/ 155 h 437"/>
              <a:gd name="T40" fmla="*/ 166 w 488"/>
              <a:gd name="T41" fmla="*/ 9 h 437"/>
              <a:gd name="T42" fmla="*/ 161 w 488"/>
              <a:gd name="T43" fmla="*/ 4 h 437"/>
              <a:gd name="T44" fmla="*/ 157 w 488"/>
              <a:gd name="T45" fmla="*/ 2 h 437"/>
              <a:gd name="T46" fmla="*/ 153 w 488"/>
              <a:gd name="T47" fmla="*/ 0 h 437"/>
              <a:gd name="T48" fmla="*/ 147 w 488"/>
              <a:gd name="T49" fmla="*/ 0 h 437"/>
              <a:gd name="T50" fmla="*/ 142 w 488"/>
              <a:gd name="T51" fmla="*/ 0 h 437"/>
              <a:gd name="T52" fmla="*/ 137 w 488"/>
              <a:gd name="T53" fmla="*/ 2 h 437"/>
              <a:gd name="T54" fmla="*/ 132 w 488"/>
              <a:gd name="T55" fmla="*/ 4 h 437"/>
              <a:gd name="T56" fmla="*/ 128 w 488"/>
              <a:gd name="T57" fmla="*/ 9 h 437"/>
              <a:gd name="T58" fmla="*/ 7 w 488"/>
              <a:gd name="T59" fmla="*/ 155 h 437"/>
              <a:gd name="T60" fmla="*/ 4 w 488"/>
              <a:gd name="T61" fmla="*/ 158 h 437"/>
              <a:gd name="T62" fmla="*/ 3 w 488"/>
              <a:gd name="T63" fmla="*/ 162 h 437"/>
              <a:gd name="T64" fmla="*/ 2 w 488"/>
              <a:gd name="T65" fmla="*/ 165 h 437"/>
              <a:gd name="T66" fmla="*/ 0 w 488"/>
              <a:gd name="T67" fmla="*/ 170 h 437"/>
              <a:gd name="T68" fmla="*/ 2 w 488"/>
              <a:gd name="T69" fmla="*/ 175 h 437"/>
              <a:gd name="T70" fmla="*/ 3 w 488"/>
              <a:gd name="T71" fmla="*/ 179 h 437"/>
              <a:gd name="T72" fmla="*/ 5 w 488"/>
              <a:gd name="T73" fmla="*/ 184 h 437"/>
              <a:gd name="T74" fmla="*/ 8 w 488"/>
              <a:gd name="T75" fmla="*/ 187 h 437"/>
              <a:gd name="T76" fmla="*/ 11 w 488"/>
              <a:gd name="T77" fmla="*/ 190 h 437"/>
              <a:gd name="T78" fmla="*/ 16 w 488"/>
              <a:gd name="T79" fmla="*/ 192 h 437"/>
              <a:gd name="T80" fmla="*/ 20 w 488"/>
              <a:gd name="T81" fmla="*/ 193 h 437"/>
              <a:gd name="T82" fmla="*/ 25 w 488"/>
              <a:gd name="T83" fmla="*/ 194 h 437"/>
              <a:gd name="T84" fmla="*/ 98 w 488"/>
              <a:gd name="T85" fmla="*/ 194 h 437"/>
              <a:gd name="T86" fmla="*/ 98 w 488"/>
              <a:gd name="T87" fmla="*/ 422 h 437"/>
              <a:gd name="T88" fmla="*/ 99 w 488"/>
              <a:gd name="T89" fmla="*/ 424 h 437"/>
              <a:gd name="T90" fmla="*/ 99 w 488"/>
              <a:gd name="T91" fmla="*/ 427 h 437"/>
              <a:gd name="T92" fmla="*/ 99 w 488"/>
              <a:gd name="T93" fmla="*/ 430 h 437"/>
              <a:gd name="T94" fmla="*/ 100 w 488"/>
              <a:gd name="T95" fmla="*/ 431 h 437"/>
              <a:gd name="T96" fmla="*/ 101 w 488"/>
              <a:gd name="T97" fmla="*/ 433 h 437"/>
              <a:gd name="T98" fmla="*/ 102 w 488"/>
              <a:gd name="T99" fmla="*/ 434 h 437"/>
              <a:gd name="T100" fmla="*/ 103 w 488"/>
              <a:gd name="T101" fmla="*/ 436 h 437"/>
              <a:gd name="T102" fmla="*/ 105 w 488"/>
              <a:gd name="T103" fmla="*/ 437 h 437"/>
              <a:gd name="T104" fmla="*/ 107 w 488"/>
              <a:gd name="T105" fmla="*/ 437 h 437"/>
              <a:gd name="T106" fmla="*/ 111 w 488"/>
              <a:gd name="T107" fmla="*/ 437 h 437"/>
              <a:gd name="T108" fmla="*/ 476 w 488"/>
              <a:gd name="T109" fmla="*/ 437 h 437"/>
              <a:gd name="T110" fmla="*/ 480 w 488"/>
              <a:gd name="T111" fmla="*/ 437 h 437"/>
              <a:gd name="T112" fmla="*/ 484 w 488"/>
              <a:gd name="T113" fmla="*/ 434 h 437"/>
              <a:gd name="T114" fmla="*/ 486 w 488"/>
              <a:gd name="T115" fmla="*/ 430 h 437"/>
              <a:gd name="T116" fmla="*/ 488 w 488"/>
              <a:gd name="T117" fmla="*/ 426 h 437"/>
              <a:gd name="T118" fmla="*/ 488 w 488"/>
              <a:gd name="T119" fmla="*/ 422 h 437"/>
              <a:gd name="T120" fmla="*/ 485 w 488"/>
              <a:gd name="T121" fmla="*/ 418 h 437"/>
              <a:gd name="T122" fmla="*/ 424 w 488"/>
              <a:gd name="T123" fmla="*/ 345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8" h="437">
                <a:moveTo>
                  <a:pt x="424" y="345"/>
                </a:moveTo>
                <a:lnTo>
                  <a:pt x="423" y="342"/>
                </a:lnTo>
                <a:lnTo>
                  <a:pt x="421" y="341"/>
                </a:lnTo>
                <a:lnTo>
                  <a:pt x="417" y="340"/>
                </a:lnTo>
                <a:lnTo>
                  <a:pt x="415" y="340"/>
                </a:lnTo>
                <a:lnTo>
                  <a:pt x="196" y="340"/>
                </a:lnTo>
                <a:lnTo>
                  <a:pt x="196" y="194"/>
                </a:lnTo>
                <a:lnTo>
                  <a:pt x="268" y="194"/>
                </a:lnTo>
                <a:lnTo>
                  <a:pt x="274" y="193"/>
                </a:lnTo>
                <a:lnTo>
                  <a:pt x="278" y="192"/>
                </a:lnTo>
                <a:lnTo>
                  <a:pt x="282" y="190"/>
                </a:lnTo>
                <a:lnTo>
                  <a:pt x="286" y="187"/>
                </a:lnTo>
                <a:lnTo>
                  <a:pt x="289" y="184"/>
                </a:lnTo>
                <a:lnTo>
                  <a:pt x="291" y="179"/>
                </a:lnTo>
                <a:lnTo>
                  <a:pt x="292" y="175"/>
                </a:lnTo>
                <a:lnTo>
                  <a:pt x="293" y="170"/>
                </a:lnTo>
                <a:lnTo>
                  <a:pt x="293" y="165"/>
                </a:lnTo>
                <a:lnTo>
                  <a:pt x="292" y="162"/>
                </a:lnTo>
                <a:lnTo>
                  <a:pt x="290" y="158"/>
                </a:lnTo>
                <a:lnTo>
                  <a:pt x="288" y="155"/>
                </a:lnTo>
                <a:lnTo>
                  <a:pt x="166" y="9"/>
                </a:lnTo>
                <a:lnTo>
                  <a:pt x="161" y="4"/>
                </a:lnTo>
                <a:lnTo>
                  <a:pt x="157" y="2"/>
                </a:lnTo>
                <a:lnTo>
                  <a:pt x="153" y="0"/>
                </a:lnTo>
                <a:lnTo>
                  <a:pt x="147" y="0"/>
                </a:lnTo>
                <a:lnTo>
                  <a:pt x="142" y="0"/>
                </a:lnTo>
                <a:lnTo>
                  <a:pt x="137" y="2"/>
                </a:lnTo>
                <a:lnTo>
                  <a:pt x="132" y="4"/>
                </a:lnTo>
                <a:lnTo>
                  <a:pt x="128" y="9"/>
                </a:lnTo>
                <a:lnTo>
                  <a:pt x="7" y="155"/>
                </a:lnTo>
                <a:lnTo>
                  <a:pt x="4" y="158"/>
                </a:lnTo>
                <a:lnTo>
                  <a:pt x="3" y="162"/>
                </a:lnTo>
                <a:lnTo>
                  <a:pt x="2" y="165"/>
                </a:lnTo>
                <a:lnTo>
                  <a:pt x="0" y="170"/>
                </a:lnTo>
                <a:lnTo>
                  <a:pt x="2" y="175"/>
                </a:lnTo>
                <a:lnTo>
                  <a:pt x="3" y="179"/>
                </a:lnTo>
                <a:lnTo>
                  <a:pt x="5" y="184"/>
                </a:lnTo>
                <a:lnTo>
                  <a:pt x="8" y="187"/>
                </a:lnTo>
                <a:lnTo>
                  <a:pt x="11" y="190"/>
                </a:lnTo>
                <a:lnTo>
                  <a:pt x="16" y="192"/>
                </a:lnTo>
                <a:lnTo>
                  <a:pt x="20" y="193"/>
                </a:lnTo>
                <a:lnTo>
                  <a:pt x="25" y="194"/>
                </a:lnTo>
                <a:lnTo>
                  <a:pt x="98" y="194"/>
                </a:lnTo>
                <a:lnTo>
                  <a:pt x="98" y="422"/>
                </a:lnTo>
                <a:lnTo>
                  <a:pt x="99" y="424"/>
                </a:lnTo>
                <a:lnTo>
                  <a:pt x="99" y="427"/>
                </a:lnTo>
                <a:lnTo>
                  <a:pt x="99" y="430"/>
                </a:lnTo>
                <a:lnTo>
                  <a:pt x="100" y="431"/>
                </a:lnTo>
                <a:lnTo>
                  <a:pt x="101" y="433"/>
                </a:lnTo>
                <a:lnTo>
                  <a:pt x="102" y="434"/>
                </a:lnTo>
                <a:lnTo>
                  <a:pt x="103" y="436"/>
                </a:lnTo>
                <a:lnTo>
                  <a:pt x="105" y="437"/>
                </a:lnTo>
                <a:lnTo>
                  <a:pt x="107" y="437"/>
                </a:lnTo>
                <a:lnTo>
                  <a:pt x="111" y="437"/>
                </a:lnTo>
                <a:lnTo>
                  <a:pt x="476" y="437"/>
                </a:lnTo>
                <a:lnTo>
                  <a:pt x="480" y="437"/>
                </a:lnTo>
                <a:lnTo>
                  <a:pt x="484" y="434"/>
                </a:lnTo>
                <a:lnTo>
                  <a:pt x="486" y="430"/>
                </a:lnTo>
                <a:lnTo>
                  <a:pt x="488" y="426"/>
                </a:lnTo>
                <a:lnTo>
                  <a:pt x="488" y="422"/>
                </a:lnTo>
                <a:lnTo>
                  <a:pt x="485" y="418"/>
                </a:lnTo>
                <a:lnTo>
                  <a:pt x="424" y="34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7" name="Freeform 51">
            <a:extLst>
              <a:ext uri="{FF2B5EF4-FFF2-40B4-BE49-F238E27FC236}">
                <a16:creationId xmlns:a16="http://schemas.microsoft.com/office/drawing/2014/main" id="{2F75E550-97BF-D541-BB95-ADF067BA3E23}"/>
              </a:ext>
            </a:extLst>
          </p:cNvPr>
          <p:cNvSpPr>
            <a:spLocks/>
          </p:cNvSpPr>
          <p:nvPr/>
        </p:nvSpPr>
        <p:spPr bwMode="auto">
          <a:xfrm>
            <a:off x="16348940" y="7209002"/>
            <a:ext cx="710418" cy="635869"/>
          </a:xfrm>
          <a:custGeom>
            <a:avLst/>
            <a:gdLst>
              <a:gd name="T0" fmla="*/ 479 w 487"/>
              <a:gd name="T1" fmla="*/ 251 h 437"/>
              <a:gd name="T2" fmla="*/ 476 w 487"/>
              <a:gd name="T3" fmla="*/ 247 h 437"/>
              <a:gd name="T4" fmla="*/ 471 w 487"/>
              <a:gd name="T5" fmla="*/ 245 h 437"/>
              <a:gd name="T6" fmla="*/ 467 w 487"/>
              <a:gd name="T7" fmla="*/ 243 h 437"/>
              <a:gd name="T8" fmla="*/ 462 w 487"/>
              <a:gd name="T9" fmla="*/ 243 h 437"/>
              <a:gd name="T10" fmla="*/ 389 w 487"/>
              <a:gd name="T11" fmla="*/ 243 h 437"/>
              <a:gd name="T12" fmla="*/ 389 w 487"/>
              <a:gd name="T13" fmla="*/ 15 h 437"/>
              <a:gd name="T14" fmla="*/ 388 w 487"/>
              <a:gd name="T15" fmla="*/ 13 h 437"/>
              <a:gd name="T16" fmla="*/ 388 w 487"/>
              <a:gd name="T17" fmla="*/ 11 h 437"/>
              <a:gd name="T18" fmla="*/ 388 w 487"/>
              <a:gd name="T19" fmla="*/ 8 h 437"/>
              <a:gd name="T20" fmla="*/ 387 w 487"/>
              <a:gd name="T21" fmla="*/ 7 h 437"/>
              <a:gd name="T22" fmla="*/ 386 w 487"/>
              <a:gd name="T23" fmla="*/ 4 h 437"/>
              <a:gd name="T24" fmla="*/ 385 w 487"/>
              <a:gd name="T25" fmla="*/ 3 h 437"/>
              <a:gd name="T26" fmla="*/ 384 w 487"/>
              <a:gd name="T27" fmla="*/ 1 h 437"/>
              <a:gd name="T28" fmla="*/ 382 w 487"/>
              <a:gd name="T29" fmla="*/ 0 h 437"/>
              <a:gd name="T30" fmla="*/ 380 w 487"/>
              <a:gd name="T31" fmla="*/ 0 h 437"/>
              <a:gd name="T32" fmla="*/ 376 w 487"/>
              <a:gd name="T33" fmla="*/ 0 h 437"/>
              <a:gd name="T34" fmla="*/ 11 w 487"/>
              <a:gd name="T35" fmla="*/ 0 h 437"/>
              <a:gd name="T36" fmla="*/ 7 w 487"/>
              <a:gd name="T37" fmla="*/ 0 h 437"/>
              <a:gd name="T38" fmla="*/ 3 w 487"/>
              <a:gd name="T39" fmla="*/ 3 h 437"/>
              <a:gd name="T40" fmla="*/ 1 w 487"/>
              <a:gd name="T41" fmla="*/ 8 h 437"/>
              <a:gd name="T42" fmla="*/ 0 w 487"/>
              <a:gd name="T43" fmla="*/ 12 h 437"/>
              <a:gd name="T44" fmla="*/ 0 w 487"/>
              <a:gd name="T45" fmla="*/ 15 h 437"/>
              <a:gd name="T46" fmla="*/ 2 w 487"/>
              <a:gd name="T47" fmla="*/ 20 h 437"/>
              <a:gd name="T48" fmla="*/ 63 w 487"/>
              <a:gd name="T49" fmla="*/ 92 h 437"/>
              <a:gd name="T50" fmla="*/ 64 w 487"/>
              <a:gd name="T51" fmla="*/ 94 h 437"/>
              <a:gd name="T52" fmla="*/ 66 w 487"/>
              <a:gd name="T53" fmla="*/ 96 h 437"/>
              <a:gd name="T54" fmla="*/ 70 w 487"/>
              <a:gd name="T55" fmla="*/ 96 h 437"/>
              <a:gd name="T56" fmla="*/ 72 w 487"/>
              <a:gd name="T57" fmla="*/ 97 h 437"/>
              <a:gd name="T58" fmla="*/ 291 w 487"/>
              <a:gd name="T59" fmla="*/ 97 h 437"/>
              <a:gd name="T60" fmla="*/ 291 w 487"/>
              <a:gd name="T61" fmla="*/ 243 h 437"/>
              <a:gd name="T62" fmla="*/ 219 w 487"/>
              <a:gd name="T63" fmla="*/ 243 h 437"/>
              <a:gd name="T64" fmla="*/ 213 w 487"/>
              <a:gd name="T65" fmla="*/ 243 h 437"/>
              <a:gd name="T66" fmla="*/ 209 w 487"/>
              <a:gd name="T67" fmla="*/ 245 h 437"/>
              <a:gd name="T68" fmla="*/ 205 w 487"/>
              <a:gd name="T69" fmla="*/ 247 h 437"/>
              <a:gd name="T70" fmla="*/ 201 w 487"/>
              <a:gd name="T71" fmla="*/ 251 h 437"/>
              <a:gd name="T72" fmla="*/ 198 w 487"/>
              <a:gd name="T73" fmla="*/ 254 h 437"/>
              <a:gd name="T74" fmla="*/ 196 w 487"/>
              <a:gd name="T75" fmla="*/ 258 h 437"/>
              <a:gd name="T76" fmla="*/ 195 w 487"/>
              <a:gd name="T77" fmla="*/ 263 h 437"/>
              <a:gd name="T78" fmla="*/ 194 w 487"/>
              <a:gd name="T79" fmla="*/ 268 h 437"/>
              <a:gd name="T80" fmla="*/ 194 w 487"/>
              <a:gd name="T81" fmla="*/ 272 h 437"/>
              <a:gd name="T82" fmla="*/ 195 w 487"/>
              <a:gd name="T83" fmla="*/ 275 h 437"/>
              <a:gd name="T84" fmla="*/ 197 w 487"/>
              <a:gd name="T85" fmla="*/ 280 h 437"/>
              <a:gd name="T86" fmla="*/ 199 w 487"/>
              <a:gd name="T87" fmla="*/ 283 h 437"/>
              <a:gd name="T88" fmla="*/ 321 w 487"/>
              <a:gd name="T89" fmla="*/ 429 h 437"/>
              <a:gd name="T90" fmla="*/ 326 w 487"/>
              <a:gd name="T91" fmla="*/ 433 h 437"/>
              <a:gd name="T92" fmla="*/ 330 w 487"/>
              <a:gd name="T93" fmla="*/ 435 h 437"/>
              <a:gd name="T94" fmla="*/ 335 w 487"/>
              <a:gd name="T95" fmla="*/ 437 h 437"/>
              <a:gd name="T96" fmla="*/ 340 w 487"/>
              <a:gd name="T97" fmla="*/ 437 h 437"/>
              <a:gd name="T98" fmla="*/ 345 w 487"/>
              <a:gd name="T99" fmla="*/ 437 h 437"/>
              <a:gd name="T100" fmla="*/ 351 w 487"/>
              <a:gd name="T101" fmla="*/ 435 h 437"/>
              <a:gd name="T102" fmla="*/ 355 w 487"/>
              <a:gd name="T103" fmla="*/ 433 h 437"/>
              <a:gd name="T104" fmla="*/ 359 w 487"/>
              <a:gd name="T105" fmla="*/ 429 h 437"/>
              <a:gd name="T106" fmla="*/ 480 w 487"/>
              <a:gd name="T107" fmla="*/ 283 h 437"/>
              <a:gd name="T108" fmla="*/ 483 w 487"/>
              <a:gd name="T109" fmla="*/ 280 h 437"/>
              <a:gd name="T110" fmla="*/ 484 w 487"/>
              <a:gd name="T111" fmla="*/ 275 h 437"/>
              <a:gd name="T112" fmla="*/ 486 w 487"/>
              <a:gd name="T113" fmla="*/ 272 h 437"/>
              <a:gd name="T114" fmla="*/ 487 w 487"/>
              <a:gd name="T115" fmla="*/ 268 h 437"/>
              <a:gd name="T116" fmla="*/ 486 w 487"/>
              <a:gd name="T117" fmla="*/ 263 h 437"/>
              <a:gd name="T118" fmla="*/ 484 w 487"/>
              <a:gd name="T119" fmla="*/ 258 h 437"/>
              <a:gd name="T120" fmla="*/ 482 w 487"/>
              <a:gd name="T121" fmla="*/ 254 h 437"/>
              <a:gd name="T122" fmla="*/ 479 w 487"/>
              <a:gd name="T123" fmla="*/ 25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7" h="437">
                <a:moveTo>
                  <a:pt x="479" y="251"/>
                </a:moveTo>
                <a:lnTo>
                  <a:pt x="476" y="247"/>
                </a:lnTo>
                <a:lnTo>
                  <a:pt x="471" y="245"/>
                </a:lnTo>
                <a:lnTo>
                  <a:pt x="467" y="243"/>
                </a:lnTo>
                <a:lnTo>
                  <a:pt x="462" y="243"/>
                </a:lnTo>
                <a:lnTo>
                  <a:pt x="389" y="243"/>
                </a:lnTo>
                <a:lnTo>
                  <a:pt x="389" y="15"/>
                </a:lnTo>
                <a:lnTo>
                  <a:pt x="388" y="13"/>
                </a:lnTo>
                <a:lnTo>
                  <a:pt x="388" y="11"/>
                </a:lnTo>
                <a:lnTo>
                  <a:pt x="388" y="8"/>
                </a:lnTo>
                <a:lnTo>
                  <a:pt x="387" y="7"/>
                </a:lnTo>
                <a:lnTo>
                  <a:pt x="386" y="4"/>
                </a:lnTo>
                <a:lnTo>
                  <a:pt x="385" y="3"/>
                </a:lnTo>
                <a:lnTo>
                  <a:pt x="384" y="1"/>
                </a:lnTo>
                <a:lnTo>
                  <a:pt x="382" y="0"/>
                </a:lnTo>
                <a:lnTo>
                  <a:pt x="380" y="0"/>
                </a:lnTo>
                <a:lnTo>
                  <a:pt x="376" y="0"/>
                </a:lnTo>
                <a:lnTo>
                  <a:pt x="11" y="0"/>
                </a:lnTo>
                <a:lnTo>
                  <a:pt x="7" y="0"/>
                </a:lnTo>
                <a:lnTo>
                  <a:pt x="3" y="3"/>
                </a:lnTo>
                <a:lnTo>
                  <a:pt x="1" y="8"/>
                </a:lnTo>
                <a:lnTo>
                  <a:pt x="0" y="12"/>
                </a:lnTo>
                <a:lnTo>
                  <a:pt x="0" y="15"/>
                </a:lnTo>
                <a:lnTo>
                  <a:pt x="2" y="20"/>
                </a:lnTo>
                <a:lnTo>
                  <a:pt x="63" y="92"/>
                </a:lnTo>
                <a:lnTo>
                  <a:pt x="64" y="94"/>
                </a:lnTo>
                <a:lnTo>
                  <a:pt x="66" y="96"/>
                </a:lnTo>
                <a:lnTo>
                  <a:pt x="70" y="96"/>
                </a:lnTo>
                <a:lnTo>
                  <a:pt x="72" y="97"/>
                </a:lnTo>
                <a:lnTo>
                  <a:pt x="291" y="97"/>
                </a:lnTo>
                <a:lnTo>
                  <a:pt x="291" y="243"/>
                </a:lnTo>
                <a:lnTo>
                  <a:pt x="219" y="243"/>
                </a:lnTo>
                <a:lnTo>
                  <a:pt x="213" y="243"/>
                </a:lnTo>
                <a:lnTo>
                  <a:pt x="209" y="245"/>
                </a:lnTo>
                <a:lnTo>
                  <a:pt x="205" y="247"/>
                </a:lnTo>
                <a:lnTo>
                  <a:pt x="201" y="251"/>
                </a:lnTo>
                <a:lnTo>
                  <a:pt x="198" y="254"/>
                </a:lnTo>
                <a:lnTo>
                  <a:pt x="196" y="258"/>
                </a:lnTo>
                <a:lnTo>
                  <a:pt x="195" y="263"/>
                </a:lnTo>
                <a:lnTo>
                  <a:pt x="194" y="268"/>
                </a:lnTo>
                <a:lnTo>
                  <a:pt x="194" y="272"/>
                </a:lnTo>
                <a:lnTo>
                  <a:pt x="195" y="275"/>
                </a:lnTo>
                <a:lnTo>
                  <a:pt x="197" y="280"/>
                </a:lnTo>
                <a:lnTo>
                  <a:pt x="199" y="283"/>
                </a:lnTo>
                <a:lnTo>
                  <a:pt x="321" y="429"/>
                </a:lnTo>
                <a:lnTo>
                  <a:pt x="326" y="433"/>
                </a:lnTo>
                <a:lnTo>
                  <a:pt x="330" y="435"/>
                </a:lnTo>
                <a:lnTo>
                  <a:pt x="335" y="437"/>
                </a:lnTo>
                <a:lnTo>
                  <a:pt x="340" y="437"/>
                </a:lnTo>
                <a:lnTo>
                  <a:pt x="345" y="437"/>
                </a:lnTo>
                <a:lnTo>
                  <a:pt x="351" y="435"/>
                </a:lnTo>
                <a:lnTo>
                  <a:pt x="355" y="433"/>
                </a:lnTo>
                <a:lnTo>
                  <a:pt x="359" y="429"/>
                </a:lnTo>
                <a:lnTo>
                  <a:pt x="480" y="283"/>
                </a:lnTo>
                <a:lnTo>
                  <a:pt x="483" y="280"/>
                </a:lnTo>
                <a:lnTo>
                  <a:pt x="484" y="275"/>
                </a:lnTo>
                <a:lnTo>
                  <a:pt x="486" y="272"/>
                </a:lnTo>
                <a:lnTo>
                  <a:pt x="487" y="268"/>
                </a:lnTo>
                <a:lnTo>
                  <a:pt x="486" y="263"/>
                </a:lnTo>
                <a:lnTo>
                  <a:pt x="484" y="258"/>
                </a:lnTo>
                <a:lnTo>
                  <a:pt x="482" y="254"/>
                </a:lnTo>
                <a:lnTo>
                  <a:pt x="479" y="25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8" name="Freeform 52">
            <a:extLst>
              <a:ext uri="{FF2B5EF4-FFF2-40B4-BE49-F238E27FC236}">
                <a16:creationId xmlns:a16="http://schemas.microsoft.com/office/drawing/2014/main" id="{A9F26796-F9D9-E84F-A8E1-64E687E9ACC3}"/>
              </a:ext>
            </a:extLst>
          </p:cNvPr>
          <p:cNvSpPr>
            <a:spLocks/>
          </p:cNvSpPr>
          <p:nvPr/>
        </p:nvSpPr>
        <p:spPr bwMode="auto">
          <a:xfrm>
            <a:off x="5267299" y="7099370"/>
            <a:ext cx="995463" cy="855134"/>
          </a:xfrm>
          <a:custGeom>
            <a:avLst/>
            <a:gdLst>
              <a:gd name="T0" fmla="*/ 674 w 681"/>
              <a:gd name="T1" fmla="*/ 0 h 586"/>
              <a:gd name="T2" fmla="*/ 669 w 681"/>
              <a:gd name="T3" fmla="*/ 3 h 586"/>
              <a:gd name="T4" fmla="*/ 394 w 681"/>
              <a:gd name="T5" fmla="*/ 276 h 586"/>
              <a:gd name="T6" fmla="*/ 390 w 681"/>
              <a:gd name="T7" fmla="*/ 283 h 586"/>
              <a:gd name="T8" fmla="*/ 390 w 681"/>
              <a:gd name="T9" fmla="*/ 8 h 586"/>
              <a:gd name="T10" fmla="*/ 387 w 681"/>
              <a:gd name="T11" fmla="*/ 2 h 586"/>
              <a:gd name="T12" fmla="*/ 383 w 681"/>
              <a:gd name="T13" fmla="*/ 0 h 586"/>
              <a:gd name="T14" fmla="*/ 382 w 681"/>
              <a:gd name="T15" fmla="*/ 0 h 586"/>
              <a:gd name="T16" fmla="*/ 373 w 681"/>
              <a:gd name="T17" fmla="*/ 5 h 586"/>
              <a:gd name="T18" fmla="*/ 99 w 681"/>
              <a:gd name="T19" fmla="*/ 279 h 586"/>
              <a:gd name="T20" fmla="*/ 97 w 681"/>
              <a:gd name="T21" fmla="*/ 24 h 586"/>
              <a:gd name="T22" fmla="*/ 96 w 681"/>
              <a:gd name="T23" fmla="*/ 16 h 586"/>
              <a:gd name="T24" fmla="*/ 91 w 681"/>
              <a:gd name="T25" fmla="*/ 8 h 586"/>
              <a:gd name="T26" fmla="*/ 82 w 681"/>
              <a:gd name="T27" fmla="*/ 3 h 586"/>
              <a:gd name="T28" fmla="*/ 73 w 681"/>
              <a:gd name="T29" fmla="*/ 1 h 586"/>
              <a:gd name="T30" fmla="*/ 19 w 681"/>
              <a:gd name="T31" fmla="*/ 1 h 586"/>
              <a:gd name="T32" fmla="*/ 11 w 681"/>
              <a:gd name="T33" fmla="*/ 5 h 586"/>
              <a:gd name="T34" fmla="*/ 4 w 681"/>
              <a:gd name="T35" fmla="*/ 12 h 586"/>
              <a:gd name="T36" fmla="*/ 0 w 681"/>
              <a:gd name="T37" fmla="*/ 20 h 586"/>
              <a:gd name="T38" fmla="*/ 0 w 681"/>
              <a:gd name="T39" fmla="*/ 560 h 586"/>
              <a:gd name="T40" fmla="*/ 2 w 681"/>
              <a:gd name="T41" fmla="*/ 570 h 586"/>
              <a:gd name="T42" fmla="*/ 8 w 681"/>
              <a:gd name="T43" fmla="*/ 577 h 586"/>
              <a:gd name="T44" fmla="*/ 15 w 681"/>
              <a:gd name="T45" fmla="*/ 583 h 586"/>
              <a:gd name="T46" fmla="*/ 25 w 681"/>
              <a:gd name="T47" fmla="*/ 585 h 586"/>
              <a:gd name="T48" fmla="*/ 78 w 681"/>
              <a:gd name="T49" fmla="*/ 585 h 586"/>
              <a:gd name="T50" fmla="*/ 86 w 681"/>
              <a:gd name="T51" fmla="*/ 581 h 586"/>
              <a:gd name="T52" fmla="*/ 93 w 681"/>
              <a:gd name="T53" fmla="*/ 574 h 586"/>
              <a:gd name="T54" fmla="*/ 97 w 681"/>
              <a:gd name="T55" fmla="*/ 565 h 586"/>
              <a:gd name="T56" fmla="*/ 97 w 681"/>
              <a:gd name="T57" fmla="*/ 303 h 586"/>
              <a:gd name="T58" fmla="*/ 103 w 681"/>
              <a:gd name="T59" fmla="*/ 310 h 586"/>
              <a:gd name="T60" fmla="*/ 376 w 681"/>
              <a:gd name="T61" fmla="*/ 583 h 586"/>
              <a:gd name="T62" fmla="*/ 382 w 681"/>
              <a:gd name="T63" fmla="*/ 586 h 586"/>
              <a:gd name="T64" fmla="*/ 387 w 681"/>
              <a:gd name="T65" fmla="*/ 584 h 586"/>
              <a:gd name="T66" fmla="*/ 390 w 681"/>
              <a:gd name="T67" fmla="*/ 577 h 586"/>
              <a:gd name="T68" fmla="*/ 390 w 681"/>
              <a:gd name="T69" fmla="*/ 303 h 586"/>
              <a:gd name="T70" fmla="*/ 394 w 681"/>
              <a:gd name="T71" fmla="*/ 310 h 586"/>
              <a:gd name="T72" fmla="*/ 669 w 681"/>
              <a:gd name="T73" fmla="*/ 583 h 586"/>
              <a:gd name="T74" fmla="*/ 674 w 681"/>
              <a:gd name="T75" fmla="*/ 586 h 586"/>
              <a:gd name="T76" fmla="*/ 679 w 681"/>
              <a:gd name="T77" fmla="*/ 584 h 586"/>
              <a:gd name="T78" fmla="*/ 681 w 681"/>
              <a:gd name="T79" fmla="*/ 577 h 586"/>
              <a:gd name="T80" fmla="*/ 681 w 681"/>
              <a:gd name="T81" fmla="*/ 13 h 586"/>
              <a:gd name="T82" fmla="*/ 680 w 681"/>
              <a:gd name="T83" fmla="*/ 5 h 586"/>
              <a:gd name="T84" fmla="*/ 677 w 681"/>
              <a:gd name="T85" fmla="*/ 1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1" h="586">
                <a:moveTo>
                  <a:pt x="677" y="1"/>
                </a:moveTo>
                <a:lnTo>
                  <a:pt x="674" y="0"/>
                </a:lnTo>
                <a:lnTo>
                  <a:pt x="672" y="1"/>
                </a:lnTo>
                <a:lnTo>
                  <a:pt x="669" y="3"/>
                </a:lnTo>
                <a:lnTo>
                  <a:pt x="665" y="5"/>
                </a:lnTo>
                <a:lnTo>
                  <a:pt x="394" y="276"/>
                </a:lnTo>
                <a:lnTo>
                  <a:pt x="392" y="279"/>
                </a:lnTo>
                <a:lnTo>
                  <a:pt x="390" y="283"/>
                </a:lnTo>
                <a:lnTo>
                  <a:pt x="390" y="13"/>
                </a:lnTo>
                <a:lnTo>
                  <a:pt x="390" y="8"/>
                </a:lnTo>
                <a:lnTo>
                  <a:pt x="389" y="5"/>
                </a:lnTo>
                <a:lnTo>
                  <a:pt x="387" y="2"/>
                </a:lnTo>
                <a:lnTo>
                  <a:pt x="384" y="1"/>
                </a:lnTo>
                <a:lnTo>
                  <a:pt x="383" y="0"/>
                </a:lnTo>
                <a:lnTo>
                  <a:pt x="382" y="0"/>
                </a:lnTo>
                <a:lnTo>
                  <a:pt x="382" y="0"/>
                </a:lnTo>
                <a:lnTo>
                  <a:pt x="378" y="2"/>
                </a:lnTo>
                <a:lnTo>
                  <a:pt x="373" y="5"/>
                </a:lnTo>
                <a:lnTo>
                  <a:pt x="103" y="276"/>
                </a:lnTo>
                <a:lnTo>
                  <a:pt x="99" y="279"/>
                </a:lnTo>
                <a:lnTo>
                  <a:pt x="97" y="283"/>
                </a:lnTo>
                <a:lnTo>
                  <a:pt x="97" y="24"/>
                </a:lnTo>
                <a:lnTo>
                  <a:pt x="97" y="20"/>
                </a:lnTo>
                <a:lnTo>
                  <a:pt x="96" y="16"/>
                </a:lnTo>
                <a:lnTo>
                  <a:pt x="93" y="12"/>
                </a:lnTo>
                <a:lnTo>
                  <a:pt x="91" y="8"/>
                </a:lnTo>
                <a:lnTo>
                  <a:pt x="86" y="5"/>
                </a:lnTo>
                <a:lnTo>
                  <a:pt x="82" y="3"/>
                </a:lnTo>
                <a:lnTo>
                  <a:pt x="78" y="1"/>
                </a:lnTo>
                <a:lnTo>
                  <a:pt x="73" y="1"/>
                </a:lnTo>
                <a:lnTo>
                  <a:pt x="25" y="1"/>
                </a:lnTo>
                <a:lnTo>
                  <a:pt x="19" y="1"/>
                </a:lnTo>
                <a:lnTo>
                  <a:pt x="15" y="3"/>
                </a:lnTo>
                <a:lnTo>
                  <a:pt x="11" y="5"/>
                </a:lnTo>
                <a:lnTo>
                  <a:pt x="8" y="8"/>
                </a:lnTo>
                <a:lnTo>
                  <a:pt x="4" y="12"/>
                </a:lnTo>
                <a:lnTo>
                  <a:pt x="2" y="16"/>
                </a:lnTo>
                <a:lnTo>
                  <a:pt x="0" y="20"/>
                </a:lnTo>
                <a:lnTo>
                  <a:pt x="0" y="24"/>
                </a:lnTo>
                <a:lnTo>
                  <a:pt x="0" y="560"/>
                </a:lnTo>
                <a:lnTo>
                  <a:pt x="0" y="565"/>
                </a:lnTo>
                <a:lnTo>
                  <a:pt x="2" y="570"/>
                </a:lnTo>
                <a:lnTo>
                  <a:pt x="4" y="574"/>
                </a:lnTo>
                <a:lnTo>
                  <a:pt x="8" y="577"/>
                </a:lnTo>
                <a:lnTo>
                  <a:pt x="11" y="581"/>
                </a:lnTo>
                <a:lnTo>
                  <a:pt x="15" y="583"/>
                </a:lnTo>
                <a:lnTo>
                  <a:pt x="19" y="585"/>
                </a:lnTo>
                <a:lnTo>
                  <a:pt x="25" y="585"/>
                </a:lnTo>
                <a:lnTo>
                  <a:pt x="73" y="585"/>
                </a:lnTo>
                <a:lnTo>
                  <a:pt x="78" y="585"/>
                </a:lnTo>
                <a:lnTo>
                  <a:pt x="82" y="583"/>
                </a:lnTo>
                <a:lnTo>
                  <a:pt x="86" y="581"/>
                </a:lnTo>
                <a:lnTo>
                  <a:pt x="91" y="577"/>
                </a:lnTo>
                <a:lnTo>
                  <a:pt x="93" y="574"/>
                </a:lnTo>
                <a:lnTo>
                  <a:pt x="96" y="570"/>
                </a:lnTo>
                <a:lnTo>
                  <a:pt x="97" y="565"/>
                </a:lnTo>
                <a:lnTo>
                  <a:pt x="97" y="560"/>
                </a:lnTo>
                <a:lnTo>
                  <a:pt x="97" y="303"/>
                </a:lnTo>
                <a:lnTo>
                  <a:pt x="99" y="306"/>
                </a:lnTo>
                <a:lnTo>
                  <a:pt x="103" y="310"/>
                </a:lnTo>
                <a:lnTo>
                  <a:pt x="373" y="579"/>
                </a:lnTo>
                <a:lnTo>
                  <a:pt x="376" y="583"/>
                </a:lnTo>
                <a:lnTo>
                  <a:pt x="379" y="585"/>
                </a:lnTo>
                <a:lnTo>
                  <a:pt x="382" y="586"/>
                </a:lnTo>
                <a:lnTo>
                  <a:pt x="384" y="585"/>
                </a:lnTo>
                <a:lnTo>
                  <a:pt x="387" y="584"/>
                </a:lnTo>
                <a:lnTo>
                  <a:pt x="389" y="581"/>
                </a:lnTo>
                <a:lnTo>
                  <a:pt x="390" y="577"/>
                </a:lnTo>
                <a:lnTo>
                  <a:pt x="390" y="573"/>
                </a:lnTo>
                <a:lnTo>
                  <a:pt x="390" y="303"/>
                </a:lnTo>
                <a:lnTo>
                  <a:pt x="392" y="306"/>
                </a:lnTo>
                <a:lnTo>
                  <a:pt x="394" y="310"/>
                </a:lnTo>
                <a:lnTo>
                  <a:pt x="665" y="579"/>
                </a:lnTo>
                <a:lnTo>
                  <a:pt x="669" y="583"/>
                </a:lnTo>
                <a:lnTo>
                  <a:pt x="672" y="585"/>
                </a:lnTo>
                <a:lnTo>
                  <a:pt x="674" y="586"/>
                </a:lnTo>
                <a:lnTo>
                  <a:pt x="677" y="585"/>
                </a:lnTo>
                <a:lnTo>
                  <a:pt x="679" y="584"/>
                </a:lnTo>
                <a:lnTo>
                  <a:pt x="680" y="581"/>
                </a:lnTo>
                <a:lnTo>
                  <a:pt x="681" y="577"/>
                </a:lnTo>
                <a:lnTo>
                  <a:pt x="681" y="573"/>
                </a:lnTo>
                <a:lnTo>
                  <a:pt x="681" y="13"/>
                </a:lnTo>
                <a:lnTo>
                  <a:pt x="681" y="8"/>
                </a:lnTo>
                <a:lnTo>
                  <a:pt x="680" y="5"/>
                </a:lnTo>
                <a:lnTo>
                  <a:pt x="679" y="2"/>
                </a:lnTo>
                <a:lnTo>
                  <a:pt x="677" y="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49" name="Freeform 53">
            <a:extLst>
              <a:ext uri="{FF2B5EF4-FFF2-40B4-BE49-F238E27FC236}">
                <a16:creationId xmlns:a16="http://schemas.microsoft.com/office/drawing/2014/main" id="{D2676CD3-1A31-F748-9A17-B8C273E1FB77}"/>
              </a:ext>
            </a:extLst>
          </p:cNvPr>
          <p:cNvSpPr>
            <a:spLocks noEditPoints="1"/>
          </p:cNvSpPr>
          <p:nvPr/>
        </p:nvSpPr>
        <p:spPr bwMode="auto">
          <a:xfrm>
            <a:off x="7569580" y="7099370"/>
            <a:ext cx="855134" cy="855134"/>
          </a:xfrm>
          <a:custGeom>
            <a:avLst/>
            <a:gdLst>
              <a:gd name="T0" fmla="*/ 512 w 584"/>
              <a:gd name="T1" fmla="*/ 99 h 584"/>
              <a:gd name="T2" fmla="*/ 454 w 584"/>
              <a:gd name="T3" fmla="*/ 49 h 584"/>
              <a:gd name="T4" fmla="*/ 386 w 584"/>
              <a:gd name="T5" fmla="*/ 15 h 584"/>
              <a:gd name="T6" fmla="*/ 311 w 584"/>
              <a:gd name="T7" fmla="*/ 0 h 584"/>
              <a:gd name="T8" fmla="*/ 234 w 584"/>
              <a:gd name="T9" fmla="*/ 5 h 584"/>
              <a:gd name="T10" fmla="*/ 162 w 584"/>
              <a:gd name="T11" fmla="*/ 30 h 584"/>
              <a:gd name="T12" fmla="*/ 98 w 584"/>
              <a:gd name="T13" fmla="*/ 72 h 584"/>
              <a:gd name="T14" fmla="*/ 48 w 584"/>
              <a:gd name="T15" fmla="*/ 128 h 584"/>
              <a:gd name="T16" fmla="*/ 15 w 584"/>
              <a:gd name="T17" fmla="*/ 197 h 584"/>
              <a:gd name="T18" fmla="*/ 0 w 584"/>
              <a:gd name="T19" fmla="*/ 272 h 584"/>
              <a:gd name="T20" fmla="*/ 5 w 584"/>
              <a:gd name="T21" fmla="*/ 350 h 584"/>
              <a:gd name="T22" fmla="*/ 29 w 584"/>
              <a:gd name="T23" fmla="*/ 422 h 584"/>
              <a:gd name="T24" fmla="*/ 72 w 584"/>
              <a:gd name="T25" fmla="*/ 485 h 584"/>
              <a:gd name="T26" fmla="*/ 128 w 584"/>
              <a:gd name="T27" fmla="*/ 534 h 584"/>
              <a:gd name="T28" fmla="*/ 197 w 584"/>
              <a:gd name="T29" fmla="*/ 569 h 584"/>
              <a:gd name="T30" fmla="*/ 272 w 584"/>
              <a:gd name="T31" fmla="*/ 583 h 584"/>
              <a:gd name="T32" fmla="*/ 350 w 584"/>
              <a:gd name="T33" fmla="*/ 578 h 584"/>
              <a:gd name="T34" fmla="*/ 421 w 584"/>
              <a:gd name="T35" fmla="*/ 554 h 584"/>
              <a:gd name="T36" fmla="*/ 485 w 584"/>
              <a:gd name="T37" fmla="*/ 512 h 584"/>
              <a:gd name="T38" fmla="*/ 534 w 584"/>
              <a:gd name="T39" fmla="*/ 454 h 584"/>
              <a:gd name="T40" fmla="*/ 569 w 584"/>
              <a:gd name="T41" fmla="*/ 386 h 584"/>
              <a:gd name="T42" fmla="*/ 583 w 584"/>
              <a:gd name="T43" fmla="*/ 312 h 584"/>
              <a:gd name="T44" fmla="*/ 579 w 584"/>
              <a:gd name="T45" fmla="*/ 234 h 584"/>
              <a:gd name="T46" fmla="*/ 554 w 584"/>
              <a:gd name="T47" fmla="*/ 162 h 584"/>
              <a:gd name="T48" fmla="*/ 455 w 584"/>
              <a:gd name="T49" fmla="*/ 419 h 584"/>
              <a:gd name="T50" fmla="*/ 418 w 584"/>
              <a:gd name="T51" fmla="*/ 455 h 584"/>
              <a:gd name="T52" fmla="*/ 371 w 584"/>
              <a:gd name="T53" fmla="*/ 483 h 584"/>
              <a:gd name="T54" fmla="*/ 319 w 584"/>
              <a:gd name="T55" fmla="*/ 497 h 584"/>
              <a:gd name="T56" fmla="*/ 264 w 584"/>
              <a:gd name="T57" fmla="*/ 497 h 584"/>
              <a:gd name="T58" fmla="*/ 212 w 584"/>
              <a:gd name="T59" fmla="*/ 483 h 584"/>
              <a:gd name="T60" fmla="*/ 165 w 584"/>
              <a:gd name="T61" fmla="*/ 455 h 584"/>
              <a:gd name="T62" fmla="*/ 127 w 584"/>
              <a:gd name="T63" fmla="*/ 419 h 584"/>
              <a:gd name="T64" fmla="*/ 100 w 584"/>
              <a:gd name="T65" fmla="*/ 371 h 584"/>
              <a:gd name="T66" fmla="*/ 86 w 584"/>
              <a:gd name="T67" fmla="*/ 319 h 584"/>
              <a:gd name="T68" fmla="*/ 86 w 584"/>
              <a:gd name="T69" fmla="*/ 264 h 584"/>
              <a:gd name="T70" fmla="*/ 100 w 584"/>
              <a:gd name="T71" fmla="*/ 212 h 584"/>
              <a:gd name="T72" fmla="*/ 127 w 584"/>
              <a:gd name="T73" fmla="*/ 165 h 584"/>
              <a:gd name="T74" fmla="*/ 165 w 584"/>
              <a:gd name="T75" fmla="*/ 128 h 584"/>
              <a:gd name="T76" fmla="*/ 212 w 584"/>
              <a:gd name="T77" fmla="*/ 100 h 584"/>
              <a:gd name="T78" fmla="*/ 264 w 584"/>
              <a:gd name="T79" fmla="*/ 86 h 584"/>
              <a:gd name="T80" fmla="*/ 319 w 584"/>
              <a:gd name="T81" fmla="*/ 86 h 584"/>
              <a:gd name="T82" fmla="*/ 371 w 584"/>
              <a:gd name="T83" fmla="*/ 100 h 584"/>
              <a:gd name="T84" fmla="*/ 418 w 584"/>
              <a:gd name="T85" fmla="*/ 128 h 584"/>
              <a:gd name="T86" fmla="*/ 455 w 584"/>
              <a:gd name="T87" fmla="*/ 165 h 584"/>
              <a:gd name="T88" fmla="*/ 482 w 584"/>
              <a:gd name="T89" fmla="*/ 212 h 584"/>
              <a:gd name="T90" fmla="*/ 496 w 584"/>
              <a:gd name="T91" fmla="*/ 264 h 584"/>
              <a:gd name="T92" fmla="*/ 496 w 584"/>
              <a:gd name="T93" fmla="*/ 319 h 584"/>
              <a:gd name="T94" fmla="*/ 482 w 584"/>
              <a:gd name="T95" fmla="*/ 37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4">
                <a:moveTo>
                  <a:pt x="544" y="145"/>
                </a:moveTo>
                <a:lnTo>
                  <a:pt x="534" y="128"/>
                </a:lnTo>
                <a:lnTo>
                  <a:pt x="523" y="113"/>
                </a:lnTo>
                <a:lnTo>
                  <a:pt x="512" y="99"/>
                </a:lnTo>
                <a:lnTo>
                  <a:pt x="499" y="85"/>
                </a:lnTo>
                <a:lnTo>
                  <a:pt x="485" y="72"/>
                </a:lnTo>
                <a:lnTo>
                  <a:pt x="469" y="60"/>
                </a:lnTo>
                <a:lnTo>
                  <a:pt x="454" y="49"/>
                </a:lnTo>
                <a:lnTo>
                  <a:pt x="438" y="39"/>
                </a:lnTo>
                <a:lnTo>
                  <a:pt x="421" y="30"/>
                </a:lnTo>
                <a:lnTo>
                  <a:pt x="404" y="21"/>
                </a:lnTo>
                <a:lnTo>
                  <a:pt x="386" y="15"/>
                </a:lnTo>
                <a:lnTo>
                  <a:pt x="368" y="9"/>
                </a:lnTo>
                <a:lnTo>
                  <a:pt x="350" y="5"/>
                </a:lnTo>
                <a:lnTo>
                  <a:pt x="330" y="2"/>
                </a:lnTo>
                <a:lnTo>
                  <a:pt x="311" y="0"/>
                </a:lnTo>
                <a:lnTo>
                  <a:pt x="291" y="0"/>
                </a:lnTo>
                <a:lnTo>
                  <a:pt x="272" y="0"/>
                </a:lnTo>
                <a:lnTo>
                  <a:pt x="252" y="2"/>
                </a:lnTo>
                <a:lnTo>
                  <a:pt x="234" y="5"/>
                </a:lnTo>
                <a:lnTo>
                  <a:pt x="215" y="9"/>
                </a:lnTo>
                <a:lnTo>
                  <a:pt x="197" y="15"/>
                </a:lnTo>
                <a:lnTo>
                  <a:pt x="179" y="21"/>
                </a:lnTo>
                <a:lnTo>
                  <a:pt x="162" y="30"/>
                </a:lnTo>
                <a:lnTo>
                  <a:pt x="144" y="39"/>
                </a:lnTo>
                <a:lnTo>
                  <a:pt x="128" y="49"/>
                </a:lnTo>
                <a:lnTo>
                  <a:pt x="113" y="60"/>
                </a:lnTo>
                <a:lnTo>
                  <a:pt x="98" y="72"/>
                </a:lnTo>
                <a:lnTo>
                  <a:pt x="85" y="85"/>
                </a:lnTo>
                <a:lnTo>
                  <a:pt x="72" y="99"/>
                </a:lnTo>
                <a:lnTo>
                  <a:pt x="60" y="113"/>
                </a:lnTo>
                <a:lnTo>
                  <a:pt x="48" y="128"/>
                </a:lnTo>
                <a:lnTo>
                  <a:pt x="39" y="145"/>
                </a:lnTo>
                <a:lnTo>
                  <a:pt x="29" y="162"/>
                </a:lnTo>
                <a:lnTo>
                  <a:pt x="21" y="179"/>
                </a:lnTo>
                <a:lnTo>
                  <a:pt x="15" y="197"/>
                </a:lnTo>
                <a:lnTo>
                  <a:pt x="9" y="216"/>
                </a:lnTo>
                <a:lnTo>
                  <a:pt x="5" y="234"/>
                </a:lnTo>
                <a:lnTo>
                  <a:pt x="2" y="252"/>
                </a:lnTo>
                <a:lnTo>
                  <a:pt x="0" y="272"/>
                </a:lnTo>
                <a:lnTo>
                  <a:pt x="0" y="291"/>
                </a:lnTo>
                <a:lnTo>
                  <a:pt x="0" y="312"/>
                </a:lnTo>
                <a:lnTo>
                  <a:pt x="2" y="331"/>
                </a:lnTo>
                <a:lnTo>
                  <a:pt x="5" y="350"/>
                </a:lnTo>
                <a:lnTo>
                  <a:pt x="9" y="368"/>
                </a:lnTo>
                <a:lnTo>
                  <a:pt x="15" y="386"/>
                </a:lnTo>
                <a:lnTo>
                  <a:pt x="21" y="404"/>
                </a:lnTo>
                <a:lnTo>
                  <a:pt x="29" y="422"/>
                </a:lnTo>
                <a:lnTo>
                  <a:pt x="39" y="438"/>
                </a:lnTo>
                <a:lnTo>
                  <a:pt x="48" y="454"/>
                </a:lnTo>
                <a:lnTo>
                  <a:pt x="60" y="470"/>
                </a:lnTo>
                <a:lnTo>
                  <a:pt x="72" y="485"/>
                </a:lnTo>
                <a:lnTo>
                  <a:pt x="85" y="499"/>
                </a:lnTo>
                <a:lnTo>
                  <a:pt x="98" y="512"/>
                </a:lnTo>
                <a:lnTo>
                  <a:pt x="113" y="523"/>
                </a:lnTo>
                <a:lnTo>
                  <a:pt x="128" y="534"/>
                </a:lnTo>
                <a:lnTo>
                  <a:pt x="144" y="545"/>
                </a:lnTo>
                <a:lnTo>
                  <a:pt x="162" y="554"/>
                </a:lnTo>
                <a:lnTo>
                  <a:pt x="179" y="562"/>
                </a:lnTo>
                <a:lnTo>
                  <a:pt x="197" y="569"/>
                </a:lnTo>
                <a:lnTo>
                  <a:pt x="215" y="574"/>
                </a:lnTo>
                <a:lnTo>
                  <a:pt x="234" y="578"/>
                </a:lnTo>
                <a:lnTo>
                  <a:pt x="252" y="582"/>
                </a:lnTo>
                <a:lnTo>
                  <a:pt x="272" y="583"/>
                </a:lnTo>
                <a:lnTo>
                  <a:pt x="291" y="584"/>
                </a:lnTo>
                <a:lnTo>
                  <a:pt x="311" y="583"/>
                </a:lnTo>
                <a:lnTo>
                  <a:pt x="330" y="582"/>
                </a:lnTo>
                <a:lnTo>
                  <a:pt x="350" y="578"/>
                </a:lnTo>
                <a:lnTo>
                  <a:pt x="368" y="574"/>
                </a:lnTo>
                <a:lnTo>
                  <a:pt x="386" y="569"/>
                </a:lnTo>
                <a:lnTo>
                  <a:pt x="404" y="562"/>
                </a:lnTo>
                <a:lnTo>
                  <a:pt x="421" y="554"/>
                </a:lnTo>
                <a:lnTo>
                  <a:pt x="438" y="545"/>
                </a:lnTo>
                <a:lnTo>
                  <a:pt x="454" y="534"/>
                </a:lnTo>
                <a:lnTo>
                  <a:pt x="469" y="523"/>
                </a:lnTo>
                <a:lnTo>
                  <a:pt x="485" y="512"/>
                </a:lnTo>
                <a:lnTo>
                  <a:pt x="499" y="499"/>
                </a:lnTo>
                <a:lnTo>
                  <a:pt x="512" y="485"/>
                </a:lnTo>
                <a:lnTo>
                  <a:pt x="523" y="470"/>
                </a:lnTo>
                <a:lnTo>
                  <a:pt x="534" y="454"/>
                </a:lnTo>
                <a:lnTo>
                  <a:pt x="544" y="438"/>
                </a:lnTo>
                <a:lnTo>
                  <a:pt x="554" y="422"/>
                </a:lnTo>
                <a:lnTo>
                  <a:pt x="561" y="404"/>
                </a:lnTo>
                <a:lnTo>
                  <a:pt x="569" y="386"/>
                </a:lnTo>
                <a:lnTo>
                  <a:pt x="574" y="368"/>
                </a:lnTo>
                <a:lnTo>
                  <a:pt x="579" y="350"/>
                </a:lnTo>
                <a:lnTo>
                  <a:pt x="582" y="331"/>
                </a:lnTo>
                <a:lnTo>
                  <a:pt x="583" y="312"/>
                </a:lnTo>
                <a:lnTo>
                  <a:pt x="584" y="291"/>
                </a:lnTo>
                <a:lnTo>
                  <a:pt x="583" y="272"/>
                </a:lnTo>
                <a:lnTo>
                  <a:pt x="582" y="252"/>
                </a:lnTo>
                <a:lnTo>
                  <a:pt x="579" y="234"/>
                </a:lnTo>
                <a:lnTo>
                  <a:pt x="574" y="216"/>
                </a:lnTo>
                <a:lnTo>
                  <a:pt x="569" y="197"/>
                </a:lnTo>
                <a:lnTo>
                  <a:pt x="561" y="179"/>
                </a:lnTo>
                <a:lnTo>
                  <a:pt x="554" y="162"/>
                </a:lnTo>
                <a:lnTo>
                  <a:pt x="544" y="145"/>
                </a:lnTo>
                <a:close/>
                <a:moveTo>
                  <a:pt x="471" y="396"/>
                </a:moveTo>
                <a:lnTo>
                  <a:pt x="463" y="407"/>
                </a:lnTo>
                <a:lnTo>
                  <a:pt x="455" y="419"/>
                </a:lnTo>
                <a:lnTo>
                  <a:pt x="447" y="428"/>
                </a:lnTo>
                <a:lnTo>
                  <a:pt x="438" y="438"/>
                </a:lnTo>
                <a:lnTo>
                  <a:pt x="428" y="448"/>
                </a:lnTo>
                <a:lnTo>
                  <a:pt x="418" y="455"/>
                </a:lnTo>
                <a:lnTo>
                  <a:pt x="407" y="464"/>
                </a:lnTo>
                <a:lnTo>
                  <a:pt x="395" y="470"/>
                </a:lnTo>
                <a:lnTo>
                  <a:pt x="383" y="477"/>
                </a:lnTo>
                <a:lnTo>
                  <a:pt x="371" y="483"/>
                </a:lnTo>
                <a:lnTo>
                  <a:pt x="358" y="488"/>
                </a:lnTo>
                <a:lnTo>
                  <a:pt x="345" y="492"/>
                </a:lnTo>
                <a:lnTo>
                  <a:pt x="332" y="495"/>
                </a:lnTo>
                <a:lnTo>
                  <a:pt x="319" y="497"/>
                </a:lnTo>
                <a:lnTo>
                  <a:pt x="305" y="499"/>
                </a:lnTo>
                <a:lnTo>
                  <a:pt x="291" y="499"/>
                </a:lnTo>
                <a:lnTo>
                  <a:pt x="277" y="499"/>
                </a:lnTo>
                <a:lnTo>
                  <a:pt x="264" y="497"/>
                </a:lnTo>
                <a:lnTo>
                  <a:pt x="250" y="495"/>
                </a:lnTo>
                <a:lnTo>
                  <a:pt x="237" y="492"/>
                </a:lnTo>
                <a:lnTo>
                  <a:pt x="224" y="488"/>
                </a:lnTo>
                <a:lnTo>
                  <a:pt x="212" y="483"/>
                </a:lnTo>
                <a:lnTo>
                  <a:pt x="199" y="477"/>
                </a:lnTo>
                <a:lnTo>
                  <a:pt x="188" y="470"/>
                </a:lnTo>
                <a:lnTo>
                  <a:pt x="176" y="464"/>
                </a:lnTo>
                <a:lnTo>
                  <a:pt x="165" y="455"/>
                </a:lnTo>
                <a:lnTo>
                  <a:pt x="155" y="448"/>
                </a:lnTo>
                <a:lnTo>
                  <a:pt x="145" y="438"/>
                </a:lnTo>
                <a:lnTo>
                  <a:pt x="136" y="428"/>
                </a:lnTo>
                <a:lnTo>
                  <a:pt x="127" y="419"/>
                </a:lnTo>
                <a:lnTo>
                  <a:pt x="120" y="407"/>
                </a:lnTo>
                <a:lnTo>
                  <a:pt x="112" y="396"/>
                </a:lnTo>
                <a:lnTo>
                  <a:pt x="105" y="384"/>
                </a:lnTo>
                <a:lnTo>
                  <a:pt x="100" y="371"/>
                </a:lnTo>
                <a:lnTo>
                  <a:pt x="96" y="358"/>
                </a:lnTo>
                <a:lnTo>
                  <a:pt x="91" y="346"/>
                </a:lnTo>
                <a:lnTo>
                  <a:pt x="88" y="332"/>
                </a:lnTo>
                <a:lnTo>
                  <a:pt x="86" y="319"/>
                </a:lnTo>
                <a:lnTo>
                  <a:pt x="85" y="305"/>
                </a:lnTo>
                <a:lnTo>
                  <a:pt x="85" y="291"/>
                </a:lnTo>
                <a:lnTo>
                  <a:pt x="85" y="278"/>
                </a:lnTo>
                <a:lnTo>
                  <a:pt x="86" y="264"/>
                </a:lnTo>
                <a:lnTo>
                  <a:pt x="88" y="250"/>
                </a:lnTo>
                <a:lnTo>
                  <a:pt x="91" y="237"/>
                </a:lnTo>
                <a:lnTo>
                  <a:pt x="96" y="224"/>
                </a:lnTo>
                <a:lnTo>
                  <a:pt x="100" y="212"/>
                </a:lnTo>
                <a:lnTo>
                  <a:pt x="105" y="199"/>
                </a:lnTo>
                <a:lnTo>
                  <a:pt x="112" y="188"/>
                </a:lnTo>
                <a:lnTo>
                  <a:pt x="120" y="177"/>
                </a:lnTo>
                <a:lnTo>
                  <a:pt x="127" y="165"/>
                </a:lnTo>
                <a:lnTo>
                  <a:pt x="136" y="155"/>
                </a:lnTo>
                <a:lnTo>
                  <a:pt x="145" y="145"/>
                </a:lnTo>
                <a:lnTo>
                  <a:pt x="155" y="136"/>
                </a:lnTo>
                <a:lnTo>
                  <a:pt x="165" y="128"/>
                </a:lnTo>
                <a:lnTo>
                  <a:pt x="176" y="120"/>
                </a:lnTo>
                <a:lnTo>
                  <a:pt x="188" y="113"/>
                </a:lnTo>
                <a:lnTo>
                  <a:pt x="199" y="106"/>
                </a:lnTo>
                <a:lnTo>
                  <a:pt x="212" y="100"/>
                </a:lnTo>
                <a:lnTo>
                  <a:pt x="224" y="96"/>
                </a:lnTo>
                <a:lnTo>
                  <a:pt x="237" y="91"/>
                </a:lnTo>
                <a:lnTo>
                  <a:pt x="250" y="88"/>
                </a:lnTo>
                <a:lnTo>
                  <a:pt x="264" y="86"/>
                </a:lnTo>
                <a:lnTo>
                  <a:pt x="277" y="85"/>
                </a:lnTo>
                <a:lnTo>
                  <a:pt x="291" y="85"/>
                </a:lnTo>
                <a:lnTo>
                  <a:pt x="305" y="85"/>
                </a:lnTo>
                <a:lnTo>
                  <a:pt x="319" y="86"/>
                </a:lnTo>
                <a:lnTo>
                  <a:pt x="332" y="88"/>
                </a:lnTo>
                <a:lnTo>
                  <a:pt x="345" y="91"/>
                </a:lnTo>
                <a:lnTo>
                  <a:pt x="358" y="96"/>
                </a:lnTo>
                <a:lnTo>
                  <a:pt x="371" y="100"/>
                </a:lnTo>
                <a:lnTo>
                  <a:pt x="383" y="106"/>
                </a:lnTo>
                <a:lnTo>
                  <a:pt x="395" y="113"/>
                </a:lnTo>
                <a:lnTo>
                  <a:pt x="407" y="120"/>
                </a:lnTo>
                <a:lnTo>
                  <a:pt x="418" y="128"/>
                </a:lnTo>
                <a:lnTo>
                  <a:pt x="428" y="136"/>
                </a:lnTo>
                <a:lnTo>
                  <a:pt x="438" y="145"/>
                </a:lnTo>
                <a:lnTo>
                  <a:pt x="447" y="155"/>
                </a:lnTo>
                <a:lnTo>
                  <a:pt x="455" y="165"/>
                </a:lnTo>
                <a:lnTo>
                  <a:pt x="463" y="177"/>
                </a:lnTo>
                <a:lnTo>
                  <a:pt x="471" y="188"/>
                </a:lnTo>
                <a:lnTo>
                  <a:pt x="477" y="199"/>
                </a:lnTo>
                <a:lnTo>
                  <a:pt x="482" y="212"/>
                </a:lnTo>
                <a:lnTo>
                  <a:pt x="488" y="224"/>
                </a:lnTo>
                <a:lnTo>
                  <a:pt x="491" y="237"/>
                </a:lnTo>
                <a:lnTo>
                  <a:pt x="494" y="250"/>
                </a:lnTo>
                <a:lnTo>
                  <a:pt x="496" y="264"/>
                </a:lnTo>
                <a:lnTo>
                  <a:pt x="498" y="278"/>
                </a:lnTo>
                <a:lnTo>
                  <a:pt x="499" y="291"/>
                </a:lnTo>
                <a:lnTo>
                  <a:pt x="498" y="305"/>
                </a:lnTo>
                <a:lnTo>
                  <a:pt x="496" y="319"/>
                </a:lnTo>
                <a:lnTo>
                  <a:pt x="494" y="332"/>
                </a:lnTo>
                <a:lnTo>
                  <a:pt x="491" y="346"/>
                </a:lnTo>
                <a:lnTo>
                  <a:pt x="488" y="358"/>
                </a:lnTo>
                <a:lnTo>
                  <a:pt x="482" y="371"/>
                </a:lnTo>
                <a:lnTo>
                  <a:pt x="477" y="384"/>
                </a:lnTo>
                <a:lnTo>
                  <a:pt x="471" y="39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0" name="Freeform 54">
            <a:extLst>
              <a:ext uri="{FF2B5EF4-FFF2-40B4-BE49-F238E27FC236}">
                <a16:creationId xmlns:a16="http://schemas.microsoft.com/office/drawing/2014/main" id="{BE544769-AA90-4A4A-99EF-DAC62B5B258D}"/>
              </a:ext>
            </a:extLst>
          </p:cNvPr>
          <p:cNvSpPr>
            <a:spLocks/>
          </p:cNvSpPr>
          <p:nvPr/>
        </p:nvSpPr>
        <p:spPr bwMode="auto">
          <a:xfrm>
            <a:off x="7780074" y="7331790"/>
            <a:ext cx="429759" cy="390293"/>
          </a:xfrm>
          <a:custGeom>
            <a:avLst/>
            <a:gdLst>
              <a:gd name="T0" fmla="*/ 168 w 292"/>
              <a:gd name="T1" fmla="*/ 5 h 268"/>
              <a:gd name="T2" fmla="*/ 164 w 292"/>
              <a:gd name="T3" fmla="*/ 1 h 268"/>
              <a:gd name="T4" fmla="*/ 158 w 292"/>
              <a:gd name="T5" fmla="*/ 0 h 268"/>
              <a:gd name="T6" fmla="*/ 154 w 292"/>
              <a:gd name="T7" fmla="*/ 1 h 268"/>
              <a:gd name="T8" fmla="*/ 149 w 292"/>
              <a:gd name="T9" fmla="*/ 5 h 268"/>
              <a:gd name="T10" fmla="*/ 147 w 292"/>
              <a:gd name="T11" fmla="*/ 8 h 268"/>
              <a:gd name="T12" fmla="*/ 146 w 292"/>
              <a:gd name="T13" fmla="*/ 13 h 268"/>
              <a:gd name="T14" fmla="*/ 146 w 292"/>
              <a:gd name="T15" fmla="*/ 86 h 268"/>
              <a:gd name="T16" fmla="*/ 12 w 292"/>
              <a:gd name="T17" fmla="*/ 86 h 268"/>
              <a:gd name="T18" fmla="*/ 8 w 292"/>
              <a:gd name="T19" fmla="*/ 87 h 268"/>
              <a:gd name="T20" fmla="*/ 4 w 292"/>
              <a:gd name="T21" fmla="*/ 90 h 268"/>
              <a:gd name="T22" fmla="*/ 2 w 292"/>
              <a:gd name="T23" fmla="*/ 93 h 268"/>
              <a:gd name="T24" fmla="*/ 0 w 292"/>
              <a:gd name="T25" fmla="*/ 99 h 268"/>
              <a:gd name="T26" fmla="*/ 0 w 292"/>
              <a:gd name="T27" fmla="*/ 171 h 268"/>
              <a:gd name="T28" fmla="*/ 2 w 292"/>
              <a:gd name="T29" fmla="*/ 176 h 268"/>
              <a:gd name="T30" fmla="*/ 4 w 292"/>
              <a:gd name="T31" fmla="*/ 180 h 268"/>
              <a:gd name="T32" fmla="*/ 8 w 292"/>
              <a:gd name="T33" fmla="*/ 183 h 268"/>
              <a:gd name="T34" fmla="*/ 12 w 292"/>
              <a:gd name="T35" fmla="*/ 184 h 268"/>
              <a:gd name="T36" fmla="*/ 146 w 292"/>
              <a:gd name="T37" fmla="*/ 184 h 268"/>
              <a:gd name="T38" fmla="*/ 146 w 292"/>
              <a:gd name="T39" fmla="*/ 256 h 268"/>
              <a:gd name="T40" fmla="*/ 147 w 292"/>
              <a:gd name="T41" fmla="*/ 261 h 268"/>
              <a:gd name="T42" fmla="*/ 151 w 292"/>
              <a:gd name="T43" fmla="*/ 265 h 268"/>
              <a:gd name="T44" fmla="*/ 154 w 292"/>
              <a:gd name="T45" fmla="*/ 268 h 268"/>
              <a:gd name="T46" fmla="*/ 158 w 292"/>
              <a:gd name="T47" fmla="*/ 268 h 268"/>
              <a:gd name="T48" fmla="*/ 164 w 292"/>
              <a:gd name="T49" fmla="*/ 268 h 268"/>
              <a:gd name="T50" fmla="*/ 168 w 292"/>
              <a:gd name="T51" fmla="*/ 265 h 268"/>
              <a:gd name="T52" fmla="*/ 289 w 292"/>
              <a:gd name="T53" fmla="*/ 144 h 268"/>
              <a:gd name="T54" fmla="*/ 292 w 292"/>
              <a:gd name="T55" fmla="*/ 140 h 268"/>
              <a:gd name="T56" fmla="*/ 292 w 292"/>
              <a:gd name="T57" fmla="*/ 134 h 268"/>
              <a:gd name="T58" fmla="*/ 292 w 292"/>
              <a:gd name="T59" fmla="*/ 130 h 268"/>
              <a:gd name="T60" fmla="*/ 289 w 292"/>
              <a:gd name="T61" fmla="*/ 126 h 268"/>
              <a:gd name="T62" fmla="*/ 168 w 292"/>
              <a:gd name="T63" fmla="*/ 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68">
                <a:moveTo>
                  <a:pt x="168" y="5"/>
                </a:moveTo>
                <a:lnTo>
                  <a:pt x="164" y="1"/>
                </a:lnTo>
                <a:lnTo>
                  <a:pt x="158" y="0"/>
                </a:lnTo>
                <a:lnTo>
                  <a:pt x="154" y="1"/>
                </a:lnTo>
                <a:lnTo>
                  <a:pt x="149" y="5"/>
                </a:lnTo>
                <a:lnTo>
                  <a:pt x="147" y="8"/>
                </a:lnTo>
                <a:lnTo>
                  <a:pt x="146" y="13"/>
                </a:lnTo>
                <a:lnTo>
                  <a:pt x="146" y="86"/>
                </a:lnTo>
                <a:lnTo>
                  <a:pt x="12" y="86"/>
                </a:lnTo>
                <a:lnTo>
                  <a:pt x="8" y="87"/>
                </a:lnTo>
                <a:lnTo>
                  <a:pt x="4" y="90"/>
                </a:lnTo>
                <a:lnTo>
                  <a:pt x="2" y="93"/>
                </a:lnTo>
                <a:lnTo>
                  <a:pt x="0" y="99"/>
                </a:lnTo>
                <a:lnTo>
                  <a:pt x="0" y="171"/>
                </a:lnTo>
                <a:lnTo>
                  <a:pt x="2" y="176"/>
                </a:lnTo>
                <a:lnTo>
                  <a:pt x="4" y="180"/>
                </a:lnTo>
                <a:lnTo>
                  <a:pt x="8" y="183"/>
                </a:lnTo>
                <a:lnTo>
                  <a:pt x="12" y="184"/>
                </a:lnTo>
                <a:lnTo>
                  <a:pt x="146" y="184"/>
                </a:lnTo>
                <a:lnTo>
                  <a:pt x="146" y="256"/>
                </a:lnTo>
                <a:lnTo>
                  <a:pt x="147" y="261"/>
                </a:lnTo>
                <a:lnTo>
                  <a:pt x="151" y="265"/>
                </a:lnTo>
                <a:lnTo>
                  <a:pt x="154" y="268"/>
                </a:lnTo>
                <a:lnTo>
                  <a:pt x="158" y="268"/>
                </a:lnTo>
                <a:lnTo>
                  <a:pt x="164" y="268"/>
                </a:lnTo>
                <a:lnTo>
                  <a:pt x="168" y="265"/>
                </a:lnTo>
                <a:lnTo>
                  <a:pt x="289" y="144"/>
                </a:lnTo>
                <a:lnTo>
                  <a:pt x="292" y="140"/>
                </a:lnTo>
                <a:lnTo>
                  <a:pt x="292" y="134"/>
                </a:lnTo>
                <a:lnTo>
                  <a:pt x="292" y="130"/>
                </a:lnTo>
                <a:lnTo>
                  <a:pt x="289" y="126"/>
                </a:lnTo>
                <a:lnTo>
                  <a:pt x="168" y="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1" name="Freeform 55">
            <a:extLst>
              <a:ext uri="{FF2B5EF4-FFF2-40B4-BE49-F238E27FC236}">
                <a16:creationId xmlns:a16="http://schemas.microsoft.com/office/drawing/2014/main" id="{80F1CEE8-127D-E540-94E9-16B12F77A762}"/>
              </a:ext>
            </a:extLst>
          </p:cNvPr>
          <p:cNvSpPr>
            <a:spLocks/>
          </p:cNvSpPr>
          <p:nvPr/>
        </p:nvSpPr>
        <p:spPr bwMode="auto">
          <a:xfrm>
            <a:off x="1373156" y="7094984"/>
            <a:ext cx="548163" cy="863904"/>
          </a:xfrm>
          <a:custGeom>
            <a:avLst/>
            <a:gdLst>
              <a:gd name="T0" fmla="*/ 359 w 373"/>
              <a:gd name="T1" fmla="*/ 263 h 593"/>
              <a:gd name="T2" fmla="*/ 111 w 373"/>
              <a:gd name="T3" fmla="*/ 14 h 593"/>
              <a:gd name="T4" fmla="*/ 104 w 373"/>
              <a:gd name="T5" fmla="*/ 9 h 593"/>
              <a:gd name="T6" fmla="*/ 96 w 373"/>
              <a:gd name="T7" fmla="*/ 4 h 593"/>
              <a:gd name="T8" fmla="*/ 87 w 373"/>
              <a:gd name="T9" fmla="*/ 1 h 593"/>
              <a:gd name="T10" fmla="*/ 77 w 373"/>
              <a:gd name="T11" fmla="*/ 0 h 593"/>
              <a:gd name="T12" fmla="*/ 68 w 373"/>
              <a:gd name="T13" fmla="*/ 1 h 593"/>
              <a:gd name="T14" fmla="*/ 58 w 373"/>
              <a:gd name="T15" fmla="*/ 4 h 593"/>
              <a:gd name="T16" fmla="*/ 50 w 373"/>
              <a:gd name="T17" fmla="*/ 9 h 593"/>
              <a:gd name="T18" fmla="*/ 43 w 373"/>
              <a:gd name="T19" fmla="*/ 14 h 593"/>
              <a:gd name="T20" fmla="*/ 14 w 373"/>
              <a:gd name="T21" fmla="*/ 44 h 593"/>
              <a:gd name="T22" fmla="*/ 7 w 373"/>
              <a:gd name="T23" fmla="*/ 51 h 593"/>
              <a:gd name="T24" fmla="*/ 3 w 373"/>
              <a:gd name="T25" fmla="*/ 59 h 593"/>
              <a:gd name="T26" fmla="*/ 1 w 373"/>
              <a:gd name="T27" fmla="*/ 68 h 593"/>
              <a:gd name="T28" fmla="*/ 0 w 373"/>
              <a:gd name="T29" fmla="*/ 78 h 593"/>
              <a:gd name="T30" fmla="*/ 1 w 373"/>
              <a:gd name="T31" fmla="*/ 87 h 593"/>
              <a:gd name="T32" fmla="*/ 3 w 373"/>
              <a:gd name="T33" fmla="*/ 96 h 593"/>
              <a:gd name="T34" fmla="*/ 7 w 373"/>
              <a:gd name="T35" fmla="*/ 104 h 593"/>
              <a:gd name="T36" fmla="*/ 14 w 373"/>
              <a:gd name="T37" fmla="*/ 113 h 593"/>
              <a:gd name="T38" fmla="*/ 198 w 373"/>
              <a:gd name="T39" fmla="*/ 296 h 593"/>
              <a:gd name="T40" fmla="*/ 14 w 373"/>
              <a:gd name="T41" fmla="*/ 482 h 593"/>
              <a:gd name="T42" fmla="*/ 7 w 373"/>
              <a:gd name="T43" fmla="*/ 490 h 593"/>
              <a:gd name="T44" fmla="*/ 3 w 373"/>
              <a:gd name="T45" fmla="*/ 497 h 593"/>
              <a:gd name="T46" fmla="*/ 1 w 373"/>
              <a:gd name="T47" fmla="*/ 506 h 593"/>
              <a:gd name="T48" fmla="*/ 0 w 373"/>
              <a:gd name="T49" fmla="*/ 515 h 593"/>
              <a:gd name="T50" fmla="*/ 1 w 373"/>
              <a:gd name="T51" fmla="*/ 525 h 593"/>
              <a:gd name="T52" fmla="*/ 3 w 373"/>
              <a:gd name="T53" fmla="*/ 535 h 593"/>
              <a:gd name="T54" fmla="*/ 7 w 373"/>
              <a:gd name="T55" fmla="*/ 542 h 593"/>
              <a:gd name="T56" fmla="*/ 14 w 373"/>
              <a:gd name="T57" fmla="*/ 550 h 593"/>
              <a:gd name="T58" fmla="*/ 43 w 373"/>
              <a:gd name="T59" fmla="*/ 579 h 593"/>
              <a:gd name="T60" fmla="*/ 50 w 373"/>
              <a:gd name="T61" fmla="*/ 586 h 593"/>
              <a:gd name="T62" fmla="*/ 58 w 373"/>
              <a:gd name="T63" fmla="*/ 590 h 593"/>
              <a:gd name="T64" fmla="*/ 68 w 373"/>
              <a:gd name="T65" fmla="*/ 592 h 593"/>
              <a:gd name="T66" fmla="*/ 77 w 373"/>
              <a:gd name="T67" fmla="*/ 593 h 593"/>
              <a:gd name="T68" fmla="*/ 87 w 373"/>
              <a:gd name="T69" fmla="*/ 592 h 593"/>
              <a:gd name="T70" fmla="*/ 96 w 373"/>
              <a:gd name="T71" fmla="*/ 590 h 593"/>
              <a:gd name="T72" fmla="*/ 103 w 373"/>
              <a:gd name="T73" fmla="*/ 586 h 593"/>
              <a:gd name="T74" fmla="*/ 111 w 373"/>
              <a:gd name="T75" fmla="*/ 579 h 593"/>
              <a:gd name="T76" fmla="*/ 359 w 373"/>
              <a:gd name="T77" fmla="*/ 332 h 593"/>
              <a:gd name="T78" fmla="*/ 366 w 373"/>
              <a:gd name="T79" fmla="*/ 323 h 593"/>
              <a:gd name="T80" fmla="*/ 370 w 373"/>
              <a:gd name="T81" fmla="*/ 316 h 593"/>
              <a:gd name="T82" fmla="*/ 372 w 373"/>
              <a:gd name="T83" fmla="*/ 306 h 593"/>
              <a:gd name="T84" fmla="*/ 373 w 373"/>
              <a:gd name="T85" fmla="*/ 296 h 593"/>
              <a:gd name="T86" fmla="*/ 372 w 373"/>
              <a:gd name="T87" fmla="*/ 287 h 593"/>
              <a:gd name="T88" fmla="*/ 370 w 373"/>
              <a:gd name="T89" fmla="*/ 278 h 593"/>
              <a:gd name="T90" fmla="*/ 366 w 373"/>
              <a:gd name="T91" fmla="*/ 270 h 593"/>
              <a:gd name="T92" fmla="*/ 359 w 373"/>
              <a:gd name="T93" fmla="*/ 263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3" h="593">
                <a:moveTo>
                  <a:pt x="359" y="263"/>
                </a:moveTo>
                <a:lnTo>
                  <a:pt x="111" y="14"/>
                </a:lnTo>
                <a:lnTo>
                  <a:pt x="104" y="9"/>
                </a:lnTo>
                <a:lnTo>
                  <a:pt x="96" y="4"/>
                </a:lnTo>
                <a:lnTo>
                  <a:pt x="87" y="1"/>
                </a:lnTo>
                <a:lnTo>
                  <a:pt x="77" y="0"/>
                </a:lnTo>
                <a:lnTo>
                  <a:pt x="68" y="1"/>
                </a:lnTo>
                <a:lnTo>
                  <a:pt x="58" y="4"/>
                </a:lnTo>
                <a:lnTo>
                  <a:pt x="50" y="9"/>
                </a:lnTo>
                <a:lnTo>
                  <a:pt x="43" y="14"/>
                </a:lnTo>
                <a:lnTo>
                  <a:pt x="14" y="44"/>
                </a:lnTo>
                <a:lnTo>
                  <a:pt x="7" y="51"/>
                </a:lnTo>
                <a:lnTo>
                  <a:pt x="3" y="59"/>
                </a:lnTo>
                <a:lnTo>
                  <a:pt x="1" y="68"/>
                </a:lnTo>
                <a:lnTo>
                  <a:pt x="0" y="78"/>
                </a:lnTo>
                <a:lnTo>
                  <a:pt x="1" y="87"/>
                </a:lnTo>
                <a:lnTo>
                  <a:pt x="3" y="96"/>
                </a:lnTo>
                <a:lnTo>
                  <a:pt x="7" y="104"/>
                </a:lnTo>
                <a:lnTo>
                  <a:pt x="14" y="113"/>
                </a:lnTo>
                <a:lnTo>
                  <a:pt x="198" y="296"/>
                </a:lnTo>
                <a:lnTo>
                  <a:pt x="14" y="482"/>
                </a:lnTo>
                <a:lnTo>
                  <a:pt x="7" y="490"/>
                </a:lnTo>
                <a:lnTo>
                  <a:pt x="3" y="497"/>
                </a:lnTo>
                <a:lnTo>
                  <a:pt x="1" y="506"/>
                </a:lnTo>
                <a:lnTo>
                  <a:pt x="0" y="515"/>
                </a:lnTo>
                <a:lnTo>
                  <a:pt x="1" y="525"/>
                </a:lnTo>
                <a:lnTo>
                  <a:pt x="3" y="535"/>
                </a:lnTo>
                <a:lnTo>
                  <a:pt x="7" y="542"/>
                </a:lnTo>
                <a:lnTo>
                  <a:pt x="14" y="550"/>
                </a:lnTo>
                <a:lnTo>
                  <a:pt x="43" y="579"/>
                </a:lnTo>
                <a:lnTo>
                  <a:pt x="50" y="586"/>
                </a:lnTo>
                <a:lnTo>
                  <a:pt x="58" y="590"/>
                </a:lnTo>
                <a:lnTo>
                  <a:pt x="68" y="592"/>
                </a:lnTo>
                <a:lnTo>
                  <a:pt x="77" y="593"/>
                </a:lnTo>
                <a:lnTo>
                  <a:pt x="87" y="592"/>
                </a:lnTo>
                <a:lnTo>
                  <a:pt x="96" y="590"/>
                </a:lnTo>
                <a:lnTo>
                  <a:pt x="103" y="586"/>
                </a:lnTo>
                <a:lnTo>
                  <a:pt x="111" y="579"/>
                </a:lnTo>
                <a:lnTo>
                  <a:pt x="359" y="332"/>
                </a:lnTo>
                <a:lnTo>
                  <a:pt x="366" y="323"/>
                </a:lnTo>
                <a:lnTo>
                  <a:pt x="370" y="316"/>
                </a:lnTo>
                <a:lnTo>
                  <a:pt x="372" y="306"/>
                </a:lnTo>
                <a:lnTo>
                  <a:pt x="373" y="296"/>
                </a:lnTo>
                <a:lnTo>
                  <a:pt x="372" y="287"/>
                </a:lnTo>
                <a:lnTo>
                  <a:pt x="370" y="278"/>
                </a:lnTo>
                <a:lnTo>
                  <a:pt x="366" y="270"/>
                </a:lnTo>
                <a:lnTo>
                  <a:pt x="359" y="26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2" name="Freeform 56">
            <a:extLst>
              <a:ext uri="{FF2B5EF4-FFF2-40B4-BE49-F238E27FC236}">
                <a16:creationId xmlns:a16="http://schemas.microsoft.com/office/drawing/2014/main" id="{440B46BE-E74D-E947-9B47-291A5236F5C4}"/>
              </a:ext>
            </a:extLst>
          </p:cNvPr>
          <p:cNvSpPr>
            <a:spLocks/>
          </p:cNvSpPr>
          <p:nvPr/>
        </p:nvSpPr>
        <p:spPr bwMode="auto">
          <a:xfrm>
            <a:off x="11770692" y="1437955"/>
            <a:ext cx="429759" cy="784969"/>
          </a:xfrm>
          <a:custGeom>
            <a:avLst/>
            <a:gdLst>
              <a:gd name="T0" fmla="*/ 73 w 292"/>
              <a:gd name="T1" fmla="*/ 0 h 535"/>
              <a:gd name="T2" fmla="*/ 58 w 292"/>
              <a:gd name="T3" fmla="*/ 2 h 535"/>
              <a:gd name="T4" fmla="*/ 45 w 292"/>
              <a:gd name="T5" fmla="*/ 5 h 535"/>
              <a:gd name="T6" fmla="*/ 32 w 292"/>
              <a:gd name="T7" fmla="*/ 11 h 535"/>
              <a:gd name="T8" fmla="*/ 21 w 292"/>
              <a:gd name="T9" fmla="*/ 21 h 535"/>
              <a:gd name="T10" fmla="*/ 11 w 292"/>
              <a:gd name="T11" fmla="*/ 32 h 535"/>
              <a:gd name="T12" fmla="*/ 5 w 292"/>
              <a:gd name="T13" fmla="*/ 45 h 535"/>
              <a:gd name="T14" fmla="*/ 2 w 292"/>
              <a:gd name="T15" fmla="*/ 58 h 535"/>
              <a:gd name="T16" fmla="*/ 0 w 292"/>
              <a:gd name="T17" fmla="*/ 73 h 535"/>
              <a:gd name="T18" fmla="*/ 1 w 292"/>
              <a:gd name="T19" fmla="*/ 226 h 535"/>
              <a:gd name="T20" fmla="*/ 3 w 292"/>
              <a:gd name="T21" fmla="*/ 240 h 535"/>
              <a:gd name="T22" fmla="*/ 8 w 292"/>
              <a:gd name="T23" fmla="*/ 253 h 535"/>
              <a:gd name="T24" fmla="*/ 16 w 292"/>
              <a:gd name="T25" fmla="*/ 265 h 535"/>
              <a:gd name="T26" fmla="*/ 27 w 292"/>
              <a:gd name="T27" fmla="*/ 276 h 535"/>
              <a:gd name="T28" fmla="*/ 38 w 292"/>
              <a:gd name="T29" fmla="*/ 284 h 535"/>
              <a:gd name="T30" fmla="*/ 51 w 292"/>
              <a:gd name="T31" fmla="*/ 289 h 535"/>
              <a:gd name="T32" fmla="*/ 65 w 292"/>
              <a:gd name="T33" fmla="*/ 292 h 535"/>
              <a:gd name="T34" fmla="*/ 158 w 292"/>
              <a:gd name="T35" fmla="*/ 292 h 535"/>
              <a:gd name="T36" fmla="*/ 172 w 292"/>
              <a:gd name="T37" fmla="*/ 294 h 535"/>
              <a:gd name="T38" fmla="*/ 184 w 292"/>
              <a:gd name="T39" fmla="*/ 303 h 535"/>
              <a:gd name="T40" fmla="*/ 192 w 292"/>
              <a:gd name="T41" fmla="*/ 315 h 535"/>
              <a:gd name="T42" fmla="*/ 195 w 292"/>
              <a:gd name="T43" fmla="*/ 329 h 535"/>
              <a:gd name="T44" fmla="*/ 194 w 292"/>
              <a:gd name="T45" fmla="*/ 351 h 535"/>
              <a:gd name="T46" fmla="*/ 191 w 292"/>
              <a:gd name="T47" fmla="*/ 370 h 535"/>
              <a:gd name="T48" fmla="*/ 183 w 292"/>
              <a:gd name="T49" fmla="*/ 386 h 535"/>
              <a:gd name="T50" fmla="*/ 172 w 292"/>
              <a:gd name="T51" fmla="*/ 402 h 535"/>
              <a:gd name="T52" fmla="*/ 158 w 292"/>
              <a:gd name="T53" fmla="*/ 416 h 535"/>
              <a:gd name="T54" fmla="*/ 143 w 292"/>
              <a:gd name="T55" fmla="*/ 427 h 535"/>
              <a:gd name="T56" fmla="*/ 126 w 292"/>
              <a:gd name="T57" fmla="*/ 435 h 535"/>
              <a:gd name="T58" fmla="*/ 108 w 292"/>
              <a:gd name="T59" fmla="*/ 438 h 535"/>
              <a:gd name="T60" fmla="*/ 73 w 292"/>
              <a:gd name="T61" fmla="*/ 438 h 535"/>
              <a:gd name="T62" fmla="*/ 63 w 292"/>
              <a:gd name="T63" fmla="*/ 440 h 535"/>
              <a:gd name="T64" fmla="*/ 56 w 292"/>
              <a:gd name="T65" fmla="*/ 446 h 535"/>
              <a:gd name="T66" fmla="*/ 50 w 292"/>
              <a:gd name="T67" fmla="*/ 453 h 535"/>
              <a:gd name="T68" fmla="*/ 48 w 292"/>
              <a:gd name="T69" fmla="*/ 463 h 535"/>
              <a:gd name="T70" fmla="*/ 49 w 292"/>
              <a:gd name="T71" fmla="*/ 516 h 535"/>
              <a:gd name="T72" fmla="*/ 53 w 292"/>
              <a:gd name="T73" fmla="*/ 524 h 535"/>
              <a:gd name="T74" fmla="*/ 60 w 292"/>
              <a:gd name="T75" fmla="*/ 532 h 535"/>
              <a:gd name="T76" fmla="*/ 68 w 292"/>
              <a:gd name="T77" fmla="*/ 535 h 535"/>
              <a:gd name="T78" fmla="*/ 97 w 292"/>
              <a:gd name="T79" fmla="*/ 535 h 535"/>
              <a:gd name="T80" fmla="*/ 136 w 292"/>
              <a:gd name="T81" fmla="*/ 532 h 535"/>
              <a:gd name="T82" fmla="*/ 172 w 292"/>
              <a:gd name="T83" fmla="*/ 520 h 535"/>
              <a:gd name="T84" fmla="*/ 206 w 292"/>
              <a:gd name="T85" fmla="*/ 502 h 535"/>
              <a:gd name="T86" fmla="*/ 235 w 292"/>
              <a:gd name="T87" fmla="*/ 479 h 535"/>
              <a:gd name="T88" fmla="*/ 259 w 292"/>
              <a:gd name="T89" fmla="*/ 450 h 535"/>
              <a:gd name="T90" fmla="*/ 277 w 292"/>
              <a:gd name="T91" fmla="*/ 416 h 535"/>
              <a:gd name="T92" fmla="*/ 288 w 292"/>
              <a:gd name="T93" fmla="*/ 380 h 535"/>
              <a:gd name="T94" fmla="*/ 292 w 292"/>
              <a:gd name="T95" fmla="*/ 341 h 535"/>
              <a:gd name="T96" fmla="*/ 292 w 292"/>
              <a:gd name="T97" fmla="*/ 65 h 535"/>
              <a:gd name="T98" fmla="*/ 289 w 292"/>
              <a:gd name="T99" fmla="*/ 51 h 535"/>
              <a:gd name="T100" fmla="*/ 284 w 292"/>
              <a:gd name="T101" fmla="*/ 38 h 535"/>
              <a:gd name="T102" fmla="*/ 276 w 292"/>
              <a:gd name="T103" fmla="*/ 27 h 535"/>
              <a:gd name="T104" fmla="*/ 265 w 292"/>
              <a:gd name="T105" fmla="*/ 16 h 535"/>
              <a:gd name="T106" fmla="*/ 253 w 292"/>
              <a:gd name="T107" fmla="*/ 8 h 535"/>
              <a:gd name="T108" fmla="*/ 240 w 292"/>
              <a:gd name="T109" fmla="*/ 3 h 535"/>
              <a:gd name="T110" fmla="*/ 226 w 292"/>
              <a:gd name="T111" fmla="*/ 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 h="535">
                <a:moveTo>
                  <a:pt x="219" y="0"/>
                </a:moveTo>
                <a:lnTo>
                  <a:pt x="73" y="0"/>
                </a:lnTo>
                <a:lnTo>
                  <a:pt x="65" y="1"/>
                </a:lnTo>
                <a:lnTo>
                  <a:pt x="58" y="2"/>
                </a:lnTo>
                <a:lnTo>
                  <a:pt x="51" y="3"/>
                </a:lnTo>
                <a:lnTo>
                  <a:pt x="45" y="5"/>
                </a:lnTo>
                <a:lnTo>
                  <a:pt x="38" y="8"/>
                </a:lnTo>
                <a:lnTo>
                  <a:pt x="32" y="11"/>
                </a:lnTo>
                <a:lnTo>
                  <a:pt x="27" y="16"/>
                </a:lnTo>
                <a:lnTo>
                  <a:pt x="21" y="21"/>
                </a:lnTo>
                <a:lnTo>
                  <a:pt x="16" y="27"/>
                </a:lnTo>
                <a:lnTo>
                  <a:pt x="11" y="32"/>
                </a:lnTo>
                <a:lnTo>
                  <a:pt x="8" y="38"/>
                </a:lnTo>
                <a:lnTo>
                  <a:pt x="5" y="45"/>
                </a:lnTo>
                <a:lnTo>
                  <a:pt x="3" y="51"/>
                </a:lnTo>
                <a:lnTo>
                  <a:pt x="2" y="58"/>
                </a:lnTo>
                <a:lnTo>
                  <a:pt x="1" y="65"/>
                </a:lnTo>
                <a:lnTo>
                  <a:pt x="0" y="73"/>
                </a:lnTo>
                <a:lnTo>
                  <a:pt x="0" y="219"/>
                </a:lnTo>
                <a:lnTo>
                  <a:pt x="1" y="226"/>
                </a:lnTo>
                <a:lnTo>
                  <a:pt x="1" y="234"/>
                </a:lnTo>
                <a:lnTo>
                  <a:pt x="3" y="240"/>
                </a:lnTo>
                <a:lnTo>
                  <a:pt x="5" y="247"/>
                </a:lnTo>
                <a:lnTo>
                  <a:pt x="8" y="253"/>
                </a:lnTo>
                <a:lnTo>
                  <a:pt x="11" y="260"/>
                </a:lnTo>
                <a:lnTo>
                  <a:pt x="16" y="265"/>
                </a:lnTo>
                <a:lnTo>
                  <a:pt x="21" y="271"/>
                </a:lnTo>
                <a:lnTo>
                  <a:pt x="27" y="276"/>
                </a:lnTo>
                <a:lnTo>
                  <a:pt x="32" y="280"/>
                </a:lnTo>
                <a:lnTo>
                  <a:pt x="38" y="284"/>
                </a:lnTo>
                <a:lnTo>
                  <a:pt x="45" y="287"/>
                </a:lnTo>
                <a:lnTo>
                  <a:pt x="51" y="289"/>
                </a:lnTo>
                <a:lnTo>
                  <a:pt x="58" y="291"/>
                </a:lnTo>
                <a:lnTo>
                  <a:pt x="65" y="292"/>
                </a:lnTo>
                <a:lnTo>
                  <a:pt x="73" y="292"/>
                </a:lnTo>
                <a:lnTo>
                  <a:pt x="158" y="292"/>
                </a:lnTo>
                <a:lnTo>
                  <a:pt x="166" y="293"/>
                </a:lnTo>
                <a:lnTo>
                  <a:pt x="172" y="294"/>
                </a:lnTo>
                <a:lnTo>
                  <a:pt x="179" y="298"/>
                </a:lnTo>
                <a:lnTo>
                  <a:pt x="184" y="303"/>
                </a:lnTo>
                <a:lnTo>
                  <a:pt x="189" y="308"/>
                </a:lnTo>
                <a:lnTo>
                  <a:pt x="192" y="315"/>
                </a:lnTo>
                <a:lnTo>
                  <a:pt x="194" y="321"/>
                </a:lnTo>
                <a:lnTo>
                  <a:pt x="195" y="329"/>
                </a:lnTo>
                <a:lnTo>
                  <a:pt x="195" y="341"/>
                </a:lnTo>
                <a:lnTo>
                  <a:pt x="194" y="351"/>
                </a:lnTo>
                <a:lnTo>
                  <a:pt x="193" y="360"/>
                </a:lnTo>
                <a:lnTo>
                  <a:pt x="191" y="370"/>
                </a:lnTo>
                <a:lnTo>
                  <a:pt x="188" y="379"/>
                </a:lnTo>
                <a:lnTo>
                  <a:pt x="183" y="386"/>
                </a:lnTo>
                <a:lnTo>
                  <a:pt x="179" y="395"/>
                </a:lnTo>
                <a:lnTo>
                  <a:pt x="172" y="402"/>
                </a:lnTo>
                <a:lnTo>
                  <a:pt x="166" y="410"/>
                </a:lnTo>
                <a:lnTo>
                  <a:pt x="158" y="416"/>
                </a:lnTo>
                <a:lnTo>
                  <a:pt x="151" y="422"/>
                </a:lnTo>
                <a:lnTo>
                  <a:pt x="143" y="427"/>
                </a:lnTo>
                <a:lnTo>
                  <a:pt x="135" y="432"/>
                </a:lnTo>
                <a:lnTo>
                  <a:pt x="126" y="435"/>
                </a:lnTo>
                <a:lnTo>
                  <a:pt x="116" y="437"/>
                </a:lnTo>
                <a:lnTo>
                  <a:pt x="108" y="438"/>
                </a:lnTo>
                <a:lnTo>
                  <a:pt x="97" y="438"/>
                </a:lnTo>
                <a:lnTo>
                  <a:pt x="73" y="438"/>
                </a:lnTo>
                <a:lnTo>
                  <a:pt x="68" y="439"/>
                </a:lnTo>
                <a:lnTo>
                  <a:pt x="63" y="440"/>
                </a:lnTo>
                <a:lnTo>
                  <a:pt x="60" y="442"/>
                </a:lnTo>
                <a:lnTo>
                  <a:pt x="56" y="446"/>
                </a:lnTo>
                <a:lnTo>
                  <a:pt x="53" y="449"/>
                </a:lnTo>
                <a:lnTo>
                  <a:pt x="50" y="453"/>
                </a:lnTo>
                <a:lnTo>
                  <a:pt x="49" y="457"/>
                </a:lnTo>
                <a:lnTo>
                  <a:pt x="48" y="463"/>
                </a:lnTo>
                <a:lnTo>
                  <a:pt x="48" y="511"/>
                </a:lnTo>
                <a:lnTo>
                  <a:pt x="49" y="516"/>
                </a:lnTo>
                <a:lnTo>
                  <a:pt x="50" y="520"/>
                </a:lnTo>
                <a:lnTo>
                  <a:pt x="53" y="524"/>
                </a:lnTo>
                <a:lnTo>
                  <a:pt x="56" y="529"/>
                </a:lnTo>
                <a:lnTo>
                  <a:pt x="60" y="532"/>
                </a:lnTo>
                <a:lnTo>
                  <a:pt x="63" y="534"/>
                </a:lnTo>
                <a:lnTo>
                  <a:pt x="68" y="535"/>
                </a:lnTo>
                <a:lnTo>
                  <a:pt x="73" y="535"/>
                </a:lnTo>
                <a:lnTo>
                  <a:pt x="97" y="535"/>
                </a:lnTo>
                <a:lnTo>
                  <a:pt x="117" y="535"/>
                </a:lnTo>
                <a:lnTo>
                  <a:pt x="136" y="532"/>
                </a:lnTo>
                <a:lnTo>
                  <a:pt x="155" y="527"/>
                </a:lnTo>
                <a:lnTo>
                  <a:pt x="172" y="520"/>
                </a:lnTo>
                <a:lnTo>
                  <a:pt x="190" y="511"/>
                </a:lnTo>
                <a:lnTo>
                  <a:pt x="206" y="502"/>
                </a:lnTo>
                <a:lnTo>
                  <a:pt x="221" y="491"/>
                </a:lnTo>
                <a:lnTo>
                  <a:pt x="235" y="479"/>
                </a:lnTo>
                <a:lnTo>
                  <a:pt x="248" y="465"/>
                </a:lnTo>
                <a:lnTo>
                  <a:pt x="259" y="450"/>
                </a:lnTo>
                <a:lnTo>
                  <a:pt x="269" y="434"/>
                </a:lnTo>
                <a:lnTo>
                  <a:pt x="277" y="416"/>
                </a:lnTo>
                <a:lnTo>
                  <a:pt x="284" y="398"/>
                </a:lnTo>
                <a:lnTo>
                  <a:pt x="288" y="380"/>
                </a:lnTo>
                <a:lnTo>
                  <a:pt x="291" y="360"/>
                </a:lnTo>
                <a:lnTo>
                  <a:pt x="292" y="341"/>
                </a:lnTo>
                <a:lnTo>
                  <a:pt x="292" y="73"/>
                </a:lnTo>
                <a:lnTo>
                  <a:pt x="292" y="65"/>
                </a:lnTo>
                <a:lnTo>
                  <a:pt x="291" y="58"/>
                </a:lnTo>
                <a:lnTo>
                  <a:pt x="289" y="51"/>
                </a:lnTo>
                <a:lnTo>
                  <a:pt x="287" y="45"/>
                </a:lnTo>
                <a:lnTo>
                  <a:pt x="284" y="38"/>
                </a:lnTo>
                <a:lnTo>
                  <a:pt x="280" y="32"/>
                </a:lnTo>
                <a:lnTo>
                  <a:pt x="276" y="27"/>
                </a:lnTo>
                <a:lnTo>
                  <a:pt x="271" y="21"/>
                </a:lnTo>
                <a:lnTo>
                  <a:pt x="265" y="16"/>
                </a:lnTo>
                <a:lnTo>
                  <a:pt x="260" y="11"/>
                </a:lnTo>
                <a:lnTo>
                  <a:pt x="253" y="8"/>
                </a:lnTo>
                <a:lnTo>
                  <a:pt x="247" y="5"/>
                </a:lnTo>
                <a:lnTo>
                  <a:pt x="240" y="3"/>
                </a:lnTo>
                <a:lnTo>
                  <a:pt x="234" y="2"/>
                </a:lnTo>
                <a:lnTo>
                  <a:pt x="226" y="1"/>
                </a:lnTo>
                <a:lnTo>
                  <a:pt x="219"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3" name="Freeform 57">
            <a:extLst>
              <a:ext uri="{FF2B5EF4-FFF2-40B4-BE49-F238E27FC236}">
                <a16:creationId xmlns:a16="http://schemas.microsoft.com/office/drawing/2014/main" id="{61393C6D-AFDA-C148-93CD-873C78F4705F}"/>
              </a:ext>
            </a:extLst>
          </p:cNvPr>
          <p:cNvSpPr>
            <a:spLocks/>
          </p:cNvSpPr>
          <p:nvPr/>
        </p:nvSpPr>
        <p:spPr bwMode="auto">
          <a:xfrm>
            <a:off x="12270616" y="1437955"/>
            <a:ext cx="429759" cy="784969"/>
          </a:xfrm>
          <a:custGeom>
            <a:avLst/>
            <a:gdLst>
              <a:gd name="T0" fmla="*/ 266 w 293"/>
              <a:gd name="T1" fmla="*/ 16 h 535"/>
              <a:gd name="T2" fmla="*/ 254 w 293"/>
              <a:gd name="T3" fmla="*/ 8 h 535"/>
              <a:gd name="T4" fmla="*/ 241 w 293"/>
              <a:gd name="T5" fmla="*/ 3 h 535"/>
              <a:gd name="T6" fmla="*/ 227 w 293"/>
              <a:gd name="T7" fmla="*/ 1 h 535"/>
              <a:gd name="T8" fmla="*/ 73 w 293"/>
              <a:gd name="T9" fmla="*/ 0 h 535"/>
              <a:gd name="T10" fmla="*/ 58 w 293"/>
              <a:gd name="T11" fmla="*/ 2 h 535"/>
              <a:gd name="T12" fmla="*/ 45 w 293"/>
              <a:gd name="T13" fmla="*/ 5 h 535"/>
              <a:gd name="T14" fmla="*/ 32 w 293"/>
              <a:gd name="T15" fmla="*/ 11 h 535"/>
              <a:gd name="T16" fmla="*/ 21 w 293"/>
              <a:gd name="T17" fmla="*/ 21 h 535"/>
              <a:gd name="T18" fmla="*/ 12 w 293"/>
              <a:gd name="T19" fmla="*/ 32 h 535"/>
              <a:gd name="T20" fmla="*/ 5 w 293"/>
              <a:gd name="T21" fmla="*/ 45 h 535"/>
              <a:gd name="T22" fmla="*/ 1 w 293"/>
              <a:gd name="T23" fmla="*/ 58 h 535"/>
              <a:gd name="T24" fmla="*/ 0 w 293"/>
              <a:gd name="T25" fmla="*/ 73 h 535"/>
              <a:gd name="T26" fmla="*/ 0 w 293"/>
              <a:gd name="T27" fmla="*/ 226 h 535"/>
              <a:gd name="T28" fmla="*/ 3 w 293"/>
              <a:gd name="T29" fmla="*/ 240 h 535"/>
              <a:gd name="T30" fmla="*/ 9 w 293"/>
              <a:gd name="T31" fmla="*/ 253 h 535"/>
              <a:gd name="T32" fmla="*/ 16 w 293"/>
              <a:gd name="T33" fmla="*/ 265 h 535"/>
              <a:gd name="T34" fmla="*/ 27 w 293"/>
              <a:gd name="T35" fmla="*/ 276 h 535"/>
              <a:gd name="T36" fmla="*/ 39 w 293"/>
              <a:gd name="T37" fmla="*/ 284 h 535"/>
              <a:gd name="T38" fmla="*/ 52 w 293"/>
              <a:gd name="T39" fmla="*/ 289 h 535"/>
              <a:gd name="T40" fmla="*/ 66 w 293"/>
              <a:gd name="T41" fmla="*/ 292 h 535"/>
              <a:gd name="T42" fmla="*/ 159 w 293"/>
              <a:gd name="T43" fmla="*/ 292 h 535"/>
              <a:gd name="T44" fmla="*/ 173 w 293"/>
              <a:gd name="T45" fmla="*/ 294 h 535"/>
              <a:gd name="T46" fmla="*/ 183 w 293"/>
              <a:gd name="T47" fmla="*/ 303 h 535"/>
              <a:gd name="T48" fmla="*/ 192 w 293"/>
              <a:gd name="T49" fmla="*/ 315 h 535"/>
              <a:gd name="T50" fmla="*/ 194 w 293"/>
              <a:gd name="T51" fmla="*/ 329 h 535"/>
              <a:gd name="T52" fmla="*/ 194 w 293"/>
              <a:gd name="T53" fmla="*/ 351 h 535"/>
              <a:gd name="T54" fmla="*/ 191 w 293"/>
              <a:gd name="T55" fmla="*/ 370 h 535"/>
              <a:gd name="T56" fmla="*/ 183 w 293"/>
              <a:gd name="T57" fmla="*/ 386 h 535"/>
              <a:gd name="T58" fmla="*/ 173 w 293"/>
              <a:gd name="T59" fmla="*/ 402 h 535"/>
              <a:gd name="T60" fmla="*/ 159 w 293"/>
              <a:gd name="T61" fmla="*/ 416 h 535"/>
              <a:gd name="T62" fmla="*/ 144 w 293"/>
              <a:gd name="T63" fmla="*/ 427 h 535"/>
              <a:gd name="T64" fmla="*/ 126 w 293"/>
              <a:gd name="T65" fmla="*/ 435 h 535"/>
              <a:gd name="T66" fmla="*/ 107 w 293"/>
              <a:gd name="T67" fmla="*/ 438 h 535"/>
              <a:gd name="T68" fmla="*/ 73 w 293"/>
              <a:gd name="T69" fmla="*/ 438 h 535"/>
              <a:gd name="T70" fmla="*/ 64 w 293"/>
              <a:gd name="T71" fmla="*/ 440 h 535"/>
              <a:gd name="T72" fmla="*/ 56 w 293"/>
              <a:gd name="T73" fmla="*/ 446 h 535"/>
              <a:gd name="T74" fmla="*/ 51 w 293"/>
              <a:gd name="T75" fmla="*/ 453 h 535"/>
              <a:gd name="T76" fmla="*/ 48 w 293"/>
              <a:gd name="T77" fmla="*/ 463 h 535"/>
              <a:gd name="T78" fmla="*/ 48 w 293"/>
              <a:gd name="T79" fmla="*/ 516 h 535"/>
              <a:gd name="T80" fmla="*/ 53 w 293"/>
              <a:gd name="T81" fmla="*/ 524 h 535"/>
              <a:gd name="T82" fmla="*/ 59 w 293"/>
              <a:gd name="T83" fmla="*/ 532 h 535"/>
              <a:gd name="T84" fmla="*/ 68 w 293"/>
              <a:gd name="T85" fmla="*/ 535 h 535"/>
              <a:gd name="T86" fmla="*/ 97 w 293"/>
              <a:gd name="T87" fmla="*/ 535 h 535"/>
              <a:gd name="T88" fmla="*/ 136 w 293"/>
              <a:gd name="T89" fmla="*/ 532 h 535"/>
              <a:gd name="T90" fmla="*/ 173 w 293"/>
              <a:gd name="T91" fmla="*/ 520 h 535"/>
              <a:gd name="T92" fmla="*/ 206 w 293"/>
              <a:gd name="T93" fmla="*/ 502 h 535"/>
              <a:gd name="T94" fmla="*/ 235 w 293"/>
              <a:gd name="T95" fmla="*/ 479 h 535"/>
              <a:gd name="T96" fmla="*/ 258 w 293"/>
              <a:gd name="T97" fmla="*/ 450 h 535"/>
              <a:gd name="T98" fmla="*/ 276 w 293"/>
              <a:gd name="T99" fmla="*/ 416 h 535"/>
              <a:gd name="T100" fmla="*/ 288 w 293"/>
              <a:gd name="T101" fmla="*/ 380 h 535"/>
              <a:gd name="T102" fmla="*/ 293 w 293"/>
              <a:gd name="T103" fmla="*/ 341 h 535"/>
              <a:gd name="T104" fmla="*/ 291 w 293"/>
              <a:gd name="T105" fmla="*/ 65 h 535"/>
              <a:gd name="T106" fmla="*/ 289 w 293"/>
              <a:gd name="T107" fmla="*/ 51 h 535"/>
              <a:gd name="T108" fmla="*/ 284 w 293"/>
              <a:gd name="T109" fmla="*/ 38 h 535"/>
              <a:gd name="T110" fmla="*/ 275 w 293"/>
              <a:gd name="T111" fmla="*/ 27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3" h="535">
                <a:moveTo>
                  <a:pt x="271" y="21"/>
                </a:moveTo>
                <a:lnTo>
                  <a:pt x="266" y="16"/>
                </a:lnTo>
                <a:lnTo>
                  <a:pt x="259" y="11"/>
                </a:lnTo>
                <a:lnTo>
                  <a:pt x="254" y="8"/>
                </a:lnTo>
                <a:lnTo>
                  <a:pt x="247" y="5"/>
                </a:lnTo>
                <a:lnTo>
                  <a:pt x="241" y="3"/>
                </a:lnTo>
                <a:lnTo>
                  <a:pt x="233" y="2"/>
                </a:lnTo>
                <a:lnTo>
                  <a:pt x="227" y="1"/>
                </a:lnTo>
                <a:lnTo>
                  <a:pt x="219" y="0"/>
                </a:lnTo>
                <a:lnTo>
                  <a:pt x="73" y="0"/>
                </a:lnTo>
                <a:lnTo>
                  <a:pt x="66" y="1"/>
                </a:lnTo>
                <a:lnTo>
                  <a:pt x="58" y="2"/>
                </a:lnTo>
                <a:lnTo>
                  <a:pt x="52" y="3"/>
                </a:lnTo>
                <a:lnTo>
                  <a:pt x="45" y="5"/>
                </a:lnTo>
                <a:lnTo>
                  <a:pt x="39" y="8"/>
                </a:lnTo>
                <a:lnTo>
                  <a:pt x="32" y="11"/>
                </a:lnTo>
                <a:lnTo>
                  <a:pt x="27" y="16"/>
                </a:lnTo>
                <a:lnTo>
                  <a:pt x="21" y="21"/>
                </a:lnTo>
                <a:lnTo>
                  <a:pt x="16" y="27"/>
                </a:lnTo>
                <a:lnTo>
                  <a:pt x="12" y="32"/>
                </a:lnTo>
                <a:lnTo>
                  <a:pt x="9" y="38"/>
                </a:lnTo>
                <a:lnTo>
                  <a:pt x="5" y="45"/>
                </a:lnTo>
                <a:lnTo>
                  <a:pt x="3" y="51"/>
                </a:lnTo>
                <a:lnTo>
                  <a:pt x="1" y="58"/>
                </a:lnTo>
                <a:lnTo>
                  <a:pt x="0" y="65"/>
                </a:lnTo>
                <a:lnTo>
                  <a:pt x="0" y="73"/>
                </a:lnTo>
                <a:lnTo>
                  <a:pt x="0" y="219"/>
                </a:lnTo>
                <a:lnTo>
                  <a:pt x="0" y="226"/>
                </a:lnTo>
                <a:lnTo>
                  <a:pt x="1" y="234"/>
                </a:lnTo>
                <a:lnTo>
                  <a:pt x="3" y="240"/>
                </a:lnTo>
                <a:lnTo>
                  <a:pt x="5" y="247"/>
                </a:lnTo>
                <a:lnTo>
                  <a:pt x="9" y="253"/>
                </a:lnTo>
                <a:lnTo>
                  <a:pt x="12" y="260"/>
                </a:lnTo>
                <a:lnTo>
                  <a:pt x="16" y="265"/>
                </a:lnTo>
                <a:lnTo>
                  <a:pt x="21" y="271"/>
                </a:lnTo>
                <a:lnTo>
                  <a:pt x="27" y="276"/>
                </a:lnTo>
                <a:lnTo>
                  <a:pt x="32" y="280"/>
                </a:lnTo>
                <a:lnTo>
                  <a:pt x="39" y="284"/>
                </a:lnTo>
                <a:lnTo>
                  <a:pt x="45" y="287"/>
                </a:lnTo>
                <a:lnTo>
                  <a:pt x="52" y="289"/>
                </a:lnTo>
                <a:lnTo>
                  <a:pt x="58" y="291"/>
                </a:lnTo>
                <a:lnTo>
                  <a:pt x="66" y="292"/>
                </a:lnTo>
                <a:lnTo>
                  <a:pt x="73" y="292"/>
                </a:lnTo>
                <a:lnTo>
                  <a:pt x="159" y="292"/>
                </a:lnTo>
                <a:lnTo>
                  <a:pt x="165" y="293"/>
                </a:lnTo>
                <a:lnTo>
                  <a:pt x="173" y="294"/>
                </a:lnTo>
                <a:lnTo>
                  <a:pt x="178" y="298"/>
                </a:lnTo>
                <a:lnTo>
                  <a:pt x="183" y="303"/>
                </a:lnTo>
                <a:lnTo>
                  <a:pt x="189" y="308"/>
                </a:lnTo>
                <a:lnTo>
                  <a:pt x="192" y="315"/>
                </a:lnTo>
                <a:lnTo>
                  <a:pt x="194" y="321"/>
                </a:lnTo>
                <a:lnTo>
                  <a:pt x="194" y="329"/>
                </a:lnTo>
                <a:lnTo>
                  <a:pt x="194" y="341"/>
                </a:lnTo>
                <a:lnTo>
                  <a:pt x="194" y="351"/>
                </a:lnTo>
                <a:lnTo>
                  <a:pt x="193" y="360"/>
                </a:lnTo>
                <a:lnTo>
                  <a:pt x="191" y="370"/>
                </a:lnTo>
                <a:lnTo>
                  <a:pt x="188" y="379"/>
                </a:lnTo>
                <a:lnTo>
                  <a:pt x="183" y="386"/>
                </a:lnTo>
                <a:lnTo>
                  <a:pt x="178" y="395"/>
                </a:lnTo>
                <a:lnTo>
                  <a:pt x="173" y="402"/>
                </a:lnTo>
                <a:lnTo>
                  <a:pt x="166" y="410"/>
                </a:lnTo>
                <a:lnTo>
                  <a:pt x="159" y="416"/>
                </a:lnTo>
                <a:lnTo>
                  <a:pt x="151" y="422"/>
                </a:lnTo>
                <a:lnTo>
                  <a:pt x="144" y="427"/>
                </a:lnTo>
                <a:lnTo>
                  <a:pt x="135" y="432"/>
                </a:lnTo>
                <a:lnTo>
                  <a:pt x="126" y="435"/>
                </a:lnTo>
                <a:lnTo>
                  <a:pt x="117" y="437"/>
                </a:lnTo>
                <a:lnTo>
                  <a:pt x="107" y="438"/>
                </a:lnTo>
                <a:lnTo>
                  <a:pt x="97" y="438"/>
                </a:lnTo>
                <a:lnTo>
                  <a:pt x="73" y="438"/>
                </a:lnTo>
                <a:lnTo>
                  <a:pt x="68" y="439"/>
                </a:lnTo>
                <a:lnTo>
                  <a:pt x="64" y="440"/>
                </a:lnTo>
                <a:lnTo>
                  <a:pt x="59" y="442"/>
                </a:lnTo>
                <a:lnTo>
                  <a:pt x="56" y="446"/>
                </a:lnTo>
                <a:lnTo>
                  <a:pt x="53" y="449"/>
                </a:lnTo>
                <a:lnTo>
                  <a:pt x="51" y="453"/>
                </a:lnTo>
                <a:lnTo>
                  <a:pt x="48" y="457"/>
                </a:lnTo>
                <a:lnTo>
                  <a:pt x="48" y="463"/>
                </a:lnTo>
                <a:lnTo>
                  <a:pt x="48" y="511"/>
                </a:lnTo>
                <a:lnTo>
                  <a:pt x="48" y="516"/>
                </a:lnTo>
                <a:lnTo>
                  <a:pt x="51" y="520"/>
                </a:lnTo>
                <a:lnTo>
                  <a:pt x="53" y="524"/>
                </a:lnTo>
                <a:lnTo>
                  <a:pt x="56" y="529"/>
                </a:lnTo>
                <a:lnTo>
                  <a:pt x="59" y="532"/>
                </a:lnTo>
                <a:lnTo>
                  <a:pt x="64" y="534"/>
                </a:lnTo>
                <a:lnTo>
                  <a:pt x="68" y="535"/>
                </a:lnTo>
                <a:lnTo>
                  <a:pt x="73" y="535"/>
                </a:lnTo>
                <a:lnTo>
                  <a:pt x="97" y="535"/>
                </a:lnTo>
                <a:lnTo>
                  <a:pt x="117" y="535"/>
                </a:lnTo>
                <a:lnTo>
                  <a:pt x="136" y="532"/>
                </a:lnTo>
                <a:lnTo>
                  <a:pt x="154" y="527"/>
                </a:lnTo>
                <a:lnTo>
                  <a:pt x="173" y="520"/>
                </a:lnTo>
                <a:lnTo>
                  <a:pt x="190" y="511"/>
                </a:lnTo>
                <a:lnTo>
                  <a:pt x="206" y="502"/>
                </a:lnTo>
                <a:lnTo>
                  <a:pt x="221" y="491"/>
                </a:lnTo>
                <a:lnTo>
                  <a:pt x="235" y="479"/>
                </a:lnTo>
                <a:lnTo>
                  <a:pt x="247" y="465"/>
                </a:lnTo>
                <a:lnTo>
                  <a:pt x="258" y="450"/>
                </a:lnTo>
                <a:lnTo>
                  <a:pt x="268" y="434"/>
                </a:lnTo>
                <a:lnTo>
                  <a:pt x="276" y="416"/>
                </a:lnTo>
                <a:lnTo>
                  <a:pt x="283" y="398"/>
                </a:lnTo>
                <a:lnTo>
                  <a:pt x="288" y="380"/>
                </a:lnTo>
                <a:lnTo>
                  <a:pt x="291" y="360"/>
                </a:lnTo>
                <a:lnTo>
                  <a:pt x="293" y="341"/>
                </a:lnTo>
                <a:lnTo>
                  <a:pt x="293" y="73"/>
                </a:lnTo>
                <a:lnTo>
                  <a:pt x="291" y="65"/>
                </a:lnTo>
                <a:lnTo>
                  <a:pt x="290" y="58"/>
                </a:lnTo>
                <a:lnTo>
                  <a:pt x="289" y="51"/>
                </a:lnTo>
                <a:lnTo>
                  <a:pt x="287" y="45"/>
                </a:lnTo>
                <a:lnTo>
                  <a:pt x="284" y="38"/>
                </a:lnTo>
                <a:lnTo>
                  <a:pt x="280" y="32"/>
                </a:lnTo>
                <a:lnTo>
                  <a:pt x="275" y="27"/>
                </a:lnTo>
                <a:lnTo>
                  <a:pt x="271" y="2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4" name="Freeform 58">
            <a:extLst>
              <a:ext uri="{FF2B5EF4-FFF2-40B4-BE49-F238E27FC236}">
                <a16:creationId xmlns:a16="http://schemas.microsoft.com/office/drawing/2014/main" id="{9415E21C-ECCC-7749-8475-2EB37C80F79D}"/>
              </a:ext>
            </a:extLst>
          </p:cNvPr>
          <p:cNvSpPr>
            <a:spLocks noEditPoints="1"/>
          </p:cNvSpPr>
          <p:nvPr/>
        </p:nvSpPr>
        <p:spPr bwMode="auto">
          <a:xfrm>
            <a:off x="9630669" y="7169534"/>
            <a:ext cx="1013004" cy="714804"/>
          </a:xfrm>
          <a:custGeom>
            <a:avLst/>
            <a:gdLst>
              <a:gd name="T0" fmla="*/ 524 w 692"/>
              <a:gd name="T1" fmla="*/ 19 h 487"/>
              <a:gd name="T2" fmla="*/ 514 w 692"/>
              <a:gd name="T3" fmla="*/ 6 h 487"/>
              <a:gd name="T4" fmla="*/ 508 w 692"/>
              <a:gd name="T5" fmla="*/ 1 h 487"/>
              <a:gd name="T6" fmla="*/ 500 w 692"/>
              <a:gd name="T7" fmla="*/ 0 h 487"/>
              <a:gd name="T8" fmla="*/ 376 w 692"/>
              <a:gd name="T9" fmla="*/ 1 h 487"/>
              <a:gd name="T10" fmla="*/ 382 w 692"/>
              <a:gd name="T11" fmla="*/ 8 h 487"/>
              <a:gd name="T12" fmla="*/ 390 w 692"/>
              <a:gd name="T13" fmla="*/ 86 h 487"/>
              <a:gd name="T14" fmla="*/ 387 w 692"/>
              <a:gd name="T15" fmla="*/ 94 h 487"/>
              <a:gd name="T16" fmla="*/ 378 w 692"/>
              <a:gd name="T17" fmla="*/ 97 h 487"/>
              <a:gd name="T18" fmla="*/ 310 w 692"/>
              <a:gd name="T19" fmla="*/ 96 h 487"/>
              <a:gd name="T20" fmla="*/ 305 w 692"/>
              <a:gd name="T21" fmla="*/ 90 h 487"/>
              <a:gd name="T22" fmla="*/ 309 w 692"/>
              <a:gd name="T23" fmla="*/ 12 h 487"/>
              <a:gd name="T24" fmla="*/ 313 w 692"/>
              <a:gd name="T25" fmla="*/ 4 h 487"/>
              <a:gd name="T26" fmla="*/ 322 w 692"/>
              <a:gd name="T27" fmla="*/ 0 h 487"/>
              <a:gd name="T28" fmla="*/ 189 w 692"/>
              <a:gd name="T29" fmla="*/ 0 h 487"/>
              <a:gd name="T30" fmla="*/ 183 w 692"/>
              <a:gd name="T31" fmla="*/ 4 h 487"/>
              <a:gd name="T32" fmla="*/ 173 w 692"/>
              <a:gd name="T33" fmla="*/ 11 h 487"/>
              <a:gd name="T34" fmla="*/ 10 w 692"/>
              <a:gd name="T35" fmla="*/ 415 h 487"/>
              <a:gd name="T36" fmla="*/ 3 w 692"/>
              <a:gd name="T37" fmla="*/ 438 h 487"/>
              <a:gd name="T38" fmla="*/ 0 w 692"/>
              <a:gd name="T39" fmla="*/ 459 h 487"/>
              <a:gd name="T40" fmla="*/ 1 w 692"/>
              <a:gd name="T41" fmla="*/ 471 h 487"/>
              <a:gd name="T42" fmla="*/ 4 w 692"/>
              <a:gd name="T43" fmla="*/ 481 h 487"/>
              <a:gd name="T44" fmla="*/ 10 w 692"/>
              <a:gd name="T45" fmla="*/ 485 h 487"/>
              <a:gd name="T46" fmla="*/ 17 w 692"/>
              <a:gd name="T47" fmla="*/ 487 h 487"/>
              <a:gd name="T48" fmla="*/ 281 w 692"/>
              <a:gd name="T49" fmla="*/ 486 h 487"/>
              <a:gd name="T50" fmla="*/ 274 w 692"/>
              <a:gd name="T51" fmla="*/ 480 h 487"/>
              <a:gd name="T52" fmla="*/ 282 w 692"/>
              <a:gd name="T53" fmla="*/ 377 h 487"/>
              <a:gd name="T54" fmla="*/ 286 w 692"/>
              <a:gd name="T55" fmla="*/ 370 h 487"/>
              <a:gd name="T56" fmla="*/ 295 w 692"/>
              <a:gd name="T57" fmla="*/ 365 h 487"/>
              <a:gd name="T58" fmla="*/ 403 w 692"/>
              <a:gd name="T59" fmla="*/ 366 h 487"/>
              <a:gd name="T60" fmla="*/ 411 w 692"/>
              <a:gd name="T61" fmla="*/ 373 h 487"/>
              <a:gd name="T62" fmla="*/ 419 w 692"/>
              <a:gd name="T63" fmla="*/ 475 h 487"/>
              <a:gd name="T64" fmla="*/ 416 w 692"/>
              <a:gd name="T65" fmla="*/ 484 h 487"/>
              <a:gd name="T66" fmla="*/ 407 w 692"/>
              <a:gd name="T67" fmla="*/ 487 h 487"/>
              <a:gd name="T68" fmla="*/ 679 w 692"/>
              <a:gd name="T69" fmla="*/ 487 h 487"/>
              <a:gd name="T70" fmla="*/ 686 w 692"/>
              <a:gd name="T71" fmla="*/ 483 h 487"/>
              <a:gd name="T72" fmla="*/ 690 w 692"/>
              <a:gd name="T73" fmla="*/ 476 h 487"/>
              <a:gd name="T74" fmla="*/ 692 w 692"/>
              <a:gd name="T75" fmla="*/ 466 h 487"/>
              <a:gd name="T76" fmla="*/ 692 w 692"/>
              <a:gd name="T77" fmla="*/ 449 h 487"/>
              <a:gd name="T78" fmla="*/ 687 w 692"/>
              <a:gd name="T79" fmla="*/ 427 h 487"/>
              <a:gd name="T80" fmla="*/ 404 w 692"/>
              <a:gd name="T81" fmla="*/ 282 h 487"/>
              <a:gd name="T82" fmla="*/ 401 w 692"/>
              <a:gd name="T83" fmla="*/ 290 h 487"/>
              <a:gd name="T84" fmla="*/ 393 w 692"/>
              <a:gd name="T85" fmla="*/ 293 h 487"/>
              <a:gd name="T86" fmla="*/ 296 w 692"/>
              <a:gd name="T87" fmla="*/ 292 h 487"/>
              <a:gd name="T88" fmla="*/ 290 w 692"/>
              <a:gd name="T89" fmla="*/ 286 h 487"/>
              <a:gd name="T90" fmla="*/ 290 w 692"/>
              <a:gd name="T91" fmla="*/ 280 h 487"/>
              <a:gd name="T92" fmla="*/ 299 w 692"/>
              <a:gd name="T93" fmla="*/ 154 h 487"/>
              <a:gd name="T94" fmla="*/ 307 w 692"/>
              <a:gd name="T95" fmla="*/ 147 h 487"/>
              <a:gd name="T96" fmla="*/ 382 w 692"/>
              <a:gd name="T97" fmla="*/ 146 h 487"/>
              <a:gd name="T98" fmla="*/ 391 w 692"/>
              <a:gd name="T99" fmla="*/ 150 h 487"/>
              <a:gd name="T100" fmla="*/ 395 w 692"/>
              <a:gd name="T101" fmla="*/ 159 h 487"/>
              <a:gd name="T102" fmla="*/ 404 w 692"/>
              <a:gd name="T103" fmla="*/ 28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2" h="487">
                <a:moveTo>
                  <a:pt x="683" y="415"/>
                </a:moveTo>
                <a:lnTo>
                  <a:pt x="524" y="19"/>
                </a:lnTo>
                <a:lnTo>
                  <a:pt x="521" y="11"/>
                </a:lnTo>
                <a:lnTo>
                  <a:pt x="514" y="6"/>
                </a:lnTo>
                <a:lnTo>
                  <a:pt x="511" y="4"/>
                </a:lnTo>
                <a:lnTo>
                  <a:pt x="508" y="1"/>
                </a:lnTo>
                <a:lnTo>
                  <a:pt x="503" y="0"/>
                </a:lnTo>
                <a:lnTo>
                  <a:pt x="500" y="0"/>
                </a:lnTo>
                <a:lnTo>
                  <a:pt x="371" y="0"/>
                </a:lnTo>
                <a:lnTo>
                  <a:pt x="376" y="1"/>
                </a:lnTo>
                <a:lnTo>
                  <a:pt x="379" y="4"/>
                </a:lnTo>
                <a:lnTo>
                  <a:pt x="382" y="8"/>
                </a:lnTo>
                <a:lnTo>
                  <a:pt x="384" y="12"/>
                </a:lnTo>
                <a:lnTo>
                  <a:pt x="390" y="86"/>
                </a:lnTo>
                <a:lnTo>
                  <a:pt x="389" y="90"/>
                </a:lnTo>
                <a:lnTo>
                  <a:pt x="387" y="94"/>
                </a:lnTo>
                <a:lnTo>
                  <a:pt x="382" y="96"/>
                </a:lnTo>
                <a:lnTo>
                  <a:pt x="378" y="97"/>
                </a:lnTo>
                <a:lnTo>
                  <a:pt x="315" y="97"/>
                </a:lnTo>
                <a:lnTo>
                  <a:pt x="310" y="96"/>
                </a:lnTo>
                <a:lnTo>
                  <a:pt x="307" y="94"/>
                </a:lnTo>
                <a:lnTo>
                  <a:pt x="305" y="90"/>
                </a:lnTo>
                <a:lnTo>
                  <a:pt x="304" y="86"/>
                </a:lnTo>
                <a:lnTo>
                  <a:pt x="309" y="12"/>
                </a:lnTo>
                <a:lnTo>
                  <a:pt x="310" y="8"/>
                </a:lnTo>
                <a:lnTo>
                  <a:pt x="313" y="4"/>
                </a:lnTo>
                <a:lnTo>
                  <a:pt x="318" y="1"/>
                </a:lnTo>
                <a:lnTo>
                  <a:pt x="322" y="0"/>
                </a:lnTo>
                <a:lnTo>
                  <a:pt x="193" y="0"/>
                </a:lnTo>
                <a:lnTo>
                  <a:pt x="189" y="0"/>
                </a:lnTo>
                <a:lnTo>
                  <a:pt x="186" y="1"/>
                </a:lnTo>
                <a:lnTo>
                  <a:pt x="183" y="4"/>
                </a:lnTo>
                <a:lnTo>
                  <a:pt x="178" y="6"/>
                </a:lnTo>
                <a:lnTo>
                  <a:pt x="173" y="11"/>
                </a:lnTo>
                <a:lnTo>
                  <a:pt x="169" y="19"/>
                </a:lnTo>
                <a:lnTo>
                  <a:pt x="10" y="415"/>
                </a:lnTo>
                <a:lnTo>
                  <a:pt x="6" y="427"/>
                </a:lnTo>
                <a:lnTo>
                  <a:pt x="3" y="438"/>
                </a:lnTo>
                <a:lnTo>
                  <a:pt x="1" y="449"/>
                </a:lnTo>
                <a:lnTo>
                  <a:pt x="0" y="459"/>
                </a:lnTo>
                <a:lnTo>
                  <a:pt x="0" y="466"/>
                </a:lnTo>
                <a:lnTo>
                  <a:pt x="1" y="471"/>
                </a:lnTo>
                <a:lnTo>
                  <a:pt x="3" y="476"/>
                </a:lnTo>
                <a:lnTo>
                  <a:pt x="4" y="481"/>
                </a:lnTo>
                <a:lnTo>
                  <a:pt x="8" y="483"/>
                </a:lnTo>
                <a:lnTo>
                  <a:pt x="10" y="485"/>
                </a:lnTo>
                <a:lnTo>
                  <a:pt x="14" y="487"/>
                </a:lnTo>
                <a:lnTo>
                  <a:pt x="17" y="487"/>
                </a:lnTo>
                <a:lnTo>
                  <a:pt x="285" y="487"/>
                </a:lnTo>
                <a:lnTo>
                  <a:pt x="281" y="486"/>
                </a:lnTo>
                <a:lnTo>
                  <a:pt x="278" y="484"/>
                </a:lnTo>
                <a:lnTo>
                  <a:pt x="274" y="480"/>
                </a:lnTo>
                <a:lnTo>
                  <a:pt x="274" y="475"/>
                </a:lnTo>
                <a:lnTo>
                  <a:pt x="282" y="377"/>
                </a:lnTo>
                <a:lnTo>
                  <a:pt x="283" y="373"/>
                </a:lnTo>
                <a:lnTo>
                  <a:pt x="286" y="370"/>
                </a:lnTo>
                <a:lnTo>
                  <a:pt x="291" y="366"/>
                </a:lnTo>
                <a:lnTo>
                  <a:pt x="295" y="365"/>
                </a:lnTo>
                <a:lnTo>
                  <a:pt x="399" y="365"/>
                </a:lnTo>
                <a:lnTo>
                  <a:pt x="403" y="366"/>
                </a:lnTo>
                <a:lnTo>
                  <a:pt x="407" y="370"/>
                </a:lnTo>
                <a:lnTo>
                  <a:pt x="411" y="373"/>
                </a:lnTo>
                <a:lnTo>
                  <a:pt x="412" y="377"/>
                </a:lnTo>
                <a:lnTo>
                  <a:pt x="419" y="475"/>
                </a:lnTo>
                <a:lnTo>
                  <a:pt x="418" y="480"/>
                </a:lnTo>
                <a:lnTo>
                  <a:pt x="416" y="484"/>
                </a:lnTo>
                <a:lnTo>
                  <a:pt x="412" y="486"/>
                </a:lnTo>
                <a:lnTo>
                  <a:pt x="407" y="487"/>
                </a:lnTo>
                <a:lnTo>
                  <a:pt x="675" y="487"/>
                </a:lnTo>
                <a:lnTo>
                  <a:pt x="679" y="487"/>
                </a:lnTo>
                <a:lnTo>
                  <a:pt x="683" y="485"/>
                </a:lnTo>
                <a:lnTo>
                  <a:pt x="686" y="483"/>
                </a:lnTo>
                <a:lnTo>
                  <a:pt x="688" y="481"/>
                </a:lnTo>
                <a:lnTo>
                  <a:pt x="690" y="476"/>
                </a:lnTo>
                <a:lnTo>
                  <a:pt x="691" y="471"/>
                </a:lnTo>
                <a:lnTo>
                  <a:pt x="692" y="466"/>
                </a:lnTo>
                <a:lnTo>
                  <a:pt x="692" y="459"/>
                </a:lnTo>
                <a:lnTo>
                  <a:pt x="692" y="449"/>
                </a:lnTo>
                <a:lnTo>
                  <a:pt x="690" y="438"/>
                </a:lnTo>
                <a:lnTo>
                  <a:pt x="687" y="427"/>
                </a:lnTo>
                <a:lnTo>
                  <a:pt x="683" y="415"/>
                </a:lnTo>
                <a:close/>
                <a:moveTo>
                  <a:pt x="404" y="282"/>
                </a:moveTo>
                <a:lnTo>
                  <a:pt x="404" y="286"/>
                </a:lnTo>
                <a:lnTo>
                  <a:pt x="401" y="290"/>
                </a:lnTo>
                <a:lnTo>
                  <a:pt x="398" y="292"/>
                </a:lnTo>
                <a:lnTo>
                  <a:pt x="393" y="293"/>
                </a:lnTo>
                <a:lnTo>
                  <a:pt x="300" y="293"/>
                </a:lnTo>
                <a:lnTo>
                  <a:pt x="296" y="292"/>
                </a:lnTo>
                <a:lnTo>
                  <a:pt x="292" y="290"/>
                </a:lnTo>
                <a:lnTo>
                  <a:pt x="290" y="286"/>
                </a:lnTo>
                <a:lnTo>
                  <a:pt x="290" y="282"/>
                </a:lnTo>
                <a:lnTo>
                  <a:pt x="290" y="280"/>
                </a:lnTo>
                <a:lnTo>
                  <a:pt x="298" y="159"/>
                </a:lnTo>
                <a:lnTo>
                  <a:pt x="299" y="154"/>
                </a:lnTo>
                <a:lnTo>
                  <a:pt x="303" y="150"/>
                </a:lnTo>
                <a:lnTo>
                  <a:pt x="307" y="147"/>
                </a:lnTo>
                <a:lnTo>
                  <a:pt x="311" y="146"/>
                </a:lnTo>
                <a:lnTo>
                  <a:pt x="382" y="146"/>
                </a:lnTo>
                <a:lnTo>
                  <a:pt x="387" y="147"/>
                </a:lnTo>
                <a:lnTo>
                  <a:pt x="391" y="150"/>
                </a:lnTo>
                <a:lnTo>
                  <a:pt x="393" y="154"/>
                </a:lnTo>
                <a:lnTo>
                  <a:pt x="395" y="159"/>
                </a:lnTo>
                <a:lnTo>
                  <a:pt x="404" y="280"/>
                </a:lnTo>
                <a:lnTo>
                  <a:pt x="404" y="28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5" name="Freeform 59">
            <a:extLst>
              <a:ext uri="{FF2B5EF4-FFF2-40B4-BE49-F238E27FC236}">
                <a16:creationId xmlns:a16="http://schemas.microsoft.com/office/drawing/2014/main" id="{779A2465-A4B7-C24A-85B4-E5895AE5B16C}"/>
              </a:ext>
            </a:extLst>
          </p:cNvPr>
          <p:cNvSpPr>
            <a:spLocks noEditPoints="1"/>
          </p:cNvSpPr>
          <p:nvPr/>
        </p:nvSpPr>
        <p:spPr bwMode="auto">
          <a:xfrm>
            <a:off x="18120599" y="7099370"/>
            <a:ext cx="855134" cy="855134"/>
          </a:xfrm>
          <a:custGeom>
            <a:avLst/>
            <a:gdLst>
              <a:gd name="T0" fmla="*/ 526 w 585"/>
              <a:gd name="T1" fmla="*/ 12 h 584"/>
              <a:gd name="T2" fmla="*/ 486 w 585"/>
              <a:gd name="T3" fmla="*/ 0 h 584"/>
              <a:gd name="T4" fmla="*/ 88 w 585"/>
              <a:gd name="T5" fmla="*/ 2 h 584"/>
              <a:gd name="T6" fmla="*/ 49 w 585"/>
              <a:gd name="T7" fmla="*/ 18 h 584"/>
              <a:gd name="T8" fmla="*/ 18 w 585"/>
              <a:gd name="T9" fmla="*/ 48 h 584"/>
              <a:gd name="T10" fmla="*/ 3 w 585"/>
              <a:gd name="T11" fmla="*/ 87 h 584"/>
              <a:gd name="T12" fmla="*/ 0 w 585"/>
              <a:gd name="T13" fmla="*/ 486 h 584"/>
              <a:gd name="T14" fmla="*/ 12 w 585"/>
              <a:gd name="T15" fmla="*/ 526 h 584"/>
              <a:gd name="T16" fmla="*/ 40 w 585"/>
              <a:gd name="T17" fmla="*/ 559 h 584"/>
              <a:gd name="T18" fmla="*/ 77 w 585"/>
              <a:gd name="T19" fmla="*/ 580 h 584"/>
              <a:gd name="T20" fmla="*/ 474 w 585"/>
              <a:gd name="T21" fmla="*/ 584 h 584"/>
              <a:gd name="T22" fmla="*/ 517 w 585"/>
              <a:gd name="T23" fmla="*/ 576 h 584"/>
              <a:gd name="T24" fmla="*/ 552 w 585"/>
              <a:gd name="T25" fmla="*/ 551 h 584"/>
              <a:gd name="T26" fmla="*/ 576 w 585"/>
              <a:gd name="T27" fmla="*/ 516 h 584"/>
              <a:gd name="T28" fmla="*/ 585 w 585"/>
              <a:gd name="T29" fmla="*/ 475 h 584"/>
              <a:gd name="T30" fmla="*/ 580 w 585"/>
              <a:gd name="T31" fmla="*/ 77 h 584"/>
              <a:gd name="T32" fmla="*/ 560 w 585"/>
              <a:gd name="T33" fmla="*/ 40 h 584"/>
              <a:gd name="T34" fmla="*/ 165 w 585"/>
              <a:gd name="T35" fmla="*/ 483 h 584"/>
              <a:gd name="T36" fmla="*/ 128 w 585"/>
              <a:gd name="T37" fmla="*/ 483 h 584"/>
              <a:gd name="T38" fmla="*/ 101 w 585"/>
              <a:gd name="T39" fmla="*/ 456 h 584"/>
              <a:gd name="T40" fmla="*/ 101 w 585"/>
              <a:gd name="T41" fmla="*/ 419 h 584"/>
              <a:gd name="T42" fmla="*/ 128 w 585"/>
              <a:gd name="T43" fmla="*/ 393 h 584"/>
              <a:gd name="T44" fmla="*/ 165 w 585"/>
              <a:gd name="T45" fmla="*/ 393 h 584"/>
              <a:gd name="T46" fmla="*/ 192 w 585"/>
              <a:gd name="T47" fmla="*/ 419 h 584"/>
              <a:gd name="T48" fmla="*/ 192 w 585"/>
              <a:gd name="T49" fmla="*/ 456 h 584"/>
              <a:gd name="T50" fmla="*/ 321 w 585"/>
              <a:gd name="T51" fmla="*/ 486 h 584"/>
              <a:gd name="T52" fmla="*/ 260 w 585"/>
              <a:gd name="T53" fmla="*/ 483 h 584"/>
              <a:gd name="T54" fmla="*/ 251 w 585"/>
              <a:gd name="T55" fmla="*/ 447 h 584"/>
              <a:gd name="T56" fmla="*/ 228 w 585"/>
              <a:gd name="T57" fmla="*/ 397 h 584"/>
              <a:gd name="T58" fmla="*/ 187 w 585"/>
              <a:gd name="T59" fmla="*/ 356 h 584"/>
              <a:gd name="T60" fmla="*/ 138 w 585"/>
              <a:gd name="T61" fmla="*/ 333 h 584"/>
              <a:gd name="T62" fmla="*/ 101 w 585"/>
              <a:gd name="T63" fmla="*/ 325 h 584"/>
              <a:gd name="T64" fmla="*/ 99 w 585"/>
              <a:gd name="T65" fmla="*/ 263 h 584"/>
              <a:gd name="T66" fmla="*/ 108 w 585"/>
              <a:gd name="T67" fmla="*/ 256 h 584"/>
              <a:gd name="T68" fmla="*/ 173 w 585"/>
              <a:gd name="T69" fmla="*/ 267 h 584"/>
              <a:gd name="T70" fmla="*/ 246 w 585"/>
              <a:gd name="T71" fmla="*/ 309 h 584"/>
              <a:gd name="T72" fmla="*/ 300 w 585"/>
              <a:gd name="T73" fmla="*/ 373 h 584"/>
              <a:gd name="T74" fmla="*/ 327 w 585"/>
              <a:gd name="T75" fmla="*/ 452 h 584"/>
              <a:gd name="T76" fmla="*/ 327 w 585"/>
              <a:gd name="T77" fmla="*/ 480 h 584"/>
              <a:gd name="T78" fmla="*/ 463 w 585"/>
              <a:gd name="T79" fmla="*/ 487 h 584"/>
              <a:gd name="T80" fmla="*/ 402 w 585"/>
              <a:gd name="T81" fmla="*/ 479 h 584"/>
              <a:gd name="T82" fmla="*/ 395 w 585"/>
              <a:gd name="T83" fmla="*/ 418 h 584"/>
              <a:gd name="T84" fmla="*/ 369 w 585"/>
              <a:gd name="T85" fmla="*/ 347 h 584"/>
              <a:gd name="T86" fmla="*/ 325 w 585"/>
              <a:gd name="T87" fmla="*/ 285 h 584"/>
              <a:gd name="T88" fmla="*/ 269 w 585"/>
              <a:gd name="T89" fmla="*/ 235 h 584"/>
              <a:gd name="T90" fmla="*/ 202 w 585"/>
              <a:gd name="T91" fmla="*/ 201 h 584"/>
              <a:gd name="T92" fmla="*/ 129 w 585"/>
              <a:gd name="T93" fmla="*/ 183 h 584"/>
              <a:gd name="T94" fmla="*/ 99 w 585"/>
              <a:gd name="T95" fmla="*/ 175 h 584"/>
              <a:gd name="T96" fmla="*/ 101 w 585"/>
              <a:gd name="T97" fmla="*/ 113 h 584"/>
              <a:gd name="T98" fmla="*/ 111 w 585"/>
              <a:gd name="T99" fmla="*/ 110 h 584"/>
              <a:gd name="T100" fmla="*/ 168 w 585"/>
              <a:gd name="T101" fmla="*/ 116 h 584"/>
              <a:gd name="T102" fmla="*/ 223 w 585"/>
              <a:gd name="T103" fmla="*/ 130 h 584"/>
              <a:gd name="T104" fmla="*/ 300 w 585"/>
              <a:gd name="T105" fmla="*/ 168 h 584"/>
              <a:gd name="T106" fmla="*/ 364 w 585"/>
              <a:gd name="T107" fmla="*/ 220 h 584"/>
              <a:gd name="T108" fmla="*/ 416 w 585"/>
              <a:gd name="T109" fmla="*/ 285 h 584"/>
              <a:gd name="T110" fmla="*/ 453 w 585"/>
              <a:gd name="T111" fmla="*/ 360 h 584"/>
              <a:gd name="T112" fmla="*/ 468 w 585"/>
              <a:gd name="T113" fmla="*/ 417 h 584"/>
              <a:gd name="T114" fmla="*/ 474 w 585"/>
              <a:gd name="T115" fmla="*/ 474 h 584"/>
              <a:gd name="T116" fmla="*/ 471 w 585"/>
              <a:gd name="T117" fmla="*/ 482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5" h="584">
                <a:moveTo>
                  <a:pt x="552" y="32"/>
                </a:moveTo>
                <a:lnTo>
                  <a:pt x="544" y="25"/>
                </a:lnTo>
                <a:lnTo>
                  <a:pt x="535" y="18"/>
                </a:lnTo>
                <a:lnTo>
                  <a:pt x="526" y="12"/>
                </a:lnTo>
                <a:lnTo>
                  <a:pt x="517" y="7"/>
                </a:lnTo>
                <a:lnTo>
                  <a:pt x="507" y="4"/>
                </a:lnTo>
                <a:lnTo>
                  <a:pt x="497" y="2"/>
                </a:lnTo>
                <a:lnTo>
                  <a:pt x="486" y="0"/>
                </a:lnTo>
                <a:lnTo>
                  <a:pt x="474" y="0"/>
                </a:lnTo>
                <a:lnTo>
                  <a:pt x="109" y="0"/>
                </a:lnTo>
                <a:lnTo>
                  <a:pt x="99" y="0"/>
                </a:lnTo>
                <a:lnTo>
                  <a:pt x="88" y="2"/>
                </a:lnTo>
                <a:lnTo>
                  <a:pt x="77" y="4"/>
                </a:lnTo>
                <a:lnTo>
                  <a:pt x="67" y="7"/>
                </a:lnTo>
                <a:lnTo>
                  <a:pt x="59" y="12"/>
                </a:lnTo>
                <a:lnTo>
                  <a:pt x="49" y="18"/>
                </a:lnTo>
                <a:lnTo>
                  <a:pt x="40" y="25"/>
                </a:lnTo>
                <a:lnTo>
                  <a:pt x="32" y="32"/>
                </a:lnTo>
                <a:lnTo>
                  <a:pt x="25" y="40"/>
                </a:lnTo>
                <a:lnTo>
                  <a:pt x="18" y="48"/>
                </a:lnTo>
                <a:lnTo>
                  <a:pt x="12" y="58"/>
                </a:lnTo>
                <a:lnTo>
                  <a:pt x="8" y="67"/>
                </a:lnTo>
                <a:lnTo>
                  <a:pt x="5" y="77"/>
                </a:lnTo>
                <a:lnTo>
                  <a:pt x="3" y="87"/>
                </a:lnTo>
                <a:lnTo>
                  <a:pt x="0" y="98"/>
                </a:lnTo>
                <a:lnTo>
                  <a:pt x="0" y="109"/>
                </a:lnTo>
                <a:lnTo>
                  <a:pt x="0" y="475"/>
                </a:lnTo>
                <a:lnTo>
                  <a:pt x="0" y="486"/>
                </a:lnTo>
                <a:lnTo>
                  <a:pt x="3" y="496"/>
                </a:lnTo>
                <a:lnTo>
                  <a:pt x="5" y="506"/>
                </a:lnTo>
                <a:lnTo>
                  <a:pt x="8" y="516"/>
                </a:lnTo>
                <a:lnTo>
                  <a:pt x="12" y="526"/>
                </a:lnTo>
                <a:lnTo>
                  <a:pt x="18" y="535"/>
                </a:lnTo>
                <a:lnTo>
                  <a:pt x="25" y="544"/>
                </a:lnTo>
                <a:lnTo>
                  <a:pt x="32" y="551"/>
                </a:lnTo>
                <a:lnTo>
                  <a:pt x="40" y="559"/>
                </a:lnTo>
                <a:lnTo>
                  <a:pt x="49" y="566"/>
                </a:lnTo>
                <a:lnTo>
                  <a:pt x="59" y="571"/>
                </a:lnTo>
                <a:lnTo>
                  <a:pt x="67" y="576"/>
                </a:lnTo>
                <a:lnTo>
                  <a:pt x="77" y="580"/>
                </a:lnTo>
                <a:lnTo>
                  <a:pt x="88" y="582"/>
                </a:lnTo>
                <a:lnTo>
                  <a:pt x="99" y="584"/>
                </a:lnTo>
                <a:lnTo>
                  <a:pt x="109" y="584"/>
                </a:lnTo>
                <a:lnTo>
                  <a:pt x="474" y="584"/>
                </a:lnTo>
                <a:lnTo>
                  <a:pt x="486" y="584"/>
                </a:lnTo>
                <a:lnTo>
                  <a:pt x="497" y="582"/>
                </a:lnTo>
                <a:lnTo>
                  <a:pt x="507" y="580"/>
                </a:lnTo>
                <a:lnTo>
                  <a:pt x="517" y="576"/>
                </a:lnTo>
                <a:lnTo>
                  <a:pt x="526" y="571"/>
                </a:lnTo>
                <a:lnTo>
                  <a:pt x="535" y="566"/>
                </a:lnTo>
                <a:lnTo>
                  <a:pt x="544" y="559"/>
                </a:lnTo>
                <a:lnTo>
                  <a:pt x="552" y="551"/>
                </a:lnTo>
                <a:lnTo>
                  <a:pt x="560" y="544"/>
                </a:lnTo>
                <a:lnTo>
                  <a:pt x="566" y="535"/>
                </a:lnTo>
                <a:lnTo>
                  <a:pt x="572" y="526"/>
                </a:lnTo>
                <a:lnTo>
                  <a:pt x="576" y="516"/>
                </a:lnTo>
                <a:lnTo>
                  <a:pt x="580" y="506"/>
                </a:lnTo>
                <a:lnTo>
                  <a:pt x="582" y="496"/>
                </a:lnTo>
                <a:lnTo>
                  <a:pt x="584" y="486"/>
                </a:lnTo>
                <a:lnTo>
                  <a:pt x="585" y="475"/>
                </a:lnTo>
                <a:lnTo>
                  <a:pt x="585" y="109"/>
                </a:lnTo>
                <a:lnTo>
                  <a:pt x="584" y="98"/>
                </a:lnTo>
                <a:lnTo>
                  <a:pt x="582" y="87"/>
                </a:lnTo>
                <a:lnTo>
                  <a:pt x="580" y="77"/>
                </a:lnTo>
                <a:lnTo>
                  <a:pt x="576" y="67"/>
                </a:lnTo>
                <a:lnTo>
                  <a:pt x="572" y="58"/>
                </a:lnTo>
                <a:lnTo>
                  <a:pt x="566" y="48"/>
                </a:lnTo>
                <a:lnTo>
                  <a:pt x="560" y="40"/>
                </a:lnTo>
                <a:lnTo>
                  <a:pt x="552" y="32"/>
                </a:lnTo>
                <a:close/>
                <a:moveTo>
                  <a:pt x="181" y="473"/>
                </a:moveTo>
                <a:lnTo>
                  <a:pt x="173" y="478"/>
                </a:lnTo>
                <a:lnTo>
                  <a:pt x="165" y="483"/>
                </a:lnTo>
                <a:lnTo>
                  <a:pt x="156" y="486"/>
                </a:lnTo>
                <a:lnTo>
                  <a:pt x="146" y="487"/>
                </a:lnTo>
                <a:lnTo>
                  <a:pt x="136" y="486"/>
                </a:lnTo>
                <a:lnTo>
                  <a:pt x="128" y="483"/>
                </a:lnTo>
                <a:lnTo>
                  <a:pt x="119" y="478"/>
                </a:lnTo>
                <a:lnTo>
                  <a:pt x="112" y="473"/>
                </a:lnTo>
                <a:lnTo>
                  <a:pt x="105" y="465"/>
                </a:lnTo>
                <a:lnTo>
                  <a:pt x="101" y="456"/>
                </a:lnTo>
                <a:lnTo>
                  <a:pt x="99" y="448"/>
                </a:lnTo>
                <a:lnTo>
                  <a:pt x="98" y="438"/>
                </a:lnTo>
                <a:lnTo>
                  <a:pt x="99" y="428"/>
                </a:lnTo>
                <a:lnTo>
                  <a:pt x="101" y="419"/>
                </a:lnTo>
                <a:lnTo>
                  <a:pt x="105" y="411"/>
                </a:lnTo>
                <a:lnTo>
                  <a:pt x="112" y="404"/>
                </a:lnTo>
                <a:lnTo>
                  <a:pt x="119" y="397"/>
                </a:lnTo>
                <a:lnTo>
                  <a:pt x="128" y="393"/>
                </a:lnTo>
                <a:lnTo>
                  <a:pt x="136" y="390"/>
                </a:lnTo>
                <a:lnTo>
                  <a:pt x="146" y="390"/>
                </a:lnTo>
                <a:lnTo>
                  <a:pt x="156" y="390"/>
                </a:lnTo>
                <a:lnTo>
                  <a:pt x="165" y="393"/>
                </a:lnTo>
                <a:lnTo>
                  <a:pt x="173" y="397"/>
                </a:lnTo>
                <a:lnTo>
                  <a:pt x="181" y="404"/>
                </a:lnTo>
                <a:lnTo>
                  <a:pt x="187" y="411"/>
                </a:lnTo>
                <a:lnTo>
                  <a:pt x="192" y="419"/>
                </a:lnTo>
                <a:lnTo>
                  <a:pt x="194" y="428"/>
                </a:lnTo>
                <a:lnTo>
                  <a:pt x="195" y="438"/>
                </a:lnTo>
                <a:lnTo>
                  <a:pt x="194" y="448"/>
                </a:lnTo>
                <a:lnTo>
                  <a:pt x="192" y="456"/>
                </a:lnTo>
                <a:lnTo>
                  <a:pt x="187" y="465"/>
                </a:lnTo>
                <a:lnTo>
                  <a:pt x="181" y="473"/>
                </a:lnTo>
                <a:close/>
                <a:moveTo>
                  <a:pt x="325" y="482"/>
                </a:moveTo>
                <a:lnTo>
                  <a:pt x="321" y="486"/>
                </a:lnTo>
                <a:lnTo>
                  <a:pt x="316" y="487"/>
                </a:lnTo>
                <a:lnTo>
                  <a:pt x="267" y="487"/>
                </a:lnTo>
                <a:lnTo>
                  <a:pt x="263" y="486"/>
                </a:lnTo>
                <a:lnTo>
                  <a:pt x="260" y="483"/>
                </a:lnTo>
                <a:lnTo>
                  <a:pt x="256" y="479"/>
                </a:lnTo>
                <a:lnTo>
                  <a:pt x="255" y="475"/>
                </a:lnTo>
                <a:lnTo>
                  <a:pt x="254" y="461"/>
                </a:lnTo>
                <a:lnTo>
                  <a:pt x="251" y="447"/>
                </a:lnTo>
                <a:lnTo>
                  <a:pt x="247" y="434"/>
                </a:lnTo>
                <a:lnTo>
                  <a:pt x="242" y="421"/>
                </a:lnTo>
                <a:lnTo>
                  <a:pt x="236" y="409"/>
                </a:lnTo>
                <a:lnTo>
                  <a:pt x="228" y="397"/>
                </a:lnTo>
                <a:lnTo>
                  <a:pt x="220" y="385"/>
                </a:lnTo>
                <a:lnTo>
                  <a:pt x="209" y="374"/>
                </a:lnTo>
                <a:lnTo>
                  <a:pt x="199" y="365"/>
                </a:lnTo>
                <a:lnTo>
                  <a:pt x="187" y="356"/>
                </a:lnTo>
                <a:lnTo>
                  <a:pt x="175" y="348"/>
                </a:lnTo>
                <a:lnTo>
                  <a:pt x="163" y="342"/>
                </a:lnTo>
                <a:lnTo>
                  <a:pt x="150" y="337"/>
                </a:lnTo>
                <a:lnTo>
                  <a:pt x="138" y="333"/>
                </a:lnTo>
                <a:lnTo>
                  <a:pt x="123" y="330"/>
                </a:lnTo>
                <a:lnTo>
                  <a:pt x="108" y="329"/>
                </a:lnTo>
                <a:lnTo>
                  <a:pt x="104" y="328"/>
                </a:lnTo>
                <a:lnTo>
                  <a:pt x="101" y="325"/>
                </a:lnTo>
                <a:lnTo>
                  <a:pt x="99" y="321"/>
                </a:lnTo>
                <a:lnTo>
                  <a:pt x="98" y="316"/>
                </a:lnTo>
                <a:lnTo>
                  <a:pt x="98" y="267"/>
                </a:lnTo>
                <a:lnTo>
                  <a:pt x="99" y="263"/>
                </a:lnTo>
                <a:lnTo>
                  <a:pt x="101" y="259"/>
                </a:lnTo>
                <a:lnTo>
                  <a:pt x="103" y="258"/>
                </a:lnTo>
                <a:lnTo>
                  <a:pt x="105" y="257"/>
                </a:lnTo>
                <a:lnTo>
                  <a:pt x="108" y="256"/>
                </a:lnTo>
                <a:lnTo>
                  <a:pt x="111" y="256"/>
                </a:lnTo>
                <a:lnTo>
                  <a:pt x="132" y="258"/>
                </a:lnTo>
                <a:lnTo>
                  <a:pt x="153" y="262"/>
                </a:lnTo>
                <a:lnTo>
                  <a:pt x="173" y="267"/>
                </a:lnTo>
                <a:lnTo>
                  <a:pt x="193" y="275"/>
                </a:lnTo>
                <a:lnTo>
                  <a:pt x="211" y="284"/>
                </a:lnTo>
                <a:lnTo>
                  <a:pt x="228" y="296"/>
                </a:lnTo>
                <a:lnTo>
                  <a:pt x="246" y="309"/>
                </a:lnTo>
                <a:lnTo>
                  <a:pt x="261" y="323"/>
                </a:lnTo>
                <a:lnTo>
                  <a:pt x="276" y="339"/>
                </a:lnTo>
                <a:lnTo>
                  <a:pt x="289" y="356"/>
                </a:lnTo>
                <a:lnTo>
                  <a:pt x="300" y="373"/>
                </a:lnTo>
                <a:lnTo>
                  <a:pt x="309" y="392"/>
                </a:lnTo>
                <a:lnTo>
                  <a:pt x="317" y="411"/>
                </a:lnTo>
                <a:lnTo>
                  <a:pt x="322" y="431"/>
                </a:lnTo>
                <a:lnTo>
                  <a:pt x="327" y="452"/>
                </a:lnTo>
                <a:lnTo>
                  <a:pt x="329" y="474"/>
                </a:lnTo>
                <a:lnTo>
                  <a:pt x="329" y="476"/>
                </a:lnTo>
                <a:lnTo>
                  <a:pt x="328" y="478"/>
                </a:lnTo>
                <a:lnTo>
                  <a:pt x="327" y="480"/>
                </a:lnTo>
                <a:lnTo>
                  <a:pt x="325" y="482"/>
                </a:lnTo>
                <a:close/>
                <a:moveTo>
                  <a:pt x="471" y="482"/>
                </a:moveTo>
                <a:lnTo>
                  <a:pt x="467" y="486"/>
                </a:lnTo>
                <a:lnTo>
                  <a:pt x="463" y="487"/>
                </a:lnTo>
                <a:lnTo>
                  <a:pt x="414" y="487"/>
                </a:lnTo>
                <a:lnTo>
                  <a:pt x="409" y="486"/>
                </a:lnTo>
                <a:lnTo>
                  <a:pt x="405" y="483"/>
                </a:lnTo>
                <a:lnTo>
                  <a:pt x="402" y="479"/>
                </a:lnTo>
                <a:lnTo>
                  <a:pt x="401" y="475"/>
                </a:lnTo>
                <a:lnTo>
                  <a:pt x="400" y="455"/>
                </a:lnTo>
                <a:lnTo>
                  <a:pt x="398" y="437"/>
                </a:lnTo>
                <a:lnTo>
                  <a:pt x="395" y="418"/>
                </a:lnTo>
                <a:lnTo>
                  <a:pt x="389" y="400"/>
                </a:lnTo>
                <a:lnTo>
                  <a:pt x="384" y="382"/>
                </a:lnTo>
                <a:lnTo>
                  <a:pt x="376" y="365"/>
                </a:lnTo>
                <a:lnTo>
                  <a:pt x="369" y="347"/>
                </a:lnTo>
                <a:lnTo>
                  <a:pt x="359" y="331"/>
                </a:lnTo>
                <a:lnTo>
                  <a:pt x="349" y="315"/>
                </a:lnTo>
                <a:lnTo>
                  <a:pt x="337" y="300"/>
                </a:lnTo>
                <a:lnTo>
                  <a:pt x="325" y="285"/>
                </a:lnTo>
                <a:lnTo>
                  <a:pt x="312" y="272"/>
                </a:lnTo>
                <a:lnTo>
                  <a:pt x="300" y="259"/>
                </a:lnTo>
                <a:lnTo>
                  <a:pt x="284" y="247"/>
                </a:lnTo>
                <a:lnTo>
                  <a:pt x="269" y="235"/>
                </a:lnTo>
                <a:lnTo>
                  <a:pt x="253" y="225"/>
                </a:lnTo>
                <a:lnTo>
                  <a:pt x="237" y="216"/>
                </a:lnTo>
                <a:lnTo>
                  <a:pt x="220" y="207"/>
                </a:lnTo>
                <a:lnTo>
                  <a:pt x="202" y="201"/>
                </a:lnTo>
                <a:lnTo>
                  <a:pt x="184" y="194"/>
                </a:lnTo>
                <a:lnTo>
                  <a:pt x="166" y="190"/>
                </a:lnTo>
                <a:lnTo>
                  <a:pt x="147" y="187"/>
                </a:lnTo>
                <a:lnTo>
                  <a:pt x="129" y="183"/>
                </a:lnTo>
                <a:lnTo>
                  <a:pt x="109" y="182"/>
                </a:lnTo>
                <a:lnTo>
                  <a:pt x="105" y="181"/>
                </a:lnTo>
                <a:lnTo>
                  <a:pt x="101" y="179"/>
                </a:lnTo>
                <a:lnTo>
                  <a:pt x="99" y="175"/>
                </a:lnTo>
                <a:lnTo>
                  <a:pt x="98" y="170"/>
                </a:lnTo>
                <a:lnTo>
                  <a:pt x="98" y="122"/>
                </a:lnTo>
                <a:lnTo>
                  <a:pt x="99" y="117"/>
                </a:lnTo>
                <a:lnTo>
                  <a:pt x="101" y="113"/>
                </a:lnTo>
                <a:lnTo>
                  <a:pt x="103" y="111"/>
                </a:lnTo>
                <a:lnTo>
                  <a:pt x="105" y="110"/>
                </a:lnTo>
                <a:lnTo>
                  <a:pt x="107" y="110"/>
                </a:lnTo>
                <a:lnTo>
                  <a:pt x="111" y="110"/>
                </a:lnTo>
                <a:lnTo>
                  <a:pt x="125" y="110"/>
                </a:lnTo>
                <a:lnTo>
                  <a:pt x="139" y="112"/>
                </a:lnTo>
                <a:lnTo>
                  <a:pt x="154" y="113"/>
                </a:lnTo>
                <a:lnTo>
                  <a:pt x="168" y="116"/>
                </a:lnTo>
                <a:lnTo>
                  <a:pt x="182" y="118"/>
                </a:lnTo>
                <a:lnTo>
                  <a:pt x="196" y="122"/>
                </a:lnTo>
                <a:lnTo>
                  <a:pt x="210" y="126"/>
                </a:lnTo>
                <a:lnTo>
                  <a:pt x="223" y="130"/>
                </a:lnTo>
                <a:lnTo>
                  <a:pt x="250" y="141"/>
                </a:lnTo>
                <a:lnTo>
                  <a:pt x="276" y="154"/>
                </a:lnTo>
                <a:lnTo>
                  <a:pt x="288" y="161"/>
                </a:lnTo>
                <a:lnTo>
                  <a:pt x="300" y="168"/>
                </a:lnTo>
                <a:lnTo>
                  <a:pt x="311" y="176"/>
                </a:lnTo>
                <a:lnTo>
                  <a:pt x="322" y="184"/>
                </a:lnTo>
                <a:lnTo>
                  <a:pt x="344" y="202"/>
                </a:lnTo>
                <a:lnTo>
                  <a:pt x="364" y="220"/>
                </a:lnTo>
                <a:lnTo>
                  <a:pt x="383" y="241"/>
                </a:lnTo>
                <a:lnTo>
                  <a:pt x="400" y="262"/>
                </a:lnTo>
                <a:lnTo>
                  <a:pt x="409" y="273"/>
                </a:lnTo>
                <a:lnTo>
                  <a:pt x="416" y="285"/>
                </a:lnTo>
                <a:lnTo>
                  <a:pt x="424" y="297"/>
                </a:lnTo>
                <a:lnTo>
                  <a:pt x="430" y="309"/>
                </a:lnTo>
                <a:lnTo>
                  <a:pt x="443" y="334"/>
                </a:lnTo>
                <a:lnTo>
                  <a:pt x="453" y="360"/>
                </a:lnTo>
                <a:lnTo>
                  <a:pt x="458" y="374"/>
                </a:lnTo>
                <a:lnTo>
                  <a:pt x="462" y="388"/>
                </a:lnTo>
                <a:lnTo>
                  <a:pt x="466" y="402"/>
                </a:lnTo>
                <a:lnTo>
                  <a:pt x="468" y="417"/>
                </a:lnTo>
                <a:lnTo>
                  <a:pt x="470" y="431"/>
                </a:lnTo>
                <a:lnTo>
                  <a:pt x="472" y="445"/>
                </a:lnTo>
                <a:lnTo>
                  <a:pt x="473" y="460"/>
                </a:lnTo>
                <a:lnTo>
                  <a:pt x="474" y="474"/>
                </a:lnTo>
                <a:lnTo>
                  <a:pt x="474" y="477"/>
                </a:lnTo>
                <a:lnTo>
                  <a:pt x="474" y="479"/>
                </a:lnTo>
                <a:lnTo>
                  <a:pt x="473" y="481"/>
                </a:lnTo>
                <a:lnTo>
                  <a:pt x="471" y="48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6" name="Freeform 60">
            <a:extLst>
              <a:ext uri="{FF2B5EF4-FFF2-40B4-BE49-F238E27FC236}">
                <a16:creationId xmlns:a16="http://schemas.microsoft.com/office/drawing/2014/main" id="{41D6E548-23BE-F640-90B4-26BAED184E08}"/>
              </a:ext>
            </a:extLst>
          </p:cNvPr>
          <p:cNvSpPr>
            <a:spLocks/>
          </p:cNvSpPr>
          <p:nvPr/>
        </p:nvSpPr>
        <p:spPr bwMode="auto">
          <a:xfrm>
            <a:off x="11840856" y="7704539"/>
            <a:ext cx="214881" cy="214881"/>
          </a:xfrm>
          <a:custGeom>
            <a:avLst/>
            <a:gdLst>
              <a:gd name="T0" fmla="*/ 66 w 147"/>
              <a:gd name="T1" fmla="*/ 0 h 146"/>
              <a:gd name="T2" fmla="*/ 52 w 147"/>
              <a:gd name="T3" fmla="*/ 4 h 146"/>
              <a:gd name="T4" fmla="*/ 39 w 147"/>
              <a:gd name="T5" fmla="*/ 9 h 146"/>
              <a:gd name="T6" fmla="*/ 27 w 147"/>
              <a:gd name="T7" fmla="*/ 16 h 146"/>
              <a:gd name="T8" fmla="*/ 16 w 147"/>
              <a:gd name="T9" fmla="*/ 27 h 146"/>
              <a:gd name="T10" fmla="*/ 9 w 147"/>
              <a:gd name="T11" fmla="*/ 39 h 146"/>
              <a:gd name="T12" fmla="*/ 3 w 147"/>
              <a:gd name="T13" fmla="*/ 52 h 146"/>
              <a:gd name="T14" fmla="*/ 1 w 147"/>
              <a:gd name="T15" fmla="*/ 66 h 146"/>
              <a:gd name="T16" fmla="*/ 1 w 147"/>
              <a:gd name="T17" fmla="*/ 81 h 146"/>
              <a:gd name="T18" fmla="*/ 3 w 147"/>
              <a:gd name="T19" fmla="*/ 95 h 146"/>
              <a:gd name="T20" fmla="*/ 9 w 147"/>
              <a:gd name="T21" fmla="*/ 108 h 146"/>
              <a:gd name="T22" fmla="*/ 16 w 147"/>
              <a:gd name="T23" fmla="*/ 120 h 146"/>
              <a:gd name="T24" fmla="*/ 27 w 147"/>
              <a:gd name="T25" fmla="*/ 130 h 146"/>
              <a:gd name="T26" fmla="*/ 39 w 147"/>
              <a:gd name="T27" fmla="*/ 138 h 146"/>
              <a:gd name="T28" fmla="*/ 52 w 147"/>
              <a:gd name="T29" fmla="*/ 144 h 146"/>
              <a:gd name="T30" fmla="*/ 66 w 147"/>
              <a:gd name="T31" fmla="*/ 146 h 146"/>
              <a:gd name="T32" fmla="*/ 81 w 147"/>
              <a:gd name="T33" fmla="*/ 146 h 146"/>
              <a:gd name="T34" fmla="*/ 95 w 147"/>
              <a:gd name="T35" fmla="*/ 144 h 146"/>
              <a:gd name="T36" fmla="*/ 108 w 147"/>
              <a:gd name="T37" fmla="*/ 138 h 146"/>
              <a:gd name="T38" fmla="*/ 120 w 147"/>
              <a:gd name="T39" fmla="*/ 130 h 146"/>
              <a:gd name="T40" fmla="*/ 131 w 147"/>
              <a:gd name="T41" fmla="*/ 120 h 146"/>
              <a:gd name="T42" fmla="*/ 138 w 147"/>
              <a:gd name="T43" fmla="*/ 108 h 146"/>
              <a:gd name="T44" fmla="*/ 144 w 147"/>
              <a:gd name="T45" fmla="*/ 95 h 146"/>
              <a:gd name="T46" fmla="*/ 146 w 147"/>
              <a:gd name="T47" fmla="*/ 81 h 146"/>
              <a:gd name="T48" fmla="*/ 146 w 147"/>
              <a:gd name="T49" fmla="*/ 66 h 146"/>
              <a:gd name="T50" fmla="*/ 144 w 147"/>
              <a:gd name="T51" fmla="*/ 52 h 146"/>
              <a:gd name="T52" fmla="*/ 138 w 147"/>
              <a:gd name="T53" fmla="*/ 39 h 146"/>
              <a:gd name="T54" fmla="*/ 131 w 147"/>
              <a:gd name="T55" fmla="*/ 27 h 146"/>
              <a:gd name="T56" fmla="*/ 120 w 147"/>
              <a:gd name="T57" fmla="*/ 16 h 146"/>
              <a:gd name="T58" fmla="*/ 108 w 147"/>
              <a:gd name="T59" fmla="*/ 9 h 146"/>
              <a:gd name="T60" fmla="*/ 95 w 147"/>
              <a:gd name="T61" fmla="*/ 4 h 146"/>
              <a:gd name="T62" fmla="*/ 81 w 147"/>
              <a:gd name="T6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46">
                <a:moveTo>
                  <a:pt x="74" y="0"/>
                </a:moveTo>
                <a:lnTo>
                  <a:pt x="66" y="0"/>
                </a:lnTo>
                <a:lnTo>
                  <a:pt x="59" y="1"/>
                </a:lnTo>
                <a:lnTo>
                  <a:pt x="52" y="4"/>
                </a:lnTo>
                <a:lnTo>
                  <a:pt x="46" y="6"/>
                </a:lnTo>
                <a:lnTo>
                  <a:pt x="39" y="9"/>
                </a:lnTo>
                <a:lnTo>
                  <a:pt x="33" y="12"/>
                </a:lnTo>
                <a:lnTo>
                  <a:pt x="27" y="16"/>
                </a:lnTo>
                <a:lnTo>
                  <a:pt x="22" y="22"/>
                </a:lnTo>
                <a:lnTo>
                  <a:pt x="16" y="27"/>
                </a:lnTo>
                <a:lnTo>
                  <a:pt x="12" y="33"/>
                </a:lnTo>
                <a:lnTo>
                  <a:pt x="9" y="39"/>
                </a:lnTo>
                <a:lnTo>
                  <a:pt x="6" y="46"/>
                </a:lnTo>
                <a:lnTo>
                  <a:pt x="3" y="52"/>
                </a:lnTo>
                <a:lnTo>
                  <a:pt x="2" y="59"/>
                </a:lnTo>
                <a:lnTo>
                  <a:pt x="1" y="66"/>
                </a:lnTo>
                <a:lnTo>
                  <a:pt x="0" y="74"/>
                </a:lnTo>
                <a:lnTo>
                  <a:pt x="1" y="81"/>
                </a:lnTo>
                <a:lnTo>
                  <a:pt x="2" y="88"/>
                </a:lnTo>
                <a:lnTo>
                  <a:pt x="3" y="95"/>
                </a:lnTo>
                <a:lnTo>
                  <a:pt x="6" y="102"/>
                </a:lnTo>
                <a:lnTo>
                  <a:pt x="9" y="108"/>
                </a:lnTo>
                <a:lnTo>
                  <a:pt x="12" y="114"/>
                </a:lnTo>
                <a:lnTo>
                  <a:pt x="16" y="120"/>
                </a:lnTo>
                <a:lnTo>
                  <a:pt x="22" y="126"/>
                </a:lnTo>
                <a:lnTo>
                  <a:pt x="27" y="130"/>
                </a:lnTo>
                <a:lnTo>
                  <a:pt x="33" y="134"/>
                </a:lnTo>
                <a:lnTo>
                  <a:pt x="39" y="138"/>
                </a:lnTo>
                <a:lnTo>
                  <a:pt x="46" y="142"/>
                </a:lnTo>
                <a:lnTo>
                  <a:pt x="52" y="144"/>
                </a:lnTo>
                <a:lnTo>
                  <a:pt x="59" y="145"/>
                </a:lnTo>
                <a:lnTo>
                  <a:pt x="66" y="146"/>
                </a:lnTo>
                <a:lnTo>
                  <a:pt x="74" y="146"/>
                </a:lnTo>
                <a:lnTo>
                  <a:pt x="81" y="146"/>
                </a:lnTo>
                <a:lnTo>
                  <a:pt x="89" y="145"/>
                </a:lnTo>
                <a:lnTo>
                  <a:pt x="95" y="144"/>
                </a:lnTo>
                <a:lnTo>
                  <a:pt x="102" y="142"/>
                </a:lnTo>
                <a:lnTo>
                  <a:pt x="108" y="138"/>
                </a:lnTo>
                <a:lnTo>
                  <a:pt x="114" y="134"/>
                </a:lnTo>
                <a:lnTo>
                  <a:pt x="120" y="130"/>
                </a:lnTo>
                <a:lnTo>
                  <a:pt x="125" y="126"/>
                </a:lnTo>
                <a:lnTo>
                  <a:pt x="131" y="120"/>
                </a:lnTo>
                <a:lnTo>
                  <a:pt x="135" y="114"/>
                </a:lnTo>
                <a:lnTo>
                  <a:pt x="138" y="108"/>
                </a:lnTo>
                <a:lnTo>
                  <a:pt x="142" y="102"/>
                </a:lnTo>
                <a:lnTo>
                  <a:pt x="144" y="95"/>
                </a:lnTo>
                <a:lnTo>
                  <a:pt x="145" y="88"/>
                </a:lnTo>
                <a:lnTo>
                  <a:pt x="146" y="81"/>
                </a:lnTo>
                <a:lnTo>
                  <a:pt x="147" y="74"/>
                </a:lnTo>
                <a:lnTo>
                  <a:pt x="146" y="66"/>
                </a:lnTo>
                <a:lnTo>
                  <a:pt x="145" y="59"/>
                </a:lnTo>
                <a:lnTo>
                  <a:pt x="144" y="52"/>
                </a:lnTo>
                <a:lnTo>
                  <a:pt x="142" y="46"/>
                </a:lnTo>
                <a:lnTo>
                  <a:pt x="138" y="39"/>
                </a:lnTo>
                <a:lnTo>
                  <a:pt x="135" y="33"/>
                </a:lnTo>
                <a:lnTo>
                  <a:pt x="131" y="27"/>
                </a:lnTo>
                <a:lnTo>
                  <a:pt x="125" y="22"/>
                </a:lnTo>
                <a:lnTo>
                  <a:pt x="120" y="16"/>
                </a:lnTo>
                <a:lnTo>
                  <a:pt x="114" y="12"/>
                </a:lnTo>
                <a:lnTo>
                  <a:pt x="108" y="9"/>
                </a:lnTo>
                <a:lnTo>
                  <a:pt x="102" y="6"/>
                </a:lnTo>
                <a:lnTo>
                  <a:pt x="95" y="4"/>
                </a:lnTo>
                <a:lnTo>
                  <a:pt x="89" y="1"/>
                </a:lnTo>
                <a:lnTo>
                  <a:pt x="81" y="0"/>
                </a:lnTo>
                <a:lnTo>
                  <a:pt x="74"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7" name="Freeform 61">
            <a:extLst>
              <a:ext uri="{FF2B5EF4-FFF2-40B4-BE49-F238E27FC236}">
                <a16:creationId xmlns:a16="http://schemas.microsoft.com/office/drawing/2014/main" id="{9290A6A1-D14F-3840-8C5D-0A1EF17BABA7}"/>
              </a:ext>
            </a:extLst>
          </p:cNvPr>
          <p:cNvSpPr>
            <a:spLocks/>
          </p:cNvSpPr>
          <p:nvPr/>
        </p:nvSpPr>
        <p:spPr bwMode="auto">
          <a:xfrm>
            <a:off x="11840857" y="7419498"/>
            <a:ext cx="499924" cy="499924"/>
          </a:xfrm>
          <a:custGeom>
            <a:avLst/>
            <a:gdLst>
              <a:gd name="T0" fmla="*/ 231 w 341"/>
              <a:gd name="T1" fmla="*/ 88 h 340"/>
              <a:gd name="T2" fmla="*/ 208 w 341"/>
              <a:gd name="T3" fmla="*/ 69 h 340"/>
              <a:gd name="T4" fmla="*/ 183 w 341"/>
              <a:gd name="T5" fmla="*/ 52 h 340"/>
              <a:gd name="T6" fmla="*/ 157 w 341"/>
              <a:gd name="T7" fmla="*/ 37 h 340"/>
              <a:gd name="T8" fmla="*/ 130 w 341"/>
              <a:gd name="T9" fmla="*/ 25 h 340"/>
              <a:gd name="T10" fmla="*/ 101 w 341"/>
              <a:gd name="T11" fmla="*/ 14 h 340"/>
              <a:gd name="T12" fmla="*/ 71 w 341"/>
              <a:gd name="T13" fmla="*/ 6 h 340"/>
              <a:gd name="T14" fmla="*/ 42 w 341"/>
              <a:gd name="T15" fmla="*/ 1 h 340"/>
              <a:gd name="T16" fmla="*/ 25 w 341"/>
              <a:gd name="T17" fmla="*/ 0 h 340"/>
              <a:gd name="T18" fmla="*/ 16 w 341"/>
              <a:gd name="T19" fmla="*/ 1 h 340"/>
              <a:gd name="T20" fmla="*/ 9 w 341"/>
              <a:gd name="T21" fmla="*/ 6 h 340"/>
              <a:gd name="T22" fmla="*/ 2 w 341"/>
              <a:gd name="T23" fmla="*/ 14 h 340"/>
              <a:gd name="T24" fmla="*/ 0 w 341"/>
              <a:gd name="T25" fmla="*/ 24 h 340"/>
              <a:gd name="T26" fmla="*/ 1 w 341"/>
              <a:gd name="T27" fmla="*/ 80 h 340"/>
              <a:gd name="T28" fmla="*/ 5 w 341"/>
              <a:gd name="T29" fmla="*/ 88 h 340"/>
              <a:gd name="T30" fmla="*/ 10 w 341"/>
              <a:gd name="T31" fmla="*/ 95 h 340"/>
              <a:gd name="T32" fmla="*/ 19 w 341"/>
              <a:gd name="T33" fmla="*/ 98 h 340"/>
              <a:gd name="T34" fmla="*/ 44 w 341"/>
              <a:gd name="T35" fmla="*/ 102 h 340"/>
              <a:gd name="T36" fmla="*/ 84 w 341"/>
              <a:gd name="T37" fmla="*/ 113 h 340"/>
              <a:gd name="T38" fmla="*/ 121 w 341"/>
              <a:gd name="T39" fmla="*/ 131 h 340"/>
              <a:gd name="T40" fmla="*/ 156 w 341"/>
              <a:gd name="T41" fmla="*/ 155 h 340"/>
              <a:gd name="T42" fmla="*/ 186 w 341"/>
              <a:gd name="T43" fmla="*/ 186 h 340"/>
              <a:gd name="T44" fmla="*/ 211 w 341"/>
              <a:gd name="T45" fmla="*/ 219 h 340"/>
              <a:gd name="T46" fmla="*/ 228 w 341"/>
              <a:gd name="T47" fmla="*/ 257 h 340"/>
              <a:gd name="T48" fmla="*/ 239 w 341"/>
              <a:gd name="T49" fmla="*/ 297 h 340"/>
              <a:gd name="T50" fmla="*/ 242 w 341"/>
              <a:gd name="T51" fmla="*/ 323 h 340"/>
              <a:gd name="T52" fmla="*/ 246 w 341"/>
              <a:gd name="T53" fmla="*/ 331 h 340"/>
              <a:gd name="T54" fmla="*/ 253 w 341"/>
              <a:gd name="T55" fmla="*/ 337 h 340"/>
              <a:gd name="T56" fmla="*/ 262 w 341"/>
              <a:gd name="T57" fmla="*/ 340 h 340"/>
              <a:gd name="T58" fmla="*/ 317 w 341"/>
              <a:gd name="T59" fmla="*/ 340 h 340"/>
              <a:gd name="T60" fmla="*/ 327 w 341"/>
              <a:gd name="T61" fmla="*/ 339 h 340"/>
              <a:gd name="T62" fmla="*/ 335 w 341"/>
              <a:gd name="T63" fmla="*/ 332 h 340"/>
              <a:gd name="T64" fmla="*/ 340 w 341"/>
              <a:gd name="T65" fmla="*/ 324 h 340"/>
              <a:gd name="T66" fmla="*/ 341 w 341"/>
              <a:gd name="T67" fmla="*/ 314 h 340"/>
              <a:gd name="T68" fmla="*/ 338 w 341"/>
              <a:gd name="T69" fmla="*/ 284 h 340"/>
              <a:gd name="T70" fmla="*/ 332 w 341"/>
              <a:gd name="T71" fmla="*/ 255 h 340"/>
              <a:gd name="T72" fmla="*/ 322 w 341"/>
              <a:gd name="T73" fmla="*/ 226 h 340"/>
              <a:gd name="T74" fmla="*/ 311 w 341"/>
              <a:gd name="T75" fmla="*/ 198 h 340"/>
              <a:gd name="T76" fmla="*/ 297 w 341"/>
              <a:gd name="T77" fmla="*/ 171 h 340"/>
              <a:gd name="T78" fmla="*/ 281 w 341"/>
              <a:gd name="T79" fmla="*/ 146 h 340"/>
              <a:gd name="T80" fmla="*/ 263 w 341"/>
              <a:gd name="T81" fmla="*/ 122 h 340"/>
              <a:gd name="T82" fmla="*/ 242 w 341"/>
              <a:gd name="T83" fmla="*/ 99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1" h="340">
                <a:moveTo>
                  <a:pt x="242" y="99"/>
                </a:moveTo>
                <a:lnTo>
                  <a:pt x="231" y="88"/>
                </a:lnTo>
                <a:lnTo>
                  <a:pt x="219" y="79"/>
                </a:lnTo>
                <a:lnTo>
                  <a:pt x="208" y="69"/>
                </a:lnTo>
                <a:lnTo>
                  <a:pt x="196" y="60"/>
                </a:lnTo>
                <a:lnTo>
                  <a:pt x="183" y="52"/>
                </a:lnTo>
                <a:lnTo>
                  <a:pt x="170" y="44"/>
                </a:lnTo>
                <a:lnTo>
                  <a:pt x="157" y="37"/>
                </a:lnTo>
                <a:lnTo>
                  <a:pt x="143" y="30"/>
                </a:lnTo>
                <a:lnTo>
                  <a:pt x="130" y="25"/>
                </a:lnTo>
                <a:lnTo>
                  <a:pt x="115" y="18"/>
                </a:lnTo>
                <a:lnTo>
                  <a:pt x="101" y="14"/>
                </a:lnTo>
                <a:lnTo>
                  <a:pt x="87" y="10"/>
                </a:lnTo>
                <a:lnTo>
                  <a:pt x="71" y="6"/>
                </a:lnTo>
                <a:lnTo>
                  <a:pt x="57" y="3"/>
                </a:lnTo>
                <a:lnTo>
                  <a:pt x="42" y="1"/>
                </a:lnTo>
                <a:lnTo>
                  <a:pt x="27" y="0"/>
                </a:lnTo>
                <a:lnTo>
                  <a:pt x="25" y="0"/>
                </a:lnTo>
                <a:lnTo>
                  <a:pt x="21" y="0"/>
                </a:lnTo>
                <a:lnTo>
                  <a:pt x="16" y="1"/>
                </a:lnTo>
                <a:lnTo>
                  <a:pt x="12" y="3"/>
                </a:lnTo>
                <a:lnTo>
                  <a:pt x="9" y="6"/>
                </a:lnTo>
                <a:lnTo>
                  <a:pt x="5" y="10"/>
                </a:lnTo>
                <a:lnTo>
                  <a:pt x="2" y="14"/>
                </a:lnTo>
                <a:lnTo>
                  <a:pt x="1" y="18"/>
                </a:lnTo>
                <a:lnTo>
                  <a:pt x="0" y="24"/>
                </a:lnTo>
                <a:lnTo>
                  <a:pt x="0" y="75"/>
                </a:lnTo>
                <a:lnTo>
                  <a:pt x="1" y="80"/>
                </a:lnTo>
                <a:lnTo>
                  <a:pt x="2" y="84"/>
                </a:lnTo>
                <a:lnTo>
                  <a:pt x="5" y="88"/>
                </a:lnTo>
                <a:lnTo>
                  <a:pt x="7" y="92"/>
                </a:lnTo>
                <a:lnTo>
                  <a:pt x="10" y="95"/>
                </a:lnTo>
                <a:lnTo>
                  <a:pt x="14" y="97"/>
                </a:lnTo>
                <a:lnTo>
                  <a:pt x="19" y="98"/>
                </a:lnTo>
                <a:lnTo>
                  <a:pt x="23" y="99"/>
                </a:lnTo>
                <a:lnTo>
                  <a:pt x="44" y="102"/>
                </a:lnTo>
                <a:lnTo>
                  <a:pt x="65" y="107"/>
                </a:lnTo>
                <a:lnTo>
                  <a:pt x="84" y="113"/>
                </a:lnTo>
                <a:lnTo>
                  <a:pt x="104" y="121"/>
                </a:lnTo>
                <a:lnTo>
                  <a:pt x="121" y="131"/>
                </a:lnTo>
                <a:lnTo>
                  <a:pt x="140" y="142"/>
                </a:lnTo>
                <a:lnTo>
                  <a:pt x="156" y="155"/>
                </a:lnTo>
                <a:lnTo>
                  <a:pt x="172" y="169"/>
                </a:lnTo>
                <a:lnTo>
                  <a:pt x="186" y="186"/>
                </a:lnTo>
                <a:lnTo>
                  <a:pt x="199" y="202"/>
                </a:lnTo>
                <a:lnTo>
                  <a:pt x="211" y="219"/>
                </a:lnTo>
                <a:lnTo>
                  <a:pt x="221" y="237"/>
                </a:lnTo>
                <a:lnTo>
                  <a:pt x="228" y="257"/>
                </a:lnTo>
                <a:lnTo>
                  <a:pt x="235" y="276"/>
                </a:lnTo>
                <a:lnTo>
                  <a:pt x="239" y="297"/>
                </a:lnTo>
                <a:lnTo>
                  <a:pt x="242" y="318"/>
                </a:lnTo>
                <a:lnTo>
                  <a:pt x="242" y="323"/>
                </a:lnTo>
                <a:lnTo>
                  <a:pt x="244" y="327"/>
                </a:lnTo>
                <a:lnTo>
                  <a:pt x="246" y="331"/>
                </a:lnTo>
                <a:lnTo>
                  <a:pt x="250" y="335"/>
                </a:lnTo>
                <a:lnTo>
                  <a:pt x="253" y="337"/>
                </a:lnTo>
                <a:lnTo>
                  <a:pt x="257" y="339"/>
                </a:lnTo>
                <a:lnTo>
                  <a:pt x="262" y="340"/>
                </a:lnTo>
                <a:lnTo>
                  <a:pt x="266" y="340"/>
                </a:lnTo>
                <a:lnTo>
                  <a:pt x="317" y="340"/>
                </a:lnTo>
                <a:lnTo>
                  <a:pt x="322" y="340"/>
                </a:lnTo>
                <a:lnTo>
                  <a:pt x="327" y="339"/>
                </a:lnTo>
                <a:lnTo>
                  <a:pt x="332" y="336"/>
                </a:lnTo>
                <a:lnTo>
                  <a:pt x="335" y="332"/>
                </a:lnTo>
                <a:lnTo>
                  <a:pt x="338" y="328"/>
                </a:lnTo>
                <a:lnTo>
                  <a:pt x="340" y="324"/>
                </a:lnTo>
                <a:lnTo>
                  <a:pt x="341" y="320"/>
                </a:lnTo>
                <a:lnTo>
                  <a:pt x="341" y="314"/>
                </a:lnTo>
                <a:lnTo>
                  <a:pt x="340" y="299"/>
                </a:lnTo>
                <a:lnTo>
                  <a:pt x="338" y="284"/>
                </a:lnTo>
                <a:lnTo>
                  <a:pt x="335" y="270"/>
                </a:lnTo>
                <a:lnTo>
                  <a:pt x="332" y="255"/>
                </a:lnTo>
                <a:lnTo>
                  <a:pt x="327" y="241"/>
                </a:lnTo>
                <a:lnTo>
                  <a:pt x="322" y="226"/>
                </a:lnTo>
                <a:lnTo>
                  <a:pt x="317" y="212"/>
                </a:lnTo>
                <a:lnTo>
                  <a:pt x="311" y="198"/>
                </a:lnTo>
                <a:lnTo>
                  <a:pt x="304" y="185"/>
                </a:lnTo>
                <a:lnTo>
                  <a:pt x="297" y="171"/>
                </a:lnTo>
                <a:lnTo>
                  <a:pt x="289" y="158"/>
                </a:lnTo>
                <a:lnTo>
                  <a:pt x="281" y="146"/>
                </a:lnTo>
                <a:lnTo>
                  <a:pt x="272" y="134"/>
                </a:lnTo>
                <a:lnTo>
                  <a:pt x="263" y="122"/>
                </a:lnTo>
                <a:lnTo>
                  <a:pt x="252" y="110"/>
                </a:lnTo>
                <a:lnTo>
                  <a:pt x="242" y="9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8" name="Freeform 62">
            <a:extLst>
              <a:ext uri="{FF2B5EF4-FFF2-40B4-BE49-F238E27FC236}">
                <a16:creationId xmlns:a16="http://schemas.microsoft.com/office/drawing/2014/main" id="{FB968C80-B8E4-0B4E-B085-90251AFF8F7F}"/>
              </a:ext>
            </a:extLst>
          </p:cNvPr>
          <p:cNvSpPr>
            <a:spLocks/>
          </p:cNvSpPr>
          <p:nvPr/>
        </p:nvSpPr>
        <p:spPr bwMode="auto">
          <a:xfrm>
            <a:off x="11840857" y="7134452"/>
            <a:ext cx="784969" cy="784969"/>
          </a:xfrm>
          <a:custGeom>
            <a:avLst/>
            <a:gdLst>
              <a:gd name="T0" fmla="*/ 480 w 536"/>
              <a:gd name="T1" fmla="*/ 297 h 536"/>
              <a:gd name="T2" fmla="*/ 456 w 536"/>
              <a:gd name="T3" fmla="*/ 255 h 536"/>
              <a:gd name="T4" fmla="*/ 428 w 536"/>
              <a:gd name="T5" fmla="*/ 214 h 536"/>
              <a:gd name="T6" fmla="*/ 397 w 536"/>
              <a:gd name="T7" fmla="*/ 176 h 536"/>
              <a:gd name="T8" fmla="*/ 361 w 536"/>
              <a:gd name="T9" fmla="*/ 141 h 536"/>
              <a:gd name="T10" fmla="*/ 323 w 536"/>
              <a:gd name="T11" fmla="*/ 110 h 536"/>
              <a:gd name="T12" fmla="*/ 282 w 536"/>
              <a:gd name="T13" fmla="*/ 81 h 536"/>
              <a:gd name="T14" fmla="*/ 239 w 536"/>
              <a:gd name="T15" fmla="*/ 58 h 536"/>
              <a:gd name="T16" fmla="*/ 194 w 536"/>
              <a:gd name="T17" fmla="*/ 37 h 536"/>
              <a:gd name="T18" fmla="*/ 147 w 536"/>
              <a:gd name="T19" fmla="*/ 21 h 536"/>
              <a:gd name="T20" fmla="*/ 100 w 536"/>
              <a:gd name="T21" fmla="*/ 10 h 536"/>
              <a:gd name="T22" fmla="*/ 51 w 536"/>
              <a:gd name="T23" fmla="*/ 3 h 536"/>
              <a:gd name="T24" fmla="*/ 25 w 536"/>
              <a:gd name="T25" fmla="*/ 0 h 536"/>
              <a:gd name="T26" fmla="*/ 15 w 536"/>
              <a:gd name="T27" fmla="*/ 3 h 536"/>
              <a:gd name="T28" fmla="*/ 8 w 536"/>
              <a:gd name="T29" fmla="*/ 8 h 536"/>
              <a:gd name="T30" fmla="*/ 2 w 536"/>
              <a:gd name="T31" fmla="*/ 16 h 536"/>
              <a:gd name="T32" fmla="*/ 0 w 536"/>
              <a:gd name="T33" fmla="*/ 25 h 536"/>
              <a:gd name="T34" fmla="*/ 1 w 536"/>
              <a:gd name="T35" fmla="*/ 85 h 536"/>
              <a:gd name="T36" fmla="*/ 5 w 536"/>
              <a:gd name="T37" fmla="*/ 92 h 536"/>
              <a:gd name="T38" fmla="*/ 11 w 536"/>
              <a:gd name="T39" fmla="*/ 100 h 536"/>
              <a:gd name="T40" fmla="*/ 19 w 536"/>
              <a:gd name="T41" fmla="*/ 103 h 536"/>
              <a:gd name="T42" fmla="*/ 43 w 536"/>
              <a:gd name="T43" fmla="*/ 105 h 536"/>
              <a:gd name="T44" fmla="*/ 83 w 536"/>
              <a:gd name="T45" fmla="*/ 112 h 536"/>
              <a:gd name="T46" fmla="*/ 122 w 536"/>
              <a:gd name="T47" fmla="*/ 121 h 536"/>
              <a:gd name="T48" fmla="*/ 160 w 536"/>
              <a:gd name="T49" fmla="*/ 134 h 536"/>
              <a:gd name="T50" fmla="*/ 197 w 536"/>
              <a:gd name="T51" fmla="*/ 152 h 536"/>
              <a:gd name="T52" fmla="*/ 231 w 536"/>
              <a:gd name="T53" fmla="*/ 171 h 536"/>
              <a:gd name="T54" fmla="*/ 264 w 536"/>
              <a:gd name="T55" fmla="*/ 193 h 536"/>
              <a:gd name="T56" fmla="*/ 293 w 536"/>
              <a:gd name="T57" fmla="*/ 218 h 536"/>
              <a:gd name="T58" fmla="*/ 320 w 536"/>
              <a:gd name="T59" fmla="*/ 244 h 536"/>
              <a:gd name="T60" fmla="*/ 345 w 536"/>
              <a:gd name="T61" fmla="*/ 274 h 536"/>
              <a:gd name="T62" fmla="*/ 366 w 536"/>
              <a:gd name="T63" fmla="*/ 306 h 536"/>
              <a:gd name="T64" fmla="*/ 386 w 536"/>
              <a:gd name="T65" fmla="*/ 341 h 536"/>
              <a:gd name="T66" fmla="*/ 403 w 536"/>
              <a:gd name="T67" fmla="*/ 377 h 536"/>
              <a:gd name="T68" fmla="*/ 416 w 536"/>
              <a:gd name="T69" fmla="*/ 415 h 536"/>
              <a:gd name="T70" fmla="*/ 426 w 536"/>
              <a:gd name="T71" fmla="*/ 454 h 536"/>
              <a:gd name="T72" fmla="*/ 431 w 536"/>
              <a:gd name="T73" fmla="*/ 494 h 536"/>
              <a:gd name="T74" fmla="*/ 433 w 536"/>
              <a:gd name="T75" fmla="*/ 519 h 536"/>
              <a:gd name="T76" fmla="*/ 438 w 536"/>
              <a:gd name="T77" fmla="*/ 526 h 536"/>
              <a:gd name="T78" fmla="*/ 444 w 536"/>
              <a:gd name="T79" fmla="*/ 533 h 536"/>
              <a:gd name="T80" fmla="*/ 453 w 536"/>
              <a:gd name="T81" fmla="*/ 536 h 536"/>
              <a:gd name="T82" fmla="*/ 512 w 536"/>
              <a:gd name="T83" fmla="*/ 536 h 536"/>
              <a:gd name="T84" fmla="*/ 522 w 536"/>
              <a:gd name="T85" fmla="*/ 535 h 536"/>
              <a:gd name="T86" fmla="*/ 529 w 536"/>
              <a:gd name="T87" fmla="*/ 528 h 536"/>
              <a:gd name="T88" fmla="*/ 535 w 536"/>
              <a:gd name="T89" fmla="*/ 521 h 536"/>
              <a:gd name="T90" fmla="*/ 536 w 536"/>
              <a:gd name="T91" fmla="*/ 511 h 536"/>
              <a:gd name="T92" fmla="*/ 532 w 536"/>
              <a:gd name="T93" fmla="*/ 462 h 536"/>
              <a:gd name="T94" fmla="*/ 523 w 536"/>
              <a:gd name="T95" fmla="*/ 414 h 536"/>
              <a:gd name="T96" fmla="*/ 509 w 536"/>
              <a:gd name="T97" fmla="*/ 367 h 536"/>
              <a:gd name="T98" fmla="*/ 491 w 536"/>
              <a:gd name="T99" fmla="*/ 32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6" h="536">
                <a:moveTo>
                  <a:pt x="491" y="320"/>
                </a:moveTo>
                <a:lnTo>
                  <a:pt x="480" y="297"/>
                </a:lnTo>
                <a:lnTo>
                  <a:pt x="469" y="276"/>
                </a:lnTo>
                <a:lnTo>
                  <a:pt x="456" y="255"/>
                </a:lnTo>
                <a:lnTo>
                  <a:pt x="442" y="235"/>
                </a:lnTo>
                <a:lnTo>
                  <a:pt x="428" y="214"/>
                </a:lnTo>
                <a:lnTo>
                  <a:pt x="413" y="195"/>
                </a:lnTo>
                <a:lnTo>
                  <a:pt x="397" y="176"/>
                </a:lnTo>
                <a:lnTo>
                  <a:pt x="379" y="158"/>
                </a:lnTo>
                <a:lnTo>
                  <a:pt x="361" y="141"/>
                </a:lnTo>
                <a:lnTo>
                  <a:pt x="343" y="125"/>
                </a:lnTo>
                <a:lnTo>
                  <a:pt x="323" y="110"/>
                </a:lnTo>
                <a:lnTo>
                  <a:pt x="303" y="94"/>
                </a:lnTo>
                <a:lnTo>
                  <a:pt x="282" y="81"/>
                </a:lnTo>
                <a:lnTo>
                  <a:pt x="262" y="68"/>
                </a:lnTo>
                <a:lnTo>
                  <a:pt x="239" y="58"/>
                </a:lnTo>
                <a:lnTo>
                  <a:pt x="217" y="47"/>
                </a:lnTo>
                <a:lnTo>
                  <a:pt x="194" y="37"/>
                </a:lnTo>
                <a:lnTo>
                  <a:pt x="171" y="29"/>
                </a:lnTo>
                <a:lnTo>
                  <a:pt x="147" y="21"/>
                </a:lnTo>
                <a:lnTo>
                  <a:pt x="123" y="15"/>
                </a:lnTo>
                <a:lnTo>
                  <a:pt x="100" y="10"/>
                </a:lnTo>
                <a:lnTo>
                  <a:pt x="76" y="6"/>
                </a:lnTo>
                <a:lnTo>
                  <a:pt x="51" y="3"/>
                </a:lnTo>
                <a:lnTo>
                  <a:pt x="26" y="0"/>
                </a:lnTo>
                <a:lnTo>
                  <a:pt x="25" y="0"/>
                </a:lnTo>
                <a:lnTo>
                  <a:pt x="20" y="2"/>
                </a:lnTo>
                <a:lnTo>
                  <a:pt x="15" y="3"/>
                </a:lnTo>
                <a:lnTo>
                  <a:pt x="12" y="5"/>
                </a:lnTo>
                <a:lnTo>
                  <a:pt x="8" y="8"/>
                </a:lnTo>
                <a:lnTo>
                  <a:pt x="5" y="11"/>
                </a:lnTo>
                <a:lnTo>
                  <a:pt x="2" y="16"/>
                </a:lnTo>
                <a:lnTo>
                  <a:pt x="1" y="20"/>
                </a:lnTo>
                <a:lnTo>
                  <a:pt x="0" y="25"/>
                </a:lnTo>
                <a:lnTo>
                  <a:pt x="0" y="79"/>
                </a:lnTo>
                <a:lnTo>
                  <a:pt x="1" y="85"/>
                </a:lnTo>
                <a:lnTo>
                  <a:pt x="2" y="89"/>
                </a:lnTo>
                <a:lnTo>
                  <a:pt x="5" y="92"/>
                </a:lnTo>
                <a:lnTo>
                  <a:pt x="8" y="97"/>
                </a:lnTo>
                <a:lnTo>
                  <a:pt x="11" y="100"/>
                </a:lnTo>
                <a:lnTo>
                  <a:pt x="14" y="102"/>
                </a:lnTo>
                <a:lnTo>
                  <a:pt x="19" y="103"/>
                </a:lnTo>
                <a:lnTo>
                  <a:pt x="23" y="104"/>
                </a:lnTo>
                <a:lnTo>
                  <a:pt x="43" y="105"/>
                </a:lnTo>
                <a:lnTo>
                  <a:pt x="64" y="107"/>
                </a:lnTo>
                <a:lnTo>
                  <a:pt x="83" y="112"/>
                </a:lnTo>
                <a:lnTo>
                  <a:pt x="103" y="116"/>
                </a:lnTo>
                <a:lnTo>
                  <a:pt x="122" y="121"/>
                </a:lnTo>
                <a:lnTo>
                  <a:pt x="142" y="127"/>
                </a:lnTo>
                <a:lnTo>
                  <a:pt x="160" y="134"/>
                </a:lnTo>
                <a:lnTo>
                  <a:pt x="178" y="142"/>
                </a:lnTo>
                <a:lnTo>
                  <a:pt x="197" y="152"/>
                </a:lnTo>
                <a:lnTo>
                  <a:pt x="214" y="160"/>
                </a:lnTo>
                <a:lnTo>
                  <a:pt x="231" y="171"/>
                </a:lnTo>
                <a:lnTo>
                  <a:pt x="248" y="182"/>
                </a:lnTo>
                <a:lnTo>
                  <a:pt x="264" y="193"/>
                </a:lnTo>
                <a:lnTo>
                  <a:pt x="279" y="205"/>
                </a:lnTo>
                <a:lnTo>
                  <a:pt x="293" y="218"/>
                </a:lnTo>
                <a:lnTo>
                  <a:pt x="307" y="230"/>
                </a:lnTo>
                <a:lnTo>
                  <a:pt x="320" y="244"/>
                </a:lnTo>
                <a:lnTo>
                  <a:pt x="333" y="259"/>
                </a:lnTo>
                <a:lnTo>
                  <a:pt x="345" y="274"/>
                </a:lnTo>
                <a:lnTo>
                  <a:pt x="356" y="290"/>
                </a:lnTo>
                <a:lnTo>
                  <a:pt x="366" y="306"/>
                </a:lnTo>
                <a:lnTo>
                  <a:pt x="376" y="322"/>
                </a:lnTo>
                <a:lnTo>
                  <a:pt x="386" y="341"/>
                </a:lnTo>
                <a:lnTo>
                  <a:pt x="394" y="358"/>
                </a:lnTo>
                <a:lnTo>
                  <a:pt x="403" y="377"/>
                </a:lnTo>
                <a:lnTo>
                  <a:pt x="410" y="396"/>
                </a:lnTo>
                <a:lnTo>
                  <a:pt x="416" y="415"/>
                </a:lnTo>
                <a:lnTo>
                  <a:pt x="421" y="433"/>
                </a:lnTo>
                <a:lnTo>
                  <a:pt x="426" y="454"/>
                </a:lnTo>
                <a:lnTo>
                  <a:pt x="429" y="473"/>
                </a:lnTo>
                <a:lnTo>
                  <a:pt x="431" y="494"/>
                </a:lnTo>
                <a:lnTo>
                  <a:pt x="433" y="513"/>
                </a:lnTo>
                <a:lnTo>
                  <a:pt x="433" y="519"/>
                </a:lnTo>
                <a:lnTo>
                  <a:pt x="435" y="523"/>
                </a:lnTo>
                <a:lnTo>
                  <a:pt x="438" y="526"/>
                </a:lnTo>
                <a:lnTo>
                  <a:pt x="441" y="530"/>
                </a:lnTo>
                <a:lnTo>
                  <a:pt x="444" y="533"/>
                </a:lnTo>
                <a:lnTo>
                  <a:pt x="448" y="535"/>
                </a:lnTo>
                <a:lnTo>
                  <a:pt x="453" y="536"/>
                </a:lnTo>
                <a:lnTo>
                  <a:pt x="457" y="536"/>
                </a:lnTo>
                <a:lnTo>
                  <a:pt x="512" y="536"/>
                </a:lnTo>
                <a:lnTo>
                  <a:pt x="518" y="536"/>
                </a:lnTo>
                <a:lnTo>
                  <a:pt x="522" y="535"/>
                </a:lnTo>
                <a:lnTo>
                  <a:pt x="526" y="533"/>
                </a:lnTo>
                <a:lnTo>
                  <a:pt x="529" y="528"/>
                </a:lnTo>
                <a:lnTo>
                  <a:pt x="533" y="525"/>
                </a:lnTo>
                <a:lnTo>
                  <a:pt x="535" y="521"/>
                </a:lnTo>
                <a:lnTo>
                  <a:pt x="536" y="516"/>
                </a:lnTo>
                <a:lnTo>
                  <a:pt x="536" y="511"/>
                </a:lnTo>
                <a:lnTo>
                  <a:pt x="535" y="486"/>
                </a:lnTo>
                <a:lnTo>
                  <a:pt x="532" y="462"/>
                </a:lnTo>
                <a:lnTo>
                  <a:pt x="527" y="438"/>
                </a:lnTo>
                <a:lnTo>
                  <a:pt x="523" y="414"/>
                </a:lnTo>
                <a:lnTo>
                  <a:pt x="516" y="390"/>
                </a:lnTo>
                <a:lnTo>
                  <a:pt x="509" y="367"/>
                </a:lnTo>
                <a:lnTo>
                  <a:pt x="500" y="343"/>
                </a:lnTo>
                <a:lnTo>
                  <a:pt x="491" y="32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59" name="Freeform 63">
            <a:extLst>
              <a:ext uri="{FF2B5EF4-FFF2-40B4-BE49-F238E27FC236}">
                <a16:creationId xmlns:a16="http://schemas.microsoft.com/office/drawing/2014/main" id="{DC7AB249-9E26-3346-A4AC-1BC04345DA71}"/>
              </a:ext>
            </a:extLst>
          </p:cNvPr>
          <p:cNvSpPr>
            <a:spLocks/>
          </p:cNvSpPr>
          <p:nvPr/>
        </p:nvSpPr>
        <p:spPr bwMode="auto">
          <a:xfrm>
            <a:off x="14121211" y="7134452"/>
            <a:ext cx="499924" cy="784969"/>
          </a:xfrm>
          <a:custGeom>
            <a:avLst/>
            <a:gdLst>
              <a:gd name="T0" fmla="*/ 333 w 341"/>
              <a:gd name="T1" fmla="*/ 119 h 536"/>
              <a:gd name="T2" fmla="*/ 264 w 341"/>
              <a:gd name="T3" fmla="*/ 119 h 536"/>
              <a:gd name="T4" fmla="*/ 255 w 341"/>
              <a:gd name="T5" fmla="*/ 89 h 536"/>
              <a:gd name="T6" fmla="*/ 239 w 341"/>
              <a:gd name="T7" fmla="*/ 64 h 536"/>
              <a:gd name="T8" fmla="*/ 333 w 341"/>
              <a:gd name="T9" fmla="*/ 63 h 536"/>
              <a:gd name="T10" fmla="*/ 340 w 341"/>
              <a:gd name="T11" fmla="*/ 57 h 536"/>
              <a:gd name="T12" fmla="*/ 340 w 341"/>
              <a:gd name="T13" fmla="*/ 13 h 536"/>
              <a:gd name="T14" fmla="*/ 337 w 341"/>
              <a:gd name="T15" fmla="*/ 5 h 536"/>
              <a:gd name="T16" fmla="*/ 328 w 341"/>
              <a:gd name="T17" fmla="*/ 0 h 536"/>
              <a:gd name="T18" fmla="*/ 6 w 341"/>
              <a:gd name="T19" fmla="*/ 2 h 536"/>
              <a:gd name="T20" fmla="*/ 0 w 341"/>
              <a:gd name="T21" fmla="*/ 8 h 536"/>
              <a:gd name="T22" fmla="*/ 0 w 341"/>
              <a:gd name="T23" fmla="*/ 64 h 536"/>
              <a:gd name="T24" fmla="*/ 3 w 341"/>
              <a:gd name="T25" fmla="*/ 72 h 536"/>
              <a:gd name="T26" fmla="*/ 12 w 341"/>
              <a:gd name="T27" fmla="*/ 76 h 536"/>
              <a:gd name="T28" fmla="*/ 86 w 341"/>
              <a:gd name="T29" fmla="*/ 76 h 536"/>
              <a:gd name="T30" fmla="*/ 119 w 341"/>
              <a:gd name="T31" fmla="*/ 81 h 536"/>
              <a:gd name="T32" fmla="*/ 144 w 341"/>
              <a:gd name="T33" fmla="*/ 92 h 536"/>
              <a:gd name="T34" fmla="*/ 158 w 341"/>
              <a:gd name="T35" fmla="*/ 104 h 536"/>
              <a:gd name="T36" fmla="*/ 166 w 341"/>
              <a:gd name="T37" fmla="*/ 114 h 536"/>
              <a:gd name="T38" fmla="*/ 12 w 341"/>
              <a:gd name="T39" fmla="*/ 119 h 536"/>
              <a:gd name="T40" fmla="*/ 3 w 341"/>
              <a:gd name="T41" fmla="*/ 122 h 536"/>
              <a:gd name="T42" fmla="*/ 0 w 341"/>
              <a:gd name="T43" fmla="*/ 131 h 536"/>
              <a:gd name="T44" fmla="*/ 0 w 341"/>
              <a:gd name="T45" fmla="*/ 174 h 536"/>
              <a:gd name="T46" fmla="*/ 6 w 341"/>
              <a:gd name="T47" fmla="*/ 181 h 536"/>
              <a:gd name="T48" fmla="*/ 174 w 341"/>
              <a:gd name="T49" fmla="*/ 182 h 536"/>
              <a:gd name="T50" fmla="*/ 168 w 341"/>
              <a:gd name="T51" fmla="*/ 197 h 536"/>
              <a:gd name="T52" fmla="*/ 160 w 341"/>
              <a:gd name="T53" fmla="*/ 210 h 536"/>
              <a:gd name="T54" fmla="*/ 149 w 341"/>
              <a:gd name="T55" fmla="*/ 221 h 536"/>
              <a:gd name="T56" fmla="*/ 135 w 341"/>
              <a:gd name="T57" fmla="*/ 229 h 536"/>
              <a:gd name="T58" fmla="*/ 119 w 341"/>
              <a:gd name="T59" fmla="*/ 237 h 536"/>
              <a:gd name="T60" fmla="*/ 99 w 341"/>
              <a:gd name="T61" fmla="*/ 242 h 536"/>
              <a:gd name="T62" fmla="*/ 79 w 341"/>
              <a:gd name="T63" fmla="*/ 244 h 536"/>
              <a:gd name="T64" fmla="*/ 54 w 341"/>
              <a:gd name="T65" fmla="*/ 246 h 536"/>
              <a:gd name="T66" fmla="*/ 7 w 341"/>
              <a:gd name="T67" fmla="*/ 247 h 536"/>
              <a:gd name="T68" fmla="*/ 1 w 341"/>
              <a:gd name="T69" fmla="*/ 253 h 536"/>
              <a:gd name="T70" fmla="*/ 0 w 341"/>
              <a:gd name="T71" fmla="*/ 306 h 536"/>
              <a:gd name="T72" fmla="*/ 3 w 341"/>
              <a:gd name="T73" fmla="*/ 315 h 536"/>
              <a:gd name="T74" fmla="*/ 42 w 341"/>
              <a:gd name="T75" fmla="*/ 358 h 536"/>
              <a:gd name="T76" fmla="*/ 87 w 341"/>
              <a:gd name="T77" fmla="*/ 408 h 536"/>
              <a:gd name="T78" fmla="*/ 137 w 341"/>
              <a:gd name="T79" fmla="*/ 466 h 536"/>
              <a:gd name="T80" fmla="*/ 192 w 341"/>
              <a:gd name="T81" fmla="*/ 532 h 536"/>
              <a:gd name="T82" fmla="*/ 196 w 341"/>
              <a:gd name="T83" fmla="*/ 535 h 536"/>
              <a:gd name="T84" fmla="*/ 202 w 341"/>
              <a:gd name="T85" fmla="*/ 536 h 536"/>
              <a:gd name="T86" fmla="*/ 279 w 341"/>
              <a:gd name="T87" fmla="*/ 536 h 536"/>
              <a:gd name="T88" fmla="*/ 285 w 341"/>
              <a:gd name="T89" fmla="*/ 533 h 536"/>
              <a:gd name="T90" fmla="*/ 288 w 341"/>
              <a:gd name="T91" fmla="*/ 526 h 536"/>
              <a:gd name="T92" fmla="*/ 288 w 341"/>
              <a:gd name="T93" fmla="*/ 520 h 536"/>
              <a:gd name="T94" fmla="*/ 259 w 341"/>
              <a:gd name="T95" fmla="*/ 484 h 536"/>
              <a:gd name="T96" fmla="*/ 209 w 341"/>
              <a:gd name="T97" fmla="*/ 424 h 536"/>
              <a:gd name="T98" fmla="*/ 165 w 341"/>
              <a:gd name="T99" fmla="*/ 373 h 536"/>
              <a:gd name="T100" fmla="*/ 127 w 341"/>
              <a:gd name="T101" fmla="*/ 331 h 536"/>
              <a:gd name="T102" fmla="*/ 127 w 341"/>
              <a:gd name="T103" fmla="*/ 310 h 536"/>
              <a:gd name="T104" fmla="*/ 156 w 341"/>
              <a:gd name="T105" fmla="*/ 304 h 536"/>
              <a:gd name="T106" fmla="*/ 182 w 341"/>
              <a:gd name="T107" fmla="*/ 293 h 536"/>
              <a:gd name="T108" fmla="*/ 205 w 341"/>
              <a:gd name="T109" fmla="*/ 279 h 536"/>
              <a:gd name="T110" fmla="*/ 225 w 341"/>
              <a:gd name="T111" fmla="*/ 262 h 536"/>
              <a:gd name="T112" fmla="*/ 242 w 341"/>
              <a:gd name="T113" fmla="*/ 242 h 536"/>
              <a:gd name="T114" fmla="*/ 254 w 341"/>
              <a:gd name="T115" fmla="*/ 220 h 536"/>
              <a:gd name="T116" fmla="*/ 262 w 341"/>
              <a:gd name="T117" fmla="*/ 196 h 536"/>
              <a:gd name="T118" fmla="*/ 329 w 341"/>
              <a:gd name="T119" fmla="*/ 182 h 536"/>
              <a:gd name="T120" fmla="*/ 338 w 341"/>
              <a:gd name="T121" fmla="*/ 179 h 536"/>
              <a:gd name="T122" fmla="*/ 341 w 341"/>
              <a:gd name="T123" fmla="*/ 170 h 536"/>
              <a:gd name="T124" fmla="*/ 340 w 341"/>
              <a:gd name="T125" fmla="*/ 12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1" h="536">
                <a:moveTo>
                  <a:pt x="338" y="122"/>
                </a:moveTo>
                <a:lnTo>
                  <a:pt x="333" y="119"/>
                </a:lnTo>
                <a:lnTo>
                  <a:pt x="329" y="119"/>
                </a:lnTo>
                <a:lnTo>
                  <a:pt x="264" y="119"/>
                </a:lnTo>
                <a:lnTo>
                  <a:pt x="260" y="104"/>
                </a:lnTo>
                <a:lnTo>
                  <a:pt x="255" y="89"/>
                </a:lnTo>
                <a:lnTo>
                  <a:pt x="248" y="76"/>
                </a:lnTo>
                <a:lnTo>
                  <a:pt x="239" y="64"/>
                </a:lnTo>
                <a:lnTo>
                  <a:pt x="328" y="64"/>
                </a:lnTo>
                <a:lnTo>
                  <a:pt x="333" y="63"/>
                </a:lnTo>
                <a:lnTo>
                  <a:pt x="337" y="61"/>
                </a:lnTo>
                <a:lnTo>
                  <a:pt x="340" y="57"/>
                </a:lnTo>
                <a:lnTo>
                  <a:pt x="340" y="52"/>
                </a:lnTo>
                <a:lnTo>
                  <a:pt x="340" y="13"/>
                </a:lnTo>
                <a:lnTo>
                  <a:pt x="340" y="8"/>
                </a:lnTo>
                <a:lnTo>
                  <a:pt x="337" y="5"/>
                </a:lnTo>
                <a:lnTo>
                  <a:pt x="333" y="2"/>
                </a:lnTo>
                <a:lnTo>
                  <a:pt x="328" y="0"/>
                </a:lnTo>
                <a:lnTo>
                  <a:pt x="12" y="0"/>
                </a:lnTo>
                <a:lnTo>
                  <a:pt x="6" y="2"/>
                </a:lnTo>
                <a:lnTo>
                  <a:pt x="3" y="5"/>
                </a:lnTo>
                <a:lnTo>
                  <a:pt x="0" y="8"/>
                </a:lnTo>
                <a:lnTo>
                  <a:pt x="0" y="13"/>
                </a:lnTo>
                <a:lnTo>
                  <a:pt x="0" y="64"/>
                </a:lnTo>
                <a:lnTo>
                  <a:pt x="1" y="68"/>
                </a:lnTo>
                <a:lnTo>
                  <a:pt x="3" y="72"/>
                </a:lnTo>
                <a:lnTo>
                  <a:pt x="7" y="75"/>
                </a:lnTo>
                <a:lnTo>
                  <a:pt x="12" y="76"/>
                </a:lnTo>
                <a:lnTo>
                  <a:pt x="67" y="76"/>
                </a:lnTo>
                <a:lnTo>
                  <a:pt x="86" y="76"/>
                </a:lnTo>
                <a:lnTo>
                  <a:pt x="103" y="78"/>
                </a:lnTo>
                <a:lnTo>
                  <a:pt x="119" y="81"/>
                </a:lnTo>
                <a:lnTo>
                  <a:pt x="133" y="87"/>
                </a:lnTo>
                <a:lnTo>
                  <a:pt x="144" y="92"/>
                </a:lnTo>
                <a:lnTo>
                  <a:pt x="154" y="100"/>
                </a:lnTo>
                <a:lnTo>
                  <a:pt x="158" y="104"/>
                </a:lnTo>
                <a:lnTo>
                  <a:pt x="163" y="108"/>
                </a:lnTo>
                <a:lnTo>
                  <a:pt x="166" y="114"/>
                </a:lnTo>
                <a:lnTo>
                  <a:pt x="168" y="119"/>
                </a:lnTo>
                <a:lnTo>
                  <a:pt x="12" y="119"/>
                </a:lnTo>
                <a:lnTo>
                  <a:pt x="6" y="119"/>
                </a:lnTo>
                <a:lnTo>
                  <a:pt x="3" y="122"/>
                </a:lnTo>
                <a:lnTo>
                  <a:pt x="0" y="126"/>
                </a:lnTo>
                <a:lnTo>
                  <a:pt x="0" y="131"/>
                </a:lnTo>
                <a:lnTo>
                  <a:pt x="0" y="170"/>
                </a:lnTo>
                <a:lnTo>
                  <a:pt x="0" y="174"/>
                </a:lnTo>
                <a:lnTo>
                  <a:pt x="3" y="179"/>
                </a:lnTo>
                <a:lnTo>
                  <a:pt x="6" y="181"/>
                </a:lnTo>
                <a:lnTo>
                  <a:pt x="12" y="182"/>
                </a:lnTo>
                <a:lnTo>
                  <a:pt x="174" y="182"/>
                </a:lnTo>
                <a:lnTo>
                  <a:pt x="171" y="189"/>
                </a:lnTo>
                <a:lnTo>
                  <a:pt x="168" y="197"/>
                </a:lnTo>
                <a:lnTo>
                  <a:pt x="165" y="203"/>
                </a:lnTo>
                <a:lnTo>
                  <a:pt x="160" y="210"/>
                </a:lnTo>
                <a:lnTo>
                  <a:pt x="155" y="215"/>
                </a:lnTo>
                <a:lnTo>
                  <a:pt x="149" y="221"/>
                </a:lnTo>
                <a:lnTo>
                  <a:pt x="142" y="225"/>
                </a:lnTo>
                <a:lnTo>
                  <a:pt x="135" y="229"/>
                </a:lnTo>
                <a:lnTo>
                  <a:pt x="127" y="234"/>
                </a:lnTo>
                <a:lnTo>
                  <a:pt x="119" y="237"/>
                </a:lnTo>
                <a:lnTo>
                  <a:pt x="109" y="239"/>
                </a:lnTo>
                <a:lnTo>
                  <a:pt x="99" y="242"/>
                </a:lnTo>
                <a:lnTo>
                  <a:pt x="89" y="243"/>
                </a:lnTo>
                <a:lnTo>
                  <a:pt x="79" y="244"/>
                </a:lnTo>
                <a:lnTo>
                  <a:pt x="67" y="246"/>
                </a:lnTo>
                <a:lnTo>
                  <a:pt x="54" y="246"/>
                </a:lnTo>
                <a:lnTo>
                  <a:pt x="12" y="246"/>
                </a:lnTo>
                <a:lnTo>
                  <a:pt x="7" y="247"/>
                </a:lnTo>
                <a:lnTo>
                  <a:pt x="3" y="250"/>
                </a:lnTo>
                <a:lnTo>
                  <a:pt x="1" y="253"/>
                </a:lnTo>
                <a:lnTo>
                  <a:pt x="0" y="259"/>
                </a:lnTo>
                <a:lnTo>
                  <a:pt x="0" y="306"/>
                </a:lnTo>
                <a:lnTo>
                  <a:pt x="0" y="311"/>
                </a:lnTo>
                <a:lnTo>
                  <a:pt x="3" y="315"/>
                </a:lnTo>
                <a:lnTo>
                  <a:pt x="21" y="335"/>
                </a:lnTo>
                <a:lnTo>
                  <a:pt x="42" y="358"/>
                </a:lnTo>
                <a:lnTo>
                  <a:pt x="63" y="382"/>
                </a:lnTo>
                <a:lnTo>
                  <a:pt x="87" y="408"/>
                </a:lnTo>
                <a:lnTo>
                  <a:pt x="111" y="436"/>
                </a:lnTo>
                <a:lnTo>
                  <a:pt x="137" y="466"/>
                </a:lnTo>
                <a:lnTo>
                  <a:pt x="164" y="498"/>
                </a:lnTo>
                <a:lnTo>
                  <a:pt x="192" y="532"/>
                </a:lnTo>
                <a:lnTo>
                  <a:pt x="194" y="534"/>
                </a:lnTo>
                <a:lnTo>
                  <a:pt x="196" y="535"/>
                </a:lnTo>
                <a:lnTo>
                  <a:pt x="198" y="536"/>
                </a:lnTo>
                <a:lnTo>
                  <a:pt x="202" y="536"/>
                </a:lnTo>
                <a:lnTo>
                  <a:pt x="276" y="536"/>
                </a:lnTo>
                <a:lnTo>
                  <a:pt x="279" y="536"/>
                </a:lnTo>
                <a:lnTo>
                  <a:pt x="283" y="535"/>
                </a:lnTo>
                <a:lnTo>
                  <a:pt x="285" y="533"/>
                </a:lnTo>
                <a:lnTo>
                  <a:pt x="287" y="530"/>
                </a:lnTo>
                <a:lnTo>
                  <a:pt x="288" y="526"/>
                </a:lnTo>
                <a:lnTo>
                  <a:pt x="288" y="523"/>
                </a:lnTo>
                <a:lnTo>
                  <a:pt x="288" y="520"/>
                </a:lnTo>
                <a:lnTo>
                  <a:pt x="286" y="517"/>
                </a:lnTo>
                <a:lnTo>
                  <a:pt x="259" y="484"/>
                </a:lnTo>
                <a:lnTo>
                  <a:pt x="233" y="453"/>
                </a:lnTo>
                <a:lnTo>
                  <a:pt x="209" y="424"/>
                </a:lnTo>
                <a:lnTo>
                  <a:pt x="187" y="398"/>
                </a:lnTo>
                <a:lnTo>
                  <a:pt x="165" y="373"/>
                </a:lnTo>
                <a:lnTo>
                  <a:pt x="146" y="351"/>
                </a:lnTo>
                <a:lnTo>
                  <a:pt x="127" y="331"/>
                </a:lnTo>
                <a:lnTo>
                  <a:pt x="111" y="313"/>
                </a:lnTo>
                <a:lnTo>
                  <a:pt x="127" y="310"/>
                </a:lnTo>
                <a:lnTo>
                  <a:pt x="141" y="307"/>
                </a:lnTo>
                <a:lnTo>
                  <a:pt x="156" y="304"/>
                </a:lnTo>
                <a:lnTo>
                  <a:pt x="169" y="298"/>
                </a:lnTo>
                <a:lnTo>
                  <a:pt x="182" y="293"/>
                </a:lnTo>
                <a:lnTo>
                  <a:pt x="194" y="287"/>
                </a:lnTo>
                <a:lnTo>
                  <a:pt x="205" y="279"/>
                </a:lnTo>
                <a:lnTo>
                  <a:pt x="216" y="271"/>
                </a:lnTo>
                <a:lnTo>
                  <a:pt x="225" y="262"/>
                </a:lnTo>
                <a:lnTo>
                  <a:pt x="234" y="253"/>
                </a:lnTo>
                <a:lnTo>
                  <a:pt x="242" y="242"/>
                </a:lnTo>
                <a:lnTo>
                  <a:pt x="248" y="232"/>
                </a:lnTo>
                <a:lnTo>
                  <a:pt x="254" y="220"/>
                </a:lnTo>
                <a:lnTo>
                  <a:pt x="259" y="208"/>
                </a:lnTo>
                <a:lnTo>
                  <a:pt x="262" y="196"/>
                </a:lnTo>
                <a:lnTo>
                  <a:pt x="265" y="182"/>
                </a:lnTo>
                <a:lnTo>
                  <a:pt x="329" y="182"/>
                </a:lnTo>
                <a:lnTo>
                  <a:pt x="333" y="181"/>
                </a:lnTo>
                <a:lnTo>
                  <a:pt x="338" y="179"/>
                </a:lnTo>
                <a:lnTo>
                  <a:pt x="340" y="174"/>
                </a:lnTo>
                <a:lnTo>
                  <a:pt x="341" y="170"/>
                </a:lnTo>
                <a:lnTo>
                  <a:pt x="341" y="131"/>
                </a:lnTo>
                <a:lnTo>
                  <a:pt x="340" y="126"/>
                </a:lnTo>
                <a:lnTo>
                  <a:pt x="338" y="12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0" name="Freeform 64">
            <a:extLst>
              <a:ext uri="{FF2B5EF4-FFF2-40B4-BE49-F238E27FC236}">
                <a16:creationId xmlns:a16="http://schemas.microsoft.com/office/drawing/2014/main" id="{E868CC5E-E1FA-8C48-90C9-5EA2CAB274C2}"/>
              </a:ext>
            </a:extLst>
          </p:cNvPr>
          <p:cNvSpPr>
            <a:spLocks noEditPoints="1"/>
          </p:cNvSpPr>
          <p:nvPr/>
        </p:nvSpPr>
        <p:spPr bwMode="auto">
          <a:xfrm>
            <a:off x="20335172" y="7099370"/>
            <a:ext cx="855134" cy="855134"/>
          </a:xfrm>
          <a:custGeom>
            <a:avLst/>
            <a:gdLst>
              <a:gd name="T0" fmla="*/ 572 w 584"/>
              <a:gd name="T1" fmla="*/ 152 h 584"/>
              <a:gd name="T2" fmla="*/ 563 w 584"/>
              <a:gd name="T3" fmla="*/ 138 h 584"/>
              <a:gd name="T4" fmla="*/ 451 w 584"/>
              <a:gd name="T5" fmla="*/ 26 h 584"/>
              <a:gd name="T6" fmla="*/ 439 w 584"/>
              <a:gd name="T7" fmla="*/ 16 h 584"/>
              <a:gd name="T8" fmla="*/ 423 w 584"/>
              <a:gd name="T9" fmla="*/ 7 h 584"/>
              <a:gd name="T10" fmla="*/ 405 w 584"/>
              <a:gd name="T11" fmla="*/ 2 h 584"/>
              <a:gd name="T12" fmla="*/ 389 w 584"/>
              <a:gd name="T13" fmla="*/ 0 h 584"/>
              <a:gd name="T14" fmla="*/ 29 w 584"/>
              <a:gd name="T15" fmla="*/ 0 h 584"/>
              <a:gd name="T16" fmla="*/ 16 w 584"/>
              <a:gd name="T17" fmla="*/ 5 h 584"/>
              <a:gd name="T18" fmla="*/ 5 w 584"/>
              <a:gd name="T19" fmla="*/ 16 h 584"/>
              <a:gd name="T20" fmla="*/ 0 w 584"/>
              <a:gd name="T21" fmla="*/ 29 h 584"/>
              <a:gd name="T22" fmla="*/ 0 w 584"/>
              <a:gd name="T23" fmla="*/ 547 h 584"/>
              <a:gd name="T24" fmla="*/ 2 w 584"/>
              <a:gd name="T25" fmla="*/ 561 h 584"/>
              <a:gd name="T26" fmla="*/ 10 w 584"/>
              <a:gd name="T27" fmla="*/ 573 h 584"/>
              <a:gd name="T28" fmla="*/ 22 w 584"/>
              <a:gd name="T29" fmla="*/ 582 h 584"/>
              <a:gd name="T30" fmla="*/ 36 w 584"/>
              <a:gd name="T31" fmla="*/ 584 h 584"/>
              <a:gd name="T32" fmla="*/ 555 w 584"/>
              <a:gd name="T33" fmla="*/ 583 h 584"/>
              <a:gd name="T34" fmla="*/ 568 w 584"/>
              <a:gd name="T35" fmla="*/ 577 h 584"/>
              <a:gd name="T36" fmla="*/ 577 w 584"/>
              <a:gd name="T37" fmla="*/ 568 h 584"/>
              <a:gd name="T38" fmla="*/ 583 w 584"/>
              <a:gd name="T39" fmla="*/ 555 h 584"/>
              <a:gd name="T40" fmla="*/ 584 w 584"/>
              <a:gd name="T41" fmla="*/ 194 h 584"/>
              <a:gd name="T42" fmla="*/ 582 w 584"/>
              <a:gd name="T43" fmla="*/ 178 h 584"/>
              <a:gd name="T44" fmla="*/ 576 w 584"/>
              <a:gd name="T45" fmla="*/ 161 h 584"/>
              <a:gd name="T46" fmla="*/ 244 w 584"/>
              <a:gd name="T47" fmla="*/ 56 h 584"/>
              <a:gd name="T48" fmla="*/ 250 w 584"/>
              <a:gd name="T49" fmla="*/ 49 h 584"/>
              <a:gd name="T50" fmla="*/ 328 w 584"/>
              <a:gd name="T51" fmla="*/ 48 h 584"/>
              <a:gd name="T52" fmla="*/ 336 w 584"/>
              <a:gd name="T53" fmla="*/ 52 h 584"/>
              <a:gd name="T54" fmla="*/ 340 w 584"/>
              <a:gd name="T55" fmla="*/ 60 h 584"/>
              <a:gd name="T56" fmla="*/ 340 w 584"/>
              <a:gd name="T57" fmla="*/ 187 h 584"/>
              <a:gd name="T58" fmla="*/ 332 w 584"/>
              <a:gd name="T59" fmla="*/ 193 h 584"/>
              <a:gd name="T60" fmla="*/ 255 w 584"/>
              <a:gd name="T61" fmla="*/ 194 h 584"/>
              <a:gd name="T62" fmla="*/ 247 w 584"/>
              <a:gd name="T63" fmla="*/ 191 h 584"/>
              <a:gd name="T64" fmla="*/ 243 w 584"/>
              <a:gd name="T65" fmla="*/ 182 h 584"/>
              <a:gd name="T66" fmla="*/ 438 w 584"/>
              <a:gd name="T67" fmla="*/ 535 h 584"/>
              <a:gd name="T68" fmla="*/ 145 w 584"/>
              <a:gd name="T69" fmla="*/ 390 h 584"/>
              <a:gd name="T70" fmla="*/ 438 w 584"/>
              <a:gd name="T71" fmla="*/ 535 h 584"/>
              <a:gd name="T72" fmla="*/ 487 w 584"/>
              <a:gd name="T73" fmla="*/ 535 h 584"/>
              <a:gd name="T74" fmla="*/ 486 w 584"/>
              <a:gd name="T75" fmla="*/ 370 h 584"/>
              <a:gd name="T76" fmla="*/ 480 w 584"/>
              <a:gd name="T77" fmla="*/ 357 h 584"/>
              <a:gd name="T78" fmla="*/ 470 w 584"/>
              <a:gd name="T79" fmla="*/ 346 h 584"/>
              <a:gd name="T80" fmla="*/ 457 w 584"/>
              <a:gd name="T81" fmla="*/ 341 h 584"/>
              <a:gd name="T82" fmla="*/ 133 w 584"/>
              <a:gd name="T83" fmla="*/ 341 h 584"/>
              <a:gd name="T84" fmla="*/ 119 w 584"/>
              <a:gd name="T85" fmla="*/ 343 h 584"/>
              <a:gd name="T86" fmla="*/ 108 w 584"/>
              <a:gd name="T87" fmla="*/ 351 h 584"/>
              <a:gd name="T88" fmla="*/ 99 w 584"/>
              <a:gd name="T89" fmla="*/ 363 h 584"/>
              <a:gd name="T90" fmla="*/ 97 w 584"/>
              <a:gd name="T91" fmla="*/ 377 h 584"/>
              <a:gd name="T92" fmla="*/ 48 w 584"/>
              <a:gd name="T93" fmla="*/ 535 h 584"/>
              <a:gd name="T94" fmla="*/ 97 w 584"/>
              <a:gd name="T95" fmla="*/ 48 h 584"/>
              <a:gd name="T96" fmla="*/ 98 w 584"/>
              <a:gd name="T97" fmla="*/ 214 h 584"/>
              <a:gd name="T98" fmla="*/ 102 w 584"/>
              <a:gd name="T99" fmla="*/ 226 h 584"/>
              <a:gd name="T100" fmla="*/ 113 w 584"/>
              <a:gd name="T101" fmla="*/ 237 h 584"/>
              <a:gd name="T102" fmla="*/ 126 w 584"/>
              <a:gd name="T103" fmla="*/ 243 h 584"/>
              <a:gd name="T104" fmla="*/ 353 w 584"/>
              <a:gd name="T105" fmla="*/ 243 h 584"/>
              <a:gd name="T106" fmla="*/ 367 w 584"/>
              <a:gd name="T107" fmla="*/ 241 h 584"/>
              <a:gd name="T108" fmla="*/ 379 w 584"/>
              <a:gd name="T109" fmla="*/ 232 h 584"/>
              <a:gd name="T110" fmla="*/ 386 w 584"/>
              <a:gd name="T111" fmla="*/ 221 h 584"/>
              <a:gd name="T112" fmla="*/ 389 w 584"/>
              <a:gd name="T113" fmla="*/ 207 h 584"/>
              <a:gd name="T114" fmla="*/ 396 w 584"/>
              <a:gd name="T115" fmla="*/ 49 h 584"/>
              <a:gd name="T116" fmla="*/ 411 w 584"/>
              <a:gd name="T117" fmla="*/ 56 h 584"/>
              <a:gd name="T118" fmla="*/ 523 w 584"/>
              <a:gd name="T119" fmla="*/ 167 h 584"/>
              <a:gd name="T120" fmla="*/ 531 w 584"/>
              <a:gd name="T121" fmla="*/ 180 h 584"/>
              <a:gd name="T122" fmla="*/ 535 w 584"/>
              <a:gd name="T123" fmla="*/ 19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4" h="584">
                <a:moveTo>
                  <a:pt x="576" y="161"/>
                </a:moveTo>
                <a:lnTo>
                  <a:pt x="572" y="152"/>
                </a:lnTo>
                <a:lnTo>
                  <a:pt x="568" y="144"/>
                </a:lnTo>
                <a:lnTo>
                  <a:pt x="563" y="138"/>
                </a:lnTo>
                <a:lnTo>
                  <a:pt x="558" y="131"/>
                </a:lnTo>
                <a:lnTo>
                  <a:pt x="451" y="26"/>
                </a:lnTo>
                <a:lnTo>
                  <a:pt x="446" y="20"/>
                </a:lnTo>
                <a:lnTo>
                  <a:pt x="439" y="16"/>
                </a:lnTo>
                <a:lnTo>
                  <a:pt x="432" y="12"/>
                </a:lnTo>
                <a:lnTo>
                  <a:pt x="423" y="7"/>
                </a:lnTo>
                <a:lnTo>
                  <a:pt x="413" y="4"/>
                </a:lnTo>
                <a:lnTo>
                  <a:pt x="405" y="2"/>
                </a:lnTo>
                <a:lnTo>
                  <a:pt x="397" y="0"/>
                </a:lnTo>
                <a:lnTo>
                  <a:pt x="389" y="0"/>
                </a:lnTo>
                <a:lnTo>
                  <a:pt x="36" y="0"/>
                </a:lnTo>
                <a:lnTo>
                  <a:pt x="29" y="0"/>
                </a:lnTo>
                <a:lnTo>
                  <a:pt x="22" y="2"/>
                </a:lnTo>
                <a:lnTo>
                  <a:pt x="16" y="5"/>
                </a:lnTo>
                <a:lnTo>
                  <a:pt x="10" y="11"/>
                </a:lnTo>
                <a:lnTo>
                  <a:pt x="5" y="16"/>
                </a:lnTo>
                <a:lnTo>
                  <a:pt x="2" y="22"/>
                </a:lnTo>
                <a:lnTo>
                  <a:pt x="0" y="29"/>
                </a:lnTo>
                <a:lnTo>
                  <a:pt x="0" y="36"/>
                </a:lnTo>
                <a:lnTo>
                  <a:pt x="0" y="547"/>
                </a:lnTo>
                <a:lnTo>
                  <a:pt x="0" y="555"/>
                </a:lnTo>
                <a:lnTo>
                  <a:pt x="2" y="561"/>
                </a:lnTo>
                <a:lnTo>
                  <a:pt x="5" y="568"/>
                </a:lnTo>
                <a:lnTo>
                  <a:pt x="10" y="573"/>
                </a:lnTo>
                <a:lnTo>
                  <a:pt x="16" y="577"/>
                </a:lnTo>
                <a:lnTo>
                  <a:pt x="22" y="582"/>
                </a:lnTo>
                <a:lnTo>
                  <a:pt x="29" y="583"/>
                </a:lnTo>
                <a:lnTo>
                  <a:pt x="36" y="584"/>
                </a:lnTo>
                <a:lnTo>
                  <a:pt x="547" y="584"/>
                </a:lnTo>
                <a:lnTo>
                  <a:pt x="555" y="583"/>
                </a:lnTo>
                <a:lnTo>
                  <a:pt x="561" y="582"/>
                </a:lnTo>
                <a:lnTo>
                  <a:pt x="568" y="577"/>
                </a:lnTo>
                <a:lnTo>
                  <a:pt x="573" y="573"/>
                </a:lnTo>
                <a:lnTo>
                  <a:pt x="577" y="568"/>
                </a:lnTo>
                <a:lnTo>
                  <a:pt x="581" y="561"/>
                </a:lnTo>
                <a:lnTo>
                  <a:pt x="583" y="555"/>
                </a:lnTo>
                <a:lnTo>
                  <a:pt x="584" y="547"/>
                </a:lnTo>
                <a:lnTo>
                  <a:pt x="584" y="194"/>
                </a:lnTo>
                <a:lnTo>
                  <a:pt x="583" y="187"/>
                </a:lnTo>
                <a:lnTo>
                  <a:pt x="582" y="178"/>
                </a:lnTo>
                <a:lnTo>
                  <a:pt x="579" y="170"/>
                </a:lnTo>
                <a:lnTo>
                  <a:pt x="576" y="161"/>
                </a:lnTo>
                <a:close/>
                <a:moveTo>
                  <a:pt x="243" y="60"/>
                </a:moveTo>
                <a:lnTo>
                  <a:pt x="244" y="56"/>
                </a:lnTo>
                <a:lnTo>
                  <a:pt x="247" y="52"/>
                </a:lnTo>
                <a:lnTo>
                  <a:pt x="250" y="49"/>
                </a:lnTo>
                <a:lnTo>
                  <a:pt x="255" y="48"/>
                </a:lnTo>
                <a:lnTo>
                  <a:pt x="328" y="48"/>
                </a:lnTo>
                <a:lnTo>
                  <a:pt x="332" y="49"/>
                </a:lnTo>
                <a:lnTo>
                  <a:pt x="336" y="52"/>
                </a:lnTo>
                <a:lnTo>
                  <a:pt x="340" y="56"/>
                </a:lnTo>
                <a:lnTo>
                  <a:pt x="340" y="60"/>
                </a:lnTo>
                <a:lnTo>
                  <a:pt x="340" y="182"/>
                </a:lnTo>
                <a:lnTo>
                  <a:pt x="340" y="187"/>
                </a:lnTo>
                <a:lnTo>
                  <a:pt x="336" y="191"/>
                </a:lnTo>
                <a:lnTo>
                  <a:pt x="332" y="193"/>
                </a:lnTo>
                <a:lnTo>
                  <a:pt x="328" y="194"/>
                </a:lnTo>
                <a:lnTo>
                  <a:pt x="255" y="194"/>
                </a:lnTo>
                <a:lnTo>
                  <a:pt x="250" y="193"/>
                </a:lnTo>
                <a:lnTo>
                  <a:pt x="247" y="191"/>
                </a:lnTo>
                <a:lnTo>
                  <a:pt x="244" y="187"/>
                </a:lnTo>
                <a:lnTo>
                  <a:pt x="243" y="182"/>
                </a:lnTo>
                <a:lnTo>
                  <a:pt x="243" y="60"/>
                </a:lnTo>
                <a:close/>
                <a:moveTo>
                  <a:pt x="438" y="535"/>
                </a:moveTo>
                <a:lnTo>
                  <a:pt x="145" y="535"/>
                </a:lnTo>
                <a:lnTo>
                  <a:pt x="145" y="390"/>
                </a:lnTo>
                <a:lnTo>
                  <a:pt x="438" y="390"/>
                </a:lnTo>
                <a:lnTo>
                  <a:pt x="438" y="535"/>
                </a:lnTo>
                <a:close/>
                <a:moveTo>
                  <a:pt x="535" y="535"/>
                </a:moveTo>
                <a:lnTo>
                  <a:pt x="487" y="535"/>
                </a:lnTo>
                <a:lnTo>
                  <a:pt x="487" y="377"/>
                </a:lnTo>
                <a:lnTo>
                  <a:pt x="486" y="370"/>
                </a:lnTo>
                <a:lnTo>
                  <a:pt x="483" y="363"/>
                </a:lnTo>
                <a:lnTo>
                  <a:pt x="480" y="357"/>
                </a:lnTo>
                <a:lnTo>
                  <a:pt x="476" y="351"/>
                </a:lnTo>
                <a:lnTo>
                  <a:pt x="470" y="346"/>
                </a:lnTo>
                <a:lnTo>
                  <a:pt x="464" y="343"/>
                </a:lnTo>
                <a:lnTo>
                  <a:pt x="457" y="341"/>
                </a:lnTo>
                <a:lnTo>
                  <a:pt x="450" y="341"/>
                </a:lnTo>
                <a:lnTo>
                  <a:pt x="133" y="341"/>
                </a:lnTo>
                <a:lnTo>
                  <a:pt x="126" y="341"/>
                </a:lnTo>
                <a:lnTo>
                  <a:pt x="119" y="343"/>
                </a:lnTo>
                <a:lnTo>
                  <a:pt x="113" y="346"/>
                </a:lnTo>
                <a:lnTo>
                  <a:pt x="108" y="351"/>
                </a:lnTo>
                <a:lnTo>
                  <a:pt x="102" y="357"/>
                </a:lnTo>
                <a:lnTo>
                  <a:pt x="99" y="363"/>
                </a:lnTo>
                <a:lnTo>
                  <a:pt x="98" y="370"/>
                </a:lnTo>
                <a:lnTo>
                  <a:pt x="97" y="377"/>
                </a:lnTo>
                <a:lnTo>
                  <a:pt x="97" y="535"/>
                </a:lnTo>
                <a:lnTo>
                  <a:pt x="48" y="535"/>
                </a:lnTo>
                <a:lnTo>
                  <a:pt x="48" y="48"/>
                </a:lnTo>
                <a:lnTo>
                  <a:pt x="97" y="48"/>
                </a:lnTo>
                <a:lnTo>
                  <a:pt x="97" y="207"/>
                </a:lnTo>
                <a:lnTo>
                  <a:pt x="98" y="214"/>
                </a:lnTo>
                <a:lnTo>
                  <a:pt x="99" y="221"/>
                </a:lnTo>
                <a:lnTo>
                  <a:pt x="102" y="226"/>
                </a:lnTo>
                <a:lnTo>
                  <a:pt x="108" y="232"/>
                </a:lnTo>
                <a:lnTo>
                  <a:pt x="113" y="237"/>
                </a:lnTo>
                <a:lnTo>
                  <a:pt x="119" y="241"/>
                </a:lnTo>
                <a:lnTo>
                  <a:pt x="126" y="243"/>
                </a:lnTo>
                <a:lnTo>
                  <a:pt x="133" y="243"/>
                </a:lnTo>
                <a:lnTo>
                  <a:pt x="353" y="243"/>
                </a:lnTo>
                <a:lnTo>
                  <a:pt x="359" y="243"/>
                </a:lnTo>
                <a:lnTo>
                  <a:pt x="367" y="241"/>
                </a:lnTo>
                <a:lnTo>
                  <a:pt x="372" y="237"/>
                </a:lnTo>
                <a:lnTo>
                  <a:pt x="379" y="232"/>
                </a:lnTo>
                <a:lnTo>
                  <a:pt x="383" y="226"/>
                </a:lnTo>
                <a:lnTo>
                  <a:pt x="386" y="221"/>
                </a:lnTo>
                <a:lnTo>
                  <a:pt x="388" y="214"/>
                </a:lnTo>
                <a:lnTo>
                  <a:pt x="389" y="207"/>
                </a:lnTo>
                <a:lnTo>
                  <a:pt x="389" y="48"/>
                </a:lnTo>
                <a:lnTo>
                  <a:pt x="396" y="49"/>
                </a:lnTo>
                <a:lnTo>
                  <a:pt x="403" y="52"/>
                </a:lnTo>
                <a:lnTo>
                  <a:pt x="411" y="56"/>
                </a:lnTo>
                <a:lnTo>
                  <a:pt x="416" y="60"/>
                </a:lnTo>
                <a:lnTo>
                  <a:pt x="523" y="167"/>
                </a:lnTo>
                <a:lnTo>
                  <a:pt x="528" y="171"/>
                </a:lnTo>
                <a:lnTo>
                  <a:pt x="531" y="180"/>
                </a:lnTo>
                <a:lnTo>
                  <a:pt x="534" y="188"/>
                </a:lnTo>
                <a:lnTo>
                  <a:pt x="535" y="194"/>
                </a:lnTo>
                <a:lnTo>
                  <a:pt x="535" y="53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1" name="Freeform 65">
            <a:extLst>
              <a:ext uri="{FF2B5EF4-FFF2-40B4-BE49-F238E27FC236}">
                <a16:creationId xmlns:a16="http://schemas.microsoft.com/office/drawing/2014/main" id="{1C64D678-CC3B-AE42-B1A4-B315BFC41BF9}"/>
              </a:ext>
            </a:extLst>
          </p:cNvPr>
          <p:cNvSpPr>
            <a:spLocks noEditPoints="1"/>
          </p:cNvSpPr>
          <p:nvPr/>
        </p:nvSpPr>
        <p:spPr bwMode="auto">
          <a:xfrm>
            <a:off x="22413802" y="7099370"/>
            <a:ext cx="855134" cy="855134"/>
          </a:xfrm>
          <a:custGeom>
            <a:avLst/>
            <a:gdLst>
              <a:gd name="T0" fmla="*/ 560 w 584"/>
              <a:gd name="T1" fmla="*/ 243 h 584"/>
              <a:gd name="T2" fmla="*/ 484 w 584"/>
              <a:gd name="T3" fmla="*/ 185 h 584"/>
              <a:gd name="T4" fmla="*/ 435 w 584"/>
              <a:gd name="T5" fmla="*/ 126 h 584"/>
              <a:gd name="T6" fmla="*/ 370 w 584"/>
              <a:gd name="T7" fmla="*/ 87 h 584"/>
              <a:gd name="T8" fmla="*/ 339 w 584"/>
              <a:gd name="T9" fmla="*/ 15 h 584"/>
              <a:gd name="T10" fmla="*/ 322 w 584"/>
              <a:gd name="T11" fmla="*/ 0 h 584"/>
              <a:gd name="T12" fmla="*/ 255 w 584"/>
              <a:gd name="T13" fmla="*/ 4 h 584"/>
              <a:gd name="T14" fmla="*/ 244 w 584"/>
              <a:gd name="T15" fmla="*/ 23 h 584"/>
              <a:gd name="T16" fmla="*/ 187 w 584"/>
              <a:gd name="T17" fmla="*/ 100 h 584"/>
              <a:gd name="T18" fmla="*/ 127 w 584"/>
              <a:gd name="T19" fmla="*/ 149 h 584"/>
              <a:gd name="T20" fmla="*/ 87 w 584"/>
              <a:gd name="T21" fmla="*/ 214 h 584"/>
              <a:gd name="T22" fmla="*/ 15 w 584"/>
              <a:gd name="T23" fmla="*/ 245 h 584"/>
              <a:gd name="T24" fmla="*/ 1 w 584"/>
              <a:gd name="T25" fmla="*/ 262 h 584"/>
              <a:gd name="T26" fmla="*/ 4 w 584"/>
              <a:gd name="T27" fmla="*/ 329 h 584"/>
              <a:gd name="T28" fmla="*/ 25 w 584"/>
              <a:gd name="T29" fmla="*/ 341 h 584"/>
              <a:gd name="T30" fmla="*/ 100 w 584"/>
              <a:gd name="T31" fmla="*/ 397 h 584"/>
              <a:gd name="T32" fmla="*/ 149 w 584"/>
              <a:gd name="T33" fmla="*/ 458 h 584"/>
              <a:gd name="T34" fmla="*/ 214 w 584"/>
              <a:gd name="T35" fmla="*/ 496 h 584"/>
              <a:gd name="T36" fmla="*/ 245 w 584"/>
              <a:gd name="T37" fmla="*/ 569 h 584"/>
              <a:gd name="T38" fmla="*/ 263 w 584"/>
              <a:gd name="T39" fmla="*/ 584 h 584"/>
              <a:gd name="T40" fmla="*/ 330 w 584"/>
              <a:gd name="T41" fmla="*/ 580 h 584"/>
              <a:gd name="T42" fmla="*/ 341 w 584"/>
              <a:gd name="T43" fmla="*/ 559 h 584"/>
              <a:gd name="T44" fmla="*/ 398 w 584"/>
              <a:gd name="T45" fmla="*/ 483 h 584"/>
              <a:gd name="T46" fmla="*/ 458 w 584"/>
              <a:gd name="T47" fmla="*/ 435 h 584"/>
              <a:gd name="T48" fmla="*/ 497 w 584"/>
              <a:gd name="T49" fmla="*/ 370 h 584"/>
              <a:gd name="T50" fmla="*/ 569 w 584"/>
              <a:gd name="T51" fmla="*/ 339 h 584"/>
              <a:gd name="T52" fmla="*/ 584 w 584"/>
              <a:gd name="T53" fmla="*/ 320 h 584"/>
              <a:gd name="T54" fmla="*/ 581 w 584"/>
              <a:gd name="T55" fmla="*/ 255 h 584"/>
              <a:gd name="T56" fmla="*/ 409 w 584"/>
              <a:gd name="T57" fmla="*/ 340 h 584"/>
              <a:gd name="T58" fmla="*/ 444 w 584"/>
              <a:gd name="T59" fmla="*/ 370 h 584"/>
              <a:gd name="T60" fmla="*/ 413 w 584"/>
              <a:gd name="T61" fmla="*/ 412 h 584"/>
              <a:gd name="T62" fmla="*/ 370 w 584"/>
              <a:gd name="T63" fmla="*/ 443 h 584"/>
              <a:gd name="T64" fmla="*/ 340 w 584"/>
              <a:gd name="T65" fmla="*/ 409 h 584"/>
              <a:gd name="T66" fmla="*/ 326 w 584"/>
              <a:gd name="T67" fmla="*/ 391 h 584"/>
              <a:gd name="T68" fmla="*/ 259 w 584"/>
              <a:gd name="T69" fmla="*/ 391 h 584"/>
              <a:gd name="T70" fmla="*/ 244 w 584"/>
              <a:gd name="T71" fmla="*/ 409 h 584"/>
              <a:gd name="T72" fmla="*/ 214 w 584"/>
              <a:gd name="T73" fmla="*/ 443 h 584"/>
              <a:gd name="T74" fmla="*/ 172 w 584"/>
              <a:gd name="T75" fmla="*/ 412 h 584"/>
              <a:gd name="T76" fmla="*/ 140 w 584"/>
              <a:gd name="T77" fmla="*/ 370 h 584"/>
              <a:gd name="T78" fmla="*/ 175 w 584"/>
              <a:gd name="T79" fmla="*/ 340 h 584"/>
              <a:gd name="T80" fmla="*/ 193 w 584"/>
              <a:gd name="T81" fmla="*/ 326 h 584"/>
              <a:gd name="T82" fmla="*/ 193 w 584"/>
              <a:gd name="T83" fmla="*/ 258 h 584"/>
              <a:gd name="T84" fmla="*/ 175 w 584"/>
              <a:gd name="T85" fmla="*/ 244 h 584"/>
              <a:gd name="T86" fmla="*/ 140 w 584"/>
              <a:gd name="T87" fmla="*/ 214 h 584"/>
              <a:gd name="T88" fmla="*/ 172 w 584"/>
              <a:gd name="T89" fmla="*/ 171 h 584"/>
              <a:gd name="T90" fmla="*/ 214 w 584"/>
              <a:gd name="T91" fmla="*/ 140 h 584"/>
              <a:gd name="T92" fmla="*/ 244 w 584"/>
              <a:gd name="T93" fmla="*/ 175 h 584"/>
              <a:gd name="T94" fmla="*/ 259 w 584"/>
              <a:gd name="T95" fmla="*/ 193 h 584"/>
              <a:gd name="T96" fmla="*/ 326 w 584"/>
              <a:gd name="T97" fmla="*/ 193 h 584"/>
              <a:gd name="T98" fmla="*/ 340 w 584"/>
              <a:gd name="T99" fmla="*/ 175 h 584"/>
              <a:gd name="T100" fmla="*/ 370 w 584"/>
              <a:gd name="T101" fmla="*/ 140 h 584"/>
              <a:gd name="T102" fmla="*/ 413 w 584"/>
              <a:gd name="T103" fmla="*/ 171 h 584"/>
              <a:gd name="T104" fmla="*/ 444 w 584"/>
              <a:gd name="T105" fmla="*/ 214 h 584"/>
              <a:gd name="T106" fmla="*/ 409 w 584"/>
              <a:gd name="T107" fmla="*/ 244 h 584"/>
              <a:gd name="T108" fmla="*/ 392 w 584"/>
              <a:gd name="T109" fmla="*/ 258 h 584"/>
              <a:gd name="T110" fmla="*/ 392 w 584"/>
              <a:gd name="T111" fmla="*/ 32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4" h="584">
                <a:moveTo>
                  <a:pt x="578" y="250"/>
                </a:moveTo>
                <a:lnTo>
                  <a:pt x="573" y="247"/>
                </a:lnTo>
                <a:lnTo>
                  <a:pt x="569" y="245"/>
                </a:lnTo>
                <a:lnTo>
                  <a:pt x="565" y="244"/>
                </a:lnTo>
                <a:lnTo>
                  <a:pt x="560" y="243"/>
                </a:lnTo>
                <a:lnTo>
                  <a:pt x="505" y="243"/>
                </a:lnTo>
                <a:lnTo>
                  <a:pt x="502" y="228"/>
                </a:lnTo>
                <a:lnTo>
                  <a:pt x="497" y="214"/>
                </a:lnTo>
                <a:lnTo>
                  <a:pt x="491" y="199"/>
                </a:lnTo>
                <a:lnTo>
                  <a:pt x="484" y="185"/>
                </a:lnTo>
                <a:lnTo>
                  <a:pt x="476" y="172"/>
                </a:lnTo>
                <a:lnTo>
                  <a:pt x="468" y="161"/>
                </a:lnTo>
                <a:lnTo>
                  <a:pt x="458" y="149"/>
                </a:lnTo>
                <a:lnTo>
                  <a:pt x="447" y="137"/>
                </a:lnTo>
                <a:lnTo>
                  <a:pt x="435" y="126"/>
                </a:lnTo>
                <a:lnTo>
                  <a:pt x="423" y="116"/>
                </a:lnTo>
                <a:lnTo>
                  <a:pt x="411" y="108"/>
                </a:lnTo>
                <a:lnTo>
                  <a:pt x="398" y="100"/>
                </a:lnTo>
                <a:lnTo>
                  <a:pt x="384" y="94"/>
                </a:lnTo>
                <a:lnTo>
                  <a:pt x="370" y="87"/>
                </a:lnTo>
                <a:lnTo>
                  <a:pt x="356" y="83"/>
                </a:lnTo>
                <a:lnTo>
                  <a:pt x="341" y="79"/>
                </a:lnTo>
                <a:lnTo>
                  <a:pt x="341" y="23"/>
                </a:lnTo>
                <a:lnTo>
                  <a:pt x="340" y="19"/>
                </a:lnTo>
                <a:lnTo>
                  <a:pt x="339" y="15"/>
                </a:lnTo>
                <a:lnTo>
                  <a:pt x="337" y="11"/>
                </a:lnTo>
                <a:lnTo>
                  <a:pt x="334" y="7"/>
                </a:lnTo>
                <a:lnTo>
                  <a:pt x="330" y="4"/>
                </a:lnTo>
                <a:lnTo>
                  <a:pt x="326" y="2"/>
                </a:lnTo>
                <a:lnTo>
                  <a:pt x="322" y="0"/>
                </a:lnTo>
                <a:lnTo>
                  <a:pt x="316" y="0"/>
                </a:lnTo>
                <a:lnTo>
                  <a:pt x="268" y="0"/>
                </a:lnTo>
                <a:lnTo>
                  <a:pt x="263" y="0"/>
                </a:lnTo>
                <a:lnTo>
                  <a:pt x="259" y="2"/>
                </a:lnTo>
                <a:lnTo>
                  <a:pt x="255" y="4"/>
                </a:lnTo>
                <a:lnTo>
                  <a:pt x="251" y="7"/>
                </a:lnTo>
                <a:lnTo>
                  <a:pt x="247" y="11"/>
                </a:lnTo>
                <a:lnTo>
                  <a:pt x="245" y="15"/>
                </a:lnTo>
                <a:lnTo>
                  <a:pt x="244" y="19"/>
                </a:lnTo>
                <a:lnTo>
                  <a:pt x="244" y="23"/>
                </a:lnTo>
                <a:lnTo>
                  <a:pt x="244" y="79"/>
                </a:lnTo>
                <a:lnTo>
                  <a:pt x="229" y="83"/>
                </a:lnTo>
                <a:lnTo>
                  <a:pt x="214" y="87"/>
                </a:lnTo>
                <a:lnTo>
                  <a:pt x="200" y="94"/>
                </a:lnTo>
                <a:lnTo>
                  <a:pt x="187" y="100"/>
                </a:lnTo>
                <a:lnTo>
                  <a:pt x="174" y="108"/>
                </a:lnTo>
                <a:lnTo>
                  <a:pt x="161" y="116"/>
                </a:lnTo>
                <a:lnTo>
                  <a:pt x="149" y="126"/>
                </a:lnTo>
                <a:lnTo>
                  <a:pt x="137" y="137"/>
                </a:lnTo>
                <a:lnTo>
                  <a:pt x="127" y="149"/>
                </a:lnTo>
                <a:lnTo>
                  <a:pt x="118" y="161"/>
                </a:lnTo>
                <a:lnTo>
                  <a:pt x="108" y="172"/>
                </a:lnTo>
                <a:lnTo>
                  <a:pt x="100" y="185"/>
                </a:lnTo>
                <a:lnTo>
                  <a:pt x="94" y="199"/>
                </a:lnTo>
                <a:lnTo>
                  <a:pt x="87" y="214"/>
                </a:lnTo>
                <a:lnTo>
                  <a:pt x="83" y="228"/>
                </a:lnTo>
                <a:lnTo>
                  <a:pt x="79" y="243"/>
                </a:lnTo>
                <a:lnTo>
                  <a:pt x="25" y="243"/>
                </a:lnTo>
                <a:lnTo>
                  <a:pt x="19" y="244"/>
                </a:lnTo>
                <a:lnTo>
                  <a:pt x="15" y="245"/>
                </a:lnTo>
                <a:lnTo>
                  <a:pt x="11" y="247"/>
                </a:lnTo>
                <a:lnTo>
                  <a:pt x="8" y="250"/>
                </a:lnTo>
                <a:lnTo>
                  <a:pt x="4" y="255"/>
                </a:lnTo>
                <a:lnTo>
                  <a:pt x="2" y="258"/>
                </a:lnTo>
                <a:lnTo>
                  <a:pt x="1" y="262"/>
                </a:lnTo>
                <a:lnTo>
                  <a:pt x="0" y="267"/>
                </a:lnTo>
                <a:lnTo>
                  <a:pt x="0" y="316"/>
                </a:lnTo>
                <a:lnTo>
                  <a:pt x="1" y="320"/>
                </a:lnTo>
                <a:lnTo>
                  <a:pt x="2" y="326"/>
                </a:lnTo>
                <a:lnTo>
                  <a:pt x="4" y="329"/>
                </a:lnTo>
                <a:lnTo>
                  <a:pt x="8" y="333"/>
                </a:lnTo>
                <a:lnTo>
                  <a:pt x="11" y="337"/>
                </a:lnTo>
                <a:lnTo>
                  <a:pt x="15" y="339"/>
                </a:lnTo>
                <a:lnTo>
                  <a:pt x="19" y="340"/>
                </a:lnTo>
                <a:lnTo>
                  <a:pt x="25" y="341"/>
                </a:lnTo>
                <a:lnTo>
                  <a:pt x="79" y="341"/>
                </a:lnTo>
                <a:lnTo>
                  <a:pt x="83" y="355"/>
                </a:lnTo>
                <a:lnTo>
                  <a:pt x="87" y="370"/>
                </a:lnTo>
                <a:lnTo>
                  <a:pt x="94" y="384"/>
                </a:lnTo>
                <a:lnTo>
                  <a:pt x="100" y="397"/>
                </a:lnTo>
                <a:lnTo>
                  <a:pt x="108" y="410"/>
                </a:lnTo>
                <a:lnTo>
                  <a:pt x="118" y="423"/>
                </a:lnTo>
                <a:lnTo>
                  <a:pt x="127" y="435"/>
                </a:lnTo>
                <a:lnTo>
                  <a:pt x="137" y="447"/>
                </a:lnTo>
                <a:lnTo>
                  <a:pt x="149" y="458"/>
                </a:lnTo>
                <a:lnTo>
                  <a:pt x="161" y="467"/>
                </a:lnTo>
                <a:lnTo>
                  <a:pt x="174" y="476"/>
                </a:lnTo>
                <a:lnTo>
                  <a:pt x="187" y="483"/>
                </a:lnTo>
                <a:lnTo>
                  <a:pt x="200" y="490"/>
                </a:lnTo>
                <a:lnTo>
                  <a:pt x="214" y="496"/>
                </a:lnTo>
                <a:lnTo>
                  <a:pt x="229" y="501"/>
                </a:lnTo>
                <a:lnTo>
                  <a:pt x="244" y="505"/>
                </a:lnTo>
                <a:lnTo>
                  <a:pt x="244" y="559"/>
                </a:lnTo>
                <a:lnTo>
                  <a:pt x="244" y="564"/>
                </a:lnTo>
                <a:lnTo>
                  <a:pt x="245" y="569"/>
                </a:lnTo>
                <a:lnTo>
                  <a:pt x="247" y="573"/>
                </a:lnTo>
                <a:lnTo>
                  <a:pt x="251" y="576"/>
                </a:lnTo>
                <a:lnTo>
                  <a:pt x="255" y="580"/>
                </a:lnTo>
                <a:lnTo>
                  <a:pt x="259" y="582"/>
                </a:lnTo>
                <a:lnTo>
                  <a:pt x="263" y="584"/>
                </a:lnTo>
                <a:lnTo>
                  <a:pt x="268" y="584"/>
                </a:lnTo>
                <a:lnTo>
                  <a:pt x="316" y="584"/>
                </a:lnTo>
                <a:lnTo>
                  <a:pt x="322" y="584"/>
                </a:lnTo>
                <a:lnTo>
                  <a:pt x="326" y="582"/>
                </a:lnTo>
                <a:lnTo>
                  <a:pt x="330" y="580"/>
                </a:lnTo>
                <a:lnTo>
                  <a:pt x="334" y="576"/>
                </a:lnTo>
                <a:lnTo>
                  <a:pt x="337" y="573"/>
                </a:lnTo>
                <a:lnTo>
                  <a:pt x="339" y="569"/>
                </a:lnTo>
                <a:lnTo>
                  <a:pt x="340" y="564"/>
                </a:lnTo>
                <a:lnTo>
                  <a:pt x="341" y="559"/>
                </a:lnTo>
                <a:lnTo>
                  <a:pt x="341" y="505"/>
                </a:lnTo>
                <a:lnTo>
                  <a:pt x="356" y="501"/>
                </a:lnTo>
                <a:lnTo>
                  <a:pt x="370" y="496"/>
                </a:lnTo>
                <a:lnTo>
                  <a:pt x="384" y="490"/>
                </a:lnTo>
                <a:lnTo>
                  <a:pt x="398" y="483"/>
                </a:lnTo>
                <a:lnTo>
                  <a:pt x="411" y="476"/>
                </a:lnTo>
                <a:lnTo>
                  <a:pt x="423" y="467"/>
                </a:lnTo>
                <a:lnTo>
                  <a:pt x="435" y="458"/>
                </a:lnTo>
                <a:lnTo>
                  <a:pt x="447" y="447"/>
                </a:lnTo>
                <a:lnTo>
                  <a:pt x="458" y="435"/>
                </a:lnTo>
                <a:lnTo>
                  <a:pt x="468" y="423"/>
                </a:lnTo>
                <a:lnTo>
                  <a:pt x="476" y="410"/>
                </a:lnTo>
                <a:lnTo>
                  <a:pt x="484" y="397"/>
                </a:lnTo>
                <a:lnTo>
                  <a:pt x="491" y="384"/>
                </a:lnTo>
                <a:lnTo>
                  <a:pt x="497" y="370"/>
                </a:lnTo>
                <a:lnTo>
                  <a:pt x="502" y="355"/>
                </a:lnTo>
                <a:lnTo>
                  <a:pt x="505" y="341"/>
                </a:lnTo>
                <a:lnTo>
                  <a:pt x="560" y="341"/>
                </a:lnTo>
                <a:lnTo>
                  <a:pt x="565" y="340"/>
                </a:lnTo>
                <a:lnTo>
                  <a:pt x="569" y="339"/>
                </a:lnTo>
                <a:lnTo>
                  <a:pt x="573" y="337"/>
                </a:lnTo>
                <a:lnTo>
                  <a:pt x="578" y="333"/>
                </a:lnTo>
                <a:lnTo>
                  <a:pt x="581" y="329"/>
                </a:lnTo>
                <a:lnTo>
                  <a:pt x="583" y="326"/>
                </a:lnTo>
                <a:lnTo>
                  <a:pt x="584" y="320"/>
                </a:lnTo>
                <a:lnTo>
                  <a:pt x="584" y="316"/>
                </a:lnTo>
                <a:lnTo>
                  <a:pt x="584" y="267"/>
                </a:lnTo>
                <a:lnTo>
                  <a:pt x="584" y="262"/>
                </a:lnTo>
                <a:lnTo>
                  <a:pt x="583" y="258"/>
                </a:lnTo>
                <a:lnTo>
                  <a:pt x="581" y="255"/>
                </a:lnTo>
                <a:lnTo>
                  <a:pt x="578" y="250"/>
                </a:lnTo>
                <a:close/>
                <a:moveTo>
                  <a:pt x="397" y="333"/>
                </a:moveTo>
                <a:lnTo>
                  <a:pt x="401" y="337"/>
                </a:lnTo>
                <a:lnTo>
                  <a:pt x="405" y="339"/>
                </a:lnTo>
                <a:lnTo>
                  <a:pt x="409" y="340"/>
                </a:lnTo>
                <a:lnTo>
                  <a:pt x="414" y="341"/>
                </a:lnTo>
                <a:lnTo>
                  <a:pt x="456" y="341"/>
                </a:lnTo>
                <a:lnTo>
                  <a:pt x="452" y="351"/>
                </a:lnTo>
                <a:lnTo>
                  <a:pt x="448" y="360"/>
                </a:lnTo>
                <a:lnTo>
                  <a:pt x="444" y="370"/>
                </a:lnTo>
                <a:lnTo>
                  <a:pt x="438" y="379"/>
                </a:lnTo>
                <a:lnTo>
                  <a:pt x="433" y="387"/>
                </a:lnTo>
                <a:lnTo>
                  <a:pt x="427" y="396"/>
                </a:lnTo>
                <a:lnTo>
                  <a:pt x="420" y="405"/>
                </a:lnTo>
                <a:lnTo>
                  <a:pt x="413" y="412"/>
                </a:lnTo>
                <a:lnTo>
                  <a:pt x="405" y="420"/>
                </a:lnTo>
                <a:lnTo>
                  <a:pt x="396" y="426"/>
                </a:lnTo>
                <a:lnTo>
                  <a:pt x="389" y="433"/>
                </a:lnTo>
                <a:lnTo>
                  <a:pt x="379" y="438"/>
                </a:lnTo>
                <a:lnTo>
                  <a:pt x="370" y="443"/>
                </a:lnTo>
                <a:lnTo>
                  <a:pt x="361" y="448"/>
                </a:lnTo>
                <a:lnTo>
                  <a:pt x="351" y="452"/>
                </a:lnTo>
                <a:lnTo>
                  <a:pt x="341" y="455"/>
                </a:lnTo>
                <a:lnTo>
                  <a:pt x="341" y="413"/>
                </a:lnTo>
                <a:lnTo>
                  <a:pt x="340" y="409"/>
                </a:lnTo>
                <a:lnTo>
                  <a:pt x="339" y="405"/>
                </a:lnTo>
                <a:lnTo>
                  <a:pt x="337" y="400"/>
                </a:lnTo>
                <a:lnTo>
                  <a:pt x="334" y="396"/>
                </a:lnTo>
                <a:lnTo>
                  <a:pt x="330" y="393"/>
                </a:lnTo>
                <a:lnTo>
                  <a:pt x="326" y="391"/>
                </a:lnTo>
                <a:lnTo>
                  <a:pt x="322" y="390"/>
                </a:lnTo>
                <a:lnTo>
                  <a:pt x="316" y="390"/>
                </a:lnTo>
                <a:lnTo>
                  <a:pt x="268" y="390"/>
                </a:lnTo>
                <a:lnTo>
                  <a:pt x="263" y="390"/>
                </a:lnTo>
                <a:lnTo>
                  <a:pt x="259" y="391"/>
                </a:lnTo>
                <a:lnTo>
                  <a:pt x="255" y="393"/>
                </a:lnTo>
                <a:lnTo>
                  <a:pt x="251" y="396"/>
                </a:lnTo>
                <a:lnTo>
                  <a:pt x="247" y="400"/>
                </a:lnTo>
                <a:lnTo>
                  <a:pt x="245" y="405"/>
                </a:lnTo>
                <a:lnTo>
                  <a:pt x="244" y="409"/>
                </a:lnTo>
                <a:lnTo>
                  <a:pt x="244" y="413"/>
                </a:lnTo>
                <a:lnTo>
                  <a:pt x="244" y="455"/>
                </a:lnTo>
                <a:lnTo>
                  <a:pt x="233" y="452"/>
                </a:lnTo>
                <a:lnTo>
                  <a:pt x="224" y="448"/>
                </a:lnTo>
                <a:lnTo>
                  <a:pt x="214" y="443"/>
                </a:lnTo>
                <a:lnTo>
                  <a:pt x="205" y="438"/>
                </a:lnTo>
                <a:lnTo>
                  <a:pt x="197" y="433"/>
                </a:lnTo>
                <a:lnTo>
                  <a:pt x="188" y="426"/>
                </a:lnTo>
                <a:lnTo>
                  <a:pt x="179" y="420"/>
                </a:lnTo>
                <a:lnTo>
                  <a:pt x="172" y="412"/>
                </a:lnTo>
                <a:lnTo>
                  <a:pt x="164" y="405"/>
                </a:lnTo>
                <a:lnTo>
                  <a:pt x="158" y="396"/>
                </a:lnTo>
                <a:lnTo>
                  <a:pt x="151" y="387"/>
                </a:lnTo>
                <a:lnTo>
                  <a:pt x="146" y="379"/>
                </a:lnTo>
                <a:lnTo>
                  <a:pt x="140" y="370"/>
                </a:lnTo>
                <a:lnTo>
                  <a:pt x="136" y="360"/>
                </a:lnTo>
                <a:lnTo>
                  <a:pt x="133" y="351"/>
                </a:lnTo>
                <a:lnTo>
                  <a:pt x="130" y="341"/>
                </a:lnTo>
                <a:lnTo>
                  <a:pt x="171" y="341"/>
                </a:lnTo>
                <a:lnTo>
                  <a:pt x="175" y="340"/>
                </a:lnTo>
                <a:lnTo>
                  <a:pt x="180" y="339"/>
                </a:lnTo>
                <a:lnTo>
                  <a:pt x="184" y="337"/>
                </a:lnTo>
                <a:lnTo>
                  <a:pt x="188" y="333"/>
                </a:lnTo>
                <a:lnTo>
                  <a:pt x="191" y="329"/>
                </a:lnTo>
                <a:lnTo>
                  <a:pt x="193" y="326"/>
                </a:lnTo>
                <a:lnTo>
                  <a:pt x="194" y="320"/>
                </a:lnTo>
                <a:lnTo>
                  <a:pt x="195" y="316"/>
                </a:lnTo>
                <a:lnTo>
                  <a:pt x="195" y="267"/>
                </a:lnTo>
                <a:lnTo>
                  <a:pt x="194" y="262"/>
                </a:lnTo>
                <a:lnTo>
                  <a:pt x="193" y="258"/>
                </a:lnTo>
                <a:lnTo>
                  <a:pt x="191" y="255"/>
                </a:lnTo>
                <a:lnTo>
                  <a:pt x="188" y="250"/>
                </a:lnTo>
                <a:lnTo>
                  <a:pt x="184" y="247"/>
                </a:lnTo>
                <a:lnTo>
                  <a:pt x="180" y="245"/>
                </a:lnTo>
                <a:lnTo>
                  <a:pt x="175" y="244"/>
                </a:lnTo>
                <a:lnTo>
                  <a:pt x="171" y="243"/>
                </a:lnTo>
                <a:lnTo>
                  <a:pt x="130" y="243"/>
                </a:lnTo>
                <a:lnTo>
                  <a:pt x="133" y="233"/>
                </a:lnTo>
                <a:lnTo>
                  <a:pt x="136" y="223"/>
                </a:lnTo>
                <a:lnTo>
                  <a:pt x="140" y="214"/>
                </a:lnTo>
                <a:lnTo>
                  <a:pt x="146" y="205"/>
                </a:lnTo>
                <a:lnTo>
                  <a:pt x="151" y="196"/>
                </a:lnTo>
                <a:lnTo>
                  <a:pt x="158" y="188"/>
                </a:lnTo>
                <a:lnTo>
                  <a:pt x="164" y="179"/>
                </a:lnTo>
                <a:lnTo>
                  <a:pt x="172" y="171"/>
                </a:lnTo>
                <a:lnTo>
                  <a:pt x="179" y="164"/>
                </a:lnTo>
                <a:lnTo>
                  <a:pt x="188" y="157"/>
                </a:lnTo>
                <a:lnTo>
                  <a:pt x="197" y="151"/>
                </a:lnTo>
                <a:lnTo>
                  <a:pt x="205" y="145"/>
                </a:lnTo>
                <a:lnTo>
                  <a:pt x="214" y="140"/>
                </a:lnTo>
                <a:lnTo>
                  <a:pt x="224" y="136"/>
                </a:lnTo>
                <a:lnTo>
                  <a:pt x="233" y="131"/>
                </a:lnTo>
                <a:lnTo>
                  <a:pt x="244" y="128"/>
                </a:lnTo>
                <a:lnTo>
                  <a:pt x="244" y="170"/>
                </a:lnTo>
                <a:lnTo>
                  <a:pt x="244" y="175"/>
                </a:lnTo>
                <a:lnTo>
                  <a:pt x="245" y="179"/>
                </a:lnTo>
                <a:lnTo>
                  <a:pt x="247" y="183"/>
                </a:lnTo>
                <a:lnTo>
                  <a:pt x="251" y="188"/>
                </a:lnTo>
                <a:lnTo>
                  <a:pt x="255" y="190"/>
                </a:lnTo>
                <a:lnTo>
                  <a:pt x="259" y="193"/>
                </a:lnTo>
                <a:lnTo>
                  <a:pt x="263" y="194"/>
                </a:lnTo>
                <a:lnTo>
                  <a:pt x="268" y="194"/>
                </a:lnTo>
                <a:lnTo>
                  <a:pt x="316" y="194"/>
                </a:lnTo>
                <a:lnTo>
                  <a:pt x="322" y="194"/>
                </a:lnTo>
                <a:lnTo>
                  <a:pt x="326" y="193"/>
                </a:lnTo>
                <a:lnTo>
                  <a:pt x="330" y="190"/>
                </a:lnTo>
                <a:lnTo>
                  <a:pt x="334" y="188"/>
                </a:lnTo>
                <a:lnTo>
                  <a:pt x="337" y="183"/>
                </a:lnTo>
                <a:lnTo>
                  <a:pt x="339" y="179"/>
                </a:lnTo>
                <a:lnTo>
                  <a:pt x="340" y="175"/>
                </a:lnTo>
                <a:lnTo>
                  <a:pt x="341" y="170"/>
                </a:lnTo>
                <a:lnTo>
                  <a:pt x="341" y="128"/>
                </a:lnTo>
                <a:lnTo>
                  <a:pt x="351" y="131"/>
                </a:lnTo>
                <a:lnTo>
                  <a:pt x="361" y="136"/>
                </a:lnTo>
                <a:lnTo>
                  <a:pt x="370" y="140"/>
                </a:lnTo>
                <a:lnTo>
                  <a:pt x="379" y="145"/>
                </a:lnTo>
                <a:lnTo>
                  <a:pt x="389" y="151"/>
                </a:lnTo>
                <a:lnTo>
                  <a:pt x="396" y="157"/>
                </a:lnTo>
                <a:lnTo>
                  <a:pt x="405" y="164"/>
                </a:lnTo>
                <a:lnTo>
                  <a:pt x="413" y="171"/>
                </a:lnTo>
                <a:lnTo>
                  <a:pt x="420" y="179"/>
                </a:lnTo>
                <a:lnTo>
                  <a:pt x="427" y="188"/>
                </a:lnTo>
                <a:lnTo>
                  <a:pt x="433" y="196"/>
                </a:lnTo>
                <a:lnTo>
                  <a:pt x="438" y="205"/>
                </a:lnTo>
                <a:lnTo>
                  <a:pt x="444" y="214"/>
                </a:lnTo>
                <a:lnTo>
                  <a:pt x="448" y="223"/>
                </a:lnTo>
                <a:lnTo>
                  <a:pt x="452" y="233"/>
                </a:lnTo>
                <a:lnTo>
                  <a:pt x="456" y="243"/>
                </a:lnTo>
                <a:lnTo>
                  <a:pt x="414" y="243"/>
                </a:lnTo>
                <a:lnTo>
                  <a:pt x="409" y="244"/>
                </a:lnTo>
                <a:lnTo>
                  <a:pt x="405" y="245"/>
                </a:lnTo>
                <a:lnTo>
                  <a:pt x="401" y="247"/>
                </a:lnTo>
                <a:lnTo>
                  <a:pt x="397" y="250"/>
                </a:lnTo>
                <a:lnTo>
                  <a:pt x="394" y="255"/>
                </a:lnTo>
                <a:lnTo>
                  <a:pt x="392" y="258"/>
                </a:lnTo>
                <a:lnTo>
                  <a:pt x="390" y="262"/>
                </a:lnTo>
                <a:lnTo>
                  <a:pt x="390" y="267"/>
                </a:lnTo>
                <a:lnTo>
                  <a:pt x="390" y="316"/>
                </a:lnTo>
                <a:lnTo>
                  <a:pt x="390" y="320"/>
                </a:lnTo>
                <a:lnTo>
                  <a:pt x="392" y="326"/>
                </a:lnTo>
                <a:lnTo>
                  <a:pt x="394" y="329"/>
                </a:lnTo>
                <a:lnTo>
                  <a:pt x="397" y="33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2" name="Freeform 66">
            <a:extLst>
              <a:ext uri="{FF2B5EF4-FFF2-40B4-BE49-F238E27FC236}">
                <a16:creationId xmlns:a16="http://schemas.microsoft.com/office/drawing/2014/main" id="{FB0B93C6-D8C7-D341-A050-5E3097E6A013}"/>
              </a:ext>
            </a:extLst>
          </p:cNvPr>
          <p:cNvSpPr>
            <a:spLocks noEditPoints="1"/>
          </p:cNvSpPr>
          <p:nvPr/>
        </p:nvSpPr>
        <p:spPr bwMode="auto">
          <a:xfrm>
            <a:off x="1114426" y="5292628"/>
            <a:ext cx="710418" cy="714804"/>
          </a:xfrm>
          <a:custGeom>
            <a:avLst/>
            <a:gdLst>
              <a:gd name="T0" fmla="*/ 430 w 487"/>
              <a:gd name="T1" fmla="*/ 360 h 487"/>
              <a:gd name="T2" fmla="*/ 413 w 487"/>
              <a:gd name="T3" fmla="*/ 314 h 487"/>
              <a:gd name="T4" fmla="*/ 483 w 487"/>
              <a:gd name="T5" fmla="*/ 287 h 487"/>
              <a:gd name="T6" fmla="*/ 486 w 487"/>
              <a:gd name="T7" fmla="*/ 205 h 487"/>
              <a:gd name="T8" fmla="*/ 420 w 487"/>
              <a:gd name="T9" fmla="*/ 188 h 487"/>
              <a:gd name="T10" fmla="*/ 424 w 487"/>
              <a:gd name="T11" fmla="*/ 134 h 487"/>
              <a:gd name="T12" fmla="*/ 442 w 487"/>
              <a:gd name="T13" fmla="*/ 107 h 487"/>
              <a:gd name="T14" fmla="*/ 428 w 487"/>
              <a:gd name="T15" fmla="*/ 87 h 487"/>
              <a:gd name="T16" fmla="*/ 380 w 487"/>
              <a:gd name="T17" fmla="*/ 43 h 487"/>
              <a:gd name="T18" fmla="*/ 312 w 487"/>
              <a:gd name="T19" fmla="*/ 73 h 487"/>
              <a:gd name="T20" fmla="*/ 286 w 487"/>
              <a:gd name="T21" fmla="*/ 3 h 487"/>
              <a:gd name="T22" fmla="*/ 204 w 487"/>
              <a:gd name="T23" fmla="*/ 0 h 487"/>
              <a:gd name="T24" fmla="*/ 194 w 487"/>
              <a:gd name="T25" fmla="*/ 19 h 487"/>
              <a:gd name="T26" fmla="*/ 172 w 487"/>
              <a:gd name="T27" fmla="*/ 74 h 487"/>
              <a:gd name="T28" fmla="*/ 106 w 487"/>
              <a:gd name="T29" fmla="*/ 43 h 487"/>
              <a:gd name="T30" fmla="*/ 76 w 487"/>
              <a:gd name="T31" fmla="*/ 65 h 487"/>
              <a:gd name="T32" fmla="*/ 45 w 487"/>
              <a:gd name="T33" fmla="*/ 100 h 487"/>
              <a:gd name="T34" fmla="*/ 45 w 487"/>
              <a:gd name="T35" fmla="*/ 115 h 487"/>
              <a:gd name="T36" fmla="*/ 79 w 487"/>
              <a:gd name="T37" fmla="*/ 158 h 487"/>
              <a:gd name="T38" fmla="*/ 5 w 487"/>
              <a:gd name="T39" fmla="*/ 197 h 487"/>
              <a:gd name="T40" fmla="*/ 0 w 487"/>
              <a:gd name="T41" fmla="*/ 278 h 487"/>
              <a:gd name="T42" fmla="*/ 8 w 487"/>
              <a:gd name="T43" fmla="*/ 289 h 487"/>
              <a:gd name="T44" fmla="*/ 72 w 487"/>
              <a:gd name="T45" fmla="*/ 340 h 487"/>
              <a:gd name="T46" fmla="*/ 44 w 487"/>
              <a:gd name="T47" fmla="*/ 376 h 487"/>
              <a:gd name="T48" fmla="*/ 51 w 487"/>
              <a:gd name="T49" fmla="*/ 394 h 487"/>
              <a:gd name="T50" fmla="*/ 102 w 487"/>
              <a:gd name="T51" fmla="*/ 443 h 487"/>
              <a:gd name="T52" fmla="*/ 159 w 487"/>
              <a:gd name="T53" fmla="*/ 408 h 487"/>
              <a:gd name="T54" fmla="*/ 197 w 487"/>
              <a:gd name="T55" fmla="*/ 481 h 487"/>
              <a:gd name="T56" fmla="*/ 278 w 487"/>
              <a:gd name="T57" fmla="*/ 487 h 487"/>
              <a:gd name="T58" fmla="*/ 290 w 487"/>
              <a:gd name="T59" fmla="*/ 478 h 487"/>
              <a:gd name="T60" fmla="*/ 299 w 487"/>
              <a:gd name="T61" fmla="*/ 418 h 487"/>
              <a:gd name="T62" fmla="*/ 375 w 487"/>
              <a:gd name="T63" fmla="*/ 443 h 487"/>
              <a:gd name="T64" fmla="*/ 399 w 487"/>
              <a:gd name="T65" fmla="*/ 431 h 487"/>
              <a:gd name="T66" fmla="*/ 436 w 487"/>
              <a:gd name="T67" fmla="*/ 394 h 487"/>
              <a:gd name="T68" fmla="*/ 312 w 487"/>
              <a:gd name="T69" fmla="*/ 313 h 487"/>
              <a:gd name="T70" fmla="*/ 280 w 487"/>
              <a:gd name="T71" fmla="*/ 334 h 487"/>
              <a:gd name="T72" fmla="*/ 243 w 487"/>
              <a:gd name="T73" fmla="*/ 341 h 487"/>
              <a:gd name="T74" fmla="*/ 206 w 487"/>
              <a:gd name="T75" fmla="*/ 334 h 487"/>
              <a:gd name="T76" fmla="*/ 174 w 487"/>
              <a:gd name="T77" fmla="*/ 313 h 487"/>
              <a:gd name="T78" fmla="*/ 153 w 487"/>
              <a:gd name="T79" fmla="*/ 281 h 487"/>
              <a:gd name="T80" fmla="*/ 145 w 487"/>
              <a:gd name="T81" fmla="*/ 243 h 487"/>
              <a:gd name="T82" fmla="*/ 153 w 487"/>
              <a:gd name="T83" fmla="*/ 206 h 487"/>
              <a:gd name="T84" fmla="*/ 174 w 487"/>
              <a:gd name="T85" fmla="*/ 174 h 487"/>
              <a:gd name="T86" fmla="*/ 206 w 487"/>
              <a:gd name="T87" fmla="*/ 153 h 487"/>
              <a:gd name="T88" fmla="*/ 243 w 487"/>
              <a:gd name="T89" fmla="*/ 146 h 487"/>
              <a:gd name="T90" fmla="*/ 280 w 487"/>
              <a:gd name="T91" fmla="*/ 153 h 487"/>
              <a:gd name="T92" fmla="*/ 312 w 487"/>
              <a:gd name="T93" fmla="*/ 174 h 487"/>
              <a:gd name="T94" fmla="*/ 333 w 487"/>
              <a:gd name="T95" fmla="*/ 206 h 487"/>
              <a:gd name="T96" fmla="*/ 341 w 487"/>
              <a:gd name="T97" fmla="*/ 243 h 487"/>
              <a:gd name="T98" fmla="*/ 333 w 487"/>
              <a:gd name="T99" fmla="*/ 281 h 487"/>
              <a:gd name="T100" fmla="*/ 312 w 487"/>
              <a:gd name="T101" fmla="*/ 31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7" h="487">
                <a:moveTo>
                  <a:pt x="443" y="381"/>
                </a:moveTo>
                <a:lnTo>
                  <a:pt x="442" y="376"/>
                </a:lnTo>
                <a:lnTo>
                  <a:pt x="441" y="372"/>
                </a:lnTo>
                <a:lnTo>
                  <a:pt x="430" y="360"/>
                </a:lnTo>
                <a:lnTo>
                  <a:pt x="422" y="349"/>
                </a:lnTo>
                <a:lnTo>
                  <a:pt x="413" y="338"/>
                </a:lnTo>
                <a:lnTo>
                  <a:pt x="407" y="329"/>
                </a:lnTo>
                <a:lnTo>
                  <a:pt x="413" y="314"/>
                </a:lnTo>
                <a:lnTo>
                  <a:pt x="419" y="300"/>
                </a:lnTo>
                <a:lnTo>
                  <a:pt x="478" y="291"/>
                </a:lnTo>
                <a:lnTo>
                  <a:pt x="481" y="290"/>
                </a:lnTo>
                <a:lnTo>
                  <a:pt x="483" y="287"/>
                </a:lnTo>
                <a:lnTo>
                  <a:pt x="486" y="283"/>
                </a:lnTo>
                <a:lnTo>
                  <a:pt x="487" y="279"/>
                </a:lnTo>
                <a:lnTo>
                  <a:pt x="487" y="209"/>
                </a:lnTo>
                <a:lnTo>
                  <a:pt x="486" y="205"/>
                </a:lnTo>
                <a:lnTo>
                  <a:pt x="483" y="201"/>
                </a:lnTo>
                <a:lnTo>
                  <a:pt x="481" y="199"/>
                </a:lnTo>
                <a:lnTo>
                  <a:pt x="477" y="197"/>
                </a:lnTo>
                <a:lnTo>
                  <a:pt x="420" y="188"/>
                </a:lnTo>
                <a:lnTo>
                  <a:pt x="414" y="174"/>
                </a:lnTo>
                <a:lnTo>
                  <a:pt x="407" y="157"/>
                </a:lnTo>
                <a:lnTo>
                  <a:pt x="413" y="147"/>
                </a:lnTo>
                <a:lnTo>
                  <a:pt x="424" y="134"/>
                </a:lnTo>
                <a:lnTo>
                  <a:pt x="434" y="122"/>
                </a:lnTo>
                <a:lnTo>
                  <a:pt x="440" y="114"/>
                </a:lnTo>
                <a:lnTo>
                  <a:pt x="441" y="111"/>
                </a:lnTo>
                <a:lnTo>
                  <a:pt x="442" y="107"/>
                </a:lnTo>
                <a:lnTo>
                  <a:pt x="441" y="104"/>
                </a:lnTo>
                <a:lnTo>
                  <a:pt x="439" y="99"/>
                </a:lnTo>
                <a:lnTo>
                  <a:pt x="435" y="93"/>
                </a:lnTo>
                <a:lnTo>
                  <a:pt x="428" y="87"/>
                </a:lnTo>
                <a:lnTo>
                  <a:pt x="411" y="68"/>
                </a:lnTo>
                <a:lnTo>
                  <a:pt x="387" y="46"/>
                </a:lnTo>
                <a:lnTo>
                  <a:pt x="384" y="44"/>
                </a:lnTo>
                <a:lnTo>
                  <a:pt x="380" y="43"/>
                </a:lnTo>
                <a:lnTo>
                  <a:pt x="375" y="44"/>
                </a:lnTo>
                <a:lnTo>
                  <a:pt x="372" y="46"/>
                </a:lnTo>
                <a:lnTo>
                  <a:pt x="327" y="79"/>
                </a:lnTo>
                <a:lnTo>
                  <a:pt x="312" y="73"/>
                </a:lnTo>
                <a:lnTo>
                  <a:pt x="299" y="67"/>
                </a:lnTo>
                <a:lnTo>
                  <a:pt x="290" y="9"/>
                </a:lnTo>
                <a:lnTo>
                  <a:pt x="289" y="6"/>
                </a:lnTo>
                <a:lnTo>
                  <a:pt x="286" y="3"/>
                </a:lnTo>
                <a:lnTo>
                  <a:pt x="282" y="0"/>
                </a:lnTo>
                <a:lnTo>
                  <a:pt x="278" y="0"/>
                </a:lnTo>
                <a:lnTo>
                  <a:pt x="208" y="0"/>
                </a:lnTo>
                <a:lnTo>
                  <a:pt x="204" y="0"/>
                </a:lnTo>
                <a:lnTo>
                  <a:pt x="200" y="3"/>
                </a:lnTo>
                <a:lnTo>
                  <a:pt x="198" y="5"/>
                </a:lnTo>
                <a:lnTo>
                  <a:pt x="196" y="9"/>
                </a:lnTo>
                <a:lnTo>
                  <a:pt x="194" y="19"/>
                </a:lnTo>
                <a:lnTo>
                  <a:pt x="192" y="33"/>
                </a:lnTo>
                <a:lnTo>
                  <a:pt x="190" y="49"/>
                </a:lnTo>
                <a:lnTo>
                  <a:pt x="187" y="67"/>
                </a:lnTo>
                <a:lnTo>
                  <a:pt x="172" y="74"/>
                </a:lnTo>
                <a:lnTo>
                  <a:pt x="158" y="80"/>
                </a:lnTo>
                <a:lnTo>
                  <a:pt x="114" y="46"/>
                </a:lnTo>
                <a:lnTo>
                  <a:pt x="111" y="44"/>
                </a:lnTo>
                <a:lnTo>
                  <a:pt x="106" y="43"/>
                </a:lnTo>
                <a:lnTo>
                  <a:pt x="102" y="45"/>
                </a:lnTo>
                <a:lnTo>
                  <a:pt x="96" y="49"/>
                </a:lnTo>
                <a:lnTo>
                  <a:pt x="87" y="56"/>
                </a:lnTo>
                <a:lnTo>
                  <a:pt x="76" y="65"/>
                </a:lnTo>
                <a:lnTo>
                  <a:pt x="65" y="76"/>
                </a:lnTo>
                <a:lnTo>
                  <a:pt x="57" y="85"/>
                </a:lnTo>
                <a:lnTo>
                  <a:pt x="50" y="93"/>
                </a:lnTo>
                <a:lnTo>
                  <a:pt x="45" y="100"/>
                </a:lnTo>
                <a:lnTo>
                  <a:pt x="43" y="103"/>
                </a:lnTo>
                <a:lnTo>
                  <a:pt x="43" y="107"/>
                </a:lnTo>
                <a:lnTo>
                  <a:pt x="43" y="111"/>
                </a:lnTo>
                <a:lnTo>
                  <a:pt x="45" y="115"/>
                </a:lnTo>
                <a:lnTo>
                  <a:pt x="56" y="127"/>
                </a:lnTo>
                <a:lnTo>
                  <a:pt x="64" y="139"/>
                </a:lnTo>
                <a:lnTo>
                  <a:pt x="72" y="148"/>
                </a:lnTo>
                <a:lnTo>
                  <a:pt x="79" y="158"/>
                </a:lnTo>
                <a:lnTo>
                  <a:pt x="72" y="173"/>
                </a:lnTo>
                <a:lnTo>
                  <a:pt x="68" y="187"/>
                </a:lnTo>
                <a:lnTo>
                  <a:pt x="8" y="196"/>
                </a:lnTo>
                <a:lnTo>
                  <a:pt x="5" y="197"/>
                </a:lnTo>
                <a:lnTo>
                  <a:pt x="2" y="200"/>
                </a:lnTo>
                <a:lnTo>
                  <a:pt x="1" y="203"/>
                </a:lnTo>
                <a:lnTo>
                  <a:pt x="0" y="208"/>
                </a:lnTo>
                <a:lnTo>
                  <a:pt x="0" y="278"/>
                </a:lnTo>
                <a:lnTo>
                  <a:pt x="1" y="282"/>
                </a:lnTo>
                <a:lnTo>
                  <a:pt x="2" y="286"/>
                </a:lnTo>
                <a:lnTo>
                  <a:pt x="5" y="288"/>
                </a:lnTo>
                <a:lnTo>
                  <a:pt x="8" y="289"/>
                </a:lnTo>
                <a:lnTo>
                  <a:pt x="66" y="298"/>
                </a:lnTo>
                <a:lnTo>
                  <a:pt x="72" y="314"/>
                </a:lnTo>
                <a:lnTo>
                  <a:pt x="79" y="330"/>
                </a:lnTo>
                <a:lnTo>
                  <a:pt x="72" y="340"/>
                </a:lnTo>
                <a:lnTo>
                  <a:pt x="62" y="352"/>
                </a:lnTo>
                <a:lnTo>
                  <a:pt x="52" y="365"/>
                </a:lnTo>
                <a:lnTo>
                  <a:pt x="46" y="373"/>
                </a:lnTo>
                <a:lnTo>
                  <a:pt x="44" y="376"/>
                </a:lnTo>
                <a:lnTo>
                  <a:pt x="44" y="381"/>
                </a:lnTo>
                <a:lnTo>
                  <a:pt x="45" y="383"/>
                </a:lnTo>
                <a:lnTo>
                  <a:pt x="47" y="388"/>
                </a:lnTo>
                <a:lnTo>
                  <a:pt x="51" y="394"/>
                </a:lnTo>
                <a:lnTo>
                  <a:pt x="57" y="400"/>
                </a:lnTo>
                <a:lnTo>
                  <a:pt x="74" y="418"/>
                </a:lnTo>
                <a:lnTo>
                  <a:pt x="98" y="441"/>
                </a:lnTo>
                <a:lnTo>
                  <a:pt x="102" y="443"/>
                </a:lnTo>
                <a:lnTo>
                  <a:pt x="106" y="444"/>
                </a:lnTo>
                <a:lnTo>
                  <a:pt x="111" y="443"/>
                </a:lnTo>
                <a:lnTo>
                  <a:pt x="114" y="441"/>
                </a:lnTo>
                <a:lnTo>
                  <a:pt x="159" y="408"/>
                </a:lnTo>
                <a:lnTo>
                  <a:pt x="173" y="414"/>
                </a:lnTo>
                <a:lnTo>
                  <a:pt x="187" y="419"/>
                </a:lnTo>
                <a:lnTo>
                  <a:pt x="196" y="478"/>
                </a:lnTo>
                <a:lnTo>
                  <a:pt x="197" y="481"/>
                </a:lnTo>
                <a:lnTo>
                  <a:pt x="200" y="484"/>
                </a:lnTo>
                <a:lnTo>
                  <a:pt x="204" y="486"/>
                </a:lnTo>
                <a:lnTo>
                  <a:pt x="208" y="487"/>
                </a:lnTo>
                <a:lnTo>
                  <a:pt x="278" y="487"/>
                </a:lnTo>
                <a:lnTo>
                  <a:pt x="282" y="486"/>
                </a:lnTo>
                <a:lnTo>
                  <a:pt x="286" y="484"/>
                </a:lnTo>
                <a:lnTo>
                  <a:pt x="288" y="482"/>
                </a:lnTo>
                <a:lnTo>
                  <a:pt x="290" y="478"/>
                </a:lnTo>
                <a:lnTo>
                  <a:pt x="292" y="467"/>
                </a:lnTo>
                <a:lnTo>
                  <a:pt x="294" y="454"/>
                </a:lnTo>
                <a:lnTo>
                  <a:pt x="297" y="438"/>
                </a:lnTo>
                <a:lnTo>
                  <a:pt x="299" y="418"/>
                </a:lnTo>
                <a:lnTo>
                  <a:pt x="314" y="414"/>
                </a:lnTo>
                <a:lnTo>
                  <a:pt x="328" y="408"/>
                </a:lnTo>
                <a:lnTo>
                  <a:pt x="371" y="441"/>
                </a:lnTo>
                <a:lnTo>
                  <a:pt x="375" y="443"/>
                </a:lnTo>
                <a:lnTo>
                  <a:pt x="380" y="444"/>
                </a:lnTo>
                <a:lnTo>
                  <a:pt x="384" y="442"/>
                </a:lnTo>
                <a:lnTo>
                  <a:pt x="390" y="438"/>
                </a:lnTo>
                <a:lnTo>
                  <a:pt x="399" y="431"/>
                </a:lnTo>
                <a:lnTo>
                  <a:pt x="410" y="422"/>
                </a:lnTo>
                <a:lnTo>
                  <a:pt x="420" y="411"/>
                </a:lnTo>
                <a:lnTo>
                  <a:pt x="428" y="401"/>
                </a:lnTo>
                <a:lnTo>
                  <a:pt x="436" y="394"/>
                </a:lnTo>
                <a:lnTo>
                  <a:pt x="441" y="387"/>
                </a:lnTo>
                <a:lnTo>
                  <a:pt x="442" y="384"/>
                </a:lnTo>
                <a:lnTo>
                  <a:pt x="443" y="381"/>
                </a:lnTo>
                <a:close/>
                <a:moveTo>
                  <a:pt x="312" y="313"/>
                </a:moveTo>
                <a:lnTo>
                  <a:pt x="304" y="319"/>
                </a:lnTo>
                <a:lnTo>
                  <a:pt x="297" y="324"/>
                </a:lnTo>
                <a:lnTo>
                  <a:pt x="289" y="330"/>
                </a:lnTo>
                <a:lnTo>
                  <a:pt x="280" y="334"/>
                </a:lnTo>
                <a:lnTo>
                  <a:pt x="272" y="337"/>
                </a:lnTo>
                <a:lnTo>
                  <a:pt x="262" y="340"/>
                </a:lnTo>
                <a:lnTo>
                  <a:pt x="253" y="341"/>
                </a:lnTo>
                <a:lnTo>
                  <a:pt x="243" y="341"/>
                </a:lnTo>
                <a:lnTo>
                  <a:pt x="233" y="341"/>
                </a:lnTo>
                <a:lnTo>
                  <a:pt x="223" y="340"/>
                </a:lnTo>
                <a:lnTo>
                  <a:pt x="214" y="337"/>
                </a:lnTo>
                <a:lnTo>
                  <a:pt x="206" y="334"/>
                </a:lnTo>
                <a:lnTo>
                  <a:pt x="197" y="330"/>
                </a:lnTo>
                <a:lnTo>
                  <a:pt x="190" y="324"/>
                </a:lnTo>
                <a:lnTo>
                  <a:pt x="181" y="319"/>
                </a:lnTo>
                <a:lnTo>
                  <a:pt x="174" y="313"/>
                </a:lnTo>
                <a:lnTo>
                  <a:pt x="167" y="305"/>
                </a:lnTo>
                <a:lnTo>
                  <a:pt x="162" y="297"/>
                </a:lnTo>
                <a:lnTo>
                  <a:pt x="157" y="289"/>
                </a:lnTo>
                <a:lnTo>
                  <a:pt x="153" y="281"/>
                </a:lnTo>
                <a:lnTo>
                  <a:pt x="150" y="273"/>
                </a:lnTo>
                <a:lnTo>
                  <a:pt x="147" y="263"/>
                </a:lnTo>
                <a:lnTo>
                  <a:pt x="146" y="253"/>
                </a:lnTo>
                <a:lnTo>
                  <a:pt x="145" y="243"/>
                </a:lnTo>
                <a:lnTo>
                  <a:pt x="146" y="234"/>
                </a:lnTo>
                <a:lnTo>
                  <a:pt x="147" y="224"/>
                </a:lnTo>
                <a:lnTo>
                  <a:pt x="150" y="215"/>
                </a:lnTo>
                <a:lnTo>
                  <a:pt x="153" y="206"/>
                </a:lnTo>
                <a:lnTo>
                  <a:pt x="157" y="198"/>
                </a:lnTo>
                <a:lnTo>
                  <a:pt x="162" y="189"/>
                </a:lnTo>
                <a:lnTo>
                  <a:pt x="167" y="182"/>
                </a:lnTo>
                <a:lnTo>
                  <a:pt x="174" y="174"/>
                </a:lnTo>
                <a:lnTo>
                  <a:pt x="181" y="168"/>
                </a:lnTo>
                <a:lnTo>
                  <a:pt x="190" y="162"/>
                </a:lnTo>
                <a:lnTo>
                  <a:pt x="197" y="157"/>
                </a:lnTo>
                <a:lnTo>
                  <a:pt x="206" y="153"/>
                </a:lnTo>
                <a:lnTo>
                  <a:pt x="214" y="151"/>
                </a:lnTo>
                <a:lnTo>
                  <a:pt x="223" y="147"/>
                </a:lnTo>
                <a:lnTo>
                  <a:pt x="233" y="146"/>
                </a:lnTo>
                <a:lnTo>
                  <a:pt x="243" y="146"/>
                </a:lnTo>
                <a:lnTo>
                  <a:pt x="253" y="146"/>
                </a:lnTo>
                <a:lnTo>
                  <a:pt x="262" y="147"/>
                </a:lnTo>
                <a:lnTo>
                  <a:pt x="272" y="151"/>
                </a:lnTo>
                <a:lnTo>
                  <a:pt x="280" y="153"/>
                </a:lnTo>
                <a:lnTo>
                  <a:pt x="289" y="157"/>
                </a:lnTo>
                <a:lnTo>
                  <a:pt x="297" y="162"/>
                </a:lnTo>
                <a:lnTo>
                  <a:pt x="304" y="168"/>
                </a:lnTo>
                <a:lnTo>
                  <a:pt x="312" y="174"/>
                </a:lnTo>
                <a:lnTo>
                  <a:pt x="318" y="182"/>
                </a:lnTo>
                <a:lnTo>
                  <a:pt x="325" y="189"/>
                </a:lnTo>
                <a:lnTo>
                  <a:pt x="329" y="198"/>
                </a:lnTo>
                <a:lnTo>
                  <a:pt x="333" y="206"/>
                </a:lnTo>
                <a:lnTo>
                  <a:pt x="336" y="215"/>
                </a:lnTo>
                <a:lnTo>
                  <a:pt x="339" y="224"/>
                </a:lnTo>
                <a:lnTo>
                  <a:pt x="340" y="234"/>
                </a:lnTo>
                <a:lnTo>
                  <a:pt x="341" y="243"/>
                </a:lnTo>
                <a:lnTo>
                  <a:pt x="340" y="253"/>
                </a:lnTo>
                <a:lnTo>
                  <a:pt x="339" y="263"/>
                </a:lnTo>
                <a:lnTo>
                  <a:pt x="336" y="273"/>
                </a:lnTo>
                <a:lnTo>
                  <a:pt x="333" y="281"/>
                </a:lnTo>
                <a:lnTo>
                  <a:pt x="329" y="289"/>
                </a:lnTo>
                <a:lnTo>
                  <a:pt x="325" y="297"/>
                </a:lnTo>
                <a:lnTo>
                  <a:pt x="318" y="305"/>
                </a:lnTo>
                <a:lnTo>
                  <a:pt x="312" y="31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3" name="Freeform 67">
            <a:extLst>
              <a:ext uri="{FF2B5EF4-FFF2-40B4-BE49-F238E27FC236}">
                <a16:creationId xmlns:a16="http://schemas.microsoft.com/office/drawing/2014/main" id="{B73FF13D-A530-0445-BAAD-31CD7555EDFB}"/>
              </a:ext>
            </a:extLst>
          </p:cNvPr>
          <p:cNvSpPr>
            <a:spLocks noEditPoints="1"/>
          </p:cNvSpPr>
          <p:nvPr/>
        </p:nvSpPr>
        <p:spPr bwMode="auto">
          <a:xfrm>
            <a:off x="1754678" y="5731156"/>
            <a:ext cx="425375" cy="407834"/>
          </a:xfrm>
          <a:custGeom>
            <a:avLst/>
            <a:gdLst>
              <a:gd name="T0" fmla="*/ 224 w 292"/>
              <a:gd name="T1" fmla="*/ 83 h 280"/>
              <a:gd name="T2" fmla="*/ 242 w 292"/>
              <a:gd name="T3" fmla="*/ 36 h 280"/>
              <a:gd name="T4" fmla="*/ 242 w 292"/>
              <a:gd name="T5" fmla="*/ 26 h 280"/>
              <a:gd name="T6" fmla="*/ 198 w 292"/>
              <a:gd name="T7" fmla="*/ 2 h 280"/>
              <a:gd name="T8" fmla="*/ 185 w 292"/>
              <a:gd name="T9" fmla="*/ 9 h 280"/>
              <a:gd name="T10" fmla="*/ 158 w 292"/>
              <a:gd name="T11" fmla="*/ 44 h 280"/>
              <a:gd name="T12" fmla="*/ 141 w 292"/>
              <a:gd name="T13" fmla="*/ 43 h 280"/>
              <a:gd name="T14" fmla="*/ 114 w 292"/>
              <a:gd name="T15" fmla="*/ 18 h 280"/>
              <a:gd name="T16" fmla="*/ 94 w 292"/>
              <a:gd name="T17" fmla="*/ 2 h 280"/>
              <a:gd name="T18" fmla="*/ 64 w 292"/>
              <a:gd name="T19" fmla="*/ 19 h 280"/>
              <a:gd name="T20" fmla="*/ 49 w 292"/>
              <a:gd name="T21" fmla="*/ 29 h 280"/>
              <a:gd name="T22" fmla="*/ 53 w 292"/>
              <a:gd name="T23" fmla="*/ 47 h 280"/>
              <a:gd name="T24" fmla="*/ 62 w 292"/>
              <a:gd name="T25" fmla="*/ 91 h 280"/>
              <a:gd name="T26" fmla="*/ 14 w 292"/>
              <a:gd name="T27" fmla="*/ 107 h 280"/>
              <a:gd name="T28" fmla="*/ 1 w 292"/>
              <a:gd name="T29" fmla="*/ 112 h 280"/>
              <a:gd name="T30" fmla="*/ 1 w 292"/>
              <a:gd name="T31" fmla="*/ 169 h 280"/>
              <a:gd name="T32" fmla="*/ 14 w 292"/>
              <a:gd name="T33" fmla="*/ 173 h 280"/>
              <a:gd name="T34" fmla="*/ 62 w 292"/>
              <a:gd name="T35" fmla="*/ 188 h 280"/>
              <a:gd name="T36" fmla="*/ 53 w 292"/>
              <a:gd name="T37" fmla="*/ 233 h 280"/>
              <a:gd name="T38" fmla="*/ 49 w 292"/>
              <a:gd name="T39" fmla="*/ 252 h 280"/>
              <a:gd name="T40" fmla="*/ 85 w 292"/>
              <a:gd name="T41" fmla="*/ 274 h 280"/>
              <a:gd name="T42" fmla="*/ 99 w 292"/>
              <a:gd name="T43" fmla="*/ 279 h 280"/>
              <a:gd name="T44" fmla="*/ 114 w 292"/>
              <a:gd name="T45" fmla="*/ 263 h 280"/>
              <a:gd name="T46" fmla="*/ 141 w 292"/>
              <a:gd name="T47" fmla="*/ 237 h 280"/>
              <a:gd name="T48" fmla="*/ 158 w 292"/>
              <a:gd name="T49" fmla="*/ 237 h 280"/>
              <a:gd name="T50" fmla="*/ 184 w 292"/>
              <a:gd name="T51" fmla="*/ 270 h 280"/>
              <a:gd name="T52" fmla="*/ 194 w 292"/>
              <a:gd name="T53" fmla="*/ 280 h 280"/>
              <a:gd name="T54" fmla="*/ 221 w 292"/>
              <a:gd name="T55" fmla="*/ 265 h 280"/>
              <a:gd name="T56" fmla="*/ 243 w 292"/>
              <a:gd name="T57" fmla="*/ 251 h 280"/>
              <a:gd name="T58" fmla="*/ 232 w 292"/>
              <a:gd name="T59" fmla="*/ 218 h 280"/>
              <a:gd name="T60" fmla="*/ 235 w 292"/>
              <a:gd name="T61" fmla="*/ 179 h 280"/>
              <a:gd name="T62" fmla="*/ 284 w 292"/>
              <a:gd name="T63" fmla="*/ 171 h 280"/>
              <a:gd name="T64" fmla="*/ 292 w 292"/>
              <a:gd name="T65" fmla="*/ 167 h 280"/>
              <a:gd name="T66" fmla="*/ 288 w 292"/>
              <a:gd name="T67" fmla="*/ 111 h 280"/>
              <a:gd name="T68" fmla="*/ 260 w 292"/>
              <a:gd name="T69" fmla="*/ 105 h 280"/>
              <a:gd name="T70" fmla="*/ 173 w 292"/>
              <a:gd name="T71" fmla="*/ 181 h 280"/>
              <a:gd name="T72" fmla="*/ 146 w 292"/>
              <a:gd name="T73" fmla="*/ 189 h 280"/>
              <a:gd name="T74" fmla="*/ 119 w 292"/>
              <a:gd name="T75" fmla="*/ 181 h 280"/>
              <a:gd name="T76" fmla="*/ 100 w 292"/>
              <a:gd name="T77" fmla="*/ 159 h 280"/>
              <a:gd name="T78" fmla="*/ 98 w 292"/>
              <a:gd name="T79" fmla="*/ 131 h 280"/>
              <a:gd name="T80" fmla="*/ 111 w 292"/>
              <a:gd name="T81" fmla="*/ 106 h 280"/>
              <a:gd name="T82" fmla="*/ 136 w 292"/>
              <a:gd name="T83" fmla="*/ 92 h 280"/>
              <a:gd name="T84" fmla="*/ 164 w 292"/>
              <a:gd name="T85" fmla="*/ 96 h 280"/>
              <a:gd name="T86" fmla="*/ 187 w 292"/>
              <a:gd name="T87" fmla="*/ 114 h 280"/>
              <a:gd name="T88" fmla="*/ 194 w 292"/>
              <a:gd name="T89" fmla="*/ 140 h 280"/>
              <a:gd name="T90" fmla="*/ 187 w 292"/>
              <a:gd name="T91" fmla="*/ 16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2" h="280">
                <a:moveTo>
                  <a:pt x="235" y="102"/>
                </a:moveTo>
                <a:lnTo>
                  <a:pt x="230" y="91"/>
                </a:lnTo>
                <a:lnTo>
                  <a:pt x="224" y="83"/>
                </a:lnTo>
                <a:lnTo>
                  <a:pt x="232" y="63"/>
                </a:lnTo>
                <a:lnTo>
                  <a:pt x="239" y="47"/>
                </a:lnTo>
                <a:lnTo>
                  <a:pt x="242" y="36"/>
                </a:lnTo>
                <a:lnTo>
                  <a:pt x="243" y="30"/>
                </a:lnTo>
                <a:lnTo>
                  <a:pt x="243" y="29"/>
                </a:lnTo>
                <a:lnTo>
                  <a:pt x="242" y="26"/>
                </a:lnTo>
                <a:lnTo>
                  <a:pt x="221" y="16"/>
                </a:lnTo>
                <a:lnTo>
                  <a:pt x="207" y="7"/>
                </a:lnTo>
                <a:lnTo>
                  <a:pt x="198" y="2"/>
                </a:lnTo>
                <a:lnTo>
                  <a:pt x="194" y="0"/>
                </a:lnTo>
                <a:lnTo>
                  <a:pt x="192" y="0"/>
                </a:lnTo>
                <a:lnTo>
                  <a:pt x="185" y="9"/>
                </a:lnTo>
                <a:lnTo>
                  <a:pt x="176" y="20"/>
                </a:lnTo>
                <a:lnTo>
                  <a:pt x="166" y="31"/>
                </a:lnTo>
                <a:lnTo>
                  <a:pt x="158" y="44"/>
                </a:lnTo>
                <a:lnTo>
                  <a:pt x="150" y="43"/>
                </a:lnTo>
                <a:lnTo>
                  <a:pt x="146" y="43"/>
                </a:lnTo>
                <a:lnTo>
                  <a:pt x="141" y="43"/>
                </a:lnTo>
                <a:lnTo>
                  <a:pt x="134" y="44"/>
                </a:lnTo>
                <a:lnTo>
                  <a:pt x="126" y="33"/>
                </a:lnTo>
                <a:lnTo>
                  <a:pt x="114" y="18"/>
                </a:lnTo>
                <a:lnTo>
                  <a:pt x="103" y="5"/>
                </a:lnTo>
                <a:lnTo>
                  <a:pt x="97" y="0"/>
                </a:lnTo>
                <a:lnTo>
                  <a:pt x="94" y="2"/>
                </a:lnTo>
                <a:lnTo>
                  <a:pt x="85" y="6"/>
                </a:lnTo>
                <a:lnTo>
                  <a:pt x="75" y="12"/>
                </a:lnTo>
                <a:lnTo>
                  <a:pt x="64" y="19"/>
                </a:lnTo>
                <a:lnTo>
                  <a:pt x="54" y="24"/>
                </a:lnTo>
                <a:lnTo>
                  <a:pt x="50" y="26"/>
                </a:lnTo>
                <a:lnTo>
                  <a:pt x="49" y="29"/>
                </a:lnTo>
                <a:lnTo>
                  <a:pt x="49" y="30"/>
                </a:lnTo>
                <a:lnTo>
                  <a:pt x="50" y="36"/>
                </a:lnTo>
                <a:lnTo>
                  <a:pt x="53" y="47"/>
                </a:lnTo>
                <a:lnTo>
                  <a:pt x="59" y="63"/>
                </a:lnTo>
                <a:lnTo>
                  <a:pt x="68" y="83"/>
                </a:lnTo>
                <a:lnTo>
                  <a:pt x="62" y="91"/>
                </a:lnTo>
                <a:lnTo>
                  <a:pt x="56" y="102"/>
                </a:lnTo>
                <a:lnTo>
                  <a:pt x="31" y="105"/>
                </a:lnTo>
                <a:lnTo>
                  <a:pt x="14" y="107"/>
                </a:lnTo>
                <a:lnTo>
                  <a:pt x="8" y="110"/>
                </a:lnTo>
                <a:lnTo>
                  <a:pt x="3" y="111"/>
                </a:lnTo>
                <a:lnTo>
                  <a:pt x="1" y="112"/>
                </a:lnTo>
                <a:lnTo>
                  <a:pt x="0" y="114"/>
                </a:lnTo>
                <a:lnTo>
                  <a:pt x="0" y="167"/>
                </a:lnTo>
                <a:lnTo>
                  <a:pt x="1" y="169"/>
                </a:lnTo>
                <a:lnTo>
                  <a:pt x="3" y="170"/>
                </a:lnTo>
                <a:lnTo>
                  <a:pt x="8" y="171"/>
                </a:lnTo>
                <a:lnTo>
                  <a:pt x="14" y="173"/>
                </a:lnTo>
                <a:lnTo>
                  <a:pt x="31" y="175"/>
                </a:lnTo>
                <a:lnTo>
                  <a:pt x="56" y="179"/>
                </a:lnTo>
                <a:lnTo>
                  <a:pt x="62" y="188"/>
                </a:lnTo>
                <a:lnTo>
                  <a:pt x="68" y="198"/>
                </a:lnTo>
                <a:lnTo>
                  <a:pt x="59" y="218"/>
                </a:lnTo>
                <a:lnTo>
                  <a:pt x="53" y="233"/>
                </a:lnTo>
                <a:lnTo>
                  <a:pt x="50" y="245"/>
                </a:lnTo>
                <a:lnTo>
                  <a:pt x="49" y="251"/>
                </a:lnTo>
                <a:lnTo>
                  <a:pt x="49" y="252"/>
                </a:lnTo>
                <a:lnTo>
                  <a:pt x="50" y="253"/>
                </a:lnTo>
                <a:lnTo>
                  <a:pt x="70" y="265"/>
                </a:lnTo>
                <a:lnTo>
                  <a:pt x="85" y="274"/>
                </a:lnTo>
                <a:lnTo>
                  <a:pt x="94" y="279"/>
                </a:lnTo>
                <a:lnTo>
                  <a:pt x="97" y="280"/>
                </a:lnTo>
                <a:lnTo>
                  <a:pt x="99" y="279"/>
                </a:lnTo>
                <a:lnTo>
                  <a:pt x="103" y="276"/>
                </a:lnTo>
                <a:lnTo>
                  <a:pt x="108" y="270"/>
                </a:lnTo>
                <a:lnTo>
                  <a:pt x="114" y="263"/>
                </a:lnTo>
                <a:lnTo>
                  <a:pt x="126" y="248"/>
                </a:lnTo>
                <a:lnTo>
                  <a:pt x="134" y="237"/>
                </a:lnTo>
                <a:lnTo>
                  <a:pt x="141" y="237"/>
                </a:lnTo>
                <a:lnTo>
                  <a:pt x="146" y="238"/>
                </a:lnTo>
                <a:lnTo>
                  <a:pt x="150" y="237"/>
                </a:lnTo>
                <a:lnTo>
                  <a:pt x="158" y="237"/>
                </a:lnTo>
                <a:lnTo>
                  <a:pt x="165" y="248"/>
                </a:lnTo>
                <a:lnTo>
                  <a:pt x="177" y="263"/>
                </a:lnTo>
                <a:lnTo>
                  <a:pt x="184" y="270"/>
                </a:lnTo>
                <a:lnTo>
                  <a:pt x="189" y="276"/>
                </a:lnTo>
                <a:lnTo>
                  <a:pt x="192" y="279"/>
                </a:lnTo>
                <a:lnTo>
                  <a:pt x="194" y="280"/>
                </a:lnTo>
                <a:lnTo>
                  <a:pt x="198" y="279"/>
                </a:lnTo>
                <a:lnTo>
                  <a:pt x="206" y="274"/>
                </a:lnTo>
                <a:lnTo>
                  <a:pt x="221" y="265"/>
                </a:lnTo>
                <a:lnTo>
                  <a:pt x="242" y="253"/>
                </a:lnTo>
                <a:lnTo>
                  <a:pt x="243" y="252"/>
                </a:lnTo>
                <a:lnTo>
                  <a:pt x="243" y="251"/>
                </a:lnTo>
                <a:lnTo>
                  <a:pt x="242" y="245"/>
                </a:lnTo>
                <a:lnTo>
                  <a:pt x="239" y="233"/>
                </a:lnTo>
                <a:lnTo>
                  <a:pt x="232" y="218"/>
                </a:lnTo>
                <a:lnTo>
                  <a:pt x="224" y="198"/>
                </a:lnTo>
                <a:lnTo>
                  <a:pt x="230" y="188"/>
                </a:lnTo>
                <a:lnTo>
                  <a:pt x="235" y="179"/>
                </a:lnTo>
                <a:lnTo>
                  <a:pt x="260" y="175"/>
                </a:lnTo>
                <a:lnTo>
                  <a:pt x="278" y="173"/>
                </a:lnTo>
                <a:lnTo>
                  <a:pt x="284" y="171"/>
                </a:lnTo>
                <a:lnTo>
                  <a:pt x="288" y="170"/>
                </a:lnTo>
                <a:lnTo>
                  <a:pt x="292" y="169"/>
                </a:lnTo>
                <a:lnTo>
                  <a:pt x="292" y="167"/>
                </a:lnTo>
                <a:lnTo>
                  <a:pt x="292" y="114"/>
                </a:lnTo>
                <a:lnTo>
                  <a:pt x="292" y="112"/>
                </a:lnTo>
                <a:lnTo>
                  <a:pt x="288" y="111"/>
                </a:lnTo>
                <a:lnTo>
                  <a:pt x="284" y="110"/>
                </a:lnTo>
                <a:lnTo>
                  <a:pt x="278" y="107"/>
                </a:lnTo>
                <a:lnTo>
                  <a:pt x="260" y="105"/>
                </a:lnTo>
                <a:lnTo>
                  <a:pt x="235" y="102"/>
                </a:lnTo>
                <a:close/>
                <a:moveTo>
                  <a:pt x="180" y="174"/>
                </a:moveTo>
                <a:lnTo>
                  <a:pt x="173" y="181"/>
                </a:lnTo>
                <a:lnTo>
                  <a:pt x="164" y="185"/>
                </a:lnTo>
                <a:lnTo>
                  <a:pt x="156" y="188"/>
                </a:lnTo>
                <a:lnTo>
                  <a:pt x="146" y="189"/>
                </a:lnTo>
                <a:lnTo>
                  <a:pt x="136" y="188"/>
                </a:lnTo>
                <a:lnTo>
                  <a:pt x="127" y="185"/>
                </a:lnTo>
                <a:lnTo>
                  <a:pt x="119" y="181"/>
                </a:lnTo>
                <a:lnTo>
                  <a:pt x="111" y="174"/>
                </a:lnTo>
                <a:lnTo>
                  <a:pt x="105" y="167"/>
                </a:lnTo>
                <a:lnTo>
                  <a:pt x="100" y="159"/>
                </a:lnTo>
                <a:lnTo>
                  <a:pt x="98" y="149"/>
                </a:lnTo>
                <a:lnTo>
                  <a:pt x="97" y="140"/>
                </a:lnTo>
                <a:lnTo>
                  <a:pt x="98" y="131"/>
                </a:lnTo>
                <a:lnTo>
                  <a:pt x="100" y="121"/>
                </a:lnTo>
                <a:lnTo>
                  <a:pt x="105" y="114"/>
                </a:lnTo>
                <a:lnTo>
                  <a:pt x="111" y="106"/>
                </a:lnTo>
                <a:lnTo>
                  <a:pt x="119" y="100"/>
                </a:lnTo>
                <a:lnTo>
                  <a:pt x="127" y="96"/>
                </a:lnTo>
                <a:lnTo>
                  <a:pt x="136" y="92"/>
                </a:lnTo>
                <a:lnTo>
                  <a:pt x="146" y="91"/>
                </a:lnTo>
                <a:lnTo>
                  <a:pt x="156" y="92"/>
                </a:lnTo>
                <a:lnTo>
                  <a:pt x="164" y="96"/>
                </a:lnTo>
                <a:lnTo>
                  <a:pt x="173" y="100"/>
                </a:lnTo>
                <a:lnTo>
                  <a:pt x="180" y="106"/>
                </a:lnTo>
                <a:lnTo>
                  <a:pt x="187" y="114"/>
                </a:lnTo>
                <a:lnTo>
                  <a:pt x="191" y="121"/>
                </a:lnTo>
                <a:lnTo>
                  <a:pt x="193" y="131"/>
                </a:lnTo>
                <a:lnTo>
                  <a:pt x="194" y="140"/>
                </a:lnTo>
                <a:lnTo>
                  <a:pt x="193" y="149"/>
                </a:lnTo>
                <a:lnTo>
                  <a:pt x="191" y="159"/>
                </a:lnTo>
                <a:lnTo>
                  <a:pt x="187" y="167"/>
                </a:lnTo>
                <a:lnTo>
                  <a:pt x="180" y="17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4" name="Freeform 68">
            <a:extLst>
              <a:ext uri="{FF2B5EF4-FFF2-40B4-BE49-F238E27FC236}">
                <a16:creationId xmlns:a16="http://schemas.microsoft.com/office/drawing/2014/main" id="{4622BDCC-66A3-EE46-B42E-0F74EEA9A117}"/>
              </a:ext>
            </a:extLst>
          </p:cNvPr>
          <p:cNvSpPr>
            <a:spLocks noEditPoints="1"/>
          </p:cNvSpPr>
          <p:nvPr/>
        </p:nvSpPr>
        <p:spPr bwMode="auto">
          <a:xfrm>
            <a:off x="1754678" y="5161068"/>
            <a:ext cx="425375" cy="407834"/>
          </a:xfrm>
          <a:custGeom>
            <a:avLst/>
            <a:gdLst>
              <a:gd name="T0" fmla="*/ 224 w 292"/>
              <a:gd name="T1" fmla="*/ 82 h 280"/>
              <a:gd name="T2" fmla="*/ 242 w 292"/>
              <a:gd name="T3" fmla="*/ 35 h 280"/>
              <a:gd name="T4" fmla="*/ 242 w 292"/>
              <a:gd name="T5" fmla="*/ 27 h 280"/>
              <a:gd name="T6" fmla="*/ 198 w 292"/>
              <a:gd name="T7" fmla="*/ 2 h 280"/>
              <a:gd name="T8" fmla="*/ 185 w 292"/>
              <a:gd name="T9" fmla="*/ 9 h 280"/>
              <a:gd name="T10" fmla="*/ 158 w 292"/>
              <a:gd name="T11" fmla="*/ 43 h 280"/>
              <a:gd name="T12" fmla="*/ 141 w 292"/>
              <a:gd name="T13" fmla="*/ 43 h 280"/>
              <a:gd name="T14" fmla="*/ 114 w 292"/>
              <a:gd name="T15" fmla="*/ 17 h 280"/>
              <a:gd name="T16" fmla="*/ 94 w 292"/>
              <a:gd name="T17" fmla="*/ 1 h 280"/>
              <a:gd name="T18" fmla="*/ 64 w 292"/>
              <a:gd name="T19" fmla="*/ 19 h 280"/>
              <a:gd name="T20" fmla="*/ 49 w 292"/>
              <a:gd name="T21" fmla="*/ 28 h 280"/>
              <a:gd name="T22" fmla="*/ 53 w 292"/>
              <a:gd name="T23" fmla="*/ 47 h 280"/>
              <a:gd name="T24" fmla="*/ 62 w 292"/>
              <a:gd name="T25" fmla="*/ 90 h 280"/>
              <a:gd name="T26" fmla="*/ 14 w 292"/>
              <a:gd name="T27" fmla="*/ 107 h 280"/>
              <a:gd name="T28" fmla="*/ 1 w 292"/>
              <a:gd name="T29" fmla="*/ 112 h 280"/>
              <a:gd name="T30" fmla="*/ 1 w 292"/>
              <a:gd name="T31" fmla="*/ 168 h 280"/>
              <a:gd name="T32" fmla="*/ 14 w 292"/>
              <a:gd name="T33" fmla="*/ 172 h 280"/>
              <a:gd name="T34" fmla="*/ 62 w 292"/>
              <a:gd name="T35" fmla="*/ 189 h 280"/>
              <a:gd name="T36" fmla="*/ 53 w 292"/>
              <a:gd name="T37" fmla="*/ 233 h 280"/>
              <a:gd name="T38" fmla="*/ 49 w 292"/>
              <a:gd name="T39" fmla="*/ 251 h 280"/>
              <a:gd name="T40" fmla="*/ 85 w 292"/>
              <a:gd name="T41" fmla="*/ 273 h 280"/>
              <a:gd name="T42" fmla="*/ 99 w 292"/>
              <a:gd name="T43" fmla="*/ 279 h 280"/>
              <a:gd name="T44" fmla="*/ 114 w 292"/>
              <a:gd name="T45" fmla="*/ 262 h 280"/>
              <a:gd name="T46" fmla="*/ 141 w 292"/>
              <a:gd name="T47" fmla="*/ 237 h 280"/>
              <a:gd name="T48" fmla="*/ 158 w 292"/>
              <a:gd name="T49" fmla="*/ 236 h 280"/>
              <a:gd name="T50" fmla="*/ 184 w 292"/>
              <a:gd name="T51" fmla="*/ 270 h 280"/>
              <a:gd name="T52" fmla="*/ 194 w 292"/>
              <a:gd name="T53" fmla="*/ 280 h 280"/>
              <a:gd name="T54" fmla="*/ 221 w 292"/>
              <a:gd name="T55" fmla="*/ 265 h 280"/>
              <a:gd name="T56" fmla="*/ 243 w 292"/>
              <a:gd name="T57" fmla="*/ 250 h 280"/>
              <a:gd name="T58" fmla="*/ 232 w 292"/>
              <a:gd name="T59" fmla="*/ 218 h 280"/>
              <a:gd name="T60" fmla="*/ 235 w 292"/>
              <a:gd name="T61" fmla="*/ 178 h 280"/>
              <a:gd name="T62" fmla="*/ 284 w 292"/>
              <a:gd name="T63" fmla="*/ 170 h 280"/>
              <a:gd name="T64" fmla="*/ 292 w 292"/>
              <a:gd name="T65" fmla="*/ 166 h 280"/>
              <a:gd name="T66" fmla="*/ 288 w 292"/>
              <a:gd name="T67" fmla="*/ 110 h 280"/>
              <a:gd name="T68" fmla="*/ 260 w 292"/>
              <a:gd name="T69" fmla="*/ 104 h 280"/>
              <a:gd name="T70" fmla="*/ 173 w 292"/>
              <a:gd name="T71" fmla="*/ 180 h 280"/>
              <a:gd name="T72" fmla="*/ 146 w 292"/>
              <a:gd name="T73" fmla="*/ 189 h 280"/>
              <a:gd name="T74" fmla="*/ 119 w 292"/>
              <a:gd name="T75" fmla="*/ 180 h 280"/>
              <a:gd name="T76" fmla="*/ 100 w 292"/>
              <a:gd name="T77" fmla="*/ 158 h 280"/>
              <a:gd name="T78" fmla="*/ 98 w 292"/>
              <a:gd name="T79" fmla="*/ 130 h 280"/>
              <a:gd name="T80" fmla="*/ 111 w 292"/>
              <a:gd name="T81" fmla="*/ 106 h 280"/>
              <a:gd name="T82" fmla="*/ 136 w 292"/>
              <a:gd name="T83" fmla="*/ 91 h 280"/>
              <a:gd name="T84" fmla="*/ 164 w 292"/>
              <a:gd name="T85" fmla="*/ 95 h 280"/>
              <a:gd name="T86" fmla="*/ 187 w 292"/>
              <a:gd name="T87" fmla="*/ 113 h 280"/>
              <a:gd name="T88" fmla="*/ 194 w 292"/>
              <a:gd name="T89" fmla="*/ 140 h 280"/>
              <a:gd name="T90" fmla="*/ 187 w 292"/>
              <a:gd name="T91" fmla="*/ 16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2" h="280">
                <a:moveTo>
                  <a:pt x="235" y="101"/>
                </a:moveTo>
                <a:lnTo>
                  <a:pt x="230" y="90"/>
                </a:lnTo>
                <a:lnTo>
                  <a:pt x="224" y="82"/>
                </a:lnTo>
                <a:lnTo>
                  <a:pt x="232" y="62"/>
                </a:lnTo>
                <a:lnTo>
                  <a:pt x="239" y="47"/>
                </a:lnTo>
                <a:lnTo>
                  <a:pt x="242" y="35"/>
                </a:lnTo>
                <a:lnTo>
                  <a:pt x="243" y="29"/>
                </a:lnTo>
                <a:lnTo>
                  <a:pt x="243" y="28"/>
                </a:lnTo>
                <a:lnTo>
                  <a:pt x="242" y="27"/>
                </a:lnTo>
                <a:lnTo>
                  <a:pt x="221" y="15"/>
                </a:lnTo>
                <a:lnTo>
                  <a:pt x="207" y="6"/>
                </a:lnTo>
                <a:lnTo>
                  <a:pt x="198" y="2"/>
                </a:lnTo>
                <a:lnTo>
                  <a:pt x="194" y="0"/>
                </a:lnTo>
                <a:lnTo>
                  <a:pt x="192" y="1"/>
                </a:lnTo>
                <a:lnTo>
                  <a:pt x="185" y="9"/>
                </a:lnTo>
                <a:lnTo>
                  <a:pt x="176" y="19"/>
                </a:lnTo>
                <a:lnTo>
                  <a:pt x="166" y="30"/>
                </a:lnTo>
                <a:lnTo>
                  <a:pt x="158" y="43"/>
                </a:lnTo>
                <a:lnTo>
                  <a:pt x="150" y="43"/>
                </a:lnTo>
                <a:lnTo>
                  <a:pt x="146" y="42"/>
                </a:lnTo>
                <a:lnTo>
                  <a:pt x="141" y="43"/>
                </a:lnTo>
                <a:lnTo>
                  <a:pt x="134" y="43"/>
                </a:lnTo>
                <a:lnTo>
                  <a:pt x="126" y="33"/>
                </a:lnTo>
                <a:lnTo>
                  <a:pt x="114" y="17"/>
                </a:lnTo>
                <a:lnTo>
                  <a:pt x="103" y="4"/>
                </a:lnTo>
                <a:lnTo>
                  <a:pt x="97" y="0"/>
                </a:lnTo>
                <a:lnTo>
                  <a:pt x="94" y="1"/>
                </a:lnTo>
                <a:lnTo>
                  <a:pt x="85" y="6"/>
                </a:lnTo>
                <a:lnTo>
                  <a:pt x="75" y="12"/>
                </a:lnTo>
                <a:lnTo>
                  <a:pt x="64" y="19"/>
                </a:lnTo>
                <a:lnTo>
                  <a:pt x="54" y="25"/>
                </a:lnTo>
                <a:lnTo>
                  <a:pt x="50" y="27"/>
                </a:lnTo>
                <a:lnTo>
                  <a:pt x="49" y="28"/>
                </a:lnTo>
                <a:lnTo>
                  <a:pt x="49" y="29"/>
                </a:lnTo>
                <a:lnTo>
                  <a:pt x="50" y="35"/>
                </a:lnTo>
                <a:lnTo>
                  <a:pt x="53" y="47"/>
                </a:lnTo>
                <a:lnTo>
                  <a:pt x="59" y="62"/>
                </a:lnTo>
                <a:lnTo>
                  <a:pt x="68" y="82"/>
                </a:lnTo>
                <a:lnTo>
                  <a:pt x="62" y="90"/>
                </a:lnTo>
                <a:lnTo>
                  <a:pt x="56" y="101"/>
                </a:lnTo>
                <a:lnTo>
                  <a:pt x="31" y="104"/>
                </a:lnTo>
                <a:lnTo>
                  <a:pt x="14" y="107"/>
                </a:lnTo>
                <a:lnTo>
                  <a:pt x="8" y="109"/>
                </a:lnTo>
                <a:lnTo>
                  <a:pt x="3" y="110"/>
                </a:lnTo>
                <a:lnTo>
                  <a:pt x="1" y="112"/>
                </a:lnTo>
                <a:lnTo>
                  <a:pt x="0" y="113"/>
                </a:lnTo>
                <a:lnTo>
                  <a:pt x="0" y="166"/>
                </a:lnTo>
                <a:lnTo>
                  <a:pt x="1" y="168"/>
                </a:lnTo>
                <a:lnTo>
                  <a:pt x="3" y="169"/>
                </a:lnTo>
                <a:lnTo>
                  <a:pt x="8" y="170"/>
                </a:lnTo>
                <a:lnTo>
                  <a:pt x="14" y="172"/>
                </a:lnTo>
                <a:lnTo>
                  <a:pt x="31" y="176"/>
                </a:lnTo>
                <a:lnTo>
                  <a:pt x="56" y="178"/>
                </a:lnTo>
                <a:lnTo>
                  <a:pt x="62" y="189"/>
                </a:lnTo>
                <a:lnTo>
                  <a:pt x="68" y="198"/>
                </a:lnTo>
                <a:lnTo>
                  <a:pt x="59" y="218"/>
                </a:lnTo>
                <a:lnTo>
                  <a:pt x="53" y="233"/>
                </a:lnTo>
                <a:lnTo>
                  <a:pt x="50" y="244"/>
                </a:lnTo>
                <a:lnTo>
                  <a:pt x="49" y="250"/>
                </a:lnTo>
                <a:lnTo>
                  <a:pt x="49" y="251"/>
                </a:lnTo>
                <a:lnTo>
                  <a:pt x="50" y="253"/>
                </a:lnTo>
                <a:lnTo>
                  <a:pt x="70" y="265"/>
                </a:lnTo>
                <a:lnTo>
                  <a:pt x="85" y="273"/>
                </a:lnTo>
                <a:lnTo>
                  <a:pt x="94" y="278"/>
                </a:lnTo>
                <a:lnTo>
                  <a:pt x="97" y="280"/>
                </a:lnTo>
                <a:lnTo>
                  <a:pt x="99" y="279"/>
                </a:lnTo>
                <a:lnTo>
                  <a:pt x="103" y="276"/>
                </a:lnTo>
                <a:lnTo>
                  <a:pt x="108" y="270"/>
                </a:lnTo>
                <a:lnTo>
                  <a:pt x="114" y="262"/>
                </a:lnTo>
                <a:lnTo>
                  <a:pt x="126" y="247"/>
                </a:lnTo>
                <a:lnTo>
                  <a:pt x="134" y="236"/>
                </a:lnTo>
                <a:lnTo>
                  <a:pt x="141" y="237"/>
                </a:lnTo>
                <a:lnTo>
                  <a:pt x="146" y="237"/>
                </a:lnTo>
                <a:lnTo>
                  <a:pt x="150" y="237"/>
                </a:lnTo>
                <a:lnTo>
                  <a:pt x="158" y="236"/>
                </a:lnTo>
                <a:lnTo>
                  <a:pt x="165" y="247"/>
                </a:lnTo>
                <a:lnTo>
                  <a:pt x="177" y="262"/>
                </a:lnTo>
                <a:lnTo>
                  <a:pt x="184" y="270"/>
                </a:lnTo>
                <a:lnTo>
                  <a:pt x="189" y="276"/>
                </a:lnTo>
                <a:lnTo>
                  <a:pt x="192" y="279"/>
                </a:lnTo>
                <a:lnTo>
                  <a:pt x="194" y="280"/>
                </a:lnTo>
                <a:lnTo>
                  <a:pt x="198" y="278"/>
                </a:lnTo>
                <a:lnTo>
                  <a:pt x="206" y="273"/>
                </a:lnTo>
                <a:lnTo>
                  <a:pt x="221" y="265"/>
                </a:lnTo>
                <a:lnTo>
                  <a:pt x="242" y="253"/>
                </a:lnTo>
                <a:lnTo>
                  <a:pt x="243" y="251"/>
                </a:lnTo>
                <a:lnTo>
                  <a:pt x="243" y="250"/>
                </a:lnTo>
                <a:lnTo>
                  <a:pt x="242" y="244"/>
                </a:lnTo>
                <a:lnTo>
                  <a:pt x="239" y="233"/>
                </a:lnTo>
                <a:lnTo>
                  <a:pt x="232" y="218"/>
                </a:lnTo>
                <a:lnTo>
                  <a:pt x="224" y="198"/>
                </a:lnTo>
                <a:lnTo>
                  <a:pt x="230" y="189"/>
                </a:lnTo>
                <a:lnTo>
                  <a:pt x="235" y="178"/>
                </a:lnTo>
                <a:lnTo>
                  <a:pt x="260" y="176"/>
                </a:lnTo>
                <a:lnTo>
                  <a:pt x="278" y="172"/>
                </a:lnTo>
                <a:lnTo>
                  <a:pt x="284" y="170"/>
                </a:lnTo>
                <a:lnTo>
                  <a:pt x="288" y="169"/>
                </a:lnTo>
                <a:lnTo>
                  <a:pt x="292" y="168"/>
                </a:lnTo>
                <a:lnTo>
                  <a:pt x="292" y="166"/>
                </a:lnTo>
                <a:lnTo>
                  <a:pt x="292" y="113"/>
                </a:lnTo>
                <a:lnTo>
                  <a:pt x="292" y="112"/>
                </a:lnTo>
                <a:lnTo>
                  <a:pt x="288" y="110"/>
                </a:lnTo>
                <a:lnTo>
                  <a:pt x="284" y="109"/>
                </a:lnTo>
                <a:lnTo>
                  <a:pt x="278" y="107"/>
                </a:lnTo>
                <a:lnTo>
                  <a:pt x="260" y="104"/>
                </a:lnTo>
                <a:lnTo>
                  <a:pt x="235" y="101"/>
                </a:lnTo>
                <a:close/>
                <a:moveTo>
                  <a:pt x="180" y="175"/>
                </a:moveTo>
                <a:lnTo>
                  <a:pt x="173" y="180"/>
                </a:lnTo>
                <a:lnTo>
                  <a:pt x="164" y="184"/>
                </a:lnTo>
                <a:lnTo>
                  <a:pt x="156" y="188"/>
                </a:lnTo>
                <a:lnTo>
                  <a:pt x="146" y="189"/>
                </a:lnTo>
                <a:lnTo>
                  <a:pt x="136" y="188"/>
                </a:lnTo>
                <a:lnTo>
                  <a:pt x="127" y="184"/>
                </a:lnTo>
                <a:lnTo>
                  <a:pt x="119" y="180"/>
                </a:lnTo>
                <a:lnTo>
                  <a:pt x="111" y="175"/>
                </a:lnTo>
                <a:lnTo>
                  <a:pt x="105" y="167"/>
                </a:lnTo>
                <a:lnTo>
                  <a:pt x="100" y="158"/>
                </a:lnTo>
                <a:lnTo>
                  <a:pt x="98" y="150"/>
                </a:lnTo>
                <a:lnTo>
                  <a:pt x="97" y="140"/>
                </a:lnTo>
                <a:lnTo>
                  <a:pt x="98" y="130"/>
                </a:lnTo>
                <a:lnTo>
                  <a:pt x="100" y="122"/>
                </a:lnTo>
                <a:lnTo>
                  <a:pt x="105" y="113"/>
                </a:lnTo>
                <a:lnTo>
                  <a:pt x="111" y="106"/>
                </a:lnTo>
                <a:lnTo>
                  <a:pt x="119" y="99"/>
                </a:lnTo>
                <a:lnTo>
                  <a:pt x="127" y="95"/>
                </a:lnTo>
                <a:lnTo>
                  <a:pt x="136" y="91"/>
                </a:lnTo>
                <a:lnTo>
                  <a:pt x="146" y="91"/>
                </a:lnTo>
                <a:lnTo>
                  <a:pt x="156" y="91"/>
                </a:lnTo>
                <a:lnTo>
                  <a:pt x="164" y="95"/>
                </a:lnTo>
                <a:lnTo>
                  <a:pt x="173" y="99"/>
                </a:lnTo>
                <a:lnTo>
                  <a:pt x="180" y="106"/>
                </a:lnTo>
                <a:lnTo>
                  <a:pt x="187" y="113"/>
                </a:lnTo>
                <a:lnTo>
                  <a:pt x="191" y="122"/>
                </a:lnTo>
                <a:lnTo>
                  <a:pt x="193" y="130"/>
                </a:lnTo>
                <a:lnTo>
                  <a:pt x="194" y="140"/>
                </a:lnTo>
                <a:lnTo>
                  <a:pt x="193" y="150"/>
                </a:lnTo>
                <a:lnTo>
                  <a:pt x="191" y="158"/>
                </a:lnTo>
                <a:lnTo>
                  <a:pt x="187" y="167"/>
                </a:lnTo>
                <a:lnTo>
                  <a:pt x="180" y="17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5" name="Freeform 69">
            <a:extLst>
              <a:ext uri="{FF2B5EF4-FFF2-40B4-BE49-F238E27FC236}">
                <a16:creationId xmlns:a16="http://schemas.microsoft.com/office/drawing/2014/main" id="{CEDF3AAF-4288-4245-B3B8-EE1EC9BA1A12}"/>
              </a:ext>
            </a:extLst>
          </p:cNvPr>
          <p:cNvSpPr>
            <a:spLocks/>
          </p:cNvSpPr>
          <p:nvPr/>
        </p:nvSpPr>
        <p:spPr bwMode="auto">
          <a:xfrm>
            <a:off x="3210597" y="5204922"/>
            <a:ext cx="995463" cy="890216"/>
          </a:xfrm>
          <a:custGeom>
            <a:avLst/>
            <a:gdLst>
              <a:gd name="T0" fmla="*/ 479 w 681"/>
              <a:gd name="T1" fmla="*/ 7 h 609"/>
              <a:gd name="T2" fmla="*/ 472 w 681"/>
              <a:gd name="T3" fmla="*/ 2 h 609"/>
              <a:gd name="T4" fmla="*/ 462 w 681"/>
              <a:gd name="T5" fmla="*/ 0 h 609"/>
              <a:gd name="T6" fmla="*/ 453 w 681"/>
              <a:gd name="T7" fmla="*/ 2 h 609"/>
              <a:gd name="T8" fmla="*/ 446 w 681"/>
              <a:gd name="T9" fmla="*/ 7 h 609"/>
              <a:gd name="T10" fmla="*/ 440 w 681"/>
              <a:gd name="T11" fmla="*/ 15 h 609"/>
              <a:gd name="T12" fmla="*/ 438 w 681"/>
              <a:gd name="T13" fmla="*/ 25 h 609"/>
              <a:gd name="T14" fmla="*/ 353 w 681"/>
              <a:gd name="T15" fmla="*/ 122 h 609"/>
              <a:gd name="T16" fmla="*/ 288 w 681"/>
              <a:gd name="T17" fmla="*/ 124 h 609"/>
              <a:gd name="T18" fmla="*/ 231 w 681"/>
              <a:gd name="T19" fmla="*/ 132 h 609"/>
              <a:gd name="T20" fmla="*/ 179 w 681"/>
              <a:gd name="T21" fmla="*/ 144 h 609"/>
              <a:gd name="T22" fmla="*/ 134 w 681"/>
              <a:gd name="T23" fmla="*/ 161 h 609"/>
              <a:gd name="T24" fmla="*/ 96 w 681"/>
              <a:gd name="T25" fmla="*/ 182 h 609"/>
              <a:gd name="T26" fmla="*/ 64 w 681"/>
              <a:gd name="T27" fmla="*/ 208 h 609"/>
              <a:gd name="T28" fmla="*/ 39 w 681"/>
              <a:gd name="T29" fmla="*/ 240 h 609"/>
              <a:gd name="T30" fmla="*/ 20 w 681"/>
              <a:gd name="T31" fmla="*/ 275 h 609"/>
              <a:gd name="T32" fmla="*/ 12 w 681"/>
              <a:gd name="T33" fmla="*/ 302 h 609"/>
              <a:gd name="T34" fmla="*/ 5 w 681"/>
              <a:gd name="T35" fmla="*/ 332 h 609"/>
              <a:gd name="T36" fmla="*/ 1 w 681"/>
              <a:gd name="T37" fmla="*/ 366 h 609"/>
              <a:gd name="T38" fmla="*/ 0 w 681"/>
              <a:gd name="T39" fmla="*/ 402 h 609"/>
              <a:gd name="T40" fmla="*/ 3 w 681"/>
              <a:gd name="T41" fmla="*/ 436 h 609"/>
              <a:gd name="T42" fmla="*/ 12 w 681"/>
              <a:gd name="T43" fmla="*/ 476 h 609"/>
              <a:gd name="T44" fmla="*/ 27 w 681"/>
              <a:gd name="T45" fmla="*/ 523 h 609"/>
              <a:gd name="T46" fmla="*/ 48 w 681"/>
              <a:gd name="T47" fmla="*/ 573 h 609"/>
              <a:gd name="T48" fmla="*/ 52 w 681"/>
              <a:gd name="T49" fmla="*/ 583 h 609"/>
              <a:gd name="T50" fmla="*/ 57 w 681"/>
              <a:gd name="T51" fmla="*/ 594 h 609"/>
              <a:gd name="T52" fmla="*/ 62 w 681"/>
              <a:gd name="T53" fmla="*/ 602 h 609"/>
              <a:gd name="T54" fmla="*/ 67 w 681"/>
              <a:gd name="T55" fmla="*/ 608 h 609"/>
              <a:gd name="T56" fmla="*/ 73 w 681"/>
              <a:gd name="T57" fmla="*/ 609 h 609"/>
              <a:gd name="T58" fmla="*/ 78 w 681"/>
              <a:gd name="T59" fmla="*/ 608 h 609"/>
              <a:gd name="T60" fmla="*/ 82 w 681"/>
              <a:gd name="T61" fmla="*/ 606 h 609"/>
              <a:gd name="T62" fmla="*/ 85 w 681"/>
              <a:gd name="T63" fmla="*/ 596 h 609"/>
              <a:gd name="T64" fmla="*/ 84 w 681"/>
              <a:gd name="T65" fmla="*/ 585 h 609"/>
              <a:gd name="T66" fmla="*/ 83 w 681"/>
              <a:gd name="T67" fmla="*/ 577 h 609"/>
              <a:gd name="T68" fmla="*/ 82 w 681"/>
              <a:gd name="T69" fmla="*/ 552 h 609"/>
              <a:gd name="T70" fmla="*/ 81 w 681"/>
              <a:gd name="T71" fmla="*/ 530 h 609"/>
              <a:gd name="T72" fmla="*/ 83 w 681"/>
              <a:gd name="T73" fmla="*/ 493 h 609"/>
              <a:gd name="T74" fmla="*/ 88 w 681"/>
              <a:gd name="T75" fmla="*/ 461 h 609"/>
              <a:gd name="T76" fmla="*/ 96 w 681"/>
              <a:gd name="T77" fmla="*/ 433 h 609"/>
              <a:gd name="T78" fmla="*/ 107 w 681"/>
              <a:gd name="T79" fmla="*/ 408 h 609"/>
              <a:gd name="T80" fmla="*/ 120 w 681"/>
              <a:gd name="T81" fmla="*/ 388 h 609"/>
              <a:gd name="T82" fmla="*/ 137 w 681"/>
              <a:gd name="T83" fmla="*/ 370 h 609"/>
              <a:gd name="T84" fmla="*/ 156 w 681"/>
              <a:gd name="T85" fmla="*/ 355 h 609"/>
              <a:gd name="T86" fmla="*/ 177 w 681"/>
              <a:gd name="T87" fmla="*/ 343 h 609"/>
              <a:gd name="T88" fmla="*/ 201 w 681"/>
              <a:gd name="T89" fmla="*/ 335 h 609"/>
              <a:gd name="T90" fmla="*/ 228 w 681"/>
              <a:gd name="T91" fmla="*/ 327 h 609"/>
              <a:gd name="T92" fmla="*/ 257 w 681"/>
              <a:gd name="T93" fmla="*/ 323 h 609"/>
              <a:gd name="T94" fmla="*/ 286 w 681"/>
              <a:gd name="T95" fmla="*/ 320 h 609"/>
              <a:gd name="T96" fmla="*/ 317 w 681"/>
              <a:gd name="T97" fmla="*/ 317 h 609"/>
              <a:gd name="T98" fmla="*/ 353 w 681"/>
              <a:gd name="T99" fmla="*/ 316 h 609"/>
              <a:gd name="T100" fmla="*/ 438 w 681"/>
              <a:gd name="T101" fmla="*/ 415 h 609"/>
              <a:gd name="T102" fmla="*/ 440 w 681"/>
              <a:gd name="T103" fmla="*/ 423 h 609"/>
              <a:gd name="T104" fmla="*/ 446 w 681"/>
              <a:gd name="T105" fmla="*/ 432 h 609"/>
              <a:gd name="T106" fmla="*/ 453 w 681"/>
              <a:gd name="T107" fmla="*/ 437 h 609"/>
              <a:gd name="T108" fmla="*/ 462 w 681"/>
              <a:gd name="T109" fmla="*/ 438 h 609"/>
              <a:gd name="T110" fmla="*/ 472 w 681"/>
              <a:gd name="T111" fmla="*/ 437 h 609"/>
              <a:gd name="T112" fmla="*/ 479 w 681"/>
              <a:gd name="T113" fmla="*/ 432 h 609"/>
              <a:gd name="T114" fmla="*/ 678 w 681"/>
              <a:gd name="T115" fmla="*/ 233 h 609"/>
              <a:gd name="T116" fmla="*/ 681 w 681"/>
              <a:gd name="T117" fmla="*/ 225 h 609"/>
              <a:gd name="T118" fmla="*/ 681 w 681"/>
              <a:gd name="T119" fmla="*/ 215 h 609"/>
              <a:gd name="T120" fmla="*/ 678 w 681"/>
              <a:gd name="T121" fmla="*/ 206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1" h="609">
                <a:moveTo>
                  <a:pt x="675" y="202"/>
                </a:moveTo>
                <a:lnTo>
                  <a:pt x="479" y="7"/>
                </a:lnTo>
                <a:lnTo>
                  <a:pt x="476" y="4"/>
                </a:lnTo>
                <a:lnTo>
                  <a:pt x="472" y="2"/>
                </a:lnTo>
                <a:lnTo>
                  <a:pt x="467" y="1"/>
                </a:lnTo>
                <a:lnTo>
                  <a:pt x="462" y="0"/>
                </a:lnTo>
                <a:lnTo>
                  <a:pt x="458" y="1"/>
                </a:lnTo>
                <a:lnTo>
                  <a:pt x="453" y="2"/>
                </a:lnTo>
                <a:lnTo>
                  <a:pt x="449" y="4"/>
                </a:lnTo>
                <a:lnTo>
                  <a:pt x="446" y="7"/>
                </a:lnTo>
                <a:lnTo>
                  <a:pt x="443" y="12"/>
                </a:lnTo>
                <a:lnTo>
                  <a:pt x="440" y="15"/>
                </a:lnTo>
                <a:lnTo>
                  <a:pt x="438" y="19"/>
                </a:lnTo>
                <a:lnTo>
                  <a:pt x="438" y="25"/>
                </a:lnTo>
                <a:lnTo>
                  <a:pt x="438" y="122"/>
                </a:lnTo>
                <a:lnTo>
                  <a:pt x="353" y="122"/>
                </a:lnTo>
                <a:lnTo>
                  <a:pt x="320" y="123"/>
                </a:lnTo>
                <a:lnTo>
                  <a:pt x="288" y="124"/>
                </a:lnTo>
                <a:lnTo>
                  <a:pt x="259" y="127"/>
                </a:lnTo>
                <a:lnTo>
                  <a:pt x="231" y="132"/>
                </a:lnTo>
                <a:lnTo>
                  <a:pt x="204" y="137"/>
                </a:lnTo>
                <a:lnTo>
                  <a:pt x="179" y="144"/>
                </a:lnTo>
                <a:lnTo>
                  <a:pt x="155" y="151"/>
                </a:lnTo>
                <a:lnTo>
                  <a:pt x="134" y="161"/>
                </a:lnTo>
                <a:lnTo>
                  <a:pt x="114" y="171"/>
                </a:lnTo>
                <a:lnTo>
                  <a:pt x="96" y="182"/>
                </a:lnTo>
                <a:lnTo>
                  <a:pt x="79" y="194"/>
                </a:lnTo>
                <a:lnTo>
                  <a:pt x="64" y="208"/>
                </a:lnTo>
                <a:lnTo>
                  <a:pt x="51" y="223"/>
                </a:lnTo>
                <a:lnTo>
                  <a:pt x="39" y="240"/>
                </a:lnTo>
                <a:lnTo>
                  <a:pt x="29" y="257"/>
                </a:lnTo>
                <a:lnTo>
                  <a:pt x="20" y="275"/>
                </a:lnTo>
                <a:lnTo>
                  <a:pt x="15" y="288"/>
                </a:lnTo>
                <a:lnTo>
                  <a:pt x="12" y="302"/>
                </a:lnTo>
                <a:lnTo>
                  <a:pt x="7" y="317"/>
                </a:lnTo>
                <a:lnTo>
                  <a:pt x="5" y="332"/>
                </a:lnTo>
                <a:lnTo>
                  <a:pt x="3" y="349"/>
                </a:lnTo>
                <a:lnTo>
                  <a:pt x="1" y="366"/>
                </a:lnTo>
                <a:lnTo>
                  <a:pt x="0" y="383"/>
                </a:lnTo>
                <a:lnTo>
                  <a:pt x="0" y="402"/>
                </a:lnTo>
                <a:lnTo>
                  <a:pt x="1" y="419"/>
                </a:lnTo>
                <a:lnTo>
                  <a:pt x="3" y="436"/>
                </a:lnTo>
                <a:lnTo>
                  <a:pt x="6" y="456"/>
                </a:lnTo>
                <a:lnTo>
                  <a:pt x="12" y="476"/>
                </a:lnTo>
                <a:lnTo>
                  <a:pt x="18" y="499"/>
                </a:lnTo>
                <a:lnTo>
                  <a:pt x="27" y="523"/>
                </a:lnTo>
                <a:lnTo>
                  <a:pt x="37" y="547"/>
                </a:lnTo>
                <a:lnTo>
                  <a:pt x="48" y="573"/>
                </a:lnTo>
                <a:lnTo>
                  <a:pt x="50" y="578"/>
                </a:lnTo>
                <a:lnTo>
                  <a:pt x="52" y="583"/>
                </a:lnTo>
                <a:lnTo>
                  <a:pt x="55" y="588"/>
                </a:lnTo>
                <a:lnTo>
                  <a:pt x="57" y="594"/>
                </a:lnTo>
                <a:lnTo>
                  <a:pt x="59" y="599"/>
                </a:lnTo>
                <a:lnTo>
                  <a:pt x="62" y="602"/>
                </a:lnTo>
                <a:lnTo>
                  <a:pt x="65" y="606"/>
                </a:lnTo>
                <a:lnTo>
                  <a:pt x="67" y="608"/>
                </a:lnTo>
                <a:lnTo>
                  <a:pt x="70" y="609"/>
                </a:lnTo>
                <a:lnTo>
                  <a:pt x="73" y="609"/>
                </a:lnTo>
                <a:lnTo>
                  <a:pt x="75" y="609"/>
                </a:lnTo>
                <a:lnTo>
                  <a:pt x="78" y="608"/>
                </a:lnTo>
                <a:lnTo>
                  <a:pt x="80" y="607"/>
                </a:lnTo>
                <a:lnTo>
                  <a:pt x="82" y="606"/>
                </a:lnTo>
                <a:lnTo>
                  <a:pt x="84" y="601"/>
                </a:lnTo>
                <a:lnTo>
                  <a:pt x="85" y="596"/>
                </a:lnTo>
                <a:lnTo>
                  <a:pt x="85" y="592"/>
                </a:lnTo>
                <a:lnTo>
                  <a:pt x="84" y="585"/>
                </a:lnTo>
                <a:lnTo>
                  <a:pt x="83" y="580"/>
                </a:lnTo>
                <a:lnTo>
                  <a:pt x="83" y="577"/>
                </a:lnTo>
                <a:lnTo>
                  <a:pt x="82" y="564"/>
                </a:lnTo>
                <a:lnTo>
                  <a:pt x="82" y="552"/>
                </a:lnTo>
                <a:lnTo>
                  <a:pt x="82" y="541"/>
                </a:lnTo>
                <a:lnTo>
                  <a:pt x="81" y="530"/>
                </a:lnTo>
                <a:lnTo>
                  <a:pt x="82" y="511"/>
                </a:lnTo>
                <a:lnTo>
                  <a:pt x="83" y="493"/>
                </a:lnTo>
                <a:lnTo>
                  <a:pt x="85" y="477"/>
                </a:lnTo>
                <a:lnTo>
                  <a:pt x="88" y="461"/>
                </a:lnTo>
                <a:lnTo>
                  <a:pt x="92" y="446"/>
                </a:lnTo>
                <a:lnTo>
                  <a:pt x="96" y="433"/>
                </a:lnTo>
                <a:lnTo>
                  <a:pt x="101" y="420"/>
                </a:lnTo>
                <a:lnTo>
                  <a:pt x="107" y="408"/>
                </a:lnTo>
                <a:lnTo>
                  <a:pt x="113" y="397"/>
                </a:lnTo>
                <a:lnTo>
                  <a:pt x="120" y="388"/>
                </a:lnTo>
                <a:lnTo>
                  <a:pt x="128" y="378"/>
                </a:lnTo>
                <a:lnTo>
                  <a:pt x="137" y="370"/>
                </a:lnTo>
                <a:lnTo>
                  <a:pt x="147" y="363"/>
                </a:lnTo>
                <a:lnTo>
                  <a:pt x="156" y="355"/>
                </a:lnTo>
                <a:lnTo>
                  <a:pt x="166" y="349"/>
                </a:lnTo>
                <a:lnTo>
                  <a:pt x="177" y="343"/>
                </a:lnTo>
                <a:lnTo>
                  <a:pt x="188" y="339"/>
                </a:lnTo>
                <a:lnTo>
                  <a:pt x="201" y="335"/>
                </a:lnTo>
                <a:lnTo>
                  <a:pt x="214" y="330"/>
                </a:lnTo>
                <a:lnTo>
                  <a:pt x="228" y="327"/>
                </a:lnTo>
                <a:lnTo>
                  <a:pt x="242" y="325"/>
                </a:lnTo>
                <a:lnTo>
                  <a:pt x="257" y="323"/>
                </a:lnTo>
                <a:lnTo>
                  <a:pt x="272" y="321"/>
                </a:lnTo>
                <a:lnTo>
                  <a:pt x="286" y="320"/>
                </a:lnTo>
                <a:lnTo>
                  <a:pt x="301" y="318"/>
                </a:lnTo>
                <a:lnTo>
                  <a:pt x="317" y="317"/>
                </a:lnTo>
                <a:lnTo>
                  <a:pt x="335" y="317"/>
                </a:lnTo>
                <a:lnTo>
                  <a:pt x="353" y="316"/>
                </a:lnTo>
                <a:lnTo>
                  <a:pt x="438" y="316"/>
                </a:lnTo>
                <a:lnTo>
                  <a:pt x="438" y="415"/>
                </a:lnTo>
                <a:lnTo>
                  <a:pt x="438" y="419"/>
                </a:lnTo>
                <a:lnTo>
                  <a:pt x="440" y="423"/>
                </a:lnTo>
                <a:lnTo>
                  <a:pt x="443" y="428"/>
                </a:lnTo>
                <a:lnTo>
                  <a:pt x="446" y="432"/>
                </a:lnTo>
                <a:lnTo>
                  <a:pt x="449" y="434"/>
                </a:lnTo>
                <a:lnTo>
                  <a:pt x="453" y="437"/>
                </a:lnTo>
                <a:lnTo>
                  <a:pt x="458" y="438"/>
                </a:lnTo>
                <a:lnTo>
                  <a:pt x="462" y="438"/>
                </a:lnTo>
                <a:lnTo>
                  <a:pt x="467" y="438"/>
                </a:lnTo>
                <a:lnTo>
                  <a:pt x="472" y="437"/>
                </a:lnTo>
                <a:lnTo>
                  <a:pt x="476" y="434"/>
                </a:lnTo>
                <a:lnTo>
                  <a:pt x="479" y="432"/>
                </a:lnTo>
                <a:lnTo>
                  <a:pt x="675" y="236"/>
                </a:lnTo>
                <a:lnTo>
                  <a:pt x="678" y="233"/>
                </a:lnTo>
                <a:lnTo>
                  <a:pt x="680" y="229"/>
                </a:lnTo>
                <a:lnTo>
                  <a:pt x="681" y="225"/>
                </a:lnTo>
                <a:lnTo>
                  <a:pt x="681" y="219"/>
                </a:lnTo>
                <a:lnTo>
                  <a:pt x="681" y="215"/>
                </a:lnTo>
                <a:lnTo>
                  <a:pt x="680" y="210"/>
                </a:lnTo>
                <a:lnTo>
                  <a:pt x="678" y="206"/>
                </a:lnTo>
                <a:lnTo>
                  <a:pt x="675" y="20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6" name="Freeform 70">
            <a:extLst>
              <a:ext uri="{FF2B5EF4-FFF2-40B4-BE49-F238E27FC236}">
                <a16:creationId xmlns:a16="http://schemas.microsoft.com/office/drawing/2014/main" id="{74ABC062-9B7E-6747-B622-8B7FCA1A27D3}"/>
              </a:ext>
            </a:extLst>
          </p:cNvPr>
          <p:cNvSpPr>
            <a:spLocks noEditPoints="1"/>
          </p:cNvSpPr>
          <p:nvPr/>
        </p:nvSpPr>
        <p:spPr bwMode="auto">
          <a:xfrm>
            <a:off x="5337464" y="5222464"/>
            <a:ext cx="855134" cy="855134"/>
          </a:xfrm>
          <a:custGeom>
            <a:avLst/>
            <a:gdLst>
              <a:gd name="T0" fmla="*/ 535 w 584"/>
              <a:gd name="T1" fmla="*/ 17 h 584"/>
              <a:gd name="T2" fmla="*/ 507 w 584"/>
              <a:gd name="T3" fmla="*/ 4 h 584"/>
              <a:gd name="T4" fmla="*/ 475 w 584"/>
              <a:gd name="T5" fmla="*/ 0 h 584"/>
              <a:gd name="T6" fmla="*/ 87 w 584"/>
              <a:gd name="T7" fmla="*/ 1 h 584"/>
              <a:gd name="T8" fmla="*/ 58 w 584"/>
              <a:gd name="T9" fmla="*/ 12 h 584"/>
              <a:gd name="T10" fmla="*/ 32 w 584"/>
              <a:gd name="T11" fmla="*/ 31 h 584"/>
              <a:gd name="T12" fmla="*/ 13 w 584"/>
              <a:gd name="T13" fmla="*/ 57 h 584"/>
              <a:gd name="T14" fmla="*/ 2 w 584"/>
              <a:gd name="T15" fmla="*/ 87 h 584"/>
              <a:gd name="T16" fmla="*/ 0 w 584"/>
              <a:gd name="T17" fmla="*/ 474 h 584"/>
              <a:gd name="T18" fmla="*/ 4 w 584"/>
              <a:gd name="T19" fmla="*/ 506 h 584"/>
              <a:gd name="T20" fmla="*/ 18 w 584"/>
              <a:gd name="T21" fmla="*/ 534 h 584"/>
              <a:gd name="T22" fmla="*/ 41 w 584"/>
              <a:gd name="T23" fmla="*/ 559 h 584"/>
              <a:gd name="T24" fmla="*/ 68 w 584"/>
              <a:gd name="T25" fmla="*/ 575 h 584"/>
              <a:gd name="T26" fmla="*/ 98 w 584"/>
              <a:gd name="T27" fmla="*/ 583 h 584"/>
              <a:gd name="T28" fmla="*/ 486 w 584"/>
              <a:gd name="T29" fmla="*/ 583 h 584"/>
              <a:gd name="T30" fmla="*/ 517 w 584"/>
              <a:gd name="T31" fmla="*/ 575 h 584"/>
              <a:gd name="T32" fmla="*/ 544 w 584"/>
              <a:gd name="T33" fmla="*/ 559 h 584"/>
              <a:gd name="T34" fmla="*/ 567 w 584"/>
              <a:gd name="T35" fmla="*/ 534 h 584"/>
              <a:gd name="T36" fmla="*/ 580 w 584"/>
              <a:gd name="T37" fmla="*/ 506 h 584"/>
              <a:gd name="T38" fmla="*/ 584 w 584"/>
              <a:gd name="T39" fmla="*/ 474 h 584"/>
              <a:gd name="T40" fmla="*/ 582 w 584"/>
              <a:gd name="T41" fmla="*/ 87 h 584"/>
              <a:gd name="T42" fmla="*/ 572 w 584"/>
              <a:gd name="T43" fmla="*/ 57 h 584"/>
              <a:gd name="T44" fmla="*/ 553 w 584"/>
              <a:gd name="T45" fmla="*/ 31 h 584"/>
              <a:gd name="T46" fmla="*/ 379 w 584"/>
              <a:gd name="T47" fmla="*/ 372 h 584"/>
              <a:gd name="T48" fmla="*/ 365 w 584"/>
              <a:gd name="T49" fmla="*/ 377 h 584"/>
              <a:gd name="T50" fmla="*/ 350 w 584"/>
              <a:gd name="T51" fmla="*/ 371 h 584"/>
              <a:gd name="T52" fmla="*/ 342 w 584"/>
              <a:gd name="T53" fmla="*/ 359 h 584"/>
              <a:gd name="T54" fmla="*/ 341 w 584"/>
              <a:gd name="T55" fmla="*/ 291 h 584"/>
              <a:gd name="T56" fmla="*/ 273 w 584"/>
              <a:gd name="T57" fmla="*/ 297 h 584"/>
              <a:gd name="T58" fmla="*/ 227 w 584"/>
              <a:gd name="T59" fmla="*/ 312 h 584"/>
              <a:gd name="T60" fmla="*/ 210 w 584"/>
              <a:gd name="T61" fmla="*/ 325 h 584"/>
              <a:gd name="T62" fmla="*/ 197 w 584"/>
              <a:gd name="T63" fmla="*/ 342 h 584"/>
              <a:gd name="T64" fmla="*/ 186 w 584"/>
              <a:gd name="T65" fmla="*/ 366 h 584"/>
              <a:gd name="T66" fmla="*/ 180 w 584"/>
              <a:gd name="T67" fmla="*/ 397 h 584"/>
              <a:gd name="T68" fmla="*/ 179 w 584"/>
              <a:gd name="T69" fmla="*/ 477 h 584"/>
              <a:gd name="T70" fmla="*/ 181 w 584"/>
              <a:gd name="T71" fmla="*/ 517 h 584"/>
              <a:gd name="T72" fmla="*/ 172 w 584"/>
              <a:gd name="T73" fmla="*/ 522 h 584"/>
              <a:gd name="T74" fmla="*/ 165 w 584"/>
              <a:gd name="T75" fmla="*/ 521 h 584"/>
              <a:gd name="T76" fmla="*/ 145 w 584"/>
              <a:gd name="T77" fmla="*/ 498 h 584"/>
              <a:gd name="T78" fmla="*/ 113 w 584"/>
              <a:gd name="T79" fmla="*/ 437 h 584"/>
              <a:gd name="T80" fmla="*/ 98 w 584"/>
              <a:gd name="T81" fmla="*/ 382 h 584"/>
              <a:gd name="T82" fmla="*/ 98 w 584"/>
              <a:gd name="T83" fmla="*/ 343 h 584"/>
              <a:gd name="T84" fmla="*/ 100 w 584"/>
              <a:gd name="T85" fmla="*/ 313 h 584"/>
              <a:gd name="T86" fmla="*/ 108 w 584"/>
              <a:gd name="T87" fmla="*/ 281 h 584"/>
              <a:gd name="T88" fmla="*/ 119 w 584"/>
              <a:gd name="T89" fmla="*/ 248 h 584"/>
              <a:gd name="T90" fmla="*/ 137 w 584"/>
              <a:gd name="T91" fmla="*/ 220 h 584"/>
              <a:gd name="T92" fmla="*/ 163 w 584"/>
              <a:gd name="T93" fmla="*/ 194 h 584"/>
              <a:gd name="T94" fmla="*/ 196 w 584"/>
              <a:gd name="T95" fmla="*/ 173 h 584"/>
              <a:gd name="T96" fmla="*/ 240 w 584"/>
              <a:gd name="T97" fmla="*/ 156 h 584"/>
              <a:gd name="T98" fmla="*/ 298 w 584"/>
              <a:gd name="T99" fmla="*/ 148 h 584"/>
              <a:gd name="T100" fmla="*/ 341 w 584"/>
              <a:gd name="T101" fmla="*/ 85 h 584"/>
              <a:gd name="T102" fmla="*/ 350 w 584"/>
              <a:gd name="T103" fmla="*/ 66 h 584"/>
              <a:gd name="T104" fmla="*/ 364 w 584"/>
              <a:gd name="T105" fmla="*/ 60 h 584"/>
              <a:gd name="T106" fmla="*/ 373 w 584"/>
              <a:gd name="T107" fmla="*/ 61 h 584"/>
              <a:gd name="T108" fmla="*/ 382 w 584"/>
              <a:gd name="T109" fmla="*/ 68 h 584"/>
              <a:gd name="T110" fmla="*/ 521 w 584"/>
              <a:gd name="T111" fmla="*/ 209 h 584"/>
              <a:gd name="T112" fmla="*/ 523 w 584"/>
              <a:gd name="T113" fmla="*/ 223 h 584"/>
              <a:gd name="T114" fmla="*/ 516 w 584"/>
              <a:gd name="T115" fmla="*/ 235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4" h="584">
                <a:moveTo>
                  <a:pt x="553" y="31"/>
                </a:moveTo>
                <a:lnTo>
                  <a:pt x="544" y="24"/>
                </a:lnTo>
                <a:lnTo>
                  <a:pt x="535" y="17"/>
                </a:lnTo>
                <a:lnTo>
                  <a:pt x="526" y="12"/>
                </a:lnTo>
                <a:lnTo>
                  <a:pt x="517" y="7"/>
                </a:lnTo>
                <a:lnTo>
                  <a:pt x="507" y="4"/>
                </a:lnTo>
                <a:lnTo>
                  <a:pt x="496" y="1"/>
                </a:lnTo>
                <a:lnTo>
                  <a:pt x="486" y="0"/>
                </a:lnTo>
                <a:lnTo>
                  <a:pt x="475" y="0"/>
                </a:lnTo>
                <a:lnTo>
                  <a:pt x="110" y="0"/>
                </a:lnTo>
                <a:lnTo>
                  <a:pt x="98" y="0"/>
                </a:lnTo>
                <a:lnTo>
                  <a:pt x="87" y="1"/>
                </a:lnTo>
                <a:lnTo>
                  <a:pt x="77" y="4"/>
                </a:lnTo>
                <a:lnTo>
                  <a:pt x="68" y="7"/>
                </a:lnTo>
                <a:lnTo>
                  <a:pt x="58" y="12"/>
                </a:lnTo>
                <a:lnTo>
                  <a:pt x="49" y="17"/>
                </a:lnTo>
                <a:lnTo>
                  <a:pt x="41" y="24"/>
                </a:lnTo>
                <a:lnTo>
                  <a:pt x="32" y="31"/>
                </a:lnTo>
                <a:lnTo>
                  <a:pt x="24" y="40"/>
                </a:lnTo>
                <a:lnTo>
                  <a:pt x="18" y="48"/>
                </a:lnTo>
                <a:lnTo>
                  <a:pt x="13" y="57"/>
                </a:lnTo>
                <a:lnTo>
                  <a:pt x="8" y="67"/>
                </a:lnTo>
                <a:lnTo>
                  <a:pt x="4" y="77"/>
                </a:lnTo>
                <a:lnTo>
                  <a:pt x="2" y="87"/>
                </a:lnTo>
                <a:lnTo>
                  <a:pt x="1" y="98"/>
                </a:lnTo>
                <a:lnTo>
                  <a:pt x="0" y="109"/>
                </a:lnTo>
                <a:lnTo>
                  <a:pt x="0" y="474"/>
                </a:lnTo>
                <a:lnTo>
                  <a:pt x="1" y="486"/>
                </a:lnTo>
                <a:lnTo>
                  <a:pt x="2" y="497"/>
                </a:lnTo>
                <a:lnTo>
                  <a:pt x="4" y="506"/>
                </a:lnTo>
                <a:lnTo>
                  <a:pt x="8" y="516"/>
                </a:lnTo>
                <a:lnTo>
                  <a:pt x="13" y="526"/>
                </a:lnTo>
                <a:lnTo>
                  <a:pt x="18" y="534"/>
                </a:lnTo>
                <a:lnTo>
                  <a:pt x="24" y="543"/>
                </a:lnTo>
                <a:lnTo>
                  <a:pt x="32" y="552"/>
                </a:lnTo>
                <a:lnTo>
                  <a:pt x="41" y="559"/>
                </a:lnTo>
                <a:lnTo>
                  <a:pt x="49" y="566"/>
                </a:lnTo>
                <a:lnTo>
                  <a:pt x="58" y="571"/>
                </a:lnTo>
                <a:lnTo>
                  <a:pt x="68" y="575"/>
                </a:lnTo>
                <a:lnTo>
                  <a:pt x="77" y="580"/>
                </a:lnTo>
                <a:lnTo>
                  <a:pt x="87" y="582"/>
                </a:lnTo>
                <a:lnTo>
                  <a:pt x="98" y="583"/>
                </a:lnTo>
                <a:lnTo>
                  <a:pt x="110" y="584"/>
                </a:lnTo>
                <a:lnTo>
                  <a:pt x="475" y="584"/>
                </a:lnTo>
                <a:lnTo>
                  <a:pt x="486" y="583"/>
                </a:lnTo>
                <a:lnTo>
                  <a:pt x="496" y="582"/>
                </a:lnTo>
                <a:lnTo>
                  <a:pt x="507" y="580"/>
                </a:lnTo>
                <a:lnTo>
                  <a:pt x="517" y="575"/>
                </a:lnTo>
                <a:lnTo>
                  <a:pt x="526" y="571"/>
                </a:lnTo>
                <a:lnTo>
                  <a:pt x="535" y="566"/>
                </a:lnTo>
                <a:lnTo>
                  <a:pt x="544" y="559"/>
                </a:lnTo>
                <a:lnTo>
                  <a:pt x="553" y="552"/>
                </a:lnTo>
                <a:lnTo>
                  <a:pt x="560" y="543"/>
                </a:lnTo>
                <a:lnTo>
                  <a:pt x="567" y="534"/>
                </a:lnTo>
                <a:lnTo>
                  <a:pt x="572" y="526"/>
                </a:lnTo>
                <a:lnTo>
                  <a:pt x="576" y="516"/>
                </a:lnTo>
                <a:lnTo>
                  <a:pt x="580" y="506"/>
                </a:lnTo>
                <a:lnTo>
                  <a:pt x="582" y="497"/>
                </a:lnTo>
                <a:lnTo>
                  <a:pt x="584" y="486"/>
                </a:lnTo>
                <a:lnTo>
                  <a:pt x="584" y="474"/>
                </a:lnTo>
                <a:lnTo>
                  <a:pt x="584" y="109"/>
                </a:lnTo>
                <a:lnTo>
                  <a:pt x="584" y="98"/>
                </a:lnTo>
                <a:lnTo>
                  <a:pt x="582" y="87"/>
                </a:lnTo>
                <a:lnTo>
                  <a:pt x="580" y="77"/>
                </a:lnTo>
                <a:lnTo>
                  <a:pt x="576" y="67"/>
                </a:lnTo>
                <a:lnTo>
                  <a:pt x="572" y="57"/>
                </a:lnTo>
                <a:lnTo>
                  <a:pt x="567" y="48"/>
                </a:lnTo>
                <a:lnTo>
                  <a:pt x="560" y="40"/>
                </a:lnTo>
                <a:lnTo>
                  <a:pt x="553" y="31"/>
                </a:lnTo>
                <a:close/>
                <a:moveTo>
                  <a:pt x="516" y="235"/>
                </a:moveTo>
                <a:lnTo>
                  <a:pt x="382" y="369"/>
                </a:lnTo>
                <a:lnTo>
                  <a:pt x="379" y="372"/>
                </a:lnTo>
                <a:lnTo>
                  <a:pt x="374" y="375"/>
                </a:lnTo>
                <a:lnTo>
                  <a:pt x="370" y="377"/>
                </a:lnTo>
                <a:lnTo>
                  <a:pt x="365" y="377"/>
                </a:lnTo>
                <a:lnTo>
                  <a:pt x="360" y="377"/>
                </a:lnTo>
                <a:lnTo>
                  <a:pt x="356" y="375"/>
                </a:lnTo>
                <a:lnTo>
                  <a:pt x="350" y="371"/>
                </a:lnTo>
                <a:lnTo>
                  <a:pt x="344" y="366"/>
                </a:lnTo>
                <a:lnTo>
                  <a:pt x="343" y="363"/>
                </a:lnTo>
                <a:lnTo>
                  <a:pt x="342" y="359"/>
                </a:lnTo>
                <a:lnTo>
                  <a:pt x="341" y="356"/>
                </a:lnTo>
                <a:lnTo>
                  <a:pt x="341" y="353"/>
                </a:lnTo>
                <a:lnTo>
                  <a:pt x="341" y="291"/>
                </a:lnTo>
                <a:lnTo>
                  <a:pt x="315" y="292"/>
                </a:lnTo>
                <a:lnTo>
                  <a:pt x="292" y="294"/>
                </a:lnTo>
                <a:lnTo>
                  <a:pt x="273" y="297"/>
                </a:lnTo>
                <a:lnTo>
                  <a:pt x="256" y="300"/>
                </a:lnTo>
                <a:lnTo>
                  <a:pt x="240" y="305"/>
                </a:lnTo>
                <a:lnTo>
                  <a:pt x="227" y="312"/>
                </a:lnTo>
                <a:lnTo>
                  <a:pt x="221" y="316"/>
                </a:lnTo>
                <a:lnTo>
                  <a:pt x="216" y="321"/>
                </a:lnTo>
                <a:lnTo>
                  <a:pt x="210" y="325"/>
                </a:lnTo>
                <a:lnTo>
                  <a:pt x="206" y="329"/>
                </a:lnTo>
                <a:lnTo>
                  <a:pt x="202" y="336"/>
                </a:lnTo>
                <a:lnTo>
                  <a:pt x="197" y="342"/>
                </a:lnTo>
                <a:lnTo>
                  <a:pt x="193" y="350"/>
                </a:lnTo>
                <a:lnTo>
                  <a:pt x="190" y="357"/>
                </a:lnTo>
                <a:lnTo>
                  <a:pt x="186" y="366"/>
                </a:lnTo>
                <a:lnTo>
                  <a:pt x="184" y="376"/>
                </a:lnTo>
                <a:lnTo>
                  <a:pt x="182" y="386"/>
                </a:lnTo>
                <a:lnTo>
                  <a:pt x="180" y="397"/>
                </a:lnTo>
                <a:lnTo>
                  <a:pt x="178" y="421"/>
                </a:lnTo>
                <a:lnTo>
                  <a:pt x="178" y="448"/>
                </a:lnTo>
                <a:lnTo>
                  <a:pt x="179" y="477"/>
                </a:lnTo>
                <a:lnTo>
                  <a:pt x="182" y="510"/>
                </a:lnTo>
                <a:lnTo>
                  <a:pt x="182" y="514"/>
                </a:lnTo>
                <a:lnTo>
                  <a:pt x="181" y="517"/>
                </a:lnTo>
                <a:lnTo>
                  <a:pt x="179" y="519"/>
                </a:lnTo>
                <a:lnTo>
                  <a:pt x="176" y="521"/>
                </a:lnTo>
                <a:lnTo>
                  <a:pt x="172" y="522"/>
                </a:lnTo>
                <a:lnTo>
                  <a:pt x="170" y="522"/>
                </a:lnTo>
                <a:lnTo>
                  <a:pt x="167" y="522"/>
                </a:lnTo>
                <a:lnTo>
                  <a:pt x="165" y="521"/>
                </a:lnTo>
                <a:lnTo>
                  <a:pt x="163" y="520"/>
                </a:lnTo>
                <a:lnTo>
                  <a:pt x="161" y="518"/>
                </a:lnTo>
                <a:lnTo>
                  <a:pt x="145" y="498"/>
                </a:lnTo>
                <a:lnTo>
                  <a:pt x="132" y="477"/>
                </a:lnTo>
                <a:lnTo>
                  <a:pt x="122" y="457"/>
                </a:lnTo>
                <a:lnTo>
                  <a:pt x="113" y="437"/>
                </a:lnTo>
                <a:lnTo>
                  <a:pt x="107" y="419"/>
                </a:lnTo>
                <a:lnTo>
                  <a:pt x="101" y="400"/>
                </a:lnTo>
                <a:lnTo>
                  <a:pt x="98" y="382"/>
                </a:lnTo>
                <a:lnTo>
                  <a:pt x="97" y="365"/>
                </a:lnTo>
                <a:lnTo>
                  <a:pt x="97" y="353"/>
                </a:lnTo>
                <a:lnTo>
                  <a:pt x="98" y="343"/>
                </a:lnTo>
                <a:lnTo>
                  <a:pt x="98" y="332"/>
                </a:lnTo>
                <a:lnTo>
                  <a:pt x="99" y="323"/>
                </a:lnTo>
                <a:lnTo>
                  <a:pt x="100" y="313"/>
                </a:lnTo>
                <a:lnTo>
                  <a:pt x="102" y="302"/>
                </a:lnTo>
                <a:lnTo>
                  <a:pt x="104" y="291"/>
                </a:lnTo>
                <a:lnTo>
                  <a:pt x="108" y="281"/>
                </a:lnTo>
                <a:lnTo>
                  <a:pt x="111" y="269"/>
                </a:lnTo>
                <a:lnTo>
                  <a:pt x="115" y="258"/>
                </a:lnTo>
                <a:lnTo>
                  <a:pt x="119" y="248"/>
                </a:lnTo>
                <a:lnTo>
                  <a:pt x="124" y="239"/>
                </a:lnTo>
                <a:lnTo>
                  <a:pt x="130" y="230"/>
                </a:lnTo>
                <a:lnTo>
                  <a:pt x="137" y="220"/>
                </a:lnTo>
                <a:lnTo>
                  <a:pt x="144" y="212"/>
                </a:lnTo>
                <a:lnTo>
                  <a:pt x="153" y="203"/>
                </a:lnTo>
                <a:lnTo>
                  <a:pt x="163" y="194"/>
                </a:lnTo>
                <a:lnTo>
                  <a:pt x="173" y="186"/>
                </a:lnTo>
                <a:lnTo>
                  <a:pt x="184" y="179"/>
                </a:lnTo>
                <a:lnTo>
                  <a:pt x="196" y="173"/>
                </a:lnTo>
                <a:lnTo>
                  <a:pt x="210" y="166"/>
                </a:lnTo>
                <a:lnTo>
                  <a:pt x="224" y="162"/>
                </a:lnTo>
                <a:lnTo>
                  <a:pt x="240" y="156"/>
                </a:lnTo>
                <a:lnTo>
                  <a:pt x="259" y="153"/>
                </a:lnTo>
                <a:lnTo>
                  <a:pt x="277" y="150"/>
                </a:lnTo>
                <a:lnTo>
                  <a:pt x="298" y="148"/>
                </a:lnTo>
                <a:lnTo>
                  <a:pt x="318" y="146"/>
                </a:lnTo>
                <a:lnTo>
                  <a:pt x="341" y="146"/>
                </a:lnTo>
                <a:lnTo>
                  <a:pt x="341" y="85"/>
                </a:lnTo>
                <a:lnTo>
                  <a:pt x="342" y="78"/>
                </a:lnTo>
                <a:lnTo>
                  <a:pt x="344" y="71"/>
                </a:lnTo>
                <a:lnTo>
                  <a:pt x="350" y="66"/>
                </a:lnTo>
                <a:lnTo>
                  <a:pt x="356" y="63"/>
                </a:lnTo>
                <a:lnTo>
                  <a:pt x="359" y="61"/>
                </a:lnTo>
                <a:lnTo>
                  <a:pt x="364" y="60"/>
                </a:lnTo>
                <a:lnTo>
                  <a:pt x="367" y="60"/>
                </a:lnTo>
                <a:lnTo>
                  <a:pt x="370" y="60"/>
                </a:lnTo>
                <a:lnTo>
                  <a:pt x="373" y="61"/>
                </a:lnTo>
                <a:lnTo>
                  <a:pt x="377" y="63"/>
                </a:lnTo>
                <a:lnTo>
                  <a:pt x="380" y="65"/>
                </a:lnTo>
                <a:lnTo>
                  <a:pt x="382" y="68"/>
                </a:lnTo>
                <a:lnTo>
                  <a:pt x="516" y="202"/>
                </a:lnTo>
                <a:lnTo>
                  <a:pt x="519" y="205"/>
                </a:lnTo>
                <a:lnTo>
                  <a:pt x="521" y="209"/>
                </a:lnTo>
                <a:lnTo>
                  <a:pt x="523" y="214"/>
                </a:lnTo>
                <a:lnTo>
                  <a:pt x="523" y="219"/>
                </a:lnTo>
                <a:lnTo>
                  <a:pt x="523" y="223"/>
                </a:lnTo>
                <a:lnTo>
                  <a:pt x="521" y="228"/>
                </a:lnTo>
                <a:lnTo>
                  <a:pt x="519" y="232"/>
                </a:lnTo>
                <a:lnTo>
                  <a:pt x="516" y="23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7" name="Freeform 71">
            <a:extLst>
              <a:ext uri="{FF2B5EF4-FFF2-40B4-BE49-F238E27FC236}">
                <a16:creationId xmlns:a16="http://schemas.microsoft.com/office/drawing/2014/main" id="{A57BFFB4-0061-2746-AA74-BB886F85FDEB}"/>
              </a:ext>
            </a:extLst>
          </p:cNvPr>
          <p:cNvSpPr>
            <a:spLocks/>
          </p:cNvSpPr>
          <p:nvPr/>
        </p:nvSpPr>
        <p:spPr bwMode="auto">
          <a:xfrm>
            <a:off x="7674827" y="5222464"/>
            <a:ext cx="784969" cy="714804"/>
          </a:xfrm>
          <a:custGeom>
            <a:avLst/>
            <a:gdLst>
              <a:gd name="T0" fmla="*/ 382 w 536"/>
              <a:gd name="T1" fmla="*/ 6 h 487"/>
              <a:gd name="T2" fmla="*/ 375 w 536"/>
              <a:gd name="T3" fmla="*/ 1 h 487"/>
              <a:gd name="T4" fmla="*/ 365 w 536"/>
              <a:gd name="T5" fmla="*/ 0 h 487"/>
              <a:gd name="T6" fmla="*/ 356 w 536"/>
              <a:gd name="T7" fmla="*/ 1 h 487"/>
              <a:gd name="T8" fmla="*/ 345 w 536"/>
              <a:gd name="T9" fmla="*/ 11 h 487"/>
              <a:gd name="T10" fmla="*/ 341 w 536"/>
              <a:gd name="T11" fmla="*/ 24 h 487"/>
              <a:gd name="T12" fmla="*/ 281 w 536"/>
              <a:gd name="T13" fmla="*/ 97 h 487"/>
              <a:gd name="T14" fmla="*/ 242 w 536"/>
              <a:gd name="T15" fmla="*/ 98 h 487"/>
              <a:gd name="T16" fmla="*/ 205 w 536"/>
              <a:gd name="T17" fmla="*/ 101 h 487"/>
              <a:gd name="T18" fmla="*/ 173 w 536"/>
              <a:gd name="T19" fmla="*/ 106 h 487"/>
              <a:gd name="T20" fmla="*/ 145 w 536"/>
              <a:gd name="T21" fmla="*/ 112 h 487"/>
              <a:gd name="T22" fmla="*/ 120 w 536"/>
              <a:gd name="T23" fmla="*/ 121 h 487"/>
              <a:gd name="T24" fmla="*/ 97 w 536"/>
              <a:gd name="T25" fmla="*/ 132 h 487"/>
              <a:gd name="T26" fmla="*/ 78 w 536"/>
              <a:gd name="T27" fmla="*/ 142 h 487"/>
              <a:gd name="T28" fmla="*/ 62 w 536"/>
              <a:gd name="T29" fmla="*/ 154 h 487"/>
              <a:gd name="T30" fmla="*/ 48 w 536"/>
              <a:gd name="T31" fmla="*/ 167 h 487"/>
              <a:gd name="T32" fmla="*/ 36 w 536"/>
              <a:gd name="T33" fmla="*/ 182 h 487"/>
              <a:gd name="T34" fmla="*/ 17 w 536"/>
              <a:gd name="T35" fmla="*/ 214 h 487"/>
              <a:gd name="T36" fmla="*/ 12 w 536"/>
              <a:gd name="T37" fmla="*/ 230 h 487"/>
              <a:gd name="T38" fmla="*/ 6 w 536"/>
              <a:gd name="T39" fmla="*/ 247 h 487"/>
              <a:gd name="T40" fmla="*/ 3 w 536"/>
              <a:gd name="T41" fmla="*/ 264 h 487"/>
              <a:gd name="T42" fmla="*/ 1 w 536"/>
              <a:gd name="T43" fmla="*/ 282 h 487"/>
              <a:gd name="T44" fmla="*/ 1 w 536"/>
              <a:gd name="T45" fmla="*/ 298 h 487"/>
              <a:gd name="T46" fmla="*/ 0 w 536"/>
              <a:gd name="T47" fmla="*/ 316 h 487"/>
              <a:gd name="T48" fmla="*/ 2 w 536"/>
              <a:gd name="T49" fmla="*/ 338 h 487"/>
              <a:gd name="T50" fmla="*/ 6 w 536"/>
              <a:gd name="T51" fmla="*/ 363 h 487"/>
              <a:gd name="T52" fmla="*/ 14 w 536"/>
              <a:gd name="T53" fmla="*/ 385 h 487"/>
              <a:gd name="T54" fmla="*/ 22 w 536"/>
              <a:gd name="T55" fmla="*/ 406 h 487"/>
              <a:gd name="T56" fmla="*/ 30 w 536"/>
              <a:gd name="T57" fmla="*/ 424 h 487"/>
              <a:gd name="T58" fmla="*/ 40 w 536"/>
              <a:gd name="T59" fmla="*/ 444 h 487"/>
              <a:gd name="T60" fmla="*/ 55 w 536"/>
              <a:gd name="T61" fmla="*/ 470 h 487"/>
              <a:gd name="T62" fmla="*/ 64 w 536"/>
              <a:gd name="T63" fmla="*/ 481 h 487"/>
              <a:gd name="T64" fmla="*/ 68 w 536"/>
              <a:gd name="T65" fmla="*/ 485 h 487"/>
              <a:gd name="T66" fmla="*/ 73 w 536"/>
              <a:gd name="T67" fmla="*/ 487 h 487"/>
              <a:gd name="T68" fmla="*/ 78 w 536"/>
              <a:gd name="T69" fmla="*/ 486 h 487"/>
              <a:gd name="T70" fmla="*/ 84 w 536"/>
              <a:gd name="T71" fmla="*/ 480 h 487"/>
              <a:gd name="T72" fmla="*/ 85 w 536"/>
              <a:gd name="T73" fmla="*/ 473 h 487"/>
              <a:gd name="T74" fmla="*/ 81 w 536"/>
              <a:gd name="T75" fmla="*/ 413 h 487"/>
              <a:gd name="T76" fmla="*/ 84 w 536"/>
              <a:gd name="T77" fmla="*/ 364 h 487"/>
              <a:gd name="T78" fmla="*/ 89 w 536"/>
              <a:gd name="T79" fmla="*/ 342 h 487"/>
              <a:gd name="T80" fmla="*/ 95 w 536"/>
              <a:gd name="T81" fmla="*/ 324 h 487"/>
              <a:gd name="T82" fmla="*/ 104 w 536"/>
              <a:gd name="T83" fmla="*/ 307 h 487"/>
              <a:gd name="T84" fmla="*/ 113 w 536"/>
              <a:gd name="T85" fmla="*/ 292 h 487"/>
              <a:gd name="T86" fmla="*/ 126 w 536"/>
              <a:gd name="T87" fmla="*/ 281 h 487"/>
              <a:gd name="T88" fmla="*/ 140 w 536"/>
              <a:gd name="T89" fmla="*/ 271 h 487"/>
              <a:gd name="T90" fmla="*/ 158 w 536"/>
              <a:gd name="T91" fmla="*/ 262 h 487"/>
              <a:gd name="T92" fmla="*/ 177 w 536"/>
              <a:gd name="T93" fmla="*/ 256 h 487"/>
              <a:gd name="T94" fmla="*/ 224 w 536"/>
              <a:gd name="T95" fmla="*/ 246 h 487"/>
              <a:gd name="T96" fmla="*/ 281 w 536"/>
              <a:gd name="T97" fmla="*/ 243 h 487"/>
              <a:gd name="T98" fmla="*/ 341 w 536"/>
              <a:gd name="T99" fmla="*/ 316 h 487"/>
              <a:gd name="T100" fmla="*/ 345 w 536"/>
              <a:gd name="T101" fmla="*/ 329 h 487"/>
              <a:gd name="T102" fmla="*/ 356 w 536"/>
              <a:gd name="T103" fmla="*/ 339 h 487"/>
              <a:gd name="T104" fmla="*/ 365 w 536"/>
              <a:gd name="T105" fmla="*/ 340 h 487"/>
              <a:gd name="T106" fmla="*/ 375 w 536"/>
              <a:gd name="T107" fmla="*/ 339 h 487"/>
              <a:gd name="T108" fmla="*/ 382 w 536"/>
              <a:gd name="T109" fmla="*/ 334 h 487"/>
              <a:gd name="T110" fmla="*/ 532 w 536"/>
              <a:gd name="T111" fmla="*/ 183 h 487"/>
              <a:gd name="T112" fmla="*/ 536 w 536"/>
              <a:gd name="T113" fmla="*/ 175 h 487"/>
              <a:gd name="T114" fmla="*/ 536 w 536"/>
              <a:gd name="T115" fmla="*/ 165 h 487"/>
              <a:gd name="T116" fmla="*/ 532 w 536"/>
              <a:gd name="T117" fmla="*/ 15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6" h="487">
                <a:moveTo>
                  <a:pt x="529" y="153"/>
                </a:moveTo>
                <a:lnTo>
                  <a:pt x="382" y="6"/>
                </a:lnTo>
                <a:lnTo>
                  <a:pt x="379" y="3"/>
                </a:lnTo>
                <a:lnTo>
                  <a:pt x="375" y="1"/>
                </a:lnTo>
                <a:lnTo>
                  <a:pt x="370" y="0"/>
                </a:lnTo>
                <a:lnTo>
                  <a:pt x="365" y="0"/>
                </a:lnTo>
                <a:lnTo>
                  <a:pt x="361" y="0"/>
                </a:lnTo>
                <a:lnTo>
                  <a:pt x="356" y="1"/>
                </a:lnTo>
                <a:lnTo>
                  <a:pt x="350" y="5"/>
                </a:lnTo>
                <a:lnTo>
                  <a:pt x="345" y="11"/>
                </a:lnTo>
                <a:lnTo>
                  <a:pt x="342" y="16"/>
                </a:lnTo>
                <a:lnTo>
                  <a:pt x="341" y="24"/>
                </a:lnTo>
                <a:lnTo>
                  <a:pt x="341" y="97"/>
                </a:lnTo>
                <a:lnTo>
                  <a:pt x="281" y="97"/>
                </a:lnTo>
                <a:lnTo>
                  <a:pt x="260" y="97"/>
                </a:lnTo>
                <a:lnTo>
                  <a:pt x="242" y="98"/>
                </a:lnTo>
                <a:lnTo>
                  <a:pt x="224" y="99"/>
                </a:lnTo>
                <a:lnTo>
                  <a:pt x="205" y="101"/>
                </a:lnTo>
                <a:lnTo>
                  <a:pt x="189" y="104"/>
                </a:lnTo>
                <a:lnTo>
                  <a:pt x="173" y="106"/>
                </a:lnTo>
                <a:lnTo>
                  <a:pt x="159" y="109"/>
                </a:lnTo>
                <a:lnTo>
                  <a:pt x="145" y="112"/>
                </a:lnTo>
                <a:lnTo>
                  <a:pt x="132" y="116"/>
                </a:lnTo>
                <a:lnTo>
                  <a:pt x="120" y="121"/>
                </a:lnTo>
                <a:lnTo>
                  <a:pt x="108" y="126"/>
                </a:lnTo>
                <a:lnTo>
                  <a:pt x="97" y="132"/>
                </a:lnTo>
                <a:lnTo>
                  <a:pt x="87" y="137"/>
                </a:lnTo>
                <a:lnTo>
                  <a:pt x="78" y="142"/>
                </a:lnTo>
                <a:lnTo>
                  <a:pt x="69" y="149"/>
                </a:lnTo>
                <a:lnTo>
                  <a:pt x="62" y="154"/>
                </a:lnTo>
                <a:lnTo>
                  <a:pt x="54" y="161"/>
                </a:lnTo>
                <a:lnTo>
                  <a:pt x="48" y="167"/>
                </a:lnTo>
                <a:lnTo>
                  <a:pt x="41" y="175"/>
                </a:lnTo>
                <a:lnTo>
                  <a:pt x="36" y="182"/>
                </a:lnTo>
                <a:lnTo>
                  <a:pt x="26" y="199"/>
                </a:lnTo>
                <a:lnTo>
                  <a:pt x="17" y="214"/>
                </a:lnTo>
                <a:lnTo>
                  <a:pt x="14" y="221"/>
                </a:lnTo>
                <a:lnTo>
                  <a:pt x="12" y="230"/>
                </a:lnTo>
                <a:lnTo>
                  <a:pt x="9" y="239"/>
                </a:lnTo>
                <a:lnTo>
                  <a:pt x="6" y="247"/>
                </a:lnTo>
                <a:lnTo>
                  <a:pt x="5" y="256"/>
                </a:lnTo>
                <a:lnTo>
                  <a:pt x="3" y="264"/>
                </a:lnTo>
                <a:lnTo>
                  <a:pt x="2" y="273"/>
                </a:lnTo>
                <a:lnTo>
                  <a:pt x="1" y="282"/>
                </a:lnTo>
                <a:lnTo>
                  <a:pt x="1" y="289"/>
                </a:lnTo>
                <a:lnTo>
                  <a:pt x="1" y="298"/>
                </a:lnTo>
                <a:lnTo>
                  <a:pt x="0" y="307"/>
                </a:lnTo>
                <a:lnTo>
                  <a:pt x="0" y="316"/>
                </a:lnTo>
                <a:lnTo>
                  <a:pt x="1" y="327"/>
                </a:lnTo>
                <a:lnTo>
                  <a:pt x="2" y="338"/>
                </a:lnTo>
                <a:lnTo>
                  <a:pt x="4" y="350"/>
                </a:lnTo>
                <a:lnTo>
                  <a:pt x="6" y="363"/>
                </a:lnTo>
                <a:lnTo>
                  <a:pt x="11" y="375"/>
                </a:lnTo>
                <a:lnTo>
                  <a:pt x="14" y="385"/>
                </a:lnTo>
                <a:lnTo>
                  <a:pt x="17" y="396"/>
                </a:lnTo>
                <a:lnTo>
                  <a:pt x="22" y="406"/>
                </a:lnTo>
                <a:lnTo>
                  <a:pt x="26" y="415"/>
                </a:lnTo>
                <a:lnTo>
                  <a:pt x="30" y="424"/>
                </a:lnTo>
                <a:lnTo>
                  <a:pt x="36" y="434"/>
                </a:lnTo>
                <a:lnTo>
                  <a:pt x="40" y="444"/>
                </a:lnTo>
                <a:lnTo>
                  <a:pt x="50" y="460"/>
                </a:lnTo>
                <a:lnTo>
                  <a:pt x="55" y="470"/>
                </a:lnTo>
                <a:lnTo>
                  <a:pt x="59" y="476"/>
                </a:lnTo>
                <a:lnTo>
                  <a:pt x="64" y="481"/>
                </a:lnTo>
                <a:lnTo>
                  <a:pt x="66" y="484"/>
                </a:lnTo>
                <a:lnTo>
                  <a:pt x="68" y="485"/>
                </a:lnTo>
                <a:lnTo>
                  <a:pt x="70" y="486"/>
                </a:lnTo>
                <a:lnTo>
                  <a:pt x="73" y="487"/>
                </a:lnTo>
                <a:lnTo>
                  <a:pt x="76" y="486"/>
                </a:lnTo>
                <a:lnTo>
                  <a:pt x="78" y="486"/>
                </a:lnTo>
                <a:lnTo>
                  <a:pt x="82" y="484"/>
                </a:lnTo>
                <a:lnTo>
                  <a:pt x="84" y="480"/>
                </a:lnTo>
                <a:lnTo>
                  <a:pt x="85" y="477"/>
                </a:lnTo>
                <a:lnTo>
                  <a:pt x="85" y="473"/>
                </a:lnTo>
                <a:lnTo>
                  <a:pt x="82" y="442"/>
                </a:lnTo>
                <a:lnTo>
                  <a:pt x="81" y="413"/>
                </a:lnTo>
                <a:lnTo>
                  <a:pt x="81" y="388"/>
                </a:lnTo>
                <a:lnTo>
                  <a:pt x="84" y="364"/>
                </a:lnTo>
                <a:lnTo>
                  <a:pt x="86" y="353"/>
                </a:lnTo>
                <a:lnTo>
                  <a:pt x="89" y="342"/>
                </a:lnTo>
                <a:lnTo>
                  <a:pt x="92" y="332"/>
                </a:lnTo>
                <a:lnTo>
                  <a:pt x="95" y="324"/>
                </a:lnTo>
                <a:lnTo>
                  <a:pt x="99" y="315"/>
                </a:lnTo>
                <a:lnTo>
                  <a:pt x="104" y="307"/>
                </a:lnTo>
                <a:lnTo>
                  <a:pt x="108" y="300"/>
                </a:lnTo>
                <a:lnTo>
                  <a:pt x="113" y="292"/>
                </a:lnTo>
                <a:lnTo>
                  <a:pt x="120" y="287"/>
                </a:lnTo>
                <a:lnTo>
                  <a:pt x="126" y="281"/>
                </a:lnTo>
                <a:lnTo>
                  <a:pt x="133" y="276"/>
                </a:lnTo>
                <a:lnTo>
                  <a:pt x="140" y="271"/>
                </a:lnTo>
                <a:lnTo>
                  <a:pt x="149" y="267"/>
                </a:lnTo>
                <a:lnTo>
                  <a:pt x="158" y="262"/>
                </a:lnTo>
                <a:lnTo>
                  <a:pt x="167" y="259"/>
                </a:lnTo>
                <a:lnTo>
                  <a:pt x="177" y="256"/>
                </a:lnTo>
                <a:lnTo>
                  <a:pt x="200" y="250"/>
                </a:lnTo>
                <a:lnTo>
                  <a:pt x="224" y="246"/>
                </a:lnTo>
                <a:lnTo>
                  <a:pt x="251" y="244"/>
                </a:lnTo>
                <a:lnTo>
                  <a:pt x="281" y="243"/>
                </a:lnTo>
                <a:lnTo>
                  <a:pt x="341" y="243"/>
                </a:lnTo>
                <a:lnTo>
                  <a:pt x="341" y="316"/>
                </a:lnTo>
                <a:lnTo>
                  <a:pt x="342" y="324"/>
                </a:lnTo>
                <a:lnTo>
                  <a:pt x="345" y="329"/>
                </a:lnTo>
                <a:lnTo>
                  <a:pt x="350" y="335"/>
                </a:lnTo>
                <a:lnTo>
                  <a:pt x="356" y="339"/>
                </a:lnTo>
                <a:lnTo>
                  <a:pt x="361" y="340"/>
                </a:lnTo>
                <a:lnTo>
                  <a:pt x="365" y="340"/>
                </a:lnTo>
                <a:lnTo>
                  <a:pt x="370" y="340"/>
                </a:lnTo>
                <a:lnTo>
                  <a:pt x="375" y="339"/>
                </a:lnTo>
                <a:lnTo>
                  <a:pt x="379" y="337"/>
                </a:lnTo>
                <a:lnTo>
                  <a:pt x="382" y="334"/>
                </a:lnTo>
                <a:lnTo>
                  <a:pt x="529" y="187"/>
                </a:lnTo>
                <a:lnTo>
                  <a:pt x="532" y="183"/>
                </a:lnTo>
                <a:lnTo>
                  <a:pt x="535" y="179"/>
                </a:lnTo>
                <a:lnTo>
                  <a:pt x="536" y="175"/>
                </a:lnTo>
                <a:lnTo>
                  <a:pt x="536" y="169"/>
                </a:lnTo>
                <a:lnTo>
                  <a:pt x="536" y="165"/>
                </a:lnTo>
                <a:lnTo>
                  <a:pt x="535" y="161"/>
                </a:lnTo>
                <a:lnTo>
                  <a:pt x="532" y="156"/>
                </a:lnTo>
                <a:lnTo>
                  <a:pt x="529" y="15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8" name="Freeform 72">
            <a:extLst>
              <a:ext uri="{FF2B5EF4-FFF2-40B4-BE49-F238E27FC236}">
                <a16:creationId xmlns:a16="http://schemas.microsoft.com/office/drawing/2014/main" id="{C740C083-B4B4-7D44-B047-09CA716ACA68}"/>
              </a:ext>
            </a:extLst>
          </p:cNvPr>
          <p:cNvSpPr>
            <a:spLocks/>
          </p:cNvSpPr>
          <p:nvPr/>
        </p:nvSpPr>
        <p:spPr bwMode="auto">
          <a:xfrm>
            <a:off x="7534498" y="5292628"/>
            <a:ext cx="780582" cy="784969"/>
          </a:xfrm>
          <a:custGeom>
            <a:avLst/>
            <a:gdLst>
              <a:gd name="T0" fmla="*/ 520 w 535"/>
              <a:gd name="T1" fmla="*/ 316 h 536"/>
              <a:gd name="T2" fmla="*/ 504 w 535"/>
              <a:gd name="T3" fmla="*/ 328 h 536"/>
              <a:gd name="T4" fmla="*/ 489 w 535"/>
              <a:gd name="T5" fmla="*/ 338 h 536"/>
              <a:gd name="T6" fmla="*/ 487 w 535"/>
              <a:gd name="T7" fmla="*/ 426 h 536"/>
              <a:gd name="T8" fmla="*/ 485 w 535"/>
              <a:gd name="T9" fmla="*/ 444 h 536"/>
              <a:gd name="T10" fmla="*/ 477 w 535"/>
              <a:gd name="T11" fmla="*/ 459 h 536"/>
              <a:gd name="T12" fmla="*/ 464 w 535"/>
              <a:gd name="T13" fmla="*/ 473 h 536"/>
              <a:gd name="T14" fmla="*/ 449 w 535"/>
              <a:gd name="T15" fmla="*/ 483 h 536"/>
              <a:gd name="T16" fmla="*/ 432 w 535"/>
              <a:gd name="T17" fmla="*/ 486 h 536"/>
              <a:gd name="T18" fmla="*/ 103 w 535"/>
              <a:gd name="T19" fmla="*/ 486 h 536"/>
              <a:gd name="T20" fmla="*/ 86 w 535"/>
              <a:gd name="T21" fmla="*/ 483 h 536"/>
              <a:gd name="T22" fmla="*/ 71 w 535"/>
              <a:gd name="T23" fmla="*/ 473 h 536"/>
              <a:gd name="T24" fmla="*/ 58 w 535"/>
              <a:gd name="T25" fmla="*/ 459 h 536"/>
              <a:gd name="T26" fmla="*/ 51 w 535"/>
              <a:gd name="T27" fmla="*/ 444 h 536"/>
              <a:gd name="T28" fmla="*/ 48 w 535"/>
              <a:gd name="T29" fmla="*/ 426 h 536"/>
              <a:gd name="T30" fmla="*/ 49 w 535"/>
              <a:gd name="T31" fmla="*/ 98 h 536"/>
              <a:gd name="T32" fmla="*/ 56 w 535"/>
              <a:gd name="T33" fmla="*/ 81 h 536"/>
              <a:gd name="T34" fmla="*/ 67 w 535"/>
              <a:gd name="T35" fmla="*/ 66 h 536"/>
              <a:gd name="T36" fmla="*/ 81 w 535"/>
              <a:gd name="T37" fmla="*/ 56 h 536"/>
              <a:gd name="T38" fmla="*/ 97 w 535"/>
              <a:gd name="T39" fmla="*/ 50 h 536"/>
              <a:gd name="T40" fmla="*/ 152 w 535"/>
              <a:gd name="T41" fmla="*/ 49 h 536"/>
              <a:gd name="T42" fmla="*/ 169 w 535"/>
              <a:gd name="T43" fmla="*/ 42 h 536"/>
              <a:gd name="T44" fmla="*/ 208 w 535"/>
              <a:gd name="T45" fmla="*/ 24 h 536"/>
              <a:gd name="T46" fmla="*/ 218 w 535"/>
              <a:gd name="T47" fmla="*/ 17 h 536"/>
              <a:gd name="T48" fmla="*/ 215 w 535"/>
              <a:gd name="T49" fmla="*/ 4 h 536"/>
              <a:gd name="T50" fmla="*/ 110 w 535"/>
              <a:gd name="T51" fmla="*/ 0 h 536"/>
              <a:gd name="T52" fmla="*/ 78 w 535"/>
              <a:gd name="T53" fmla="*/ 5 h 536"/>
              <a:gd name="T54" fmla="*/ 48 w 535"/>
              <a:gd name="T55" fmla="*/ 18 h 536"/>
              <a:gd name="T56" fmla="*/ 25 w 535"/>
              <a:gd name="T57" fmla="*/ 40 h 536"/>
              <a:gd name="T58" fmla="*/ 8 w 535"/>
              <a:gd name="T59" fmla="*/ 67 h 536"/>
              <a:gd name="T60" fmla="*/ 1 w 535"/>
              <a:gd name="T61" fmla="*/ 99 h 536"/>
              <a:gd name="T62" fmla="*/ 1 w 535"/>
              <a:gd name="T63" fmla="*/ 438 h 536"/>
              <a:gd name="T64" fmla="*/ 8 w 535"/>
              <a:gd name="T65" fmla="*/ 468 h 536"/>
              <a:gd name="T66" fmla="*/ 25 w 535"/>
              <a:gd name="T67" fmla="*/ 495 h 536"/>
              <a:gd name="T68" fmla="*/ 48 w 535"/>
              <a:gd name="T69" fmla="*/ 518 h 536"/>
              <a:gd name="T70" fmla="*/ 78 w 535"/>
              <a:gd name="T71" fmla="*/ 532 h 536"/>
              <a:gd name="T72" fmla="*/ 110 w 535"/>
              <a:gd name="T73" fmla="*/ 536 h 536"/>
              <a:gd name="T74" fmla="*/ 448 w 535"/>
              <a:gd name="T75" fmla="*/ 534 h 536"/>
              <a:gd name="T76" fmla="*/ 477 w 535"/>
              <a:gd name="T77" fmla="*/ 523 h 536"/>
              <a:gd name="T78" fmla="*/ 503 w 535"/>
              <a:gd name="T79" fmla="*/ 504 h 536"/>
              <a:gd name="T80" fmla="*/ 524 w 535"/>
              <a:gd name="T81" fmla="*/ 478 h 536"/>
              <a:gd name="T82" fmla="*/ 533 w 535"/>
              <a:gd name="T83" fmla="*/ 449 h 536"/>
              <a:gd name="T84" fmla="*/ 535 w 535"/>
              <a:gd name="T85" fmla="*/ 328 h 536"/>
              <a:gd name="T86" fmla="*/ 531 w 535"/>
              <a:gd name="T87" fmla="*/ 31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5" h="536">
                <a:moveTo>
                  <a:pt x="528" y="317"/>
                </a:moveTo>
                <a:lnTo>
                  <a:pt x="524" y="316"/>
                </a:lnTo>
                <a:lnTo>
                  <a:pt x="520" y="316"/>
                </a:lnTo>
                <a:lnTo>
                  <a:pt x="517" y="317"/>
                </a:lnTo>
                <a:lnTo>
                  <a:pt x="514" y="320"/>
                </a:lnTo>
                <a:lnTo>
                  <a:pt x="504" y="328"/>
                </a:lnTo>
                <a:lnTo>
                  <a:pt x="493" y="334"/>
                </a:lnTo>
                <a:lnTo>
                  <a:pt x="491" y="336"/>
                </a:lnTo>
                <a:lnTo>
                  <a:pt x="489" y="338"/>
                </a:lnTo>
                <a:lnTo>
                  <a:pt x="487" y="342"/>
                </a:lnTo>
                <a:lnTo>
                  <a:pt x="487" y="345"/>
                </a:lnTo>
                <a:lnTo>
                  <a:pt x="487" y="426"/>
                </a:lnTo>
                <a:lnTo>
                  <a:pt x="487" y="432"/>
                </a:lnTo>
                <a:lnTo>
                  <a:pt x="486" y="439"/>
                </a:lnTo>
                <a:lnTo>
                  <a:pt x="485" y="444"/>
                </a:lnTo>
                <a:lnTo>
                  <a:pt x="483" y="450"/>
                </a:lnTo>
                <a:lnTo>
                  <a:pt x="480" y="455"/>
                </a:lnTo>
                <a:lnTo>
                  <a:pt x="477" y="459"/>
                </a:lnTo>
                <a:lnTo>
                  <a:pt x="473" y="465"/>
                </a:lnTo>
                <a:lnTo>
                  <a:pt x="469" y="469"/>
                </a:lnTo>
                <a:lnTo>
                  <a:pt x="464" y="473"/>
                </a:lnTo>
                <a:lnTo>
                  <a:pt x="460" y="477"/>
                </a:lnTo>
                <a:lnTo>
                  <a:pt x="454" y="480"/>
                </a:lnTo>
                <a:lnTo>
                  <a:pt x="449" y="483"/>
                </a:lnTo>
                <a:lnTo>
                  <a:pt x="444" y="484"/>
                </a:lnTo>
                <a:lnTo>
                  <a:pt x="438" y="486"/>
                </a:lnTo>
                <a:lnTo>
                  <a:pt x="432" y="486"/>
                </a:lnTo>
                <a:lnTo>
                  <a:pt x="426" y="487"/>
                </a:lnTo>
                <a:lnTo>
                  <a:pt x="110" y="487"/>
                </a:lnTo>
                <a:lnTo>
                  <a:pt x="103" y="486"/>
                </a:lnTo>
                <a:lnTo>
                  <a:pt x="97" y="486"/>
                </a:lnTo>
                <a:lnTo>
                  <a:pt x="92" y="484"/>
                </a:lnTo>
                <a:lnTo>
                  <a:pt x="86" y="483"/>
                </a:lnTo>
                <a:lnTo>
                  <a:pt x="81" y="480"/>
                </a:lnTo>
                <a:lnTo>
                  <a:pt x="75" y="477"/>
                </a:lnTo>
                <a:lnTo>
                  <a:pt x="71" y="473"/>
                </a:lnTo>
                <a:lnTo>
                  <a:pt x="67" y="469"/>
                </a:lnTo>
                <a:lnTo>
                  <a:pt x="62" y="465"/>
                </a:lnTo>
                <a:lnTo>
                  <a:pt x="58" y="459"/>
                </a:lnTo>
                <a:lnTo>
                  <a:pt x="56" y="455"/>
                </a:lnTo>
                <a:lnTo>
                  <a:pt x="53" y="450"/>
                </a:lnTo>
                <a:lnTo>
                  <a:pt x="51" y="444"/>
                </a:lnTo>
                <a:lnTo>
                  <a:pt x="49" y="439"/>
                </a:lnTo>
                <a:lnTo>
                  <a:pt x="48" y="432"/>
                </a:lnTo>
                <a:lnTo>
                  <a:pt x="48" y="426"/>
                </a:lnTo>
                <a:lnTo>
                  <a:pt x="48" y="110"/>
                </a:lnTo>
                <a:lnTo>
                  <a:pt x="48" y="103"/>
                </a:lnTo>
                <a:lnTo>
                  <a:pt x="49" y="98"/>
                </a:lnTo>
                <a:lnTo>
                  <a:pt x="51" y="92"/>
                </a:lnTo>
                <a:lnTo>
                  <a:pt x="53" y="87"/>
                </a:lnTo>
                <a:lnTo>
                  <a:pt x="56" y="81"/>
                </a:lnTo>
                <a:lnTo>
                  <a:pt x="58" y="76"/>
                </a:lnTo>
                <a:lnTo>
                  <a:pt x="62" y="72"/>
                </a:lnTo>
                <a:lnTo>
                  <a:pt x="67" y="66"/>
                </a:lnTo>
                <a:lnTo>
                  <a:pt x="71" y="63"/>
                </a:lnTo>
                <a:lnTo>
                  <a:pt x="75" y="59"/>
                </a:lnTo>
                <a:lnTo>
                  <a:pt x="81" y="56"/>
                </a:lnTo>
                <a:lnTo>
                  <a:pt x="86" y="53"/>
                </a:lnTo>
                <a:lnTo>
                  <a:pt x="92" y="51"/>
                </a:lnTo>
                <a:lnTo>
                  <a:pt x="97" y="50"/>
                </a:lnTo>
                <a:lnTo>
                  <a:pt x="103" y="49"/>
                </a:lnTo>
                <a:lnTo>
                  <a:pt x="110" y="49"/>
                </a:lnTo>
                <a:lnTo>
                  <a:pt x="152" y="49"/>
                </a:lnTo>
                <a:lnTo>
                  <a:pt x="154" y="48"/>
                </a:lnTo>
                <a:lnTo>
                  <a:pt x="159" y="47"/>
                </a:lnTo>
                <a:lnTo>
                  <a:pt x="169" y="42"/>
                </a:lnTo>
                <a:lnTo>
                  <a:pt x="181" y="35"/>
                </a:lnTo>
                <a:lnTo>
                  <a:pt x="194" y="30"/>
                </a:lnTo>
                <a:lnTo>
                  <a:pt x="208" y="24"/>
                </a:lnTo>
                <a:lnTo>
                  <a:pt x="213" y="23"/>
                </a:lnTo>
                <a:lnTo>
                  <a:pt x="216" y="21"/>
                </a:lnTo>
                <a:lnTo>
                  <a:pt x="218" y="17"/>
                </a:lnTo>
                <a:lnTo>
                  <a:pt x="219" y="12"/>
                </a:lnTo>
                <a:lnTo>
                  <a:pt x="218" y="8"/>
                </a:lnTo>
                <a:lnTo>
                  <a:pt x="215" y="4"/>
                </a:lnTo>
                <a:lnTo>
                  <a:pt x="211" y="2"/>
                </a:lnTo>
                <a:lnTo>
                  <a:pt x="206" y="0"/>
                </a:lnTo>
                <a:lnTo>
                  <a:pt x="110" y="0"/>
                </a:lnTo>
                <a:lnTo>
                  <a:pt x="98" y="0"/>
                </a:lnTo>
                <a:lnTo>
                  <a:pt x="87" y="3"/>
                </a:lnTo>
                <a:lnTo>
                  <a:pt x="78" y="5"/>
                </a:lnTo>
                <a:lnTo>
                  <a:pt x="68" y="8"/>
                </a:lnTo>
                <a:lnTo>
                  <a:pt x="58" y="12"/>
                </a:lnTo>
                <a:lnTo>
                  <a:pt x="48" y="18"/>
                </a:lnTo>
                <a:lnTo>
                  <a:pt x="40" y="25"/>
                </a:lnTo>
                <a:lnTo>
                  <a:pt x="32" y="32"/>
                </a:lnTo>
                <a:lnTo>
                  <a:pt x="25" y="40"/>
                </a:lnTo>
                <a:lnTo>
                  <a:pt x="18" y="49"/>
                </a:lnTo>
                <a:lnTo>
                  <a:pt x="13" y="59"/>
                </a:lnTo>
                <a:lnTo>
                  <a:pt x="8" y="67"/>
                </a:lnTo>
                <a:lnTo>
                  <a:pt x="4" y="77"/>
                </a:lnTo>
                <a:lnTo>
                  <a:pt x="2" y="88"/>
                </a:lnTo>
                <a:lnTo>
                  <a:pt x="1" y="99"/>
                </a:lnTo>
                <a:lnTo>
                  <a:pt x="0" y="110"/>
                </a:lnTo>
                <a:lnTo>
                  <a:pt x="0" y="426"/>
                </a:lnTo>
                <a:lnTo>
                  <a:pt x="1" y="438"/>
                </a:lnTo>
                <a:lnTo>
                  <a:pt x="2" y="449"/>
                </a:lnTo>
                <a:lnTo>
                  <a:pt x="4" y="458"/>
                </a:lnTo>
                <a:lnTo>
                  <a:pt x="8" y="468"/>
                </a:lnTo>
                <a:lnTo>
                  <a:pt x="13" y="478"/>
                </a:lnTo>
                <a:lnTo>
                  <a:pt x="18" y="486"/>
                </a:lnTo>
                <a:lnTo>
                  <a:pt x="25" y="495"/>
                </a:lnTo>
                <a:lnTo>
                  <a:pt x="32" y="504"/>
                </a:lnTo>
                <a:lnTo>
                  <a:pt x="40" y="511"/>
                </a:lnTo>
                <a:lnTo>
                  <a:pt x="48" y="518"/>
                </a:lnTo>
                <a:lnTo>
                  <a:pt x="58" y="523"/>
                </a:lnTo>
                <a:lnTo>
                  <a:pt x="68" y="527"/>
                </a:lnTo>
                <a:lnTo>
                  <a:pt x="78" y="532"/>
                </a:lnTo>
                <a:lnTo>
                  <a:pt x="87" y="534"/>
                </a:lnTo>
                <a:lnTo>
                  <a:pt x="98" y="535"/>
                </a:lnTo>
                <a:lnTo>
                  <a:pt x="110" y="536"/>
                </a:lnTo>
                <a:lnTo>
                  <a:pt x="426" y="536"/>
                </a:lnTo>
                <a:lnTo>
                  <a:pt x="437" y="535"/>
                </a:lnTo>
                <a:lnTo>
                  <a:pt x="448" y="534"/>
                </a:lnTo>
                <a:lnTo>
                  <a:pt x="458" y="532"/>
                </a:lnTo>
                <a:lnTo>
                  <a:pt x="469" y="527"/>
                </a:lnTo>
                <a:lnTo>
                  <a:pt x="477" y="523"/>
                </a:lnTo>
                <a:lnTo>
                  <a:pt x="487" y="518"/>
                </a:lnTo>
                <a:lnTo>
                  <a:pt x="496" y="511"/>
                </a:lnTo>
                <a:lnTo>
                  <a:pt x="503" y="504"/>
                </a:lnTo>
                <a:lnTo>
                  <a:pt x="511" y="495"/>
                </a:lnTo>
                <a:lnTo>
                  <a:pt x="517" y="486"/>
                </a:lnTo>
                <a:lnTo>
                  <a:pt x="524" y="478"/>
                </a:lnTo>
                <a:lnTo>
                  <a:pt x="528" y="468"/>
                </a:lnTo>
                <a:lnTo>
                  <a:pt x="531" y="458"/>
                </a:lnTo>
                <a:lnTo>
                  <a:pt x="533" y="449"/>
                </a:lnTo>
                <a:lnTo>
                  <a:pt x="535" y="438"/>
                </a:lnTo>
                <a:lnTo>
                  <a:pt x="535" y="426"/>
                </a:lnTo>
                <a:lnTo>
                  <a:pt x="535" y="328"/>
                </a:lnTo>
                <a:lnTo>
                  <a:pt x="535" y="324"/>
                </a:lnTo>
                <a:lnTo>
                  <a:pt x="533" y="321"/>
                </a:lnTo>
                <a:lnTo>
                  <a:pt x="531" y="319"/>
                </a:lnTo>
                <a:lnTo>
                  <a:pt x="528" y="31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69" name="Freeform 73">
            <a:extLst>
              <a:ext uri="{FF2B5EF4-FFF2-40B4-BE49-F238E27FC236}">
                <a16:creationId xmlns:a16="http://schemas.microsoft.com/office/drawing/2014/main" id="{2DA9B8C8-D0B6-9240-BC72-6E1955523639}"/>
              </a:ext>
            </a:extLst>
          </p:cNvPr>
          <p:cNvSpPr>
            <a:spLocks noEditPoints="1"/>
          </p:cNvSpPr>
          <p:nvPr/>
        </p:nvSpPr>
        <p:spPr bwMode="auto">
          <a:xfrm>
            <a:off x="9779769" y="5222464"/>
            <a:ext cx="714804" cy="855134"/>
          </a:xfrm>
          <a:custGeom>
            <a:avLst/>
            <a:gdLst>
              <a:gd name="T0" fmla="*/ 476 w 487"/>
              <a:gd name="T1" fmla="*/ 3 h 584"/>
              <a:gd name="T2" fmla="*/ 467 w 487"/>
              <a:gd name="T3" fmla="*/ 0 h 584"/>
              <a:gd name="T4" fmla="*/ 25 w 487"/>
              <a:gd name="T5" fmla="*/ 0 h 584"/>
              <a:gd name="T6" fmla="*/ 15 w 487"/>
              <a:gd name="T7" fmla="*/ 1 h 584"/>
              <a:gd name="T8" fmla="*/ 7 w 487"/>
              <a:gd name="T9" fmla="*/ 6 h 584"/>
              <a:gd name="T10" fmla="*/ 2 w 487"/>
              <a:gd name="T11" fmla="*/ 15 h 584"/>
              <a:gd name="T12" fmla="*/ 0 w 487"/>
              <a:gd name="T13" fmla="*/ 24 h 584"/>
              <a:gd name="T14" fmla="*/ 1 w 487"/>
              <a:gd name="T15" fmla="*/ 332 h 584"/>
              <a:gd name="T16" fmla="*/ 7 w 487"/>
              <a:gd name="T17" fmla="*/ 365 h 584"/>
              <a:gd name="T18" fmla="*/ 19 w 487"/>
              <a:gd name="T19" fmla="*/ 396 h 584"/>
              <a:gd name="T20" fmla="*/ 35 w 487"/>
              <a:gd name="T21" fmla="*/ 425 h 584"/>
              <a:gd name="T22" fmla="*/ 55 w 487"/>
              <a:gd name="T23" fmla="*/ 450 h 584"/>
              <a:gd name="T24" fmla="*/ 76 w 487"/>
              <a:gd name="T25" fmla="*/ 475 h 584"/>
              <a:gd name="T26" fmla="*/ 102 w 487"/>
              <a:gd name="T27" fmla="*/ 498 h 584"/>
              <a:gd name="T28" fmla="*/ 126 w 487"/>
              <a:gd name="T29" fmla="*/ 517 h 584"/>
              <a:gd name="T30" fmla="*/ 149 w 487"/>
              <a:gd name="T31" fmla="*/ 533 h 584"/>
              <a:gd name="T32" fmla="*/ 171 w 487"/>
              <a:gd name="T33" fmla="*/ 548 h 584"/>
              <a:gd name="T34" fmla="*/ 194 w 487"/>
              <a:gd name="T35" fmla="*/ 561 h 584"/>
              <a:gd name="T36" fmla="*/ 211 w 487"/>
              <a:gd name="T37" fmla="*/ 571 h 584"/>
              <a:gd name="T38" fmla="*/ 227 w 487"/>
              <a:gd name="T39" fmla="*/ 579 h 584"/>
              <a:gd name="T40" fmla="*/ 238 w 487"/>
              <a:gd name="T41" fmla="*/ 583 h 584"/>
              <a:gd name="T42" fmla="*/ 249 w 487"/>
              <a:gd name="T43" fmla="*/ 583 h 584"/>
              <a:gd name="T44" fmla="*/ 261 w 487"/>
              <a:gd name="T45" fmla="*/ 579 h 584"/>
              <a:gd name="T46" fmla="*/ 275 w 487"/>
              <a:gd name="T47" fmla="*/ 571 h 584"/>
              <a:gd name="T48" fmla="*/ 292 w 487"/>
              <a:gd name="T49" fmla="*/ 561 h 584"/>
              <a:gd name="T50" fmla="*/ 315 w 487"/>
              <a:gd name="T51" fmla="*/ 548 h 584"/>
              <a:gd name="T52" fmla="*/ 339 w 487"/>
              <a:gd name="T53" fmla="*/ 533 h 584"/>
              <a:gd name="T54" fmla="*/ 362 w 487"/>
              <a:gd name="T55" fmla="*/ 517 h 584"/>
              <a:gd name="T56" fmla="*/ 385 w 487"/>
              <a:gd name="T57" fmla="*/ 498 h 584"/>
              <a:gd name="T58" fmla="*/ 410 w 487"/>
              <a:gd name="T59" fmla="*/ 475 h 584"/>
              <a:gd name="T60" fmla="*/ 433 w 487"/>
              <a:gd name="T61" fmla="*/ 450 h 584"/>
              <a:gd name="T62" fmla="*/ 452 w 487"/>
              <a:gd name="T63" fmla="*/ 425 h 584"/>
              <a:gd name="T64" fmla="*/ 467 w 487"/>
              <a:gd name="T65" fmla="*/ 396 h 584"/>
              <a:gd name="T66" fmla="*/ 480 w 487"/>
              <a:gd name="T67" fmla="*/ 365 h 584"/>
              <a:gd name="T68" fmla="*/ 487 w 487"/>
              <a:gd name="T69" fmla="*/ 332 h 584"/>
              <a:gd name="T70" fmla="*/ 487 w 487"/>
              <a:gd name="T71" fmla="*/ 24 h 584"/>
              <a:gd name="T72" fmla="*/ 486 w 487"/>
              <a:gd name="T73" fmla="*/ 15 h 584"/>
              <a:gd name="T74" fmla="*/ 480 w 487"/>
              <a:gd name="T75" fmla="*/ 6 h 584"/>
              <a:gd name="T76" fmla="*/ 413 w 487"/>
              <a:gd name="T77" fmla="*/ 325 h 584"/>
              <a:gd name="T78" fmla="*/ 411 w 487"/>
              <a:gd name="T79" fmla="*/ 341 h 584"/>
              <a:gd name="T80" fmla="*/ 406 w 487"/>
              <a:gd name="T81" fmla="*/ 358 h 584"/>
              <a:gd name="T82" fmla="*/ 397 w 487"/>
              <a:gd name="T83" fmla="*/ 376 h 584"/>
              <a:gd name="T84" fmla="*/ 379 w 487"/>
              <a:gd name="T85" fmla="*/ 400 h 584"/>
              <a:gd name="T86" fmla="*/ 345 w 487"/>
              <a:gd name="T87" fmla="*/ 435 h 584"/>
              <a:gd name="T88" fmla="*/ 306 w 487"/>
              <a:gd name="T89" fmla="*/ 466 h 584"/>
              <a:gd name="T90" fmla="*/ 265 w 487"/>
              <a:gd name="T91" fmla="*/ 493 h 584"/>
              <a:gd name="T92" fmla="*/ 244 w 487"/>
              <a:gd name="T93" fmla="*/ 72 h 584"/>
              <a:gd name="T94" fmla="*/ 414 w 487"/>
              <a:gd name="T95" fmla="*/ 31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7" h="584">
                <a:moveTo>
                  <a:pt x="480" y="6"/>
                </a:moveTo>
                <a:lnTo>
                  <a:pt x="476" y="3"/>
                </a:lnTo>
                <a:lnTo>
                  <a:pt x="472" y="1"/>
                </a:lnTo>
                <a:lnTo>
                  <a:pt x="467" y="0"/>
                </a:lnTo>
                <a:lnTo>
                  <a:pt x="463" y="0"/>
                </a:lnTo>
                <a:lnTo>
                  <a:pt x="25" y="0"/>
                </a:lnTo>
                <a:lnTo>
                  <a:pt x="19" y="0"/>
                </a:lnTo>
                <a:lnTo>
                  <a:pt x="15" y="1"/>
                </a:lnTo>
                <a:lnTo>
                  <a:pt x="12" y="3"/>
                </a:lnTo>
                <a:lnTo>
                  <a:pt x="7" y="6"/>
                </a:lnTo>
                <a:lnTo>
                  <a:pt x="4" y="11"/>
                </a:lnTo>
                <a:lnTo>
                  <a:pt x="2" y="15"/>
                </a:lnTo>
                <a:lnTo>
                  <a:pt x="1" y="19"/>
                </a:lnTo>
                <a:lnTo>
                  <a:pt x="0" y="24"/>
                </a:lnTo>
                <a:lnTo>
                  <a:pt x="0" y="316"/>
                </a:lnTo>
                <a:lnTo>
                  <a:pt x="1" y="332"/>
                </a:lnTo>
                <a:lnTo>
                  <a:pt x="3" y="349"/>
                </a:lnTo>
                <a:lnTo>
                  <a:pt x="7" y="365"/>
                </a:lnTo>
                <a:lnTo>
                  <a:pt x="13" y="381"/>
                </a:lnTo>
                <a:lnTo>
                  <a:pt x="19" y="396"/>
                </a:lnTo>
                <a:lnTo>
                  <a:pt x="27" y="411"/>
                </a:lnTo>
                <a:lnTo>
                  <a:pt x="35" y="425"/>
                </a:lnTo>
                <a:lnTo>
                  <a:pt x="44" y="438"/>
                </a:lnTo>
                <a:lnTo>
                  <a:pt x="55" y="450"/>
                </a:lnTo>
                <a:lnTo>
                  <a:pt x="66" y="462"/>
                </a:lnTo>
                <a:lnTo>
                  <a:pt x="76" y="475"/>
                </a:lnTo>
                <a:lnTo>
                  <a:pt x="89" y="487"/>
                </a:lnTo>
                <a:lnTo>
                  <a:pt x="102" y="498"/>
                </a:lnTo>
                <a:lnTo>
                  <a:pt x="114" y="508"/>
                </a:lnTo>
                <a:lnTo>
                  <a:pt x="126" y="517"/>
                </a:lnTo>
                <a:lnTo>
                  <a:pt x="138" y="526"/>
                </a:lnTo>
                <a:lnTo>
                  <a:pt x="149" y="533"/>
                </a:lnTo>
                <a:lnTo>
                  <a:pt x="160" y="541"/>
                </a:lnTo>
                <a:lnTo>
                  <a:pt x="171" y="548"/>
                </a:lnTo>
                <a:lnTo>
                  <a:pt x="183" y="555"/>
                </a:lnTo>
                <a:lnTo>
                  <a:pt x="194" y="561"/>
                </a:lnTo>
                <a:lnTo>
                  <a:pt x="204" y="567"/>
                </a:lnTo>
                <a:lnTo>
                  <a:pt x="211" y="571"/>
                </a:lnTo>
                <a:lnTo>
                  <a:pt x="218" y="574"/>
                </a:lnTo>
                <a:lnTo>
                  <a:pt x="227" y="579"/>
                </a:lnTo>
                <a:lnTo>
                  <a:pt x="234" y="582"/>
                </a:lnTo>
                <a:lnTo>
                  <a:pt x="238" y="583"/>
                </a:lnTo>
                <a:lnTo>
                  <a:pt x="244" y="584"/>
                </a:lnTo>
                <a:lnTo>
                  <a:pt x="249" y="583"/>
                </a:lnTo>
                <a:lnTo>
                  <a:pt x="254" y="582"/>
                </a:lnTo>
                <a:lnTo>
                  <a:pt x="261" y="579"/>
                </a:lnTo>
                <a:lnTo>
                  <a:pt x="270" y="574"/>
                </a:lnTo>
                <a:lnTo>
                  <a:pt x="275" y="571"/>
                </a:lnTo>
                <a:lnTo>
                  <a:pt x="284" y="567"/>
                </a:lnTo>
                <a:lnTo>
                  <a:pt x="292" y="561"/>
                </a:lnTo>
                <a:lnTo>
                  <a:pt x="303" y="555"/>
                </a:lnTo>
                <a:lnTo>
                  <a:pt x="315" y="548"/>
                </a:lnTo>
                <a:lnTo>
                  <a:pt x="327" y="541"/>
                </a:lnTo>
                <a:lnTo>
                  <a:pt x="339" y="533"/>
                </a:lnTo>
                <a:lnTo>
                  <a:pt x="350" y="526"/>
                </a:lnTo>
                <a:lnTo>
                  <a:pt x="362" y="517"/>
                </a:lnTo>
                <a:lnTo>
                  <a:pt x="372" y="508"/>
                </a:lnTo>
                <a:lnTo>
                  <a:pt x="385" y="498"/>
                </a:lnTo>
                <a:lnTo>
                  <a:pt x="398" y="487"/>
                </a:lnTo>
                <a:lnTo>
                  <a:pt x="410" y="475"/>
                </a:lnTo>
                <a:lnTo>
                  <a:pt x="422" y="462"/>
                </a:lnTo>
                <a:lnTo>
                  <a:pt x="433" y="450"/>
                </a:lnTo>
                <a:lnTo>
                  <a:pt x="443" y="438"/>
                </a:lnTo>
                <a:lnTo>
                  <a:pt x="452" y="425"/>
                </a:lnTo>
                <a:lnTo>
                  <a:pt x="460" y="411"/>
                </a:lnTo>
                <a:lnTo>
                  <a:pt x="467" y="396"/>
                </a:lnTo>
                <a:lnTo>
                  <a:pt x="475" y="381"/>
                </a:lnTo>
                <a:lnTo>
                  <a:pt x="480" y="365"/>
                </a:lnTo>
                <a:lnTo>
                  <a:pt x="484" y="349"/>
                </a:lnTo>
                <a:lnTo>
                  <a:pt x="487" y="332"/>
                </a:lnTo>
                <a:lnTo>
                  <a:pt x="487" y="316"/>
                </a:lnTo>
                <a:lnTo>
                  <a:pt x="487" y="24"/>
                </a:lnTo>
                <a:lnTo>
                  <a:pt x="487" y="19"/>
                </a:lnTo>
                <a:lnTo>
                  <a:pt x="486" y="15"/>
                </a:lnTo>
                <a:lnTo>
                  <a:pt x="484" y="11"/>
                </a:lnTo>
                <a:lnTo>
                  <a:pt x="480" y="6"/>
                </a:lnTo>
                <a:close/>
                <a:moveTo>
                  <a:pt x="414" y="316"/>
                </a:moveTo>
                <a:lnTo>
                  <a:pt x="413" y="325"/>
                </a:lnTo>
                <a:lnTo>
                  <a:pt x="412" y="332"/>
                </a:lnTo>
                <a:lnTo>
                  <a:pt x="411" y="341"/>
                </a:lnTo>
                <a:lnTo>
                  <a:pt x="408" y="350"/>
                </a:lnTo>
                <a:lnTo>
                  <a:pt x="406" y="358"/>
                </a:lnTo>
                <a:lnTo>
                  <a:pt x="401" y="367"/>
                </a:lnTo>
                <a:lnTo>
                  <a:pt x="397" y="376"/>
                </a:lnTo>
                <a:lnTo>
                  <a:pt x="392" y="383"/>
                </a:lnTo>
                <a:lnTo>
                  <a:pt x="379" y="400"/>
                </a:lnTo>
                <a:lnTo>
                  <a:pt x="364" y="418"/>
                </a:lnTo>
                <a:lnTo>
                  <a:pt x="345" y="435"/>
                </a:lnTo>
                <a:lnTo>
                  <a:pt x="325" y="453"/>
                </a:lnTo>
                <a:lnTo>
                  <a:pt x="306" y="466"/>
                </a:lnTo>
                <a:lnTo>
                  <a:pt x="287" y="480"/>
                </a:lnTo>
                <a:lnTo>
                  <a:pt x="265" y="493"/>
                </a:lnTo>
                <a:lnTo>
                  <a:pt x="244" y="505"/>
                </a:lnTo>
                <a:lnTo>
                  <a:pt x="244" y="72"/>
                </a:lnTo>
                <a:lnTo>
                  <a:pt x="414" y="72"/>
                </a:lnTo>
                <a:lnTo>
                  <a:pt x="414" y="31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0" name="Freeform 74">
            <a:extLst>
              <a:ext uri="{FF2B5EF4-FFF2-40B4-BE49-F238E27FC236}">
                <a16:creationId xmlns:a16="http://schemas.microsoft.com/office/drawing/2014/main" id="{DC3D35BA-544E-374B-BE31-EA1D5A693BEB}"/>
              </a:ext>
            </a:extLst>
          </p:cNvPr>
          <p:cNvSpPr>
            <a:spLocks/>
          </p:cNvSpPr>
          <p:nvPr/>
        </p:nvSpPr>
        <p:spPr bwMode="auto">
          <a:xfrm>
            <a:off x="12485493" y="5897798"/>
            <a:ext cx="140329" cy="144716"/>
          </a:xfrm>
          <a:custGeom>
            <a:avLst/>
            <a:gdLst>
              <a:gd name="T0" fmla="*/ 0 w 97"/>
              <a:gd name="T1" fmla="*/ 49 h 97"/>
              <a:gd name="T2" fmla="*/ 1 w 97"/>
              <a:gd name="T3" fmla="*/ 58 h 97"/>
              <a:gd name="T4" fmla="*/ 4 w 97"/>
              <a:gd name="T5" fmla="*/ 67 h 97"/>
              <a:gd name="T6" fmla="*/ 8 w 97"/>
              <a:gd name="T7" fmla="*/ 76 h 97"/>
              <a:gd name="T8" fmla="*/ 14 w 97"/>
              <a:gd name="T9" fmla="*/ 83 h 97"/>
              <a:gd name="T10" fmla="*/ 21 w 97"/>
              <a:gd name="T11" fmla="*/ 90 h 97"/>
              <a:gd name="T12" fmla="*/ 30 w 97"/>
              <a:gd name="T13" fmla="*/ 94 h 97"/>
              <a:gd name="T14" fmla="*/ 39 w 97"/>
              <a:gd name="T15" fmla="*/ 96 h 97"/>
              <a:gd name="T16" fmla="*/ 48 w 97"/>
              <a:gd name="T17" fmla="*/ 97 h 97"/>
              <a:gd name="T18" fmla="*/ 58 w 97"/>
              <a:gd name="T19" fmla="*/ 96 h 97"/>
              <a:gd name="T20" fmla="*/ 68 w 97"/>
              <a:gd name="T21" fmla="*/ 94 h 97"/>
              <a:gd name="T22" fmla="*/ 75 w 97"/>
              <a:gd name="T23" fmla="*/ 90 h 97"/>
              <a:gd name="T24" fmla="*/ 83 w 97"/>
              <a:gd name="T25" fmla="*/ 83 h 97"/>
              <a:gd name="T26" fmla="*/ 89 w 97"/>
              <a:gd name="T27" fmla="*/ 76 h 97"/>
              <a:gd name="T28" fmla="*/ 94 w 97"/>
              <a:gd name="T29" fmla="*/ 67 h 97"/>
              <a:gd name="T30" fmla="*/ 97 w 97"/>
              <a:gd name="T31" fmla="*/ 58 h 97"/>
              <a:gd name="T32" fmla="*/ 97 w 97"/>
              <a:gd name="T33" fmla="*/ 49 h 97"/>
              <a:gd name="T34" fmla="*/ 97 w 97"/>
              <a:gd name="T35" fmla="*/ 39 h 97"/>
              <a:gd name="T36" fmla="*/ 94 w 97"/>
              <a:gd name="T37" fmla="*/ 30 h 97"/>
              <a:gd name="T38" fmla="*/ 89 w 97"/>
              <a:gd name="T39" fmla="*/ 22 h 97"/>
              <a:gd name="T40" fmla="*/ 83 w 97"/>
              <a:gd name="T41" fmla="*/ 14 h 97"/>
              <a:gd name="T42" fmla="*/ 75 w 97"/>
              <a:gd name="T43" fmla="*/ 8 h 97"/>
              <a:gd name="T44" fmla="*/ 68 w 97"/>
              <a:gd name="T45" fmla="*/ 3 h 97"/>
              <a:gd name="T46" fmla="*/ 58 w 97"/>
              <a:gd name="T47" fmla="*/ 1 h 97"/>
              <a:gd name="T48" fmla="*/ 48 w 97"/>
              <a:gd name="T49" fmla="*/ 0 h 97"/>
              <a:gd name="T50" fmla="*/ 39 w 97"/>
              <a:gd name="T51" fmla="*/ 1 h 97"/>
              <a:gd name="T52" fmla="*/ 30 w 97"/>
              <a:gd name="T53" fmla="*/ 3 h 97"/>
              <a:gd name="T54" fmla="*/ 21 w 97"/>
              <a:gd name="T55" fmla="*/ 8 h 97"/>
              <a:gd name="T56" fmla="*/ 14 w 97"/>
              <a:gd name="T57" fmla="*/ 14 h 97"/>
              <a:gd name="T58" fmla="*/ 8 w 97"/>
              <a:gd name="T59" fmla="*/ 22 h 97"/>
              <a:gd name="T60" fmla="*/ 4 w 97"/>
              <a:gd name="T61" fmla="*/ 30 h 97"/>
              <a:gd name="T62" fmla="*/ 1 w 97"/>
              <a:gd name="T63" fmla="*/ 39 h 97"/>
              <a:gd name="T64" fmla="*/ 0 w 97"/>
              <a:gd name="T65"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 h="97">
                <a:moveTo>
                  <a:pt x="0" y="49"/>
                </a:moveTo>
                <a:lnTo>
                  <a:pt x="1" y="58"/>
                </a:lnTo>
                <a:lnTo>
                  <a:pt x="4" y="67"/>
                </a:lnTo>
                <a:lnTo>
                  <a:pt x="8" y="76"/>
                </a:lnTo>
                <a:lnTo>
                  <a:pt x="14" y="83"/>
                </a:lnTo>
                <a:lnTo>
                  <a:pt x="21" y="90"/>
                </a:lnTo>
                <a:lnTo>
                  <a:pt x="30" y="94"/>
                </a:lnTo>
                <a:lnTo>
                  <a:pt x="39" y="96"/>
                </a:lnTo>
                <a:lnTo>
                  <a:pt x="48" y="97"/>
                </a:lnTo>
                <a:lnTo>
                  <a:pt x="58" y="96"/>
                </a:lnTo>
                <a:lnTo>
                  <a:pt x="68" y="94"/>
                </a:lnTo>
                <a:lnTo>
                  <a:pt x="75" y="90"/>
                </a:lnTo>
                <a:lnTo>
                  <a:pt x="83" y="83"/>
                </a:lnTo>
                <a:lnTo>
                  <a:pt x="89" y="76"/>
                </a:lnTo>
                <a:lnTo>
                  <a:pt x="94" y="67"/>
                </a:lnTo>
                <a:lnTo>
                  <a:pt x="97" y="58"/>
                </a:lnTo>
                <a:lnTo>
                  <a:pt x="97" y="49"/>
                </a:lnTo>
                <a:lnTo>
                  <a:pt x="97" y="39"/>
                </a:lnTo>
                <a:lnTo>
                  <a:pt x="94" y="30"/>
                </a:lnTo>
                <a:lnTo>
                  <a:pt x="89" y="22"/>
                </a:lnTo>
                <a:lnTo>
                  <a:pt x="83" y="14"/>
                </a:lnTo>
                <a:lnTo>
                  <a:pt x="75" y="8"/>
                </a:lnTo>
                <a:lnTo>
                  <a:pt x="68" y="3"/>
                </a:lnTo>
                <a:lnTo>
                  <a:pt x="58" y="1"/>
                </a:lnTo>
                <a:lnTo>
                  <a:pt x="48" y="0"/>
                </a:lnTo>
                <a:lnTo>
                  <a:pt x="39" y="1"/>
                </a:lnTo>
                <a:lnTo>
                  <a:pt x="30" y="3"/>
                </a:lnTo>
                <a:lnTo>
                  <a:pt x="21" y="8"/>
                </a:lnTo>
                <a:lnTo>
                  <a:pt x="14" y="14"/>
                </a:lnTo>
                <a:lnTo>
                  <a:pt x="8" y="22"/>
                </a:lnTo>
                <a:lnTo>
                  <a:pt x="4" y="30"/>
                </a:lnTo>
                <a:lnTo>
                  <a:pt x="1" y="39"/>
                </a:lnTo>
                <a:lnTo>
                  <a:pt x="0" y="4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1" name="Freeform 75">
            <a:extLst>
              <a:ext uri="{FF2B5EF4-FFF2-40B4-BE49-F238E27FC236}">
                <a16:creationId xmlns:a16="http://schemas.microsoft.com/office/drawing/2014/main" id="{404797C0-AEA7-714A-B4D2-502CADDA5F68}"/>
              </a:ext>
            </a:extLst>
          </p:cNvPr>
          <p:cNvSpPr>
            <a:spLocks/>
          </p:cNvSpPr>
          <p:nvPr/>
        </p:nvSpPr>
        <p:spPr bwMode="auto">
          <a:xfrm>
            <a:off x="11770691" y="5257546"/>
            <a:ext cx="929683" cy="640253"/>
          </a:xfrm>
          <a:custGeom>
            <a:avLst/>
            <a:gdLst>
              <a:gd name="T0" fmla="*/ 622 w 634"/>
              <a:gd name="T1" fmla="*/ 53 h 438"/>
              <a:gd name="T2" fmla="*/ 613 w 634"/>
              <a:gd name="T3" fmla="*/ 49 h 438"/>
              <a:gd name="T4" fmla="*/ 152 w 634"/>
              <a:gd name="T5" fmla="*/ 48 h 438"/>
              <a:gd name="T6" fmla="*/ 150 w 634"/>
              <a:gd name="T7" fmla="*/ 39 h 438"/>
              <a:gd name="T8" fmla="*/ 148 w 634"/>
              <a:gd name="T9" fmla="*/ 28 h 438"/>
              <a:gd name="T10" fmla="*/ 145 w 634"/>
              <a:gd name="T11" fmla="*/ 18 h 438"/>
              <a:gd name="T12" fmla="*/ 140 w 634"/>
              <a:gd name="T13" fmla="*/ 8 h 438"/>
              <a:gd name="T14" fmla="*/ 132 w 634"/>
              <a:gd name="T15" fmla="*/ 2 h 438"/>
              <a:gd name="T16" fmla="*/ 122 w 634"/>
              <a:gd name="T17" fmla="*/ 0 h 438"/>
              <a:gd name="T18" fmla="*/ 19 w 634"/>
              <a:gd name="T19" fmla="*/ 1 h 438"/>
              <a:gd name="T20" fmla="*/ 10 w 634"/>
              <a:gd name="T21" fmla="*/ 4 h 438"/>
              <a:gd name="T22" fmla="*/ 4 w 634"/>
              <a:gd name="T23" fmla="*/ 10 h 438"/>
              <a:gd name="T24" fmla="*/ 1 w 634"/>
              <a:gd name="T25" fmla="*/ 19 h 438"/>
              <a:gd name="T26" fmla="*/ 1 w 634"/>
              <a:gd name="T27" fmla="*/ 29 h 438"/>
              <a:gd name="T28" fmla="*/ 4 w 634"/>
              <a:gd name="T29" fmla="*/ 37 h 438"/>
              <a:gd name="T30" fmla="*/ 10 w 634"/>
              <a:gd name="T31" fmla="*/ 44 h 438"/>
              <a:gd name="T32" fmla="*/ 19 w 634"/>
              <a:gd name="T33" fmla="*/ 48 h 438"/>
              <a:gd name="T34" fmla="*/ 102 w 634"/>
              <a:gd name="T35" fmla="*/ 48 h 438"/>
              <a:gd name="T36" fmla="*/ 167 w 634"/>
              <a:gd name="T37" fmla="*/ 366 h 438"/>
              <a:gd name="T38" fmla="*/ 155 w 634"/>
              <a:gd name="T39" fmla="*/ 388 h 438"/>
              <a:gd name="T40" fmla="*/ 148 w 634"/>
              <a:gd name="T41" fmla="*/ 408 h 438"/>
              <a:gd name="T42" fmla="*/ 146 w 634"/>
              <a:gd name="T43" fmla="*/ 419 h 438"/>
              <a:gd name="T44" fmla="*/ 150 w 634"/>
              <a:gd name="T45" fmla="*/ 427 h 438"/>
              <a:gd name="T46" fmla="*/ 157 w 634"/>
              <a:gd name="T47" fmla="*/ 434 h 438"/>
              <a:gd name="T48" fmla="*/ 166 w 634"/>
              <a:gd name="T49" fmla="*/ 438 h 438"/>
              <a:gd name="T50" fmla="*/ 560 w 634"/>
              <a:gd name="T51" fmla="*/ 438 h 438"/>
              <a:gd name="T52" fmla="*/ 569 w 634"/>
              <a:gd name="T53" fmla="*/ 436 h 438"/>
              <a:gd name="T54" fmla="*/ 577 w 634"/>
              <a:gd name="T55" fmla="*/ 430 h 438"/>
              <a:gd name="T56" fmla="*/ 583 w 634"/>
              <a:gd name="T57" fmla="*/ 423 h 438"/>
              <a:gd name="T58" fmla="*/ 584 w 634"/>
              <a:gd name="T59" fmla="*/ 413 h 438"/>
              <a:gd name="T60" fmla="*/ 583 w 634"/>
              <a:gd name="T61" fmla="*/ 405 h 438"/>
              <a:gd name="T62" fmla="*/ 577 w 634"/>
              <a:gd name="T63" fmla="*/ 397 h 438"/>
              <a:gd name="T64" fmla="*/ 569 w 634"/>
              <a:gd name="T65" fmla="*/ 392 h 438"/>
              <a:gd name="T66" fmla="*/ 560 w 634"/>
              <a:gd name="T67" fmla="*/ 389 h 438"/>
              <a:gd name="T68" fmla="*/ 217 w 634"/>
              <a:gd name="T69" fmla="*/ 374 h 438"/>
              <a:gd name="T70" fmla="*/ 219 w 634"/>
              <a:gd name="T71" fmla="*/ 361 h 438"/>
              <a:gd name="T72" fmla="*/ 217 w 634"/>
              <a:gd name="T73" fmla="*/ 352 h 438"/>
              <a:gd name="T74" fmla="*/ 215 w 634"/>
              <a:gd name="T75" fmla="*/ 342 h 438"/>
              <a:gd name="T76" fmla="*/ 611 w 634"/>
              <a:gd name="T77" fmla="*/ 292 h 438"/>
              <a:gd name="T78" fmla="*/ 620 w 634"/>
              <a:gd name="T79" fmla="*/ 289 h 438"/>
              <a:gd name="T80" fmla="*/ 627 w 634"/>
              <a:gd name="T81" fmla="*/ 284 h 438"/>
              <a:gd name="T82" fmla="*/ 631 w 634"/>
              <a:gd name="T83" fmla="*/ 276 h 438"/>
              <a:gd name="T84" fmla="*/ 634 w 634"/>
              <a:gd name="T85" fmla="*/ 267 h 438"/>
              <a:gd name="T86" fmla="*/ 632 w 634"/>
              <a:gd name="T87" fmla="*/ 68 h 438"/>
              <a:gd name="T88" fmla="*/ 629 w 634"/>
              <a:gd name="T89" fmla="*/ 5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4" h="438">
                <a:moveTo>
                  <a:pt x="626" y="56"/>
                </a:moveTo>
                <a:lnTo>
                  <a:pt x="622" y="53"/>
                </a:lnTo>
                <a:lnTo>
                  <a:pt x="618" y="50"/>
                </a:lnTo>
                <a:lnTo>
                  <a:pt x="613" y="49"/>
                </a:lnTo>
                <a:lnTo>
                  <a:pt x="609" y="48"/>
                </a:lnTo>
                <a:lnTo>
                  <a:pt x="152" y="48"/>
                </a:lnTo>
                <a:lnTo>
                  <a:pt x="151" y="45"/>
                </a:lnTo>
                <a:lnTo>
                  <a:pt x="150" y="39"/>
                </a:lnTo>
                <a:lnTo>
                  <a:pt x="149" y="32"/>
                </a:lnTo>
                <a:lnTo>
                  <a:pt x="148" y="28"/>
                </a:lnTo>
                <a:lnTo>
                  <a:pt x="146" y="23"/>
                </a:lnTo>
                <a:lnTo>
                  <a:pt x="145" y="18"/>
                </a:lnTo>
                <a:lnTo>
                  <a:pt x="143" y="13"/>
                </a:lnTo>
                <a:lnTo>
                  <a:pt x="140" y="8"/>
                </a:lnTo>
                <a:lnTo>
                  <a:pt x="137" y="5"/>
                </a:lnTo>
                <a:lnTo>
                  <a:pt x="132" y="2"/>
                </a:lnTo>
                <a:lnTo>
                  <a:pt x="127" y="1"/>
                </a:lnTo>
                <a:lnTo>
                  <a:pt x="122" y="0"/>
                </a:lnTo>
                <a:lnTo>
                  <a:pt x="24" y="0"/>
                </a:lnTo>
                <a:lnTo>
                  <a:pt x="19" y="1"/>
                </a:lnTo>
                <a:lnTo>
                  <a:pt x="15" y="2"/>
                </a:lnTo>
                <a:lnTo>
                  <a:pt x="10" y="4"/>
                </a:lnTo>
                <a:lnTo>
                  <a:pt x="7" y="7"/>
                </a:lnTo>
                <a:lnTo>
                  <a:pt x="4" y="10"/>
                </a:lnTo>
                <a:lnTo>
                  <a:pt x="2" y="15"/>
                </a:lnTo>
                <a:lnTo>
                  <a:pt x="1" y="19"/>
                </a:lnTo>
                <a:lnTo>
                  <a:pt x="0" y="24"/>
                </a:lnTo>
                <a:lnTo>
                  <a:pt x="1" y="29"/>
                </a:lnTo>
                <a:lnTo>
                  <a:pt x="2" y="33"/>
                </a:lnTo>
                <a:lnTo>
                  <a:pt x="4" y="37"/>
                </a:lnTo>
                <a:lnTo>
                  <a:pt x="7" y="42"/>
                </a:lnTo>
                <a:lnTo>
                  <a:pt x="10" y="44"/>
                </a:lnTo>
                <a:lnTo>
                  <a:pt x="15" y="47"/>
                </a:lnTo>
                <a:lnTo>
                  <a:pt x="19" y="48"/>
                </a:lnTo>
                <a:lnTo>
                  <a:pt x="24" y="48"/>
                </a:lnTo>
                <a:lnTo>
                  <a:pt x="102" y="48"/>
                </a:lnTo>
                <a:lnTo>
                  <a:pt x="169" y="361"/>
                </a:lnTo>
                <a:lnTo>
                  <a:pt x="167" y="366"/>
                </a:lnTo>
                <a:lnTo>
                  <a:pt x="162" y="376"/>
                </a:lnTo>
                <a:lnTo>
                  <a:pt x="155" y="388"/>
                </a:lnTo>
                <a:lnTo>
                  <a:pt x="150" y="399"/>
                </a:lnTo>
                <a:lnTo>
                  <a:pt x="148" y="408"/>
                </a:lnTo>
                <a:lnTo>
                  <a:pt x="146" y="413"/>
                </a:lnTo>
                <a:lnTo>
                  <a:pt x="146" y="419"/>
                </a:lnTo>
                <a:lnTo>
                  <a:pt x="148" y="423"/>
                </a:lnTo>
                <a:lnTo>
                  <a:pt x="150" y="427"/>
                </a:lnTo>
                <a:lnTo>
                  <a:pt x="153" y="430"/>
                </a:lnTo>
                <a:lnTo>
                  <a:pt x="157" y="434"/>
                </a:lnTo>
                <a:lnTo>
                  <a:pt x="162" y="436"/>
                </a:lnTo>
                <a:lnTo>
                  <a:pt x="166" y="438"/>
                </a:lnTo>
                <a:lnTo>
                  <a:pt x="170" y="438"/>
                </a:lnTo>
                <a:lnTo>
                  <a:pt x="560" y="438"/>
                </a:lnTo>
                <a:lnTo>
                  <a:pt x="564" y="438"/>
                </a:lnTo>
                <a:lnTo>
                  <a:pt x="569" y="436"/>
                </a:lnTo>
                <a:lnTo>
                  <a:pt x="573" y="434"/>
                </a:lnTo>
                <a:lnTo>
                  <a:pt x="577" y="430"/>
                </a:lnTo>
                <a:lnTo>
                  <a:pt x="581" y="427"/>
                </a:lnTo>
                <a:lnTo>
                  <a:pt x="583" y="423"/>
                </a:lnTo>
                <a:lnTo>
                  <a:pt x="584" y="419"/>
                </a:lnTo>
                <a:lnTo>
                  <a:pt x="584" y="413"/>
                </a:lnTo>
                <a:lnTo>
                  <a:pt x="584" y="409"/>
                </a:lnTo>
                <a:lnTo>
                  <a:pt x="583" y="405"/>
                </a:lnTo>
                <a:lnTo>
                  <a:pt x="581" y="400"/>
                </a:lnTo>
                <a:lnTo>
                  <a:pt x="577" y="397"/>
                </a:lnTo>
                <a:lnTo>
                  <a:pt x="573" y="394"/>
                </a:lnTo>
                <a:lnTo>
                  <a:pt x="569" y="392"/>
                </a:lnTo>
                <a:lnTo>
                  <a:pt x="564" y="389"/>
                </a:lnTo>
                <a:lnTo>
                  <a:pt x="560" y="389"/>
                </a:lnTo>
                <a:lnTo>
                  <a:pt x="210" y="389"/>
                </a:lnTo>
                <a:lnTo>
                  <a:pt x="217" y="374"/>
                </a:lnTo>
                <a:lnTo>
                  <a:pt x="219" y="365"/>
                </a:lnTo>
                <a:lnTo>
                  <a:pt x="219" y="361"/>
                </a:lnTo>
                <a:lnTo>
                  <a:pt x="218" y="357"/>
                </a:lnTo>
                <a:lnTo>
                  <a:pt x="217" y="352"/>
                </a:lnTo>
                <a:lnTo>
                  <a:pt x="216" y="346"/>
                </a:lnTo>
                <a:lnTo>
                  <a:pt x="215" y="342"/>
                </a:lnTo>
                <a:lnTo>
                  <a:pt x="215" y="339"/>
                </a:lnTo>
                <a:lnTo>
                  <a:pt x="611" y="292"/>
                </a:lnTo>
                <a:lnTo>
                  <a:pt x="616" y="291"/>
                </a:lnTo>
                <a:lnTo>
                  <a:pt x="620" y="289"/>
                </a:lnTo>
                <a:lnTo>
                  <a:pt x="624" y="287"/>
                </a:lnTo>
                <a:lnTo>
                  <a:pt x="627" y="284"/>
                </a:lnTo>
                <a:lnTo>
                  <a:pt x="629" y="280"/>
                </a:lnTo>
                <a:lnTo>
                  <a:pt x="631" y="276"/>
                </a:lnTo>
                <a:lnTo>
                  <a:pt x="632" y="272"/>
                </a:lnTo>
                <a:lnTo>
                  <a:pt x="634" y="267"/>
                </a:lnTo>
                <a:lnTo>
                  <a:pt x="634" y="73"/>
                </a:lnTo>
                <a:lnTo>
                  <a:pt x="632" y="68"/>
                </a:lnTo>
                <a:lnTo>
                  <a:pt x="631" y="63"/>
                </a:lnTo>
                <a:lnTo>
                  <a:pt x="629" y="59"/>
                </a:lnTo>
                <a:lnTo>
                  <a:pt x="626" y="5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72" name="Freeform 76">
            <a:extLst>
              <a:ext uri="{FF2B5EF4-FFF2-40B4-BE49-F238E27FC236}">
                <a16:creationId xmlns:a16="http://schemas.microsoft.com/office/drawing/2014/main" id="{82F7F712-6B3A-7949-908D-C7FA398DD509}"/>
              </a:ext>
            </a:extLst>
          </p:cNvPr>
          <p:cNvSpPr>
            <a:spLocks/>
          </p:cNvSpPr>
          <p:nvPr/>
        </p:nvSpPr>
        <p:spPr bwMode="auto">
          <a:xfrm>
            <a:off x="11985569" y="5897798"/>
            <a:ext cx="144716" cy="144716"/>
          </a:xfrm>
          <a:custGeom>
            <a:avLst/>
            <a:gdLst>
              <a:gd name="T0" fmla="*/ 0 w 98"/>
              <a:gd name="T1" fmla="*/ 49 h 97"/>
              <a:gd name="T2" fmla="*/ 0 w 98"/>
              <a:gd name="T3" fmla="*/ 58 h 97"/>
              <a:gd name="T4" fmla="*/ 4 w 98"/>
              <a:gd name="T5" fmla="*/ 67 h 97"/>
              <a:gd name="T6" fmla="*/ 8 w 98"/>
              <a:gd name="T7" fmla="*/ 76 h 97"/>
              <a:gd name="T8" fmla="*/ 15 w 98"/>
              <a:gd name="T9" fmla="*/ 83 h 97"/>
              <a:gd name="T10" fmla="*/ 22 w 98"/>
              <a:gd name="T11" fmla="*/ 90 h 97"/>
              <a:gd name="T12" fmla="*/ 30 w 98"/>
              <a:gd name="T13" fmla="*/ 94 h 97"/>
              <a:gd name="T14" fmla="*/ 39 w 98"/>
              <a:gd name="T15" fmla="*/ 96 h 97"/>
              <a:gd name="T16" fmla="*/ 49 w 98"/>
              <a:gd name="T17" fmla="*/ 97 h 97"/>
              <a:gd name="T18" fmla="*/ 59 w 98"/>
              <a:gd name="T19" fmla="*/ 96 h 97"/>
              <a:gd name="T20" fmla="*/ 67 w 98"/>
              <a:gd name="T21" fmla="*/ 94 h 97"/>
              <a:gd name="T22" fmla="*/ 76 w 98"/>
              <a:gd name="T23" fmla="*/ 90 h 97"/>
              <a:gd name="T24" fmla="*/ 84 w 98"/>
              <a:gd name="T25" fmla="*/ 83 h 97"/>
              <a:gd name="T26" fmla="*/ 89 w 98"/>
              <a:gd name="T27" fmla="*/ 76 h 97"/>
              <a:gd name="T28" fmla="*/ 93 w 98"/>
              <a:gd name="T29" fmla="*/ 67 h 97"/>
              <a:gd name="T30" fmla="*/ 97 w 98"/>
              <a:gd name="T31" fmla="*/ 58 h 97"/>
              <a:gd name="T32" fmla="*/ 98 w 98"/>
              <a:gd name="T33" fmla="*/ 49 h 97"/>
              <a:gd name="T34" fmla="*/ 97 w 98"/>
              <a:gd name="T35" fmla="*/ 39 h 97"/>
              <a:gd name="T36" fmla="*/ 93 w 98"/>
              <a:gd name="T37" fmla="*/ 30 h 97"/>
              <a:gd name="T38" fmla="*/ 89 w 98"/>
              <a:gd name="T39" fmla="*/ 22 h 97"/>
              <a:gd name="T40" fmla="*/ 84 w 98"/>
              <a:gd name="T41" fmla="*/ 14 h 97"/>
              <a:gd name="T42" fmla="*/ 76 w 98"/>
              <a:gd name="T43" fmla="*/ 8 h 97"/>
              <a:gd name="T44" fmla="*/ 67 w 98"/>
              <a:gd name="T45" fmla="*/ 3 h 97"/>
              <a:gd name="T46" fmla="*/ 59 w 98"/>
              <a:gd name="T47" fmla="*/ 1 h 97"/>
              <a:gd name="T48" fmla="*/ 49 w 98"/>
              <a:gd name="T49" fmla="*/ 0 h 97"/>
              <a:gd name="T50" fmla="*/ 39 w 98"/>
              <a:gd name="T51" fmla="*/ 1 h 97"/>
              <a:gd name="T52" fmla="*/ 30 w 98"/>
              <a:gd name="T53" fmla="*/ 3 h 97"/>
              <a:gd name="T54" fmla="*/ 22 w 98"/>
              <a:gd name="T55" fmla="*/ 8 h 97"/>
              <a:gd name="T56" fmla="*/ 15 w 98"/>
              <a:gd name="T57" fmla="*/ 14 h 97"/>
              <a:gd name="T58" fmla="*/ 8 w 98"/>
              <a:gd name="T59" fmla="*/ 22 h 97"/>
              <a:gd name="T60" fmla="*/ 4 w 98"/>
              <a:gd name="T61" fmla="*/ 30 h 97"/>
              <a:gd name="T62" fmla="*/ 0 w 98"/>
              <a:gd name="T63" fmla="*/ 39 h 97"/>
              <a:gd name="T64" fmla="*/ 0 w 98"/>
              <a:gd name="T65"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7">
                <a:moveTo>
                  <a:pt x="0" y="49"/>
                </a:moveTo>
                <a:lnTo>
                  <a:pt x="0" y="58"/>
                </a:lnTo>
                <a:lnTo>
                  <a:pt x="4" y="67"/>
                </a:lnTo>
                <a:lnTo>
                  <a:pt x="8" y="76"/>
                </a:lnTo>
                <a:lnTo>
                  <a:pt x="15" y="83"/>
                </a:lnTo>
                <a:lnTo>
                  <a:pt x="22" y="90"/>
                </a:lnTo>
                <a:lnTo>
                  <a:pt x="30" y="94"/>
                </a:lnTo>
                <a:lnTo>
                  <a:pt x="39" y="96"/>
                </a:lnTo>
                <a:lnTo>
                  <a:pt x="49" y="97"/>
                </a:lnTo>
                <a:lnTo>
                  <a:pt x="59" y="96"/>
                </a:lnTo>
                <a:lnTo>
                  <a:pt x="67" y="94"/>
                </a:lnTo>
                <a:lnTo>
                  <a:pt x="76" y="90"/>
                </a:lnTo>
                <a:lnTo>
                  <a:pt x="84" y="83"/>
                </a:lnTo>
                <a:lnTo>
                  <a:pt x="89" y="76"/>
                </a:lnTo>
                <a:lnTo>
                  <a:pt x="93" y="67"/>
                </a:lnTo>
                <a:lnTo>
                  <a:pt x="97" y="58"/>
                </a:lnTo>
                <a:lnTo>
                  <a:pt x="98" y="49"/>
                </a:lnTo>
                <a:lnTo>
                  <a:pt x="97" y="39"/>
                </a:lnTo>
                <a:lnTo>
                  <a:pt x="93" y="30"/>
                </a:lnTo>
                <a:lnTo>
                  <a:pt x="89" y="22"/>
                </a:lnTo>
                <a:lnTo>
                  <a:pt x="84" y="14"/>
                </a:lnTo>
                <a:lnTo>
                  <a:pt x="76" y="8"/>
                </a:lnTo>
                <a:lnTo>
                  <a:pt x="67" y="3"/>
                </a:lnTo>
                <a:lnTo>
                  <a:pt x="59" y="1"/>
                </a:lnTo>
                <a:lnTo>
                  <a:pt x="49" y="0"/>
                </a:lnTo>
                <a:lnTo>
                  <a:pt x="39" y="1"/>
                </a:lnTo>
                <a:lnTo>
                  <a:pt x="30" y="3"/>
                </a:lnTo>
                <a:lnTo>
                  <a:pt x="22" y="8"/>
                </a:lnTo>
                <a:lnTo>
                  <a:pt x="15" y="14"/>
                </a:lnTo>
                <a:lnTo>
                  <a:pt x="8" y="22"/>
                </a:lnTo>
                <a:lnTo>
                  <a:pt x="4" y="30"/>
                </a:lnTo>
                <a:lnTo>
                  <a:pt x="0" y="39"/>
                </a:lnTo>
                <a:lnTo>
                  <a:pt x="0" y="4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grpSp>
        <p:nvGrpSpPr>
          <p:cNvPr id="73" name="Группа 1">
            <a:extLst>
              <a:ext uri="{FF2B5EF4-FFF2-40B4-BE49-F238E27FC236}">
                <a16:creationId xmlns:a16="http://schemas.microsoft.com/office/drawing/2014/main" id="{538D2EE1-5E90-B346-B492-C85424E47344}"/>
              </a:ext>
            </a:extLst>
          </p:cNvPr>
          <p:cNvGrpSpPr/>
          <p:nvPr/>
        </p:nvGrpSpPr>
        <p:grpSpPr>
          <a:xfrm>
            <a:off x="13871246" y="5222464"/>
            <a:ext cx="999850" cy="855134"/>
            <a:chOff x="10344150" y="4941095"/>
            <a:chExt cx="723902" cy="619126"/>
          </a:xfrm>
          <a:solidFill>
            <a:schemeClr val="bg1"/>
          </a:solidFill>
        </p:grpSpPr>
        <p:sp>
          <p:nvSpPr>
            <p:cNvPr id="74" name="Freeform 77">
              <a:extLst>
                <a:ext uri="{FF2B5EF4-FFF2-40B4-BE49-F238E27FC236}">
                  <a16:creationId xmlns:a16="http://schemas.microsoft.com/office/drawing/2014/main" id="{46CA4408-75B2-2646-8C5B-27ACBD3048D4}"/>
                </a:ext>
              </a:extLst>
            </p:cNvPr>
            <p:cNvSpPr>
              <a:spLocks/>
            </p:cNvSpPr>
            <p:nvPr/>
          </p:nvSpPr>
          <p:spPr bwMode="auto">
            <a:xfrm>
              <a:off x="10344150" y="5458620"/>
              <a:ext cx="104776" cy="101600"/>
            </a:xfrm>
            <a:custGeom>
              <a:avLst/>
              <a:gdLst>
                <a:gd name="T0" fmla="*/ 85 w 97"/>
                <a:gd name="T1" fmla="*/ 0 h 97"/>
                <a:gd name="T2" fmla="*/ 12 w 97"/>
                <a:gd name="T3" fmla="*/ 0 h 97"/>
                <a:gd name="T4" fmla="*/ 8 w 97"/>
                <a:gd name="T5" fmla="*/ 0 h 97"/>
                <a:gd name="T6" fmla="*/ 3 w 97"/>
                <a:gd name="T7" fmla="*/ 3 h 97"/>
                <a:gd name="T8" fmla="*/ 1 w 97"/>
                <a:gd name="T9" fmla="*/ 6 h 97"/>
                <a:gd name="T10" fmla="*/ 0 w 97"/>
                <a:gd name="T11" fmla="*/ 12 h 97"/>
                <a:gd name="T12" fmla="*/ 0 w 97"/>
                <a:gd name="T13" fmla="*/ 85 h 97"/>
                <a:gd name="T14" fmla="*/ 1 w 97"/>
                <a:gd name="T15" fmla="*/ 89 h 97"/>
                <a:gd name="T16" fmla="*/ 3 w 97"/>
                <a:gd name="T17" fmla="*/ 94 h 97"/>
                <a:gd name="T18" fmla="*/ 8 w 97"/>
                <a:gd name="T19" fmla="*/ 96 h 97"/>
                <a:gd name="T20" fmla="*/ 12 w 97"/>
                <a:gd name="T21" fmla="*/ 97 h 97"/>
                <a:gd name="T22" fmla="*/ 85 w 97"/>
                <a:gd name="T23" fmla="*/ 97 h 97"/>
                <a:gd name="T24" fmla="*/ 91 w 97"/>
                <a:gd name="T25" fmla="*/ 96 h 97"/>
                <a:gd name="T26" fmla="*/ 94 w 97"/>
                <a:gd name="T27" fmla="*/ 94 h 97"/>
                <a:gd name="T28" fmla="*/ 97 w 97"/>
                <a:gd name="T29" fmla="*/ 89 h 97"/>
                <a:gd name="T30" fmla="*/ 97 w 97"/>
                <a:gd name="T31" fmla="*/ 85 h 97"/>
                <a:gd name="T32" fmla="*/ 97 w 97"/>
                <a:gd name="T33" fmla="*/ 12 h 97"/>
                <a:gd name="T34" fmla="*/ 97 w 97"/>
                <a:gd name="T35" fmla="*/ 6 h 97"/>
                <a:gd name="T36" fmla="*/ 94 w 97"/>
                <a:gd name="T37" fmla="*/ 3 h 97"/>
                <a:gd name="T38" fmla="*/ 91 w 97"/>
                <a:gd name="T39" fmla="*/ 0 h 97"/>
                <a:gd name="T40" fmla="*/ 85 w 9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7">
                  <a:moveTo>
                    <a:pt x="85" y="0"/>
                  </a:moveTo>
                  <a:lnTo>
                    <a:pt x="12" y="0"/>
                  </a:lnTo>
                  <a:lnTo>
                    <a:pt x="8" y="0"/>
                  </a:lnTo>
                  <a:lnTo>
                    <a:pt x="3" y="3"/>
                  </a:lnTo>
                  <a:lnTo>
                    <a:pt x="1" y="6"/>
                  </a:lnTo>
                  <a:lnTo>
                    <a:pt x="0" y="12"/>
                  </a:lnTo>
                  <a:lnTo>
                    <a:pt x="0" y="85"/>
                  </a:lnTo>
                  <a:lnTo>
                    <a:pt x="1" y="89"/>
                  </a:lnTo>
                  <a:lnTo>
                    <a:pt x="3" y="94"/>
                  </a:lnTo>
                  <a:lnTo>
                    <a:pt x="8" y="96"/>
                  </a:lnTo>
                  <a:lnTo>
                    <a:pt x="12" y="97"/>
                  </a:lnTo>
                  <a:lnTo>
                    <a:pt x="85" y="97"/>
                  </a:lnTo>
                  <a:lnTo>
                    <a:pt x="91" y="96"/>
                  </a:lnTo>
                  <a:lnTo>
                    <a:pt x="94" y="94"/>
                  </a:lnTo>
                  <a:lnTo>
                    <a:pt x="97" y="89"/>
                  </a:lnTo>
                  <a:lnTo>
                    <a:pt x="97" y="85"/>
                  </a:lnTo>
                  <a:lnTo>
                    <a:pt x="97" y="12"/>
                  </a:lnTo>
                  <a:lnTo>
                    <a:pt x="97" y="6"/>
                  </a:lnTo>
                  <a:lnTo>
                    <a:pt x="94" y="3"/>
                  </a:lnTo>
                  <a:lnTo>
                    <a:pt x="91" y="0"/>
                  </a:lnTo>
                  <a:lnTo>
                    <a:pt x="8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5" name="Freeform 78">
              <a:extLst>
                <a:ext uri="{FF2B5EF4-FFF2-40B4-BE49-F238E27FC236}">
                  <a16:creationId xmlns:a16="http://schemas.microsoft.com/office/drawing/2014/main" id="{C6B52242-2444-114C-8B14-2436CC4E52D6}"/>
                </a:ext>
              </a:extLst>
            </p:cNvPr>
            <p:cNvSpPr>
              <a:spLocks/>
            </p:cNvSpPr>
            <p:nvPr/>
          </p:nvSpPr>
          <p:spPr bwMode="auto">
            <a:xfrm>
              <a:off x="10655300" y="5303044"/>
              <a:ext cx="101600" cy="257176"/>
            </a:xfrm>
            <a:custGeom>
              <a:avLst/>
              <a:gdLst>
                <a:gd name="T0" fmla="*/ 85 w 97"/>
                <a:gd name="T1" fmla="*/ 0 h 244"/>
                <a:gd name="T2" fmla="*/ 12 w 97"/>
                <a:gd name="T3" fmla="*/ 0 h 244"/>
                <a:gd name="T4" fmla="*/ 7 w 97"/>
                <a:gd name="T5" fmla="*/ 1 h 244"/>
                <a:gd name="T6" fmla="*/ 3 w 97"/>
                <a:gd name="T7" fmla="*/ 3 h 244"/>
                <a:gd name="T8" fmla="*/ 1 w 97"/>
                <a:gd name="T9" fmla="*/ 8 h 244"/>
                <a:gd name="T10" fmla="*/ 0 w 97"/>
                <a:gd name="T11" fmla="*/ 13 h 244"/>
                <a:gd name="T12" fmla="*/ 0 w 97"/>
                <a:gd name="T13" fmla="*/ 232 h 244"/>
                <a:gd name="T14" fmla="*/ 1 w 97"/>
                <a:gd name="T15" fmla="*/ 236 h 244"/>
                <a:gd name="T16" fmla="*/ 3 w 97"/>
                <a:gd name="T17" fmla="*/ 241 h 244"/>
                <a:gd name="T18" fmla="*/ 7 w 97"/>
                <a:gd name="T19" fmla="*/ 243 h 244"/>
                <a:gd name="T20" fmla="*/ 12 w 97"/>
                <a:gd name="T21" fmla="*/ 244 h 244"/>
                <a:gd name="T22" fmla="*/ 85 w 97"/>
                <a:gd name="T23" fmla="*/ 244 h 244"/>
                <a:gd name="T24" fmla="*/ 89 w 97"/>
                <a:gd name="T25" fmla="*/ 243 h 244"/>
                <a:gd name="T26" fmla="*/ 94 w 97"/>
                <a:gd name="T27" fmla="*/ 241 h 244"/>
                <a:gd name="T28" fmla="*/ 96 w 97"/>
                <a:gd name="T29" fmla="*/ 236 h 244"/>
                <a:gd name="T30" fmla="*/ 97 w 97"/>
                <a:gd name="T31" fmla="*/ 232 h 244"/>
                <a:gd name="T32" fmla="*/ 97 w 97"/>
                <a:gd name="T33" fmla="*/ 13 h 244"/>
                <a:gd name="T34" fmla="*/ 96 w 97"/>
                <a:gd name="T35" fmla="*/ 8 h 244"/>
                <a:gd name="T36" fmla="*/ 94 w 97"/>
                <a:gd name="T37" fmla="*/ 3 h 244"/>
                <a:gd name="T38" fmla="*/ 89 w 97"/>
                <a:gd name="T39" fmla="*/ 1 h 244"/>
                <a:gd name="T40" fmla="*/ 85 w 97"/>
                <a:gd name="T41"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244">
                  <a:moveTo>
                    <a:pt x="85" y="0"/>
                  </a:moveTo>
                  <a:lnTo>
                    <a:pt x="12" y="0"/>
                  </a:lnTo>
                  <a:lnTo>
                    <a:pt x="7" y="1"/>
                  </a:lnTo>
                  <a:lnTo>
                    <a:pt x="3" y="3"/>
                  </a:lnTo>
                  <a:lnTo>
                    <a:pt x="1" y="8"/>
                  </a:lnTo>
                  <a:lnTo>
                    <a:pt x="0" y="13"/>
                  </a:lnTo>
                  <a:lnTo>
                    <a:pt x="0" y="232"/>
                  </a:lnTo>
                  <a:lnTo>
                    <a:pt x="1" y="236"/>
                  </a:lnTo>
                  <a:lnTo>
                    <a:pt x="3" y="241"/>
                  </a:lnTo>
                  <a:lnTo>
                    <a:pt x="7" y="243"/>
                  </a:lnTo>
                  <a:lnTo>
                    <a:pt x="12" y="244"/>
                  </a:lnTo>
                  <a:lnTo>
                    <a:pt x="85" y="244"/>
                  </a:lnTo>
                  <a:lnTo>
                    <a:pt x="89" y="243"/>
                  </a:lnTo>
                  <a:lnTo>
                    <a:pt x="94" y="241"/>
                  </a:lnTo>
                  <a:lnTo>
                    <a:pt x="96" y="236"/>
                  </a:lnTo>
                  <a:lnTo>
                    <a:pt x="97" y="232"/>
                  </a:lnTo>
                  <a:lnTo>
                    <a:pt x="97" y="13"/>
                  </a:lnTo>
                  <a:lnTo>
                    <a:pt x="96" y="8"/>
                  </a:lnTo>
                  <a:lnTo>
                    <a:pt x="94" y="3"/>
                  </a:lnTo>
                  <a:lnTo>
                    <a:pt x="89" y="1"/>
                  </a:lnTo>
                  <a:lnTo>
                    <a:pt x="8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6" name="Freeform 79">
              <a:extLst>
                <a:ext uri="{FF2B5EF4-FFF2-40B4-BE49-F238E27FC236}">
                  <a16:creationId xmlns:a16="http://schemas.microsoft.com/office/drawing/2014/main" id="{2DD03A20-1F97-174C-B6CB-EB09D2294325}"/>
                </a:ext>
              </a:extLst>
            </p:cNvPr>
            <p:cNvSpPr>
              <a:spLocks/>
            </p:cNvSpPr>
            <p:nvPr/>
          </p:nvSpPr>
          <p:spPr bwMode="auto">
            <a:xfrm>
              <a:off x="10499726" y="5404644"/>
              <a:ext cx="104776" cy="155576"/>
            </a:xfrm>
            <a:custGeom>
              <a:avLst/>
              <a:gdLst>
                <a:gd name="T0" fmla="*/ 85 w 98"/>
                <a:gd name="T1" fmla="*/ 0 h 147"/>
                <a:gd name="T2" fmla="*/ 13 w 98"/>
                <a:gd name="T3" fmla="*/ 0 h 147"/>
                <a:gd name="T4" fmla="*/ 7 w 98"/>
                <a:gd name="T5" fmla="*/ 1 h 147"/>
                <a:gd name="T6" fmla="*/ 4 w 98"/>
                <a:gd name="T7" fmla="*/ 5 h 147"/>
                <a:gd name="T8" fmla="*/ 1 w 98"/>
                <a:gd name="T9" fmla="*/ 8 h 147"/>
                <a:gd name="T10" fmla="*/ 0 w 98"/>
                <a:gd name="T11" fmla="*/ 13 h 147"/>
                <a:gd name="T12" fmla="*/ 0 w 98"/>
                <a:gd name="T13" fmla="*/ 135 h 147"/>
                <a:gd name="T14" fmla="*/ 1 w 98"/>
                <a:gd name="T15" fmla="*/ 139 h 147"/>
                <a:gd name="T16" fmla="*/ 4 w 98"/>
                <a:gd name="T17" fmla="*/ 144 h 147"/>
                <a:gd name="T18" fmla="*/ 7 w 98"/>
                <a:gd name="T19" fmla="*/ 146 h 147"/>
                <a:gd name="T20" fmla="*/ 13 w 98"/>
                <a:gd name="T21" fmla="*/ 147 h 147"/>
                <a:gd name="T22" fmla="*/ 85 w 98"/>
                <a:gd name="T23" fmla="*/ 147 h 147"/>
                <a:gd name="T24" fmla="*/ 91 w 98"/>
                <a:gd name="T25" fmla="*/ 146 h 147"/>
                <a:gd name="T26" fmla="*/ 95 w 98"/>
                <a:gd name="T27" fmla="*/ 144 h 147"/>
                <a:gd name="T28" fmla="*/ 97 w 98"/>
                <a:gd name="T29" fmla="*/ 139 h 147"/>
                <a:gd name="T30" fmla="*/ 98 w 98"/>
                <a:gd name="T31" fmla="*/ 135 h 147"/>
                <a:gd name="T32" fmla="*/ 98 w 98"/>
                <a:gd name="T33" fmla="*/ 13 h 147"/>
                <a:gd name="T34" fmla="*/ 97 w 98"/>
                <a:gd name="T35" fmla="*/ 8 h 147"/>
                <a:gd name="T36" fmla="*/ 95 w 98"/>
                <a:gd name="T37" fmla="*/ 5 h 147"/>
                <a:gd name="T38" fmla="*/ 91 w 98"/>
                <a:gd name="T39" fmla="*/ 1 h 147"/>
                <a:gd name="T40" fmla="*/ 85 w 98"/>
                <a:gd name="T41"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147">
                  <a:moveTo>
                    <a:pt x="85" y="0"/>
                  </a:moveTo>
                  <a:lnTo>
                    <a:pt x="13" y="0"/>
                  </a:lnTo>
                  <a:lnTo>
                    <a:pt x="7" y="1"/>
                  </a:lnTo>
                  <a:lnTo>
                    <a:pt x="4" y="5"/>
                  </a:lnTo>
                  <a:lnTo>
                    <a:pt x="1" y="8"/>
                  </a:lnTo>
                  <a:lnTo>
                    <a:pt x="0" y="13"/>
                  </a:lnTo>
                  <a:lnTo>
                    <a:pt x="0" y="135"/>
                  </a:lnTo>
                  <a:lnTo>
                    <a:pt x="1" y="139"/>
                  </a:lnTo>
                  <a:lnTo>
                    <a:pt x="4" y="144"/>
                  </a:lnTo>
                  <a:lnTo>
                    <a:pt x="7" y="146"/>
                  </a:lnTo>
                  <a:lnTo>
                    <a:pt x="13" y="147"/>
                  </a:lnTo>
                  <a:lnTo>
                    <a:pt x="85" y="147"/>
                  </a:lnTo>
                  <a:lnTo>
                    <a:pt x="91" y="146"/>
                  </a:lnTo>
                  <a:lnTo>
                    <a:pt x="95" y="144"/>
                  </a:lnTo>
                  <a:lnTo>
                    <a:pt x="97" y="139"/>
                  </a:lnTo>
                  <a:lnTo>
                    <a:pt x="98" y="135"/>
                  </a:lnTo>
                  <a:lnTo>
                    <a:pt x="98" y="13"/>
                  </a:lnTo>
                  <a:lnTo>
                    <a:pt x="97" y="8"/>
                  </a:lnTo>
                  <a:lnTo>
                    <a:pt x="95" y="5"/>
                  </a:lnTo>
                  <a:lnTo>
                    <a:pt x="91" y="1"/>
                  </a:lnTo>
                  <a:lnTo>
                    <a:pt x="8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7" name="Freeform 80">
              <a:extLst>
                <a:ext uri="{FF2B5EF4-FFF2-40B4-BE49-F238E27FC236}">
                  <a16:creationId xmlns:a16="http://schemas.microsoft.com/office/drawing/2014/main" id="{9F0AD4E6-3A7C-6944-999D-4CD709D8A2C1}"/>
                </a:ext>
              </a:extLst>
            </p:cNvPr>
            <p:cNvSpPr>
              <a:spLocks/>
            </p:cNvSpPr>
            <p:nvPr/>
          </p:nvSpPr>
          <p:spPr bwMode="auto">
            <a:xfrm>
              <a:off x="10810876" y="5147471"/>
              <a:ext cx="101600" cy="412750"/>
            </a:xfrm>
            <a:custGeom>
              <a:avLst/>
              <a:gdLst>
                <a:gd name="T0" fmla="*/ 85 w 97"/>
                <a:gd name="T1" fmla="*/ 0 h 390"/>
                <a:gd name="T2" fmla="*/ 11 w 97"/>
                <a:gd name="T3" fmla="*/ 0 h 390"/>
                <a:gd name="T4" fmla="*/ 7 w 97"/>
                <a:gd name="T5" fmla="*/ 1 h 390"/>
                <a:gd name="T6" fmla="*/ 3 w 97"/>
                <a:gd name="T7" fmla="*/ 3 h 390"/>
                <a:gd name="T8" fmla="*/ 1 w 97"/>
                <a:gd name="T9" fmla="*/ 8 h 390"/>
                <a:gd name="T10" fmla="*/ 0 w 97"/>
                <a:gd name="T11" fmla="*/ 12 h 390"/>
                <a:gd name="T12" fmla="*/ 0 w 97"/>
                <a:gd name="T13" fmla="*/ 378 h 390"/>
                <a:gd name="T14" fmla="*/ 1 w 97"/>
                <a:gd name="T15" fmla="*/ 382 h 390"/>
                <a:gd name="T16" fmla="*/ 3 w 97"/>
                <a:gd name="T17" fmla="*/ 387 h 390"/>
                <a:gd name="T18" fmla="*/ 7 w 97"/>
                <a:gd name="T19" fmla="*/ 389 h 390"/>
                <a:gd name="T20" fmla="*/ 11 w 97"/>
                <a:gd name="T21" fmla="*/ 390 h 390"/>
                <a:gd name="T22" fmla="*/ 85 w 97"/>
                <a:gd name="T23" fmla="*/ 390 h 390"/>
                <a:gd name="T24" fmla="*/ 89 w 97"/>
                <a:gd name="T25" fmla="*/ 389 h 390"/>
                <a:gd name="T26" fmla="*/ 94 w 97"/>
                <a:gd name="T27" fmla="*/ 387 h 390"/>
                <a:gd name="T28" fmla="*/ 96 w 97"/>
                <a:gd name="T29" fmla="*/ 382 h 390"/>
                <a:gd name="T30" fmla="*/ 97 w 97"/>
                <a:gd name="T31" fmla="*/ 378 h 390"/>
                <a:gd name="T32" fmla="*/ 97 w 97"/>
                <a:gd name="T33" fmla="*/ 12 h 390"/>
                <a:gd name="T34" fmla="*/ 96 w 97"/>
                <a:gd name="T35" fmla="*/ 8 h 390"/>
                <a:gd name="T36" fmla="*/ 94 w 97"/>
                <a:gd name="T37" fmla="*/ 3 h 390"/>
                <a:gd name="T38" fmla="*/ 89 w 97"/>
                <a:gd name="T39" fmla="*/ 1 h 390"/>
                <a:gd name="T40" fmla="*/ 85 w 97"/>
                <a:gd name="T41"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390">
                  <a:moveTo>
                    <a:pt x="85" y="0"/>
                  </a:moveTo>
                  <a:lnTo>
                    <a:pt x="11" y="0"/>
                  </a:lnTo>
                  <a:lnTo>
                    <a:pt x="7" y="1"/>
                  </a:lnTo>
                  <a:lnTo>
                    <a:pt x="3" y="3"/>
                  </a:lnTo>
                  <a:lnTo>
                    <a:pt x="1" y="8"/>
                  </a:lnTo>
                  <a:lnTo>
                    <a:pt x="0" y="12"/>
                  </a:lnTo>
                  <a:lnTo>
                    <a:pt x="0" y="378"/>
                  </a:lnTo>
                  <a:lnTo>
                    <a:pt x="1" y="382"/>
                  </a:lnTo>
                  <a:lnTo>
                    <a:pt x="3" y="387"/>
                  </a:lnTo>
                  <a:lnTo>
                    <a:pt x="7" y="389"/>
                  </a:lnTo>
                  <a:lnTo>
                    <a:pt x="11" y="390"/>
                  </a:lnTo>
                  <a:lnTo>
                    <a:pt x="85" y="390"/>
                  </a:lnTo>
                  <a:lnTo>
                    <a:pt x="89" y="389"/>
                  </a:lnTo>
                  <a:lnTo>
                    <a:pt x="94" y="387"/>
                  </a:lnTo>
                  <a:lnTo>
                    <a:pt x="96" y="382"/>
                  </a:lnTo>
                  <a:lnTo>
                    <a:pt x="97" y="378"/>
                  </a:lnTo>
                  <a:lnTo>
                    <a:pt x="97" y="12"/>
                  </a:lnTo>
                  <a:lnTo>
                    <a:pt x="96" y="8"/>
                  </a:lnTo>
                  <a:lnTo>
                    <a:pt x="94" y="3"/>
                  </a:lnTo>
                  <a:lnTo>
                    <a:pt x="89" y="1"/>
                  </a:lnTo>
                  <a:lnTo>
                    <a:pt x="8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8" name="Freeform 81">
              <a:extLst>
                <a:ext uri="{FF2B5EF4-FFF2-40B4-BE49-F238E27FC236}">
                  <a16:creationId xmlns:a16="http://schemas.microsoft.com/office/drawing/2014/main" id="{B91B3879-E1A9-F141-A598-7577DB06C47B}"/>
                </a:ext>
              </a:extLst>
            </p:cNvPr>
            <p:cNvSpPr>
              <a:spLocks/>
            </p:cNvSpPr>
            <p:nvPr/>
          </p:nvSpPr>
          <p:spPr bwMode="auto">
            <a:xfrm>
              <a:off x="10963276" y="4941095"/>
              <a:ext cx="104776" cy="619126"/>
            </a:xfrm>
            <a:custGeom>
              <a:avLst/>
              <a:gdLst>
                <a:gd name="T0" fmla="*/ 94 w 99"/>
                <a:gd name="T1" fmla="*/ 3 h 584"/>
                <a:gd name="T2" fmla="*/ 91 w 99"/>
                <a:gd name="T3" fmla="*/ 0 h 584"/>
                <a:gd name="T4" fmla="*/ 86 w 99"/>
                <a:gd name="T5" fmla="*/ 0 h 584"/>
                <a:gd name="T6" fmla="*/ 13 w 99"/>
                <a:gd name="T7" fmla="*/ 0 h 584"/>
                <a:gd name="T8" fmla="*/ 8 w 99"/>
                <a:gd name="T9" fmla="*/ 0 h 584"/>
                <a:gd name="T10" fmla="*/ 5 w 99"/>
                <a:gd name="T11" fmla="*/ 3 h 584"/>
                <a:gd name="T12" fmla="*/ 1 w 99"/>
                <a:gd name="T13" fmla="*/ 6 h 584"/>
                <a:gd name="T14" fmla="*/ 0 w 99"/>
                <a:gd name="T15" fmla="*/ 12 h 584"/>
                <a:gd name="T16" fmla="*/ 0 w 99"/>
                <a:gd name="T17" fmla="*/ 572 h 584"/>
                <a:gd name="T18" fmla="*/ 1 w 99"/>
                <a:gd name="T19" fmla="*/ 576 h 584"/>
                <a:gd name="T20" fmla="*/ 5 w 99"/>
                <a:gd name="T21" fmla="*/ 581 h 584"/>
                <a:gd name="T22" fmla="*/ 8 w 99"/>
                <a:gd name="T23" fmla="*/ 583 h 584"/>
                <a:gd name="T24" fmla="*/ 13 w 99"/>
                <a:gd name="T25" fmla="*/ 584 h 584"/>
                <a:gd name="T26" fmla="*/ 86 w 99"/>
                <a:gd name="T27" fmla="*/ 584 h 584"/>
                <a:gd name="T28" fmla="*/ 91 w 99"/>
                <a:gd name="T29" fmla="*/ 583 h 584"/>
                <a:gd name="T30" fmla="*/ 94 w 99"/>
                <a:gd name="T31" fmla="*/ 581 h 584"/>
                <a:gd name="T32" fmla="*/ 98 w 99"/>
                <a:gd name="T33" fmla="*/ 576 h 584"/>
                <a:gd name="T34" fmla="*/ 99 w 99"/>
                <a:gd name="T35" fmla="*/ 572 h 584"/>
                <a:gd name="T36" fmla="*/ 99 w 99"/>
                <a:gd name="T37" fmla="*/ 12 h 584"/>
                <a:gd name="T38" fmla="*/ 98 w 99"/>
                <a:gd name="T39" fmla="*/ 6 h 584"/>
                <a:gd name="T40" fmla="*/ 94 w 99"/>
                <a:gd name="T41" fmla="*/ 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9" h="584">
                  <a:moveTo>
                    <a:pt x="94" y="3"/>
                  </a:moveTo>
                  <a:lnTo>
                    <a:pt x="91" y="0"/>
                  </a:lnTo>
                  <a:lnTo>
                    <a:pt x="86" y="0"/>
                  </a:lnTo>
                  <a:lnTo>
                    <a:pt x="13" y="0"/>
                  </a:lnTo>
                  <a:lnTo>
                    <a:pt x="8" y="0"/>
                  </a:lnTo>
                  <a:lnTo>
                    <a:pt x="5" y="3"/>
                  </a:lnTo>
                  <a:lnTo>
                    <a:pt x="1" y="6"/>
                  </a:lnTo>
                  <a:lnTo>
                    <a:pt x="0" y="12"/>
                  </a:lnTo>
                  <a:lnTo>
                    <a:pt x="0" y="572"/>
                  </a:lnTo>
                  <a:lnTo>
                    <a:pt x="1" y="576"/>
                  </a:lnTo>
                  <a:lnTo>
                    <a:pt x="5" y="581"/>
                  </a:lnTo>
                  <a:lnTo>
                    <a:pt x="8" y="583"/>
                  </a:lnTo>
                  <a:lnTo>
                    <a:pt x="13" y="584"/>
                  </a:lnTo>
                  <a:lnTo>
                    <a:pt x="86" y="584"/>
                  </a:lnTo>
                  <a:lnTo>
                    <a:pt x="91" y="583"/>
                  </a:lnTo>
                  <a:lnTo>
                    <a:pt x="94" y="581"/>
                  </a:lnTo>
                  <a:lnTo>
                    <a:pt x="98" y="576"/>
                  </a:lnTo>
                  <a:lnTo>
                    <a:pt x="99" y="572"/>
                  </a:lnTo>
                  <a:lnTo>
                    <a:pt x="99" y="12"/>
                  </a:lnTo>
                  <a:lnTo>
                    <a:pt x="98" y="6"/>
                  </a:lnTo>
                  <a:lnTo>
                    <a:pt x="94" y="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grpSp>
      <p:sp>
        <p:nvSpPr>
          <p:cNvPr id="79" name="Freeform 82">
            <a:extLst>
              <a:ext uri="{FF2B5EF4-FFF2-40B4-BE49-F238E27FC236}">
                <a16:creationId xmlns:a16="http://schemas.microsoft.com/office/drawing/2014/main" id="{0964275C-5B74-4349-B886-8CB36AA84877}"/>
              </a:ext>
            </a:extLst>
          </p:cNvPr>
          <p:cNvSpPr>
            <a:spLocks/>
          </p:cNvSpPr>
          <p:nvPr/>
        </p:nvSpPr>
        <p:spPr bwMode="auto">
          <a:xfrm>
            <a:off x="20830712" y="5292628"/>
            <a:ext cx="359594" cy="714804"/>
          </a:xfrm>
          <a:custGeom>
            <a:avLst/>
            <a:gdLst>
              <a:gd name="T0" fmla="*/ 203 w 244"/>
              <a:gd name="T1" fmla="*/ 25 h 487"/>
              <a:gd name="T2" fmla="*/ 185 w 244"/>
              <a:gd name="T3" fmla="*/ 12 h 487"/>
              <a:gd name="T4" fmla="*/ 166 w 244"/>
              <a:gd name="T5" fmla="*/ 5 h 487"/>
              <a:gd name="T6" fmla="*/ 146 w 244"/>
              <a:gd name="T7" fmla="*/ 0 h 487"/>
              <a:gd name="T8" fmla="*/ 13 w 244"/>
              <a:gd name="T9" fmla="*/ 0 h 487"/>
              <a:gd name="T10" fmla="*/ 4 w 244"/>
              <a:gd name="T11" fmla="*/ 3 h 487"/>
              <a:gd name="T12" fmla="*/ 1 w 244"/>
              <a:gd name="T13" fmla="*/ 10 h 487"/>
              <a:gd name="T14" fmla="*/ 0 w 244"/>
              <a:gd name="T15" fmla="*/ 19 h 487"/>
              <a:gd name="T16" fmla="*/ 0 w 244"/>
              <a:gd name="T17" fmla="*/ 29 h 487"/>
              <a:gd name="T18" fmla="*/ 0 w 244"/>
              <a:gd name="T19" fmla="*/ 37 h 487"/>
              <a:gd name="T20" fmla="*/ 1 w 244"/>
              <a:gd name="T21" fmla="*/ 42 h 487"/>
              <a:gd name="T22" fmla="*/ 4 w 244"/>
              <a:gd name="T23" fmla="*/ 45 h 487"/>
              <a:gd name="T24" fmla="*/ 6 w 244"/>
              <a:gd name="T25" fmla="*/ 47 h 487"/>
              <a:gd name="T26" fmla="*/ 11 w 244"/>
              <a:gd name="T27" fmla="*/ 48 h 487"/>
              <a:gd name="T28" fmla="*/ 16 w 244"/>
              <a:gd name="T29" fmla="*/ 49 h 487"/>
              <a:gd name="T30" fmla="*/ 140 w 244"/>
              <a:gd name="T31" fmla="*/ 49 h 487"/>
              <a:gd name="T32" fmla="*/ 152 w 244"/>
              <a:gd name="T33" fmla="*/ 51 h 487"/>
              <a:gd name="T34" fmla="*/ 163 w 244"/>
              <a:gd name="T35" fmla="*/ 56 h 487"/>
              <a:gd name="T36" fmla="*/ 173 w 244"/>
              <a:gd name="T37" fmla="*/ 63 h 487"/>
              <a:gd name="T38" fmla="*/ 181 w 244"/>
              <a:gd name="T39" fmla="*/ 72 h 487"/>
              <a:gd name="T40" fmla="*/ 188 w 244"/>
              <a:gd name="T41" fmla="*/ 81 h 487"/>
              <a:gd name="T42" fmla="*/ 192 w 244"/>
              <a:gd name="T43" fmla="*/ 92 h 487"/>
              <a:gd name="T44" fmla="*/ 195 w 244"/>
              <a:gd name="T45" fmla="*/ 103 h 487"/>
              <a:gd name="T46" fmla="*/ 195 w 244"/>
              <a:gd name="T47" fmla="*/ 377 h 487"/>
              <a:gd name="T48" fmla="*/ 194 w 244"/>
              <a:gd name="T49" fmla="*/ 389 h 487"/>
              <a:gd name="T50" fmla="*/ 191 w 244"/>
              <a:gd name="T51" fmla="*/ 401 h 487"/>
              <a:gd name="T52" fmla="*/ 185 w 244"/>
              <a:gd name="T53" fmla="*/ 411 h 487"/>
              <a:gd name="T54" fmla="*/ 177 w 244"/>
              <a:gd name="T55" fmla="*/ 420 h 487"/>
              <a:gd name="T56" fmla="*/ 168 w 244"/>
              <a:gd name="T57" fmla="*/ 428 h 487"/>
              <a:gd name="T58" fmla="*/ 157 w 244"/>
              <a:gd name="T59" fmla="*/ 433 h 487"/>
              <a:gd name="T60" fmla="*/ 147 w 244"/>
              <a:gd name="T61" fmla="*/ 438 h 487"/>
              <a:gd name="T62" fmla="*/ 134 w 244"/>
              <a:gd name="T63" fmla="*/ 439 h 487"/>
              <a:gd name="T64" fmla="*/ 8 w 244"/>
              <a:gd name="T65" fmla="*/ 439 h 487"/>
              <a:gd name="T66" fmla="*/ 2 w 244"/>
              <a:gd name="T67" fmla="*/ 444 h 487"/>
              <a:gd name="T68" fmla="*/ 0 w 244"/>
              <a:gd name="T69" fmla="*/ 453 h 487"/>
              <a:gd name="T70" fmla="*/ 0 w 244"/>
              <a:gd name="T71" fmla="*/ 462 h 487"/>
              <a:gd name="T72" fmla="*/ 0 w 244"/>
              <a:gd name="T73" fmla="*/ 472 h 487"/>
              <a:gd name="T74" fmla="*/ 1 w 244"/>
              <a:gd name="T75" fmla="*/ 480 h 487"/>
              <a:gd name="T76" fmla="*/ 7 w 244"/>
              <a:gd name="T77" fmla="*/ 486 h 487"/>
              <a:gd name="T78" fmla="*/ 134 w 244"/>
              <a:gd name="T79" fmla="*/ 487 h 487"/>
              <a:gd name="T80" fmla="*/ 156 w 244"/>
              <a:gd name="T81" fmla="*/ 485 h 487"/>
              <a:gd name="T82" fmla="*/ 176 w 244"/>
              <a:gd name="T83" fmla="*/ 479 h 487"/>
              <a:gd name="T84" fmla="*/ 195 w 244"/>
              <a:gd name="T85" fmla="*/ 469 h 487"/>
              <a:gd name="T86" fmla="*/ 211 w 244"/>
              <a:gd name="T87" fmla="*/ 455 h 487"/>
              <a:gd name="T88" fmla="*/ 225 w 244"/>
              <a:gd name="T89" fmla="*/ 438 h 487"/>
              <a:gd name="T90" fmla="*/ 235 w 244"/>
              <a:gd name="T91" fmla="*/ 419 h 487"/>
              <a:gd name="T92" fmla="*/ 242 w 244"/>
              <a:gd name="T93" fmla="*/ 399 h 487"/>
              <a:gd name="T94" fmla="*/ 244 w 244"/>
              <a:gd name="T95" fmla="*/ 377 h 487"/>
              <a:gd name="T96" fmla="*/ 243 w 244"/>
              <a:gd name="T97" fmla="*/ 99 h 487"/>
              <a:gd name="T98" fmla="*/ 239 w 244"/>
              <a:gd name="T99" fmla="*/ 77 h 487"/>
              <a:gd name="T100" fmla="*/ 231 w 244"/>
              <a:gd name="T101" fmla="*/ 59 h 487"/>
              <a:gd name="T102" fmla="*/ 219 w 244"/>
              <a:gd name="T103" fmla="*/ 4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4" h="487">
                <a:moveTo>
                  <a:pt x="211" y="32"/>
                </a:moveTo>
                <a:lnTo>
                  <a:pt x="203" y="25"/>
                </a:lnTo>
                <a:lnTo>
                  <a:pt x="194" y="18"/>
                </a:lnTo>
                <a:lnTo>
                  <a:pt x="185" y="12"/>
                </a:lnTo>
                <a:lnTo>
                  <a:pt x="176" y="8"/>
                </a:lnTo>
                <a:lnTo>
                  <a:pt x="166" y="5"/>
                </a:lnTo>
                <a:lnTo>
                  <a:pt x="156" y="3"/>
                </a:lnTo>
                <a:lnTo>
                  <a:pt x="146" y="0"/>
                </a:lnTo>
                <a:lnTo>
                  <a:pt x="134" y="0"/>
                </a:lnTo>
                <a:lnTo>
                  <a:pt x="13" y="0"/>
                </a:lnTo>
                <a:lnTo>
                  <a:pt x="8" y="0"/>
                </a:lnTo>
                <a:lnTo>
                  <a:pt x="4" y="3"/>
                </a:lnTo>
                <a:lnTo>
                  <a:pt x="2" y="6"/>
                </a:lnTo>
                <a:lnTo>
                  <a:pt x="1" y="10"/>
                </a:lnTo>
                <a:lnTo>
                  <a:pt x="0" y="15"/>
                </a:lnTo>
                <a:lnTo>
                  <a:pt x="0" y="19"/>
                </a:lnTo>
                <a:lnTo>
                  <a:pt x="0" y="23"/>
                </a:lnTo>
                <a:lnTo>
                  <a:pt x="0" y="29"/>
                </a:lnTo>
                <a:lnTo>
                  <a:pt x="0" y="34"/>
                </a:lnTo>
                <a:lnTo>
                  <a:pt x="0" y="37"/>
                </a:lnTo>
                <a:lnTo>
                  <a:pt x="1" y="39"/>
                </a:lnTo>
                <a:lnTo>
                  <a:pt x="1" y="42"/>
                </a:lnTo>
                <a:lnTo>
                  <a:pt x="2" y="44"/>
                </a:lnTo>
                <a:lnTo>
                  <a:pt x="4" y="45"/>
                </a:lnTo>
                <a:lnTo>
                  <a:pt x="6" y="47"/>
                </a:lnTo>
                <a:lnTo>
                  <a:pt x="6" y="47"/>
                </a:lnTo>
                <a:lnTo>
                  <a:pt x="7" y="48"/>
                </a:lnTo>
                <a:lnTo>
                  <a:pt x="11" y="48"/>
                </a:lnTo>
                <a:lnTo>
                  <a:pt x="15" y="49"/>
                </a:lnTo>
                <a:lnTo>
                  <a:pt x="16" y="49"/>
                </a:lnTo>
                <a:lnTo>
                  <a:pt x="134" y="49"/>
                </a:lnTo>
                <a:lnTo>
                  <a:pt x="140" y="49"/>
                </a:lnTo>
                <a:lnTo>
                  <a:pt x="147" y="50"/>
                </a:lnTo>
                <a:lnTo>
                  <a:pt x="152" y="51"/>
                </a:lnTo>
                <a:lnTo>
                  <a:pt x="157" y="53"/>
                </a:lnTo>
                <a:lnTo>
                  <a:pt x="163" y="56"/>
                </a:lnTo>
                <a:lnTo>
                  <a:pt x="168" y="59"/>
                </a:lnTo>
                <a:lnTo>
                  <a:pt x="173" y="63"/>
                </a:lnTo>
                <a:lnTo>
                  <a:pt x="177" y="66"/>
                </a:lnTo>
                <a:lnTo>
                  <a:pt x="181" y="72"/>
                </a:lnTo>
                <a:lnTo>
                  <a:pt x="185" y="76"/>
                </a:lnTo>
                <a:lnTo>
                  <a:pt x="188" y="81"/>
                </a:lnTo>
                <a:lnTo>
                  <a:pt x="191" y="87"/>
                </a:lnTo>
                <a:lnTo>
                  <a:pt x="192" y="92"/>
                </a:lnTo>
                <a:lnTo>
                  <a:pt x="194" y="98"/>
                </a:lnTo>
                <a:lnTo>
                  <a:pt x="195" y="103"/>
                </a:lnTo>
                <a:lnTo>
                  <a:pt x="195" y="110"/>
                </a:lnTo>
                <a:lnTo>
                  <a:pt x="195" y="377"/>
                </a:lnTo>
                <a:lnTo>
                  <a:pt x="195" y="384"/>
                </a:lnTo>
                <a:lnTo>
                  <a:pt x="194" y="389"/>
                </a:lnTo>
                <a:lnTo>
                  <a:pt x="192" y="396"/>
                </a:lnTo>
                <a:lnTo>
                  <a:pt x="191" y="401"/>
                </a:lnTo>
                <a:lnTo>
                  <a:pt x="188" y="406"/>
                </a:lnTo>
                <a:lnTo>
                  <a:pt x="185" y="411"/>
                </a:lnTo>
                <a:lnTo>
                  <a:pt x="181" y="416"/>
                </a:lnTo>
                <a:lnTo>
                  <a:pt x="177" y="420"/>
                </a:lnTo>
                <a:lnTo>
                  <a:pt x="173" y="425"/>
                </a:lnTo>
                <a:lnTo>
                  <a:pt x="168" y="428"/>
                </a:lnTo>
                <a:lnTo>
                  <a:pt x="163" y="431"/>
                </a:lnTo>
                <a:lnTo>
                  <a:pt x="157" y="433"/>
                </a:lnTo>
                <a:lnTo>
                  <a:pt x="152" y="436"/>
                </a:lnTo>
                <a:lnTo>
                  <a:pt x="147" y="438"/>
                </a:lnTo>
                <a:lnTo>
                  <a:pt x="140" y="438"/>
                </a:lnTo>
                <a:lnTo>
                  <a:pt x="134" y="439"/>
                </a:lnTo>
                <a:lnTo>
                  <a:pt x="13" y="439"/>
                </a:lnTo>
                <a:lnTo>
                  <a:pt x="8" y="439"/>
                </a:lnTo>
                <a:lnTo>
                  <a:pt x="4" y="441"/>
                </a:lnTo>
                <a:lnTo>
                  <a:pt x="2" y="444"/>
                </a:lnTo>
                <a:lnTo>
                  <a:pt x="1" y="449"/>
                </a:lnTo>
                <a:lnTo>
                  <a:pt x="0" y="453"/>
                </a:lnTo>
                <a:lnTo>
                  <a:pt x="0" y="457"/>
                </a:lnTo>
                <a:lnTo>
                  <a:pt x="0" y="462"/>
                </a:lnTo>
                <a:lnTo>
                  <a:pt x="0" y="467"/>
                </a:lnTo>
                <a:lnTo>
                  <a:pt x="0" y="472"/>
                </a:lnTo>
                <a:lnTo>
                  <a:pt x="0" y="474"/>
                </a:lnTo>
                <a:lnTo>
                  <a:pt x="1" y="480"/>
                </a:lnTo>
                <a:lnTo>
                  <a:pt x="4" y="483"/>
                </a:lnTo>
                <a:lnTo>
                  <a:pt x="7" y="486"/>
                </a:lnTo>
                <a:lnTo>
                  <a:pt x="13" y="487"/>
                </a:lnTo>
                <a:lnTo>
                  <a:pt x="134" y="487"/>
                </a:lnTo>
                <a:lnTo>
                  <a:pt x="146" y="486"/>
                </a:lnTo>
                <a:lnTo>
                  <a:pt x="156" y="485"/>
                </a:lnTo>
                <a:lnTo>
                  <a:pt x="166" y="483"/>
                </a:lnTo>
                <a:lnTo>
                  <a:pt x="176" y="479"/>
                </a:lnTo>
                <a:lnTo>
                  <a:pt x="185" y="474"/>
                </a:lnTo>
                <a:lnTo>
                  <a:pt x="195" y="469"/>
                </a:lnTo>
                <a:lnTo>
                  <a:pt x="204" y="463"/>
                </a:lnTo>
                <a:lnTo>
                  <a:pt x="211" y="455"/>
                </a:lnTo>
                <a:lnTo>
                  <a:pt x="219" y="446"/>
                </a:lnTo>
                <a:lnTo>
                  <a:pt x="225" y="438"/>
                </a:lnTo>
                <a:lnTo>
                  <a:pt x="231" y="429"/>
                </a:lnTo>
                <a:lnTo>
                  <a:pt x="235" y="419"/>
                </a:lnTo>
                <a:lnTo>
                  <a:pt x="239" y="410"/>
                </a:lnTo>
                <a:lnTo>
                  <a:pt x="242" y="399"/>
                </a:lnTo>
                <a:lnTo>
                  <a:pt x="243" y="389"/>
                </a:lnTo>
                <a:lnTo>
                  <a:pt x="244" y="377"/>
                </a:lnTo>
                <a:lnTo>
                  <a:pt x="244" y="110"/>
                </a:lnTo>
                <a:lnTo>
                  <a:pt x="243" y="99"/>
                </a:lnTo>
                <a:lnTo>
                  <a:pt x="242" y="88"/>
                </a:lnTo>
                <a:lnTo>
                  <a:pt x="239" y="77"/>
                </a:lnTo>
                <a:lnTo>
                  <a:pt x="235" y="67"/>
                </a:lnTo>
                <a:lnTo>
                  <a:pt x="231" y="59"/>
                </a:lnTo>
                <a:lnTo>
                  <a:pt x="225" y="49"/>
                </a:lnTo>
                <a:lnTo>
                  <a:pt x="219" y="40"/>
                </a:lnTo>
                <a:lnTo>
                  <a:pt x="211" y="3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0" name="Freeform 83">
            <a:extLst>
              <a:ext uri="{FF2B5EF4-FFF2-40B4-BE49-F238E27FC236}">
                <a16:creationId xmlns:a16="http://schemas.microsoft.com/office/drawing/2014/main" id="{9A9BCB0A-F7B5-E34B-BC67-086E1F62E701}"/>
              </a:ext>
            </a:extLst>
          </p:cNvPr>
          <p:cNvSpPr>
            <a:spLocks/>
          </p:cNvSpPr>
          <p:nvPr/>
        </p:nvSpPr>
        <p:spPr bwMode="auto">
          <a:xfrm>
            <a:off x="20335172" y="5310169"/>
            <a:ext cx="657794" cy="675335"/>
          </a:xfrm>
          <a:custGeom>
            <a:avLst/>
            <a:gdLst>
              <a:gd name="T0" fmla="*/ 450 w 450"/>
              <a:gd name="T1" fmla="*/ 231 h 462"/>
              <a:gd name="T2" fmla="*/ 449 w 450"/>
              <a:gd name="T3" fmla="*/ 227 h 462"/>
              <a:gd name="T4" fmla="*/ 448 w 450"/>
              <a:gd name="T5" fmla="*/ 223 h 462"/>
              <a:gd name="T6" fmla="*/ 446 w 450"/>
              <a:gd name="T7" fmla="*/ 218 h 462"/>
              <a:gd name="T8" fmla="*/ 442 w 450"/>
              <a:gd name="T9" fmla="*/ 214 h 462"/>
              <a:gd name="T10" fmla="*/ 236 w 450"/>
              <a:gd name="T11" fmla="*/ 8 h 462"/>
              <a:gd name="T12" fmla="*/ 232 w 450"/>
              <a:gd name="T13" fmla="*/ 5 h 462"/>
              <a:gd name="T14" fmla="*/ 227 w 450"/>
              <a:gd name="T15" fmla="*/ 3 h 462"/>
              <a:gd name="T16" fmla="*/ 223 w 450"/>
              <a:gd name="T17" fmla="*/ 0 h 462"/>
              <a:gd name="T18" fmla="*/ 219 w 450"/>
              <a:gd name="T19" fmla="*/ 0 h 462"/>
              <a:gd name="T20" fmla="*/ 213 w 450"/>
              <a:gd name="T21" fmla="*/ 0 h 462"/>
              <a:gd name="T22" fmla="*/ 209 w 450"/>
              <a:gd name="T23" fmla="*/ 3 h 462"/>
              <a:gd name="T24" fmla="*/ 205 w 450"/>
              <a:gd name="T25" fmla="*/ 5 h 462"/>
              <a:gd name="T26" fmla="*/ 201 w 450"/>
              <a:gd name="T27" fmla="*/ 8 h 462"/>
              <a:gd name="T28" fmla="*/ 198 w 450"/>
              <a:gd name="T29" fmla="*/ 11 h 462"/>
              <a:gd name="T30" fmla="*/ 196 w 450"/>
              <a:gd name="T31" fmla="*/ 15 h 462"/>
              <a:gd name="T32" fmla="*/ 195 w 450"/>
              <a:gd name="T33" fmla="*/ 20 h 462"/>
              <a:gd name="T34" fmla="*/ 194 w 450"/>
              <a:gd name="T35" fmla="*/ 25 h 462"/>
              <a:gd name="T36" fmla="*/ 194 w 450"/>
              <a:gd name="T37" fmla="*/ 134 h 462"/>
              <a:gd name="T38" fmla="*/ 23 w 450"/>
              <a:gd name="T39" fmla="*/ 134 h 462"/>
              <a:gd name="T40" fmla="*/ 19 w 450"/>
              <a:gd name="T41" fmla="*/ 134 h 462"/>
              <a:gd name="T42" fmla="*/ 15 w 450"/>
              <a:gd name="T43" fmla="*/ 136 h 462"/>
              <a:gd name="T44" fmla="*/ 10 w 450"/>
              <a:gd name="T45" fmla="*/ 139 h 462"/>
              <a:gd name="T46" fmla="*/ 6 w 450"/>
              <a:gd name="T47" fmla="*/ 142 h 462"/>
              <a:gd name="T48" fmla="*/ 4 w 450"/>
              <a:gd name="T49" fmla="*/ 145 h 462"/>
              <a:gd name="T50" fmla="*/ 1 w 450"/>
              <a:gd name="T51" fmla="*/ 149 h 462"/>
              <a:gd name="T52" fmla="*/ 0 w 450"/>
              <a:gd name="T53" fmla="*/ 154 h 462"/>
              <a:gd name="T54" fmla="*/ 0 w 450"/>
              <a:gd name="T55" fmla="*/ 159 h 462"/>
              <a:gd name="T56" fmla="*/ 0 w 450"/>
              <a:gd name="T57" fmla="*/ 305 h 462"/>
              <a:gd name="T58" fmla="*/ 0 w 450"/>
              <a:gd name="T59" fmla="*/ 309 h 462"/>
              <a:gd name="T60" fmla="*/ 1 w 450"/>
              <a:gd name="T61" fmla="*/ 313 h 462"/>
              <a:gd name="T62" fmla="*/ 4 w 450"/>
              <a:gd name="T63" fmla="*/ 318 h 462"/>
              <a:gd name="T64" fmla="*/ 6 w 450"/>
              <a:gd name="T65" fmla="*/ 322 h 462"/>
              <a:gd name="T66" fmla="*/ 10 w 450"/>
              <a:gd name="T67" fmla="*/ 325 h 462"/>
              <a:gd name="T68" fmla="*/ 15 w 450"/>
              <a:gd name="T69" fmla="*/ 328 h 462"/>
              <a:gd name="T70" fmla="*/ 19 w 450"/>
              <a:gd name="T71" fmla="*/ 329 h 462"/>
              <a:gd name="T72" fmla="*/ 23 w 450"/>
              <a:gd name="T73" fmla="*/ 329 h 462"/>
              <a:gd name="T74" fmla="*/ 194 w 450"/>
              <a:gd name="T75" fmla="*/ 329 h 462"/>
              <a:gd name="T76" fmla="*/ 194 w 450"/>
              <a:gd name="T77" fmla="*/ 439 h 462"/>
              <a:gd name="T78" fmla="*/ 195 w 450"/>
              <a:gd name="T79" fmla="*/ 443 h 462"/>
              <a:gd name="T80" fmla="*/ 196 w 450"/>
              <a:gd name="T81" fmla="*/ 447 h 462"/>
              <a:gd name="T82" fmla="*/ 198 w 450"/>
              <a:gd name="T83" fmla="*/ 452 h 462"/>
              <a:gd name="T84" fmla="*/ 201 w 450"/>
              <a:gd name="T85" fmla="*/ 456 h 462"/>
              <a:gd name="T86" fmla="*/ 205 w 450"/>
              <a:gd name="T87" fmla="*/ 459 h 462"/>
              <a:gd name="T88" fmla="*/ 209 w 450"/>
              <a:gd name="T89" fmla="*/ 461 h 462"/>
              <a:gd name="T90" fmla="*/ 213 w 450"/>
              <a:gd name="T91" fmla="*/ 462 h 462"/>
              <a:gd name="T92" fmla="*/ 219 w 450"/>
              <a:gd name="T93" fmla="*/ 462 h 462"/>
              <a:gd name="T94" fmla="*/ 223 w 450"/>
              <a:gd name="T95" fmla="*/ 462 h 462"/>
              <a:gd name="T96" fmla="*/ 227 w 450"/>
              <a:gd name="T97" fmla="*/ 461 h 462"/>
              <a:gd name="T98" fmla="*/ 232 w 450"/>
              <a:gd name="T99" fmla="*/ 459 h 462"/>
              <a:gd name="T100" fmla="*/ 236 w 450"/>
              <a:gd name="T101" fmla="*/ 456 h 462"/>
              <a:gd name="T102" fmla="*/ 442 w 450"/>
              <a:gd name="T103" fmla="*/ 249 h 462"/>
              <a:gd name="T104" fmla="*/ 446 w 450"/>
              <a:gd name="T105" fmla="*/ 245 h 462"/>
              <a:gd name="T106" fmla="*/ 448 w 450"/>
              <a:gd name="T107" fmla="*/ 241 h 462"/>
              <a:gd name="T108" fmla="*/ 449 w 450"/>
              <a:gd name="T109" fmla="*/ 237 h 462"/>
              <a:gd name="T110" fmla="*/ 450 w 450"/>
              <a:gd name="T111" fmla="*/ 23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0" h="462">
                <a:moveTo>
                  <a:pt x="450" y="231"/>
                </a:moveTo>
                <a:lnTo>
                  <a:pt x="449" y="227"/>
                </a:lnTo>
                <a:lnTo>
                  <a:pt x="448" y="223"/>
                </a:lnTo>
                <a:lnTo>
                  <a:pt x="446" y="218"/>
                </a:lnTo>
                <a:lnTo>
                  <a:pt x="442" y="214"/>
                </a:lnTo>
                <a:lnTo>
                  <a:pt x="236" y="8"/>
                </a:lnTo>
                <a:lnTo>
                  <a:pt x="232" y="5"/>
                </a:lnTo>
                <a:lnTo>
                  <a:pt x="227" y="3"/>
                </a:lnTo>
                <a:lnTo>
                  <a:pt x="223" y="0"/>
                </a:lnTo>
                <a:lnTo>
                  <a:pt x="219" y="0"/>
                </a:lnTo>
                <a:lnTo>
                  <a:pt x="213" y="0"/>
                </a:lnTo>
                <a:lnTo>
                  <a:pt x="209" y="3"/>
                </a:lnTo>
                <a:lnTo>
                  <a:pt x="205" y="5"/>
                </a:lnTo>
                <a:lnTo>
                  <a:pt x="201" y="8"/>
                </a:lnTo>
                <a:lnTo>
                  <a:pt x="198" y="11"/>
                </a:lnTo>
                <a:lnTo>
                  <a:pt x="196" y="15"/>
                </a:lnTo>
                <a:lnTo>
                  <a:pt x="195" y="20"/>
                </a:lnTo>
                <a:lnTo>
                  <a:pt x="194" y="25"/>
                </a:lnTo>
                <a:lnTo>
                  <a:pt x="194" y="134"/>
                </a:lnTo>
                <a:lnTo>
                  <a:pt x="23" y="134"/>
                </a:lnTo>
                <a:lnTo>
                  <a:pt x="19" y="134"/>
                </a:lnTo>
                <a:lnTo>
                  <a:pt x="15" y="136"/>
                </a:lnTo>
                <a:lnTo>
                  <a:pt x="10" y="139"/>
                </a:lnTo>
                <a:lnTo>
                  <a:pt x="6" y="142"/>
                </a:lnTo>
                <a:lnTo>
                  <a:pt x="4" y="145"/>
                </a:lnTo>
                <a:lnTo>
                  <a:pt x="1" y="149"/>
                </a:lnTo>
                <a:lnTo>
                  <a:pt x="0" y="154"/>
                </a:lnTo>
                <a:lnTo>
                  <a:pt x="0" y="159"/>
                </a:lnTo>
                <a:lnTo>
                  <a:pt x="0" y="305"/>
                </a:lnTo>
                <a:lnTo>
                  <a:pt x="0" y="309"/>
                </a:lnTo>
                <a:lnTo>
                  <a:pt x="1" y="313"/>
                </a:lnTo>
                <a:lnTo>
                  <a:pt x="4" y="318"/>
                </a:lnTo>
                <a:lnTo>
                  <a:pt x="6" y="322"/>
                </a:lnTo>
                <a:lnTo>
                  <a:pt x="10" y="325"/>
                </a:lnTo>
                <a:lnTo>
                  <a:pt x="15" y="328"/>
                </a:lnTo>
                <a:lnTo>
                  <a:pt x="19" y="329"/>
                </a:lnTo>
                <a:lnTo>
                  <a:pt x="23" y="329"/>
                </a:lnTo>
                <a:lnTo>
                  <a:pt x="194" y="329"/>
                </a:lnTo>
                <a:lnTo>
                  <a:pt x="194" y="439"/>
                </a:lnTo>
                <a:lnTo>
                  <a:pt x="195" y="443"/>
                </a:lnTo>
                <a:lnTo>
                  <a:pt x="196" y="447"/>
                </a:lnTo>
                <a:lnTo>
                  <a:pt x="198" y="452"/>
                </a:lnTo>
                <a:lnTo>
                  <a:pt x="201" y="456"/>
                </a:lnTo>
                <a:lnTo>
                  <a:pt x="205" y="459"/>
                </a:lnTo>
                <a:lnTo>
                  <a:pt x="209" y="461"/>
                </a:lnTo>
                <a:lnTo>
                  <a:pt x="213" y="462"/>
                </a:lnTo>
                <a:lnTo>
                  <a:pt x="219" y="462"/>
                </a:lnTo>
                <a:lnTo>
                  <a:pt x="223" y="462"/>
                </a:lnTo>
                <a:lnTo>
                  <a:pt x="227" y="461"/>
                </a:lnTo>
                <a:lnTo>
                  <a:pt x="232" y="459"/>
                </a:lnTo>
                <a:lnTo>
                  <a:pt x="236" y="456"/>
                </a:lnTo>
                <a:lnTo>
                  <a:pt x="442" y="249"/>
                </a:lnTo>
                <a:lnTo>
                  <a:pt x="446" y="245"/>
                </a:lnTo>
                <a:lnTo>
                  <a:pt x="448" y="241"/>
                </a:lnTo>
                <a:lnTo>
                  <a:pt x="449" y="237"/>
                </a:lnTo>
                <a:lnTo>
                  <a:pt x="450" y="23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1" name="Freeform 84">
            <a:extLst>
              <a:ext uri="{FF2B5EF4-FFF2-40B4-BE49-F238E27FC236}">
                <a16:creationId xmlns:a16="http://schemas.microsoft.com/office/drawing/2014/main" id="{CF98072D-CD21-D447-BB7F-9EF5B33A504A}"/>
              </a:ext>
            </a:extLst>
          </p:cNvPr>
          <p:cNvSpPr>
            <a:spLocks/>
          </p:cNvSpPr>
          <p:nvPr/>
        </p:nvSpPr>
        <p:spPr bwMode="auto">
          <a:xfrm>
            <a:off x="16090205" y="5292628"/>
            <a:ext cx="355210" cy="714804"/>
          </a:xfrm>
          <a:custGeom>
            <a:avLst/>
            <a:gdLst>
              <a:gd name="T0" fmla="*/ 243 w 244"/>
              <a:gd name="T1" fmla="*/ 447 h 487"/>
              <a:gd name="T2" fmla="*/ 243 w 244"/>
              <a:gd name="T3" fmla="*/ 443 h 487"/>
              <a:gd name="T4" fmla="*/ 238 w 244"/>
              <a:gd name="T5" fmla="*/ 441 h 487"/>
              <a:gd name="T6" fmla="*/ 237 w 244"/>
              <a:gd name="T7" fmla="*/ 439 h 487"/>
              <a:gd name="T8" fmla="*/ 230 w 244"/>
              <a:gd name="T9" fmla="*/ 439 h 487"/>
              <a:gd name="T10" fmla="*/ 111 w 244"/>
              <a:gd name="T11" fmla="*/ 439 h 487"/>
              <a:gd name="T12" fmla="*/ 99 w 244"/>
              <a:gd name="T13" fmla="*/ 438 h 487"/>
              <a:gd name="T14" fmla="*/ 87 w 244"/>
              <a:gd name="T15" fmla="*/ 433 h 487"/>
              <a:gd name="T16" fmla="*/ 77 w 244"/>
              <a:gd name="T17" fmla="*/ 428 h 487"/>
              <a:gd name="T18" fmla="*/ 67 w 244"/>
              <a:gd name="T19" fmla="*/ 420 h 487"/>
              <a:gd name="T20" fmla="*/ 60 w 244"/>
              <a:gd name="T21" fmla="*/ 411 h 487"/>
              <a:gd name="T22" fmla="*/ 54 w 244"/>
              <a:gd name="T23" fmla="*/ 401 h 487"/>
              <a:gd name="T24" fmla="*/ 50 w 244"/>
              <a:gd name="T25" fmla="*/ 389 h 487"/>
              <a:gd name="T26" fmla="*/ 49 w 244"/>
              <a:gd name="T27" fmla="*/ 377 h 487"/>
              <a:gd name="T28" fmla="*/ 50 w 244"/>
              <a:gd name="T29" fmla="*/ 103 h 487"/>
              <a:gd name="T30" fmla="*/ 52 w 244"/>
              <a:gd name="T31" fmla="*/ 92 h 487"/>
              <a:gd name="T32" fmla="*/ 57 w 244"/>
              <a:gd name="T33" fmla="*/ 81 h 487"/>
              <a:gd name="T34" fmla="*/ 63 w 244"/>
              <a:gd name="T35" fmla="*/ 72 h 487"/>
              <a:gd name="T36" fmla="*/ 72 w 244"/>
              <a:gd name="T37" fmla="*/ 62 h 487"/>
              <a:gd name="T38" fmla="*/ 81 w 244"/>
              <a:gd name="T39" fmla="*/ 56 h 487"/>
              <a:gd name="T40" fmla="*/ 92 w 244"/>
              <a:gd name="T41" fmla="*/ 51 h 487"/>
              <a:gd name="T42" fmla="*/ 104 w 244"/>
              <a:gd name="T43" fmla="*/ 49 h 487"/>
              <a:gd name="T44" fmla="*/ 233 w 244"/>
              <a:gd name="T45" fmla="*/ 49 h 487"/>
              <a:gd name="T46" fmla="*/ 240 w 244"/>
              <a:gd name="T47" fmla="*/ 47 h 487"/>
              <a:gd name="T48" fmla="*/ 243 w 244"/>
              <a:gd name="T49" fmla="*/ 39 h 487"/>
              <a:gd name="T50" fmla="*/ 244 w 244"/>
              <a:gd name="T51" fmla="*/ 30 h 487"/>
              <a:gd name="T52" fmla="*/ 244 w 244"/>
              <a:gd name="T53" fmla="*/ 20 h 487"/>
              <a:gd name="T54" fmla="*/ 244 w 244"/>
              <a:gd name="T55" fmla="*/ 12 h 487"/>
              <a:gd name="T56" fmla="*/ 240 w 244"/>
              <a:gd name="T57" fmla="*/ 4 h 487"/>
              <a:gd name="T58" fmla="*/ 233 w 244"/>
              <a:gd name="T59" fmla="*/ 0 h 487"/>
              <a:gd name="T60" fmla="*/ 99 w 244"/>
              <a:gd name="T61" fmla="*/ 0 h 487"/>
              <a:gd name="T62" fmla="*/ 78 w 244"/>
              <a:gd name="T63" fmla="*/ 5 h 487"/>
              <a:gd name="T64" fmla="*/ 59 w 244"/>
              <a:gd name="T65" fmla="*/ 12 h 487"/>
              <a:gd name="T66" fmla="*/ 41 w 244"/>
              <a:gd name="T67" fmla="*/ 25 h 487"/>
              <a:gd name="T68" fmla="*/ 25 w 244"/>
              <a:gd name="T69" fmla="*/ 40 h 487"/>
              <a:gd name="T70" fmla="*/ 13 w 244"/>
              <a:gd name="T71" fmla="*/ 59 h 487"/>
              <a:gd name="T72" fmla="*/ 5 w 244"/>
              <a:gd name="T73" fmla="*/ 77 h 487"/>
              <a:gd name="T74" fmla="*/ 1 w 244"/>
              <a:gd name="T75" fmla="*/ 99 h 487"/>
              <a:gd name="T76" fmla="*/ 0 w 244"/>
              <a:gd name="T77" fmla="*/ 377 h 487"/>
              <a:gd name="T78" fmla="*/ 3 w 244"/>
              <a:gd name="T79" fmla="*/ 399 h 487"/>
              <a:gd name="T80" fmla="*/ 9 w 244"/>
              <a:gd name="T81" fmla="*/ 419 h 487"/>
              <a:gd name="T82" fmla="*/ 19 w 244"/>
              <a:gd name="T83" fmla="*/ 438 h 487"/>
              <a:gd name="T84" fmla="*/ 33 w 244"/>
              <a:gd name="T85" fmla="*/ 455 h 487"/>
              <a:gd name="T86" fmla="*/ 50 w 244"/>
              <a:gd name="T87" fmla="*/ 469 h 487"/>
              <a:gd name="T88" fmla="*/ 68 w 244"/>
              <a:gd name="T89" fmla="*/ 479 h 487"/>
              <a:gd name="T90" fmla="*/ 89 w 244"/>
              <a:gd name="T91" fmla="*/ 485 h 487"/>
              <a:gd name="T92" fmla="*/ 111 w 244"/>
              <a:gd name="T93" fmla="*/ 487 h 487"/>
              <a:gd name="T94" fmla="*/ 237 w 244"/>
              <a:gd name="T95" fmla="*/ 486 h 487"/>
              <a:gd name="T96" fmla="*/ 242 w 244"/>
              <a:gd name="T97" fmla="*/ 482 h 487"/>
              <a:gd name="T98" fmla="*/ 244 w 244"/>
              <a:gd name="T99" fmla="*/ 472 h 487"/>
              <a:gd name="T100" fmla="*/ 244 w 244"/>
              <a:gd name="T101" fmla="*/ 464 h 487"/>
              <a:gd name="T102" fmla="*/ 244 w 244"/>
              <a:gd name="T103" fmla="*/ 45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4" h="487">
                <a:moveTo>
                  <a:pt x="244" y="451"/>
                </a:moveTo>
                <a:lnTo>
                  <a:pt x="243" y="447"/>
                </a:lnTo>
                <a:lnTo>
                  <a:pt x="243" y="445"/>
                </a:lnTo>
                <a:lnTo>
                  <a:pt x="243" y="443"/>
                </a:lnTo>
                <a:lnTo>
                  <a:pt x="241" y="442"/>
                </a:lnTo>
                <a:lnTo>
                  <a:pt x="238" y="441"/>
                </a:lnTo>
                <a:lnTo>
                  <a:pt x="238" y="440"/>
                </a:lnTo>
                <a:lnTo>
                  <a:pt x="237" y="439"/>
                </a:lnTo>
                <a:lnTo>
                  <a:pt x="234" y="439"/>
                </a:lnTo>
                <a:lnTo>
                  <a:pt x="230" y="439"/>
                </a:lnTo>
                <a:lnTo>
                  <a:pt x="229" y="439"/>
                </a:lnTo>
                <a:lnTo>
                  <a:pt x="111" y="439"/>
                </a:lnTo>
                <a:lnTo>
                  <a:pt x="104" y="438"/>
                </a:lnTo>
                <a:lnTo>
                  <a:pt x="99" y="438"/>
                </a:lnTo>
                <a:lnTo>
                  <a:pt x="92" y="436"/>
                </a:lnTo>
                <a:lnTo>
                  <a:pt x="87" y="433"/>
                </a:lnTo>
                <a:lnTo>
                  <a:pt x="81" y="431"/>
                </a:lnTo>
                <a:lnTo>
                  <a:pt x="77" y="428"/>
                </a:lnTo>
                <a:lnTo>
                  <a:pt x="72" y="425"/>
                </a:lnTo>
                <a:lnTo>
                  <a:pt x="67" y="420"/>
                </a:lnTo>
                <a:lnTo>
                  <a:pt x="63" y="416"/>
                </a:lnTo>
                <a:lnTo>
                  <a:pt x="60" y="411"/>
                </a:lnTo>
                <a:lnTo>
                  <a:pt x="57" y="406"/>
                </a:lnTo>
                <a:lnTo>
                  <a:pt x="54" y="401"/>
                </a:lnTo>
                <a:lnTo>
                  <a:pt x="52" y="396"/>
                </a:lnTo>
                <a:lnTo>
                  <a:pt x="50" y="389"/>
                </a:lnTo>
                <a:lnTo>
                  <a:pt x="50" y="384"/>
                </a:lnTo>
                <a:lnTo>
                  <a:pt x="49" y="377"/>
                </a:lnTo>
                <a:lnTo>
                  <a:pt x="49" y="110"/>
                </a:lnTo>
                <a:lnTo>
                  <a:pt x="50" y="103"/>
                </a:lnTo>
                <a:lnTo>
                  <a:pt x="50" y="98"/>
                </a:lnTo>
                <a:lnTo>
                  <a:pt x="52" y="92"/>
                </a:lnTo>
                <a:lnTo>
                  <a:pt x="54" y="87"/>
                </a:lnTo>
                <a:lnTo>
                  <a:pt x="57" y="81"/>
                </a:lnTo>
                <a:lnTo>
                  <a:pt x="60" y="76"/>
                </a:lnTo>
                <a:lnTo>
                  <a:pt x="63" y="72"/>
                </a:lnTo>
                <a:lnTo>
                  <a:pt x="67" y="66"/>
                </a:lnTo>
                <a:lnTo>
                  <a:pt x="72" y="62"/>
                </a:lnTo>
                <a:lnTo>
                  <a:pt x="77" y="59"/>
                </a:lnTo>
                <a:lnTo>
                  <a:pt x="81" y="56"/>
                </a:lnTo>
                <a:lnTo>
                  <a:pt x="87" y="53"/>
                </a:lnTo>
                <a:lnTo>
                  <a:pt x="92" y="51"/>
                </a:lnTo>
                <a:lnTo>
                  <a:pt x="99" y="50"/>
                </a:lnTo>
                <a:lnTo>
                  <a:pt x="104" y="49"/>
                </a:lnTo>
                <a:lnTo>
                  <a:pt x="111" y="49"/>
                </a:lnTo>
                <a:lnTo>
                  <a:pt x="233" y="49"/>
                </a:lnTo>
                <a:lnTo>
                  <a:pt x="237" y="48"/>
                </a:lnTo>
                <a:lnTo>
                  <a:pt x="240" y="47"/>
                </a:lnTo>
                <a:lnTo>
                  <a:pt x="242" y="44"/>
                </a:lnTo>
                <a:lnTo>
                  <a:pt x="243" y="39"/>
                </a:lnTo>
                <a:lnTo>
                  <a:pt x="244" y="34"/>
                </a:lnTo>
                <a:lnTo>
                  <a:pt x="244" y="30"/>
                </a:lnTo>
                <a:lnTo>
                  <a:pt x="244" y="25"/>
                </a:lnTo>
                <a:lnTo>
                  <a:pt x="244" y="20"/>
                </a:lnTo>
                <a:lnTo>
                  <a:pt x="244" y="15"/>
                </a:lnTo>
                <a:lnTo>
                  <a:pt x="244" y="12"/>
                </a:lnTo>
                <a:lnTo>
                  <a:pt x="243" y="8"/>
                </a:lnTo>
                <a:lnTo>
                  <a:pt x="240" y="4"/>
                </a:lnTo>
                <a:lnTo>
                  <a:pt x="237" y="2"/>
                </a:lnTo>
                <a:lnTo>
                  <a:pt x="233" y="0"/>
                </a:lnTo>
                <a:lnTo>
                  <a:pt x="111" y="0"/>
                </a:lnTo>
                <a:lnTo>
                  <a:pt x="99" y="0"/>
                </a:lnTo>
                <a:lnTo>
                  <a:pt x="89" y="3"/>
                </a:lnTo>
                <a:lnTo>
                  <a:pt x="78" y="5"/>
                </a:lnTo>
                <a:lnTo>
                  <a:pt x="68" y="8"/>
                </a:lnTo>
                <a:lnTo>
                  <a:pt x="59" y="12"/>
                </a:lnTo>
                <a:lnTo>
                  <a:pt x="50" y="18"/>
                </a:lnTo>
                <a:lnTo>
                  <a:pt x="41" y="25"/>
                </a:lnTo>
                <a:lnTo>
                  <a:pt x="33" y="32"/>
                </a:lnTo>
                <a:lnTo>
                  <a:pt x="25" y="40"/>
                </a:lnTo>
                <a:lnTo>
                  <a:pt x="19" y="49"/>
                </a:lnTo>
                <a:lnTo>
                  <a:pt x="13" y="59"/>
                </a:lnTo>
                <a:lnTo>
                  <a:pt x="9" y="67"/>
                </a:lnTo>
                <a:lnTo>
                  <a:pt x="5" y="77"/>
                </a:lnTo>
                <a:lnTo>
                  <a:pt x="3" y="88"/>
                </a:lnTo>
                <a:lnTo>
                  <a:pt x="1" y="99"/>
                </a:lnTo>
                <a:lnTo>
                  <a:pt x="0" y="110"/>
                </a:lnTo>
                <a:lnTo>
                  <a:pt x="0" y="377"/>
                </a:lnTo>
                <a:lnTo>
                  <a:pt x="1" y="389"/>
                </a:lnTo>
                <a:lnTo>
                  <a:pt x="3" y="399"/>
                </a:lnTo>
                <a:lnTo>
                  <a:pt x="5" y="410"/>
                </a:lnTo>
                <a:lnTo>
                  <a:pt x="9" y="419"/>
                </a:lnTo>
                <a:lnTo>
                  <a:pt x="13" y="429"/>
                </a:lnTo>
                <a:lnTo>
                  <a:pt x="19" y="438"/>
                </a:lnTo>
                <a:lnTo>
                  <a:pt x="25" y="446"/>
                </a:lnTo>
                <a:lnTo>
                  <a:pt x="33" y="455"/>
                </a:lnTo>
                <a:lnTo>
                  <a:pt x="41" y="463"/>
                </a:lnTo>
                <a:lnTo>
                  <a:pt x="50" y="469"/>
                </a:lnTo>
                <a:lnTo>
                  <a:pt x="59" y="474"/>
                </a:lnTo>
                <a:lnTo>
                  <a:pt x="68" y="479"/>
                </a:lnTo>
                <a:lnTo>
                  <a:pt x="78" y="483"/>
                </a:lnTo>
                <a:lnTo>
                  <a:pt x="89" y="485"/>
                </a:lnTo>
                <a:lnTo>
                  <a:pt x="99" y="486"/>
                </a:lnTo>
                <a:lnTo>
                  <a:pt x="111" y="487"/>
                </a:lnTo>
                <a:lnTo>
                  <a:pt x="233" y="487"/>
                </a:lnTo>
                <a:lnTo>
                  <a:pt x="237" y="486"/>
                </a:lnTo>
                <a:lnTo>
                  <a:pt x="240" y="484"/>
                </a:lnTo>
                <a:lnTo>
                  <a:pt x="242" y="482"/>
                </a:lnTo>
                <a:lnTo>
                  <a:pt x="243" y="478"/>
                </a:lnTo>
                <a:lnTo>
                  <a:pt x="244" y="472"/>
                </a:lnTo>
                <a:lnTo>
                  <a:pt x="244" y="468"/>
                </a:lnTo>
                <a:lnTo>
                  <a:pt x="244" y="464"/>
                </a:lnTo>
                <a:lnTo>
                  <a:pt x="244" y="458"/>
                </a:lnTo>
                <a:lnTo>
                  <a:pt x="244" y="453"/>
                </a:lnTo>
                <a:lnTo>
                  <a:pt x="244" y="45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2" name="Freeform 85">
            <a:extLst>
              <a:ext uri="{FF2B5EF4-FFF2-40B4-BE49-F238E27FC236}">
                <a16:creationId xmlns:a16="http://schemas.microsoft.com/office/drawing/2014/main" id="{3DD43693-6E51-7445-B12B-71642A593C83}"/>
              </a:ext>
            </a:extLst>
          </p:cNvPr>
          <p:cNvSpPr>
            <a:spLocks/>
          </p:cNvSpPr>
          <p:nvPr/>
        </p:nvSpPr>
        <p:spPr bwMode="auto">
          <a:xfrm>
            <a:off x="16305087" y="5310169"/>
            <a:ext cx="657794" cy="675335"/>
          </a:xfrm>
          <a:custGeom>
            <a:avLst/>
            <a:gdLst>
              <a:gd name="T0" fmla="*/ 443 w 451"/>
              <a:gd name="T1" fmla="*/ 214 h 462"/>
              <a:gd name="T2" fmla="*/ 236 w 451"/>
              <a:gd name="T3" fmla="*/ 8 h 462"/>
              <a:gd name="T4" fmla="*/ 232 w 451"/>
              <a:gd name="T5" fmla="*/ 5 h 462"/>
              <a:gd name="T6" fmla="*/ 228 w 451"/>
              <a:gd name="T7" fmla="*/ 3 h 462"/>
              <a:gd name="T8" fmla="*/ 224 w 451"/>
              <a:gd name="T9" fmla="*/ 0 h 462"/>
              <a:gd name="T10" fmla="*/ 220 w 451"/>
              <a:gd name="T11" fmla="*/ 0 h 462"/>
              <a:gd name="T12" fmla="*/ 214 w 451"/>
              <a:gd name="T13" fmla="*/ 0 h 462"/>
              <a:gd name="T14" fmla="*/ 210 w 451"/>
              <a:gd name="T15" fmla="*/ 3 h 462"/>
              <a:gd name="T16" fmla="*/ 205 w 451"/>
              <a:gd name="T17" fmla="*/ 5 h 462"/>
              <a:gd name="T18" fmla="*/ 202 w 451"/>
              <a:gd name="T19" fmla="*/ 8 h 462"/>
              <a:gd name="T20" fmla="*/ 199 w 451"/>
              <a:gd name="T21" fmla="*/ 11 h 462"/>
              <a:gd name="T22" fmla="*/ 197 w 451"/>
              <a:gd name="T23" fmla="*/ 15 h 462"/>
              <a:gd name="T24" fmla="*/ 195 w 451"/>
              <a:gd name="T25" fmla="*/ 20 h 462"/>
              <a:gd name="T26" fmla="*/ 195 w 451"/>
              <a:gd name="T27" fmla="*/ 25 h 462"/>
              <a:gd name="T28" fmla="*/ 195 w 451"/>
              <a:gd name="T29" fmla="*/ 134 h 462"/>
              <a:gd name="T30" fmla="*/ 24 w 451"/>
              <a:gd name="T31" fmla="*/ 134 h 462"/>
              <a:gd name="T32" fmla="*/ 20 w 451"/>
              <a:gd name="T33" fmla="*/ 134 h 462"/>
              <a:gd name="T34" fmla="*/ 15 w 451"/>
              <a:gd name="T35" fmla="*/ 136 h 462"/>
              <a:gd name="T36" fmla="*/ 11 w 451"/>
              <a:gd name="T37" fmla="*/ 139 h 462"/>
              <a:gd name="T38" fmla="*/ 7 w 451"/>
              <a:gd name="T39" fmla="*/ 142 h 462"/>
              <a:gd name="T40" fmla="*/ 4 w 451"/>
              <a:gd name="T41" fmla="*/ 145 h 462"/>
              <a:gd name="T42" fmla="*/ 1 w 451"/>
              <a:gd name="T43" fmla="*/ 149 h 462"/>
              <a:gd name="T44" fmla="*/ 0 w 451"/>
              <a:gd name="T45" fmla="*/ 154 h 462"/>
              <a:gd name="T46" fmla="*/ 0 w 451"/>
              <a:gd name="T47" fmla="*/ 159 h 462"/>
              <a:gd name="T48" fmla="*/ 0 w 451"/>
              <a:gd name="T49" fmla="*/ 305 h 462"/>
              <a:gd name="T50" fmla="*/ 0 w 451"/>
              <a:gd name="T51" fmla="*/ 309 h 462"/>
              <a:gd name="T52" fmla="*/ 1 w 451"/>
              <a:gd name="T53" fmla="*/ 313 h 462"/>
              <a:gd name="T54" fmla="*/ 4 w 451"/>
              <a:gd name="T55" fmla="*/ 318 h 462"/>
              <a:gd name="T56" fmla="*/ 7 w 451"/>
              <a:gd name="T57" fmla="*/ 322 h 462"/>
              <a:gd name="T58" fmla="*/ 11 w 451"/>
              <a:gd name="T59" fmla="*/ 325 h 462"/>
              <a:gd name="T60" fmla="*/ 15 w 451"/>
              <a:gd name="T61" fmla="*/ 328 h 462"/>
              <a:gd name="T62" fmla="*/ 20 w 451"/>
              <a:gd name="T63" fmla="*/ 329 h 462"/>
              <a:gd name="T64" fmla="*/ 24 w 451"/>
              <a:gd name="T65" fmla="*/ 329 h 462"/>
              <a:gd name="T66" fmla="*/ 195 w 451"/>
              <a:gd name="T67" fmla="*/ 329 h 462"/>
              <a:gd name="T68" fmla="*/ 195 w 451"/>
              <a:gd name="T69" fmla="*/ 439 h 462"/>
              <a:gd name="T70" fmla="*/ 195 w 451"/>
              <a:gd name="T71" fmla="*/ 443 h 462"/>
              <a:gd name="T72" fmla="*/ 197 w 451"/>
              <a:gd name="T73" fmla="*/ 447 h 462"/>
              <a:gd name="T74" fmla="*/ 199 w 451"/>
              <a:gd name="T75" fmla="*/ 452 h 462"/>
              <a:gd name="T76" fmla="*/ 202 w 451"/>
              <a:gd name="T77" fmla="*/ 456 h 462"/>
              <a:gd name="T78" fmla="*/ 205 w 451"/>
              <a:gd name="T79" fmla="*/ 459 h 462"/>
              <a:gd name="T80" fmla="*/ 210 w 451"/>
              <a:gd name="T81" fmla="*/ 461 h 462"/>
              <a:gd name="T82" fmla="*/ 214 w 451"/>
              <a:gd name="T83" fmla="*/ 462 h 462"/>
              <a:gd name="T84" fmla="*/ 220 w 451"/>
              <a:gd name="T85" fmla="*/ 462 h 462"/>
              <a:gd name="T86" fmla="*/ 224 w 451"/>
              <a:gd name="T87" fmla="*/ 462 h 462"/>
              <a:gd name="T88" fmla="*/ 228 w 451"/>
              <a:gd name="T89" fmla="*/ 461 h 462"/>
              <a:gd name="T90" fmla="*/ 232 w 451"/>
              <a:gd name="T91" fmla="*/ 459 h 462"/>
              <a:gd name="T92" fmla="*/ 236 w 451"/>
              <a:gd name="T93" fmla="*/ 456 h 462"/>
              <a:gd name="T94" fmla="*/ 443 w 451"/>
              <a:gd name="T95" fmla="*/ 249 h 462"/>
              <a:gd name="T96" fmla="*/ 446 w 451"/>
              <a:gd name="T97" fmla="*/ 245 h 462"/>
              <a:gd name="T98" fmla="*/ 448 w 451"/>
              <a:gd name="T99" fmla="*/ 241 h 462"/>
              <a:gd name="T100" fmla="*/ 450 w 451"/>
              <a:gd name="T101" fmla="*/ 237 h 462"/>
              <a:gd name="T102" fmla="*/ 451 w 451"/>
              <a:gd name="T103" fmla="*/ 231 h 462"/>
              <a:gd name="T104" fmla="*/ 450 w 451"/>
              <a:gd name="T105" fmla="*/ 227 h 462"/>
              <a:gd name="T106" fmla="*/ 448 w 451"/>
              <a:gd name="T107" fmla="*/ 223 h 462"/>
              <a:gd name="T108" fmla="*/ 446 w 451"/>
              <a:gd name="T109" fmla="*/ 218 h 462"/>
              <a:gd name="T110" fmla="*/ 443 w 451"/>
              <a:gd name="T111" fmla="*/ 21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1" h="462">
                <a:moveTo>
                  <a:pt x="443" y="214"/>
                </a:moveTo>
                <a:lnTo>
                  <a:pt x="236" y="8"/>
                </a:lnTo>
                <a:lnTo>
                  <a:pt x="232" y="5"/>
                </a:lnTo>
                <a:lnTo>
                  <a:pt x="228" y="3"/>
                </a:lnTo>
                <a:lnTo>
                  <a:pt x="224" y="0"/>
                </a:lnTo>
                <a:lnTo>
                  <a:pt x="220" y="0"/>
                </a:lnTo>
                <a:lnTo>
                  <a:pt x="214" y="0"/>
                </a:lnTo>
                <a:lnTo>
                  <a:pt x="210" y="3"/>
                </a:lnTo>
                <a:lnTo>
                  <a:pt x="205" y="5"/>
                </a:lnTo>
                <a:lnTo>
                  <a:pt x="202" y="8"/>
                </a:lnTo>
                <a:lnTo>
                  <a:pt x="199" y="11"/>
                </a:lnTo>
                <a:lnTo>
                  <a:pt x="197" y="15"/>
                </a:lnTo>
                <a:lnTo>
                  <a:pt x="195" y="20"/>
                </a:lnTo>
                <a:lnTo>
                  <a:pt x="195" y="25"/>
                </a:lnTo>
                <a:lnTo>
                  <a:pt x="195" y="134"/>
                </a:lnTo>
                <a:lnTo>
                  <a:pt x="24" y="134"/>
                </a:lnTo>
                <a:lnTo>
                  <a:pt x="20" y="134"/>
                </a:lnTo>
                <a:lnTo>
                  <a:pt x="15" y="136"/>
                </a:lnTo>
                <a:lnTo>
                  <a:pt x="11" y="139"/>
                </a:lnTo>
                <a:lnTo>
                  <a:pt x="7" y="142"/>
                </a:lnTo>
                <a:lnTo>
                  <a:pt x="4" y="145"/>
                </a:lnTo>
                <a:lnTo>
                  <a:pt x="1" y="149"/>
                </a:lnTo>
                <a:lnTo>
                  <a:pt x="0" y="154"/>
                </a:lnTo>
                <a:lnTo>
                  <a:pt x="0" y="159"/>
                </a:lnTo>
                <a:lnTo>
                  <a:pt x="0" y="305"/>
                </a:lnTo>
                <a:lnTo>
                  <a:pt x="0" y="309"/>
                </a:lnTo>
                <a:lnTo>
                  <a:pt x="1" y="313"/>
                </a:lnTo>
                <a:lnTo>
                  <a:pt x="4" y="318"/>
                </a:lnTo>
                <a:lnTo>
                  <a:pt x="7" y="322"/>
                </a:lnTo>
                <a:lnTo>
                  <a:pt x="11" y="325"/>
                </a:lnTo>
                <a:lnTo>
                  <a:pt x="15" y="328"/>
                </a:lnTo>
                <a:lnTo>
                  <a:pt x="20" y="329"/>
                </a:lnTo>
                <a:lnTo>
                  <a:pt x="24" y="329"/>
                </a:lnTo>
                <a:lnTo>
                  <a:pt x="195" y="329"/>
                </a:lnTo>
                <a:lnTo>
                  <a:pt x="195" y="439"/>
                </a:lnTo>
                <a:lnTo>
                  <a:pt x="195" y="443"/>
                </a:lnTo>
                <a:lnTo>
                  <a:pt x="197" y="447"/>
                </a:lnTo>
                <a:lnTo>
                  <a:pt x="199" y="452"/>
                </a:lnTo>
                <a:lnTo>
                  <a:pt x="202" y="456"/>
                </a:lnTo>
                <a:lnTo>
                  <a:pt x="205" y="459"/>
                </a:lnTo>
                <a:lnTo>
                  <a:pt x="210" y="461"/>
                </a:lnTo>
                <a:lnTo>
                  <a:pt x="214" y="462"/>
                </a:lnTo>
                <a:lnTo>
                  <a:pt x="220" y="462"/>
                </a:lnTo>
                <a:lnTo>
                  <a:pt x="224" y="462"/>
                </a:lnTo>
                <a:lnTo>
                  <a:pt x="228" y="461"/>
                </a:lnTo>
                <a:lnTo>
                  <a:pt x="232" y="459"/>
                </a:lnTo>
                <a:lnTo>
                  <a:pt x="236" y="456"/>
                </a:lnTo>
                <a:lnTo>
                  <a:pt x="443" y="249"/>
                </a:lnTo>
                <a:lnTo>
                  <a:pt x="446" y="245"/>
                </a:lnTo>
                <a:lnTo>
                  <a:pt x="448" y="241"/>
                </a:lnTo>
                <a:lnTo>
                  <a:pt x="450" y="237"/>
                </a:lnTo>
                <a:lnTo>
                  <a:pt x="451" y="231"/>
                </a:lnTo>
                <a:lnTo>
                  <a:pt x="450" y="227"/>
                </a:lnTo>
                <a:lnTo>
                  <a:pt x="448" y="223"/>
                </a:lnTo>
                <a:lnTo>
                  <a:pt x="446" y="218"/>
                </a:lnTo>
                <a:lnTo>
                  <a:pt x="443" y="21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3" name="Freeform 86">
            <a:extLst>
              <a:ext uri="{FF2B5EF4-FFF2-40B4-BE49-F238E27FC236}">
                <a16:creationId xmlns:a16="http://schemas.microsoft.com/office/drawing/2014/main" id="{C3E11BDE-5521-EF45-A606-C96D938C537A}"/>
              </a:ext>
            </a:extLst>
          </p:cNvPr>
          <p:cNvSpPr>
            <a:spLocks/>
          </p:cNvSpPr>
          <p:nvPr/>
        </p:nvSpPr>
        <p:spPr bwMode="auto">
          <a:xfrm>
            <a:off x="18050435" y="5222464"/>
            <a:ext cx="995463" cy="855134"/>
          </a:xfrm>
          <a:custGeom>
            <a:avLst/>
            <a:gdLst>
              <a:gd name="T0" fmla="*/ 659 w 681"/>
              <a:gd name="T1" fmla="*/ 392 h 584"/>
              <a:gd name="T2" fmla="*/ 608 w 681"/>
              <a:gd name="T3" fmla="*/ 389 h 584"/>
              <a:gd name="T4" fmla="*/ 605 w 681"/>
              <a:gd name="T5" fmla="*/ 298 h 584"/>
              <a:gd name="T6" fmla="*/ 586 w 681"/>
              <a:gd name="T7" fmla="*/ 275 h 584"/>
              <a:gd name="T8" fmla="*/ 559 w 681"/>
              <a:gd name="T9" fmla="*/ 268 h 584"/>
              <a:gd name="T10" fmla="*/ 402 w 681"/>
              <a:gd name="T11" fmla="*/ 194 h 584"/>
              <a:gd name="T12" fmla="*/ 421 w 681"/>
              <a:gd name="T13" fmla="*/ 188 h 584"/>
              <a:gd name="T14" fmla="*/ 435 w 681"/>
              <a:gd name="T15" fmla="*/ 172 h 584"/>
              <a:gd name="T16" fmla="*/ 437 w 681"/>
              <a:gd name="T17" fmla="*/ 36 h 584"/>
              <a:gd name="T18" fmla="*/ 432 w 681"/>
              <a:gd name="T19" fmla="*/ 16 h 584"/>
              <a:gd name="T20" fmla="*/ 416 w 681"/>
              <a:gd name="T21" fmla="*/ 2 h 584"/>
              <a:gd name="T22" fmla="*/ 279 w 681"/>
              <a:gd name="T23" fmla="*/ 0 h 584"/>
              <a:gd name="T24" fmla="*/ 259 w 681"/>
              <a:gd name="T25" fmla="*/ 5 h 584"/>
              <a:gd name="T26" fmla="*/ 246 w 681"/>
              <a:gd name="T27" fmla="*/ 21 h 584"/>
              <a:gd name="T28" fmla="*/ 243 w 681"/>
              <a:gd name="T29" fmla="*/ 158 h 584"/>
              <a:gd name="T30" fmla="*/ 249 w 681"/>
              <a:gd name="T31" fmla="*/ 178 h 584"/>
              <a:gd name="T32" fmla="*/ 265 w 681"/>
              <a:gd name="T33" fmla="*/ 192 h 584"/>
              <a:gd name="T34" fmla="*/ 316 w 681"/>
              <a:gd name="T35" fmla="*/ 194 h 584"/>
              <a:gd name="T36" fmla="*/ 111 w 681"/>
              <a:gd name="T37" fmla="*/ 269 h 584"/>
              <a:gd name="T38" fmla="*/ 87 w 681"/>
              <a:gd name="T39" fmla="*/ 282 h 584"/>
              <a:gd name="T40" fmla="*/ 73 w 681"/>
              <a:gd name="T41" fmla="*/ 307 h 584"/>
              <a:gd name="T42" fmla="*/ 35 w 681"/>
              <a:gd name="T43" fmla="*/ 389 h 584"/>
              <a:gd name="T44" fmla="*/ 16 w 681"/>
              <a:gd name="T45" fmla="*/ 395 h 584"/>
              <a:gd name="T46" fmla="*/ 2 w 681"/>
              <a:gd name="T47" fmla="*/ 411 h 584"/>
              <a:gd name="T48" fmla="*/ 0 w 681"/>
              <a:gd name="T49" fmla="*/ 547 h 584"/>
              <a:gd name="T50" fmla="*/ 5 w 681"/>
              <a:gd name="T51" fmla="*/ 568 h 584"/>
              <a:gd name="T52" fmla="*/ 21 w 681"/>
              <a:gd name="T53" fmla="*/ 581 h 584"/>
              <a:gd name="T54" fmla="*/ 157 w 681"/>
              <a:gd name="T55" fmla="*/ 584 h 584"/>
              <a:gd name="T56" fmla="*/ 178 w 681"/>
              <a:gd name="T57" fmla="*/ 578 h 584"/>
              <a:gd name="T58" fmla="*/ 192 w 681"/>
              <a:gd name="T59" fmla="*/ 561 h 584"/>
              <a:gd name="T60" fmla="*/ 194 w 681"/>
              <a:gd name="T61" fmla="*/ 425 h 584"/>
              <a:gd name="T62" fmla="*/ 188 w 681"/>
              <a:gd name="T63" fmla="*/ 405 h 584"/>
              <a:gd name="T64" fmla="*/ 171 w 681"/>
              <a:gd name="T65" fmla="*/ 392 h 584"/>
              <a:gd name="T66" fmla="*/ 121 w 681"/>
              <a:gd name="T67" fmla="*/ 389 h 584"/>
              <a:gd name="T68" fmla="*/ 316 w 681"/>
              <a:gd name="T69" fmla="*/ 389 h 584"/>
              <a:gd name="T70" fmla="*/ 265 w 681"/>
              <a:gd name="T71" fmla="*/ 392 h 584"/>
              <a:gd name="T72" fmla="*/ 249 w 681"/>
              <a:gd name="T73" fmla="*/ 405 h 584"/>
              <a:gd name="T74" fmla="*/ 243 w 681"/>
              <a:gd name="T75" fmla="*/ 425 h 584"/>
              <a:gd name="T76" fmla="*/ 246 w 681"/>
              <a:gd name="T77" fmla="*/ 561 h 584"/>
              <a:gd name="T78" fmla="*/ 259 w 681"/>
              <a:gd name="T79" fmla="*/ 578 h 584"/>
              <a:gd name="T80" fmla="*/ 279 w 681"/>
              <a:gd name="T81" fmla="*/ 584 h 584"/>
              <a:gd name="T82" fmla="*/ 416 w 681"/>
              <a:gd name="T83" fmla="*/ 581 h 584"/>
              <a:gd name="T84" fmla="*/ 432 w 681"/>
              <a:gd name="T85" fmla="*/ 568 h 584"/>
              <a:gd name="T86" fmla="*/ 437 w 681"/>
              <a:gd name="T87" fmla="*/ 547 h 584"/>
              <a:gd name="T88" fmla="*/ 435 w 681"/>
              <a:gd name="T89" fmla="*/ 411 h 584"/>
              <a:gd name="T90" fmla="*/ 421 w 681"/>
              <a:gd name="T91" fmla="*/ 395 h 584"/>
              <a:gd name="T92" fmla="*/ 402 w 681"/>
              <a:gd name="T93" fmla="*/ 389 h 584"/>
              <a:gd name="T94" fmla="*/ 559 w 681"/>
              <a:gd name="T95" fmla="*/ 316 h 584"/>
              <a:gd name="T96" fmla="*/ 516 w 681"/>
              <a:gd name="T97" fmla="*/ 390 h 584"/>
              <a:gd name="T98" fmla="*/ 497 w 681"/>
              <a:gd name="T99" fmla="*/ 399 h 584"/>
              <a:gd name="T100" fmla="*/ 487 w 681"/>
              <a:gd name="T101" fmla="*/ 418 h 584"/>
              <a:gd name="T102" fmla="*/ 487 w 681"/>
              <a:gd name="T103" fmla="*/ 555 h 584"/>
              <a:gd name="T104" fmla="*/ 497 w 681"/>
              <a:gd name="T105" fmla="*/ 573 h 584"/>
              <a:gd name="T106" fmla="*/ 516 w 681"/>
              <a:gd name="T107" fmla="*/ 583 h 584"/>
              <a:gd name="T108" fmla="*/ 652 w 681"/>
              <a:gd name="T109" fmla="*/ 583 h 584"/>
              <a:gd name="T110" fmla="*/ 670 w 681"/>
              <a:gd name="T111" fmla="*/ 573 h 584"/>
              <a:gd name="T112" fmla="*/ 680 w 681"/>
              <a:gd name="T113" fmla="*/ 555 h 584"/>
              <a:gd name="T114" fmla="*/ 680 w 681"/>
              <a:gd name="T115" fmla="*/ 418 h 584"/>
              <a:gd name="T116" fmla="*/ 670 w 681"/>
              <a:gd name="T117" fmla="*/ 399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1" h="584">
                <a:moveTo>
                  <a:pt x="670" y="399"/>
                </a:moveTo>
                <a:lnTo>
                  <a:pt x="665" y="395"/>
                </a:lnTo>
                <a:lnTo>
                  <a:pt x="659" y="392"/>
                </a:lnTo>
                <a:lnTo>
                  <a:pt x="652" y="390"/>
                </a:lnTo>
                <a:lnTo>
                  <a:pt x="645" y="389"/>
                </a:lnTo>
                <a:lnTo>
                  <a:pt x="608" y="389"/>
                </a:lnTo>
                <a:lnTo>
                  <a:pt x="608" y="316"/>
                </a:lnTo>
                <a:lnTo>
                  <a:pt x="607" y="307"/>
                </a:lnTo>
                <a:lnTo>
                  <a:pt x="605" y="298"/>
                </a:lnTo>
                <a:lnTo>
                  <a:pt x="600" y="289"/>
                </a:lnTo>
                <a:lnTo>
                  <a:pt x="594" y="282"/>
                </a:lnTo>
                <a:lnTo>
                  <a:pt x="586" y="275"/>
                </a:lnTo>
                <a:lnTo>
                  <a:pt x="578" y="271"/>
                </a:lnTo>
                <a:lnTo>
                  <a:pt x="569" y="269"/>
                </a:lnTo>
                <a:lnTo>
                  <a:pt x="559" y="268"/>
                </a:lnTo>
                <a:lnTo>
                  <a:pt x="365" y="268"/>
                </a:lnTo>
                <a:lnTo>
                  <a:pt x="365" y="194"/>
                </a:lnTo>
                <a:lnTo>
                  <a:pt x="402" y="194"/>
                </a:lnTo>
                <a:lnTo>
                  <a:pt x="408" y="193"/>
                </a:lnTo>
                <a:lnTo>
                  <a:pt x="416" y="192"/>
                </a:lnTo>
                <a:lnTo>
                  <a:pt x="421" y="188"/>
                </a:lnTo>
                <a:lnTo>
                  <a:pt x="427" y="183"/>
                </a:lnTo>
                <a:lnTo>
                  <a:pt x="432" y="178"/>
                </a:lnTo>
                <a:lnTo>
                  <a:pt x="435" y="172"/>
                </a:lnTo>
                <a:lnTo>
                  <a:pt x="437" y="165"/>
                </a:lnTo>
                <a:lnTo>
                  <a:pt x="437" y="158"/>
                </a:lnTo>
                <a:lnTo>
                  <a:pt x="437" y="36"/>
                </a:lnTo>
                <a:lnTo>
                  <a:pt x="437" y="29"/>
                </a:lnTo>
                <a:lnTo>
                  <a:pt x="435" y="21"/>
                </a:lnTo>
                <a:lnTo>
                  <a:pt x="432" y="16"/>
                </a:lnTo>
                <a:lnTo>
                  <a:pt x="427" y="10"/>
                </a:lnTo>
                <a:lnTo>
                  <a:pt x="421" y="5"/>
                </a:lnTo>
                <a:lnTo>
                  <a:pt x="416" y="2"/>
                </a:lnTo>
                <a:lnTo>
                  <a:pt x="408" y="0"/>
                </a:lnTo>
                <a:lnTo>
                  <a:pt x="402" y="0"/>
                </a:lnTo>
                <a:lnTo>
                  <a:pt x="279" y="0"/>
                </a:lnTo>
                <a:lnTo>
                  <a:pt x="272" y="0"/>
                </a:lnTo>
                <a:lnTo>
                  <a:pt x="265" y="2"/>
                </a:lnTo>
                <a:lnTo>
                  <a:pt x="259" y="5"/>
                </a:lnTo>
                <a:lnTo>
                  <a:pt x="254" y="10"/>
                </a:lnTo>
                <a:lnTo>
                  <a:pt x="249" y="16"/>
                </a:lnTo>
                <a:lnTo>
                  <a:pt x="246" y="21"/>
                </a:lnTo>
                <a:lnTo>
                  <a:pt x="244" y="29"/>
                </a:lnTo>
                <a:lnTo>
                  <a:pt x="243" y="36"/>
                </a:lnTo>
                <a:lnTo>
                  <a:pt x="243" y="158"/>
                </a:lnTo>
                <a:lnTo>
                  <a:pt x="244" y="165"/>
                </a:lnTo>
                <a:lnTo>
                  <a:pt x="246" y="172"/>
                </a:lnTo>
                <a:lnTo>
                  <a:pt x="249" y="178"/>
                </a:lnTo>
                <a:lnTo>
                  <a:pt x="254" y="183"/>
                </a:lnTo>
                <a:lnTo>
                  <a:pt x="259" y="188"/>
                </a:lnTo>
                <a:lnTo>
                  <a:pt x="265" y="192"/>
                </a:lnTo>
                <a:lnTo>
                  <a:pt x="272" y="193"/>
                </a:lnTo>
                <a:lnTo>
                  <a:pt x="279" y="194"/>
                </a:lnTo>
                <a:lnTo>
                  <a:pt x="316" y="194"/>
                </a:lnTo>
                <a:lnTo>
                  <a:pt x="316" y="268"/>
                </a:lnTo>
                <a:lnTo>
                  <a:pt x="121" y="268"/>
                </a:lnTo>
                <a:lnTo>
                  <a:pt x="111" y="269"/>
                </a:lnTo>
                <a:lnTo>
                  <a:pt x="102" y="271"/>
                </a:lnTo>
                <a:lnTo>
                  <a:pt x="95" y="275"/>
                </a:lnTo>
                <a:lnTo>
                  <a:pt x="87" y="282"/>
                </a:lnTo>
                <a:lnTo>
                  <a:pt x="81" y="289"/>
                </a:lnTo>
                <a:lnTo>
                  <a:pt x="76" y="298"/>
                </a:lnTo>
                <a:lnTo>
                  <a:pt x="73" y="307"/>
                </a:lnTo>
                <a:lnTo>
                  <a:pt x="72" y="316"/>
                </a:lnTo>
                <a:lnTo>
                  <a:pt x="72" y="389"/>
                </a:lnTo>
                <a:lnTo>
                  <a:pt x="35" y="389"/>
                </a:lnTo>
                <a:lnTo>
                  <a:pt x="29" y="390"/>
                </a:lnTo>
                <a:lnTo>
                  <a:pt x="21" y="392"/>
                </a:lnTo>
                <a:lnTo>
                  <a:pt x="16" y="395"/>
                </a:lnTo>
                <a:lnTo>
                  <a:pt x="9" y="399"/>
                </a:lnTo>
                <a:lnTo>
                  <a:pt x="5" y="405"/>
                </a:lnTo>
                <a:lnTo>
                  <a:pt x="2" y="411"/>
                </a:lnTo>
                <a:lnTo>
                  <a:pt x="0" y="418"/>
                </a:lnTo>
                <a:lnTo>
                  <a:pt x="0" y="425"/>
                </a:lnTo>
                <a:lnTo>
                  <a:pt x="0" y="547"/>
                </a:lnTo>
                <a:lnTo>
                  <a:pt x="0" y="555"/>
                </a:lnTo>
                <a:lnTo>
                  <a:pt x="2" y="561"/>
                </a:lnTo>
                <a:lnTo>
                  <a:pt x="5" y="568"/>
                </a:lnTo>
                <a:lnTo>
                  <a:pt x="9" y="573"/>
                </a:lnTo>
                <a:lnTo>
                  <a:pt x="16" y="578"/>
                </a:lnTo>
                <a:lnTo>
                  <a:pt x="21" y="581"/>
                </a:lnTo>
                <a:lnTo>
                  <a:pt x="29" y="583"/>
                </a:lnTo>
                <a:lnTo>
                  <a:pt x="35" y="584"/>
                </a:lnTo>
                <a:lnTo>
                  <a:pt x="157" y="584"/>
                </a:lnTo>
                <a:lnTo>
                  <a:pt x="165" y="583"/>
                </a:lnTo>
                <a:lnTo>
                  <a:pt x="171" y="581"/>
                </a:lnTo>
                <a:lnTo>
                  <a:pt x="178" y="578"/>
                </a:lnTo>
                <a:lnTo>
                  <a:pt x="183" y="573"/>
                </a:lnTo>
                <a:lnTo>
                  <a:pt x="188" y="568"/>
                </a:lnTo>
                <a:lnTo>
                  <a:pt x="192" y="561"/>
                </a:lnTo>
                <a:lnTo>
                  <a:pt x="193" y="555"/>
                </a:lnTo>
                <a:lnTo>
                  <a:pt x="194" y="547"/>
                </a:lnTo>
                <a:lnTo>
                  <a:pt x="194" y="425"/>
                </a:lnTo>
                <a:lnTo>
                  <a:pt x="193" y="418"/>
                </a:lnTo>
                <a:lnTo>
                  <a:pt x="192" y="411"/>
                </a:lnTo>
                <a:lnTo>
                  <a:pt x="188" y="405"/>
                </a:lnTo>
                <a:lnTo>
                  <a:pt x="183" y="399"/>
                </a:lnTo>
                <a:lnTo>
                  <a:pt x="178" y="395"/>
                </a:lnTo>
                <a:lnTo>
                  <a:pt x="171" y="392"/>
                </a:lnTo>
                <a:lnTo>
                  <a:pt x="165" y="390"/>
                </a:lnTo>
                <a:lnTo>
                  <a:pt x="157" y="389"/>
                </a:lnTo>
                <a:lnTo>
                  <a:pt x="121" y="389"/>
                </a:lnTo>
                <a:lnTo>
                  <a:pt x="121" y="316"/>
                </a:lnTo>
                <a:lnTo>
                  <a:pt x="316" y="316"/>
                </a:lnTo>
                <a:lnTo>
                  <a:pt x="316" y="389"/>
                </a:lnTo>
                <a:lnTo>
                  <a:pt x="279" y="389"/>
                </a:lnTo>
                <a:lnTo>
                  <a:pt x="272" y="390"/>
                </a:lnTo>
                <a:lnTo>
                  <a:pt x="265" y="392"/>
                </a:lnTo>
                <a:lnTo>
                  <a:pt x="259" y="395"/>
                </a:lnTo>
                <a:lnTo>
                  <a:pt x="254" y="399"/>
                </a:lnTo>
                <a:lnTo>
                  <a:pt x="249" y="405"/>
                </a:lnTo>
                <a:lnTo>
                  <a:pt x="246" y="411"/>
                </a:lnTo>
                <a:lnTo>
                  <a:pt x="244" y="418"/>
                </a:lnTo>
                <a:lnTo>
                  <a:pt x="243" y="425"/>
                </a:lnTo>
                <a:lnTo>
                  <a:pt x="243" y="547"/>
                </a:lnTo>
                <a:lnTo>
                  <a:pt x="244" y="555"/>
                </a:lnTo>
                <a:lnTo>
                  <a:pt x="246" y="561"/>
                </a:lnTo>
                <a:lnTo>
                  <a:pt x="249" y="568"/>
                </a:lnTo>
                <a:lnTo>
                  <a:pt x="254" y="573"/>
                </a:lnTo>
                <a:lnTo>
                  <a:pt x="259" y="578"/>
                </a:lnTo>
                <a:lnTo>
                  <a:pt x="265" y="581"/>
                </a:lnTo>
                <a:lnTo>
                  <a:pt x="272" y="583"/>
                </a:lnTo>
                <a:lnTo>
                  <a:pt x="279" y="584"/>
                </a:lnTo>
                <a:lnTo>
                  <a:pt x="402" y="584"/>
                </a:lnTo>
                <a:lnTo>
                  <a:pt x="408" y="583"/>
                </a:lnTo>
                <a:lnTo>
                  <a:pt x="416" y="581"/>
                </a:lnTo>
                <a:lnTo>
                  <a:pt x="421" y="578"/>
                </a:lnTo>
                <a:lnTo>
                  <a:pt x="427" y="573"/>
                </a:lnTo>
                <a:lnTo>
                  <a:pt x="432" y="568"/>
                </a:lnTo>
                <a:lnTo>
                  <a:pt x="435" y="561"/>
                </a:lnTo>
                <a:lnTo>
                  <a:pt x="437" y="555"/>
                </a:lnTo>
                <a:lnTo>
                  <a:pt x="437" y="547"/>
                </a:lnTo>
                <a:lnTo>
                  <a:pt x="437" y="425"/>
                </a:lnTo>
                <a:lnTo>
                  <a:pt x="437" y="418"/>
                </a:lnTo>
                <a:lnTo>
                  <a:pt x="435" y="411"/>
                </a:lnTo>
                <a:lnTo>
                  <a:pt x="432" y="405"/>
                </a:lnTo>
                <a:lnTo>
                  <a:pt x="427" y="399"/>
                </a:lnTo>
                <a:lnTo>
                  <a:pt x="421" y="395"/>
                </a:lnTo>
                <a:lnTo>
                  <a:pt x="416" y="392"/>
                </a:lnTo>
                <a:lnTo>
                  <a:pt x="408" y="390"/>
                </a:lnTo>
                <a:lnTo>
                  <a:pt x="402" y="389"/>
                </a:lnTo>
                <a:lnTo>
                  <a:pt x="365" y="389"/>
                </a:lnTo>
                <a:lnTo>
                  <a:pt x="365" y="316"/>
                </a:lnTo>
                <a:lnTo>
                  <a:pt x="559" y="316"/>
                </a:lnTo>
                <a:lnTo>
                  <a:pt x="559" y="389"/>
                </a:lnTo>
                <a:lnTo>
                  <a:pt x="522" y="389"/>
                </a:lnTo>
                <a:lnTo>
                  <a:pt x="516" y="390"/>
                </a:lnTo>
                <a:lnTo>
                  <a:pt x="508" y="392"/>
                </a:lnTo>
                <a:lnTo>
                  <a:pt x="503" y="395"/>
                </a:lnTo>
                <a:lnTo>
                  <a:pt x="497" y="399"/>
                </a:lnTo>
                <a:lnTo>
                  <a:pt x="492" y="405"/>
                </a:lnTo>
                <a:lnTo>
                  <a:pt x="489" y="411"/>
                </a:lnTo>
                <a:lnTo>
                  <a:pt x="487" y="418"/>
                </a:lnTo>
                <a:lnTo>
                  <a:pt x="487" y="425"/>
                </a:lnTo>
                <a:lnTo>
                  <a:pt x="487" y="547"/>
                </a:lnTo>
                <a:lnTo>
                  <a:pt x="487" y="555"/>
                </a:lnTo>
                <a:lnTo>
                  <a:pt x="489" y="561"/>
                </a:lnTo>
                <a:lnTo>
                  <a:pt x="492" y="568"/>
                </a:lnTo>
                <a:lnTo>
                  <a:pt x="497" y="573"/>
                </a:lnTo>
                <a:lnTo>
                  <a:pt x="503" y="578"/>
                </a:lnTo>
                <a:lnTo>
                  <a:pt x="508" y="581"/>
                </a:lnTo>
                <a:lnTo>
                  <a:pt x="516" y="583"/>
                </a:lnTo>
                <a:lnTo>
                  <a:pt x="522" y="584"/>
                </a:lnTo>
                <a:lnTo>
                  <a:pt x="645" y="584"/>
                </a:lnTo>
                <a:lnTo>
                  <a:pt x="652" y="583"/>
                </a:lnTo>
                <a:lnTo>
                  <a:pt x="659" y="581"/>
                </a:lnTo>
                <a:lnTo>
                  <a:pt x="665" y="578"/>
                </a:lnTo>
                <a:lnTo>
                  <a:pt x="670" y="573"/>
                </a:lnTo>
                <a:lnTo>
                  <a:pt x="675" y="568"/>
                </a:lnTo>
                <a:lnTo>
                  <a:pt x="679" y="561"/>
                </a:lnTo>
                <a:lnTo>
                  <a:pt x="680" y="555"/>
                </a:lnTo>
                <a:lnTo>
                  <a:pt x="681" y="547"/>
                </a:lnTo>
                <a:lnTo>
                  <a:pt x="681" y="425"/>
                </a:lnTo>
                <a:lnTo>
                  <a:pt x="680" y="418"/>
                </a:lnTo>
                <a:lnTo>
                  <a:pt x="679" y="411"/>
                </a:lnTo>
                <a:lnTo>
                  <a:pt x="675" y="405"/>
                </a:lnTo>
                <a:lnTo>
                  <a:pt x="670" y="39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4" name="Freeform 87">
            <a:extLst>
              <a:ext uri="{FF2B5EF4-FFF2-40B4-BE49-F238E27FC236}">
                <a16:creationId xmlns:a16="http://schemas.microsoft.com/office/drawing/2014/main" id="{B1040722-7C88-D049-B2B5-CC9B54559579}"/>
              </a:ext>
            </a:extLst>
          </p:cNvPr>
          <p:cNvSpPr>
            <a:spLocks noEditPoints="1"/>
          </p:cNvSpPr>
          <p:nvPr/>
        </p:nvSpPr>
        <p:spPr bwMode="auto">
          <a:xfrm>
            <a:off x="22413802" y="5222464"/>
            <a:ext cx="855134" cy="855134"/>
          </a:xfrm>
          <a:custGeom>
            <a:avLst/>
            <a:gdLst>
              <a:gd name="T0" fmla="*/ 559 w 584"/>
              <a:gd name="T1" fmla="*/ 278 h 584"/>
              <a:gd name="T2" fmla="*/ 544 w 584"/>
              <a:gd name="T3" fmla="*/ 200 h 584"/>
              <a:gd name="T4" fmla="*/ 506 w 584"/>
              <a:gd name="T5" fmla="*/ 131 h 584"/>
              <a:gd name="T6" fmla="*/ 454 w 584"/>
              <a:gd name="T7" fmla="*/ 78 h 584"/>
              <a:gd name="T8" fmla="*/ 384 w 584"/>
              <a:gd name="T9" fmla="*/ 40 h 584"/>
              <a:gd name="T10" fmla="*/ 306 w 584"/>
              <a:gd name="T11" fmla="*/ 24 h 584"/>
              <a:gd name="T12" fmla="*/ 226 w 584"/>
              <a:gd name="T13" fmla="*/ 23 h 584"/>
              <a:gd name="T14" fmla="*/ 159 w 584"/>
              <a:gd name="T15" fmla="*/ 0 h 584"/>
              <a:gd name="T16" fmla="*/ 78 w 584"/>
              <a:gd name="T17" fmla="*/ 16 h 584"/>
              <a:gd name="T18" fmla="*/ 17 w 584"/>
              <a:gd name="T19" fmla="*/ 77 h 584"/>
              <a:gd name="T20" fmla="*/ 1 w 584"/>
              <a:gd name="T21" fmla="*/ 158 h 584"/>
              <a:gd name="T22" fmla="*/ 24 w 584"/>
              <a:gd name="T23" fmla="*/ 224 h 584"/>
              <a:gd name="T24" fmla="*/ 25 w 584"/>
              <a:gd name="T25" fmla="*/ 305 h 584"/>
              <a:gd name="T26" fmla="*/ 41 w 584"/>
              <a:gd name="T27" fmla="*/ 383 h 584"/>
              <a:gd name="T28" fmla="*/ 78 w 584"/>
              <a:gd name="T29" fmla="*/ 452 h 584"/>
              <a:gd name="T30" fmla="*/ 132 w 584"/>
              <a:gd name="T31" fmla="*/ 506 h 584"/>
              <a:gd name="T32" fmla="*/ 201 w 584"/>
              <a:gd name="T33" fmla="*/ 543 h 584"/>
              <a:gd name="T34" fmla="*/ 279 w 584"/>
              <a:gd name="T35" fmla="*/ 559 h 584"/>
              <a:gd name="T36" fmla="*/ 360 w 584"/>
              <a:gd name="T37" fmla="*/ 560 h 584"/>
              <a:gd name="T38" fmla="*/ 427 w 584"/>
              <a:gd name="T39" fmla="*/ 583 h 584"/>
              <a:gd name="T40" fmla="*/ 508 w 584"/>
              <a:gd name="T41" fmla="*/ 567 h 584"/>
              <a:gd name="T42" fmla="*/ 568 w 584"/>
              <a:gd name="T43" fmla="*/ 506 h 584"/>
              <a:gd name="T44" fmla="*/ 584 w 584"/>
              <a:gd name="T45" fmla="*/ 425 h 584"/>
              <a:gd name="T46" fmla="*/ 562 w 584"/>
              <a:gd name="T47" fmla="*/ 358 h 584"/>
              <a:gd name="T48" fmla="*/ 401 w 584"/>
              <a:gd name="T49" fmla="*/ 440 h 584"/>
              <a:gd name="T50" fmla="*/ 327 w 584"/>
              <a:gd name="T51" fmla="*/ 466 h 584"/>
              <a:gd name="T52" fmla="*/ 241 w 584"/>
              <a:gd name="T53" fmla="*/ 462 h 584"/>
              <a:gd name="T54" fmla="*/ 170 w 584"/>
              <a:gd name="T55" fmla="*/ 430 h 584"/>
              <a:gd name="T56" fmla="*/ 144 w 584"/>
              <a:gd name="T57" fmla="*/ 383 h 584"/>
              <a:gd name="T58" fmla="*/ 165 w 584"/>
              <a:gd name="T59" fmla="*/ 346 h 584"/>
              <a:gd name="T60" fmla="*/ 202 w 584"/>
              <a:gd name="T61" fmla="*/ 350 h 584"/>
              <a:gd name="T62" fmla="*/ 247 w 584"/>
              <a:gd name="T63" fmla="*/ 390 h 584"/>
              <a:gd name="T64" fmla="*/ 297 w 584"/>
              <a:gd name="T65" fmla="*/ 402 h 584"/>
              <a:gd name="T66" fmla="*/ 348 w 584"/>
              <a:gd name="T67" fmla="*/ 381 h 584"/>
              <a:gd name="T68" fmla="*/ 339 w 584"/>
              <a:gd name="T69" fmla="*/ 345 h 584"/>
              <a:gd name="T70" fmla="*/ 230 w 584"/>
              <a:gd name="T71" fmla="*/ 315 h 584"/>
              <a:gd name="T72" fmla="*/ 179 w 584"/>
              <a:gd name="T73" fmla="*/ 292 h 584"/>
              <a:gd name="T74" fmla="*/ 147 w 584"/>
              <a:gd name="T75" fmla="*/ 249 h 584"/>
              <a:gd name="T76" fmla="*/ 150 w 584"/>
              <a:gd name="T77" fmla="*/ 179 h 584"/>
              <a:gd name="T78" fmla="*/ 201 w 584"/>
              <a:gd name="T79" fmla="*/ 129 h 584"/>
              <a:gd name="T80" fmla="*/ 272 w 584"/>
              <a:gd name="T81" fmla="*/ 112 h 584"/>
              <a:gd name="T82" fmla="*/ 370 w 584"/>
              <a:gd name="T83" fmla="*/ 125 h 584"/>
              <a:gd name="T84" fmla="*/ 422 w 584"/>
              <a:gd name="T85" fmla="*/ 160 h 584"/>
              <a:gd name="T86" fmla="*/ 430 w 584"/>
              <a:gd name="T87" fmla="*/ 192 h 584"/>
              <a:gd name="T88" fmla="*/ 398 w 584"/>
              <a:gd name="T89" fmla="*/ 224 h 584"/>
              <a:gd name="T90" fmla="*/ 364 w 584"/>
              <a:gd name="T91" fmla="*/ 216 h 584"/>
              <a:gd name="T92" fmla="*/ 315 w 584"/>
              <a:gd name="T93" fmla="*/ 185 h 584"/>
              <a:gd name="T94" fmla="*/ 259 w 584"/>
              <a:gd name="T95" fmla="*/ 186 h 584"/>
              <a:gd name="T96" fmla="*/ 239 w 584"/>
              <a:gd name="T97" fmla="*/ 217 h 584"/>
              <a:gd name="T98" fmla="*/ 266 w 584"/>
              <a:gd name="T99" fmla="*/ 240 h 584"/>
              <a:gd name="T100" fmla="*/ 346 w 584"/>
              <a:gd name="T101" fmla="*/ 258 h 584"/>
              <a:gd name="T102" fmla="*/ 408 w 584"/>
              <a:gd name="T103" fmla="*/ 285 h 584"/>
              <a:gd name="T104" fmla="*/ 440 w 584"/>
              <a:gd name="T105" fmla="*/ 321 h 584"/>
              <a:gd name="T106" fmla="*/ 443 w 584"/>
              <a:gd name="T107" fmla="*/ 38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4" h="584">
                <a:moveTo>
                  <a:pt x="554" y="349"/>
                </a:moveTo>
                <a:lnTo>
                  <a:pt x="557" y="335"/>
                </a:lnTo>
                <a:lnTo>
                  <a:pt x="558" y="319"/>
                </a:lnTo>
                <a:lnTo>
                  <a:pt x="559" y="305"/>
                </a:lnTo>
                <a:lnTo>
                  <a:pt x="560" y="291"/>
                </a:lnTo>
                <a:lnTo>
                  <a:pt x="559" y="278"/>
                </a:lnTo>
                <a:lnTo>
                  <a:pt x="559" y="264"/>
                </a:lnTo>
                <a:lnTo>
                  <a:pt x="557" y="251"/>
                </a:lnTo>
                <a:lnTo>
                  <a:pt x="555" y="239"/>
                </a:lnTo>
                <a:lnTo>
                  <a:pt x="552" y="226"/>
                </a:lnTo>
                <a:lnTo>
                  <a:pt x="549" y="213"/>
                </a:lnTo>
                <a:lnTo>
                  <a:pt x="544" y="200"/>
                </a:lnTo>
                <a:lnTo>
                  <a:pt x="539" y="188"/>
                </a:lnTo>
                <a:lnTo>
                  <a:pt x="533" y="176"/>
                </a:lnTo>
                <a:lnTo>
                  <a:pt x="528" y="164"/>
                </a:lnTo>
                <a:lnTo>
                  <a:pt x="522" y="152"/>
                </a:lnTo>
                <a:lnTo>
                  <a:pt x="514" y="141"/>
                </a:lnTo>
                <a:lnTo>
                  <a:pt x="506" y="131"/>
                </a:lnTo>
                <a:lnTo>
                  <a:pt x="499" y="121"/>
                </a:lnTo>
                <a:lnTo>
                  <a:pt x="490" y="111"/>
                </a:lnTo>
                <a:lnTo>
                  <a:pt x="482" y="102"/>
                </a:lnTo>
                <a:lnTo>
                  <a:pt x="473" y="93"/>
                </a:lnTo>
                <a:lnTo>
                  <a:pt x="463" y="85"/>
                </a:lnTo>
                <a:lnTo>
                  <a:pt x="454" y="78"/>
                </a:lnTo>
                <a:lnTo>
                  <a:pt x="443" y="70"/>
                </a:lnTo>
                <a:lnTo>
                  <a:pt x="432" y="63"/>
                </a:lnTo>
                <a:lnTo>
                  <a:pt x="420" y="56"/>
                </a:lnTo>
                <a:lnTo>
                  <a:pt x="408" y="51"/>
                </a:lnTo>
                <a:lnTo>
                  <a:pt x="396" y="45"/>
                </a:lnTo>
                <a:lnTo>
                  <a:pt x="384" y="40"/>
                </a:lnTo>
                <a:lnTo>
                  <a:pt x="371" y="36"/>
                </a:lnTo>
                <a:lnTo>
                  <a:pt x="359" y="32"/>
                </a:lnTo>
                <a:lnTo>
                  <a:pt x="346" y="29"/>
                </a:lnTo>
                <a:lnTo>
                  <a:pt x="333" y="27"/>
                </a:lnTo>
                <a:lnTo>
                  <a:pt x="320" y="25"/>
                </a:lnTo>
                <a:lnTo>
                  <a:pt x="306" y="24"/>
                </a:lnTo>
                <a:lnTo>
                  <a:pt x="293" y="24"/>
                </a:lnTo>
                <a:lnTo>
                  <a:pt x="279" y="25"/>
                </a:lnTo>
                <a:lnTo>
                  <a:pt x="265" y="26"/>
                </a:lnTo>
                <a:lnTo>
                  <a:pt x="249" y="27"/>
                </a:lnTo>
                <a:lnTo>
                  <a:pt x="235" y="30"/>
                </a:lnTo>
                <a:lnTo>
                  <a:pt x="226" y="23"/>
                </a:lnTo>
                <a:lnTo>
                  <a:pt x="215" y="16"/>
                </a:lnTo>
                <a:lnTo>
                  <a:pt x="204" y="12"/>
                </a:lnTo>
                <a:lnTo>
                  <a:pt x="193" y="7"/>
                </a:lnTo>
                <a:lnTo>
                  <a:pt x="181" y="4"/>
                </a:lnTo>
                <a:lnTo>
                  <a:pt x="171" y="1"/>
                </a:lnTo>
                <a:lnTo>
                  <a:pt x="159" y="0"/>
                </a:lnTo>
                <a:lnTo>
                  <a:pt x="146" y="0"/>
                </a:lnTo>
                <a:lnTo>
                  <a:pt x="132" y="0"/>
                </a:lnTo>
                <a:lnTo>
                  <a:pt x="117" y="2"/>
                </a:lnTo>
                <a:lnTo>
                  <a:pt x="104" y="5"/>
                </a:lnTo>
                <a:lnTo>
                  <a:pt x="91" y="11"/>
                </a:lnTo>
                <a:lnTo>
                  <a:pt x="78" y="16"/>
                </a:lnTo>
                <a:lnTo>
                  <a:pt x="66" y="24"/>
                </a:lnTo>
                <a:lnTo>
                  <a:pt x="54" y="32"/>
                </a:lnTo>
                <a:lnTo>
                  <a:pt x="43" y="42"/>
                </a:lnTo>
                <a:lnTo>
                  <a:pt x="32" y="53"/>
                </a:lnTo>
                <a:lnTo>
                  <a:pt x="24" y="65"/>
                </a:lnTo>
                <a:lnTo>
                  <a:pt x="17" y="77"/>
                </a:lnTo>
                <a:lnTo>
                  <a:pt x="11" y="90"/>
                </a:lnTo>
                <a:lnTo>
                  <a:pt x="6" y="102"/>
                </a:lnTo>
                <a:lnTo>
                  <a:pt x="3" y="116"/>
                </a:lnTo>
                <a:lnTo>
                  <a:pt x="1" y="131"/>
                </a:lnTo>
                <a:lnTo>
                  <a:pt x="0" y="146"/>
                </a:lnTo>
                <a:lnTo>
                  <a:pt x="1" y="158"/>
                </a:lnTo>
                <a:lnTo>
                  <a:pt x="2" y="169"/>
                </a:lnTo>
                <a:lnTo>
                  <a:pt x="4" y="181"/>
                </a:lnTo>
                <a:lnTo>
                  <a:pt x="8" y="192"/>
                </a:lnTo>
                <a:lnTo>
                  <a:pt x="12" y="204"/>
                </a:lnTo>
                <a:lnTo>
                  <a:pt x="17" y="214"/>
                </a:lnTo>
                <a:lnTo>
                  <a:pt x="24" y="224"/>
                </a:lnTo>
                <a:lnTo>
                  <a:pt x="30" y="234"/>
                </a:lnTo>
                <a:lnTo>
                  <a:pt x="28" y="249"/>
                </a:lnTo>
                <a:lnTo>
                  <a:pt x="26" y="263"/>
                </a:lnTo>
                <a:lnTo>
                  <a:pt x="25" y="277"/>
                </a:lnTo>
                <a:lnTo>
                  <a:pt x="25" y="291"/>
                </a:lnTo>
                <a:lnTo>
                  <a:pt x="25" y="305"/>
                </a:lnTo>
                <a:lnTo>
                  <a:pt x="26" y="318"/>
                </a:lnTo>
                <a:lnTo>
                  <a:pt x="27" y="331"/>
                </a:lnTo>
                <a:lnTo>
                  <a:pt x="30" y="344"/>
                </a:lnTo>
                <a:lnTo>
                  <a:pt x="32" y="357"/>
                </a:lnTo>
                <a:lnTo>
                  <a:pt x="37" y="370"/>
                </a:lnTo>
                <a:lnTo>
                  <a:pt x="41" y="383"/>
                </a:lnTo>
                <a:lnTo>
                  <a:pt x="45" y="396"/>
                </a:lnTo>
                <a:lnTo>
                  <a:pt x="51" y="408"/>
                </a:lnTo>
                <a:lnTo>
                  <a:pt x="57" y="420"/>
                </a:lnTo>
                <a:lnTo>
                  <a:pt x="64" y="431"/>
                </a:lnTo>
                <a:lnTo>
                  <a:pt x="70" y="442"/>
                </a:lnTo>
                <a:lnTo>
                  <a:pt x="78" y="452"/>
                </a:lnTo>
                <a:lnTo>
                  <a:pt x="85" y="462"/>
                </a:lnTo>
                <a:lnTo>
                  <a:pt x="94" y="472"/>
                </a:lnTo>
                <a:lnTo>
                  <a:pt x="103" y="481"/>
                </a:lnTo>
                <a:lnTo>
                  <a:pt x="112" y="490"/>
                </a:lnTo>
                <a:lnTo>
                  <a:pt x="122" y="499"/>
                </a:lnTo>
                <a:lnTo>
                  <a:pt x="132" y="506"/>
                </a:lnTo>
                <a:lnTo>
                  <a:pt x="143" y="514"/>
                </a:lnTo>
                <a:lnTo>
                  <a:pt x="153" y="520"/>
                </a:lnTo>
                <a:lnTo>
                  <a:pt x="164" y="527"/>
                </a:lnTo>
                <a:lnTo>
                  <a:pt x="176" y="533"/>
                </a:lnTo>
                <a:lnTo>
                  <a:pt x="188" y="539"/>
                </a:lnTo>
                <a:lnTo>
                  <a:pt x="201" y="543"/>
                </a:lnTo>
                <a:lnTo>
                  <a:pt x="214" y="547"/>
                </a:lnTo>
                <a:lnTo>
                  <a:pt x="226" y="552"/>
                </a:lnTo>
                <a:lnTo>
                  <a:pt x="239" y="554"/>
                </a:lnTo>
                <a:lnTo>
                  <a:pt x="253" y="557"/>
                </a:lnTo>
                <a:lnTo>
                  <a:pt x="266" y="558"/>
                </a:lnTo>
                <a:lnTo>
                  <a:pt x="279" y="559"/>
                </a:lnTo>
                <a:lnTo>
                  <a:pt x="293" y="559"/>
                </a:lnTo>
                <a:lnTo>
                  <a:pt x="307" y="559"/>
                </a:lnTo>
                <a:lnTo>
                  <a:pt x="321" y="558"/>
                </a:lnTo>
                <a:lnTo>
                  <a:pt x="335" y="556"/>
                </a:lnTo>
                <a:lnTo>
                  <a:pt x="350" y="554"/>
                </a:lnTo>
                <a:lnTo>
                  <a:pt x="360" y="560"/>
                </a:lnTo>
                <a:lnTo>
                  <a:pt x="369" y="567"/>
                </a:lnTo>
                <a:lnTo>
                  <a:pt x="380" y="572"/>
                </a:lnTo>
                <a:lnTo>
                  <a:pt x="391" y="576"/>
                </a:lnTo>
                <a:lnTo>
                  <a:pt x="403" y="580"/>
                </a:lnTo>
                <a:lnTo>
                  <a:pt x="415" y="582"/>
                </a:lnTo>
                <a:lnTo>
                  <a:pt x="427" y="583"/>
                </a:lnTo>
                <a:lnTo>
                  <a:pt x="438" y="584"/>
                </a:lnTo>
                <a:lnTo>
                  <a:pt x="454" y="583"/>
                </a:lnTo>
                <a:lnTo>
                  <a:pt x="468" y="581"/>
                </a:lnTo>
                <a:lnTo>
                  <a:pt x="482" y="578"/>
                </a:lnTo>
                <a:lnTo>
                  <a:pt x="495" y="573"/>
                </a:lnTo>
                <a:lnTo>
                  <a:pt x="508" y="567"/>
                </a:lnTo>
                <a:lnTo>
                  <a:pt x="519" y="560"/>
                </a:lnTo>
                <a:lnTo>
                  <a:pt x="530" y="551"/>
                </a:lnTo>
                <a:lnTo>
                  <a:pt x="542" y="541"/>
                </a:lnTo>
                <a:lnTo>
                  <a:pt x="552" y="530"/>
                </a:lnTo>
                <a:lnTo>
                  <a:pt x="560" y="518"/>
                </a:lnTo>
                <a:lnTo>
                  <a:pt x="568" y="506"/>
                </a:lnTo>
                <a:lnTo>
                  <a:pt x="573" y="493"/>
                </a:lnTo>
                <a:lnTo>
                  <a:pt x="579" y="480"/>
                </a:lnTo>
                <a:lnTo>
                  <a:pt x="582" y="466"/>
                </a:lnTo>
                <a:lnTo>
                  <a:pt x="584" y="452"/>
                </a:lnTo>
                <a:lnTo>
                  <a:pt x="584" y="437"/>
                </a:lnTo>
                <a:lnTo>
                  <a:pt x="584" y="425"/>
                </a:lnTo>
                <a:lnTo>
                  <a:pt x="583" y="413"/>
                </a:lnTo>
                <a:lnTo>
                  <a:pt x="580" y="402"/>
                </a:lnTo>
                <a:lnTo>
                  <a:pt x="577" y="391"/>
                </a:lnTo>
                <a:lnTo>
                  <a:pt x="572" y="380"/>
                </a:lnTo>
                <a:lnTo>
                  <a:pt x="567" y="369"/>
                </a:lnTo>
                <a:lnTo>
                  <a:pt x="562" y="358"/>
                </a:lnTo>
                <a:lnTo>
                  <a:pt x="554" y="349"/>
                </a:lnTo>
                <a:close/>
                <a:moveTo>
                  <a:pt x="434" y="405"/>
                </a:moveTo>
                <a:lnTo>
                  <a:pt x="427" y="416"/>
                </a:lnTo>
                <a:lnTo>
                  <a:pt x="419" y="425"/>
                </a:lnTo>
                <a:lnTo>
                  <a:pt x="410" y="434"/>
                </a:lnTo>
                <a:lnTo>
                  <a:pt x="401" y="440"/>
                </a:lnTo>
                <a:lnTo>
                  <a:pt x="390" y="447"/>
                </a:lnTo>
                <a:lnTo>
                  <a:pt x="378" y="452"/>
                </a:lnTo>
                <a:lnTo>
                  <a:pt x="366" y="458"/>
                </a:lnTo>
                <a:lnTo>
                  <a:pt x="353" y="461"/>
                </a:lnTo>
                <a:lnTo>
                  <a:pt x="341" y="464"/>
                </a:lnTo>
                <a:lnTo>
                  <a:pt x="327" y="466"/>
                </a:lnTo>
                <a:lnTo>
                  <a:pt x="314" y="467"/>
                </a:lnTo>
                <a:lnTo>
                  <a:pt x="300" y="468"/>
                </a:lnTo>
                <a:lnTo>
                  <a:pt x="284" y="467"/>
                </a:lnTo>
                <a:lnTo>
                  <a:pt x="269" y="466"/>
                </a:lnTo>
                <a:lnTo>
                  <a:pt x="255" y="464"/>
                </a:lnTo>
                <a:lnTo>
                  <a:pt x="241" y="462"/>
                </a:lnTo>
                <a:lnTo>
                  <a:pt x="227" y="459"/>
                </a:lnTo>
                <a:lnTo>
                  <a:pt x="214" y="454"/>
                </a:lnTo>
                <a:lnTo>
                  <a:pt x="202" y="449"/>
                </a:lnTo>
                <a:lnTo>
                  <a:pt x="190" y="444"/>
                </a:lnTo>
                <a:lnTo>
                  <a:pt x="179" y="437"/>
                </a:lnTo>
                <a:lnTo>
                  <a:pt x="170" y="430"/>
                </a:lnTo>
                <a:lnTo>
                  <a:pt x="161" y="423"/>
                </a:lnTo>
                <a:lnTo>
                  <a:pt x="154" y="416"/>
                </a:lnTo>
                <a:lnTo>
                  <a:pt x="150" y="408"/>
                </a:lnTo>
                <a:lnTo>
                  <a:pt x="146" y="400"/>
                </a:lnTo>
                <a:lnTo>
                  <a:pt x="144" y="392"/>
                </a:lnTo>
                <a:lnTo>
                  <a:pt x="144" y="383"/>
                </a:lnTo>
                <a:lnTo>
                  <a:pt x="144" y="376"/>
                </a:lnTo>
                <a:lnTo>
                  <a:pt x="146" y="368"/>
                </a:lnTo>
                <a:lnTo>
                  <a:pt x="149" y="361"/>
                </a:lnTo>
                <a:lnTo>
                  <a:pt x="153" y="355"/>
                </a:lnTo>
                <a:lnTo>
                  <a:pt x="159" y="350"/>
                </a:lnTo>
                <a:lnTo>
                  <a:pt x="165" y="346"/>
                </a:lnTo>
                <a:lnTo>
                  <a:pt x="173" y="344"/>
                </a:lnTo>
                <a:lnTo>
                  <a:pt x="181" y="343"/>
                </a:lnTo>
                <a:lnTo>
                  <a:pt x="187" y="343"/>
                </a:lnTo>
                <a:lnTo>
                  <a:pt x="192" y="345"/>
                </a:lnTo>
                <a:lnTo>
                  <a:pt x="198" y="346"/>
                </a:lnTo>
                <a:lnTo>
                  <a:pt x="202" y="350"/>
                </a:lnTo>
                <a:lnTo>
                  <a:pt x="212" y="356"/>
                </a:lnTo>
                <a:lnTo>
                  <a:pt x="219" y="364"/>
                </a:lnTo>
                <a:lnTo>
                  <a:pt x="228" y="372"/>
                </a:lnTo>
                <a:lnTo>
                  <a:pt x="236" y="381"/>
                </a:lnTo>
                <a:lnTo>
                  <a:pt x="242" y="385"/>
                </a:lnTo>
                <a:lnTo>
                  <a:pt x="247" y="390"/>
                </a:lnTo>
                <a:lnTo>
                  <a:pt x="255" y="393"/>
                </a:lnTo>
                <a:lnTo>
                  <a:pt x="261" y="396"/>
                </a:lnTo>
                <a:lnTo>
                  <a:pt x="270" y="398"/>
                </a:lnTo>
                <a:lnTo>
                  <a:pt x="279" y="400"/>
                </a:lnTo>
                <a:lnTo>
                  <a:pt x="287" y="402"/>
                </a:lnTo>
                <a:lnTo>
                  <a:pt x="297" y="402"/>
                </a:lnTo>
                <a:lnTo>
                  <a:pt x="308" y="402"/>
                </a:lnTo>
                <a:lnTo>
                  <a:pt x="319" y="399"/>
                </a:lnTo>
                <a:lnTo>
                  <a:pt x="328" y="396"/>
                </a:lnTo>
                <a:lnTo>
                  <a:pt x="337" y="392"/>
                </a:lnTo>
                <a:lnTo>
                  <a:pt x="343" y="388"/>
                </a:lnTo>
                <a:lnTo>
                  <a:pt x="348" y="381"/>
                </a:lnTo>
                <a:lnTo>
                  <a:pt x="351" y="375"/>
                </a:lnTo>
                <a:lnTo>
                  <a:pt x="352" y="368"/>
                </a:lnTo>
                <a:lnTo>
                  <a:pt x="351" y="361"/>
                </a:lnTo>
                <a:lnTo>
                  <a:pt x="349" y="354"/>
                </a:lnTo>
                <a:lnTo>
                  <a:pt x="344" y="350"/>
                </a:lnTo>
                <a:lnTo>
                  <a:pt x="339" y="345"/>
                </a:lnTo>
                <a:lnTo>
                  <a:pt x="334" y="342"/>
                </a:lnTo>
                <a:lnTo>
                  <a:pt x="325" y="339"/>
                </a:lnTo>
                <a:lnTo>
                  <a:pt x="312" y="336"/>
                </a:lnTo>
                <a:lnTo>
                  <a:pt x="297" y="331"/>
                </a:lnTo>
                <a:lnTo>
                  <a:pt x="242" y="317"/>
                </a:lnTo>
                <a:lnTo>
                  <a:pt x="230" y="315"/>
                </a:lnTo>
                <a:lnTo>
                  <a:pt x="220" y="312"/>
                </a:lnTo>
                <a:lnTo>
                  <a:pt x="211" y="309"/>
                </a:lnTo>
                <a:lnTo>
                  <a:pt x="202" y="305"/>
                </a:lnTo>
                <a:lnTo>
                  <a:pt x="194" y="301"/>
                </a:lnTo>
                <a:lnTo>
                  <a:pt x="187" y="297"/>
                </a:lnTo>
                <a:lnTo>
                  <a:pt x="179" y="292"/>
                </a:lnTo>
                <a:lnTo>
                  <a:pt x="172" y="287"/>
                </a:lnTo>
                <a:lnTo>
                  <a:pt x="165" y="281"/>
                </a:lnTo>
                <a:lnTo>
                  <a:pt x="160" y="274"/>
                </a:lnTo>
                <a:lnTo>
                  <a:pt x="154" y="267"/>
                </a:lnTo>
                <a:lnTo>
                  <a:pt x="150" y="258"/>
                </a:lnTo>
                <a:lnTo>
                  <a:pt x="147" y="249"/>
                </a:lnTo>
                <a:lnTo>
                  <a:pt x="145" y="240"/>
                </a:lnTo>
                <a:lnTo>
                  <a:pt x="144" y="229"/>
                </a:lnTo>
                <a:lnTo>
                  <a:pt x="144" y="218"/>
                </a:lnTo>
                <a:lnTo>
                  <a:pt x="144" y="204"/>
                </a:lnTo>
                <a:lnTo>
                  <a:pt x="147" y="191"/>
                </a:lnTo>
                <a:lnTo>
                  <a:pt x="150" y="179"/>
                </a:lnTo>
                <a:lnTo>
                  <a:pt x="155" y="168"/>
                </a:lnTo>
                <a:lnTo>
                  <a:pt x="163" y="159"/>
                </a:lnTo>
                <a:lnTo>
                  <a:pt x="171" y="150"/>
                </a:lnTo>
                <a:lnTo>
                  <a:pt x="179" y="142"/>
                </a:lnTo>
                <a:lnTo>
                  <a:pt x="190" y="136"/>
                </a:lnTo>
                <a:lnTo>
                  <a:pt x="201" y="129"/>
                </a:lnTo>
                <a:lnTo>
                  <a:pt x="212" y="125"/>
                </a:lnTo>
                <a:lnTo>
                  <a:pt x="224" y="121"/>
                </a:lnTo>
                <a:lnTo>
                  <a:pt x="235" y="118"/>
                </a:lnTo>
                <a:lnTo>
                  <a:pt x="247" y="115"/>
                </a:lnTo>
                <a:lnTo>
                  <a:pt x="260" y="113"/>
                </a:lnTo>
                <a:lnTo>
                  <a:pt x="272" y="112"/>
                </a:lnTo>
                <a:lnTo>
                  <a:pt x="285" y="112"/>
                </a:lnTo>
                <a:lnTo>
                  <a:pt x="303" y="112"/>
                </a:lnTo>
                <a:lnTo>
                  <a:pt x="321" y="114"/>
                </a:lnTo>
                <a:lnTo>
                  <a:pt x="338" y="116"/>
                </a:lnTo>
                <a:lnTo>
                  <a:pt x="354" y="121"/>
                </a:lnTo>
                <a:lnTo>
                  <a:pt x="370" y="125"/>
                </a:lnTo>
                <a:lnTo>
                  <a:pt x="384" y="132"/>
                </a:lnTo>
                <a:lnTo>
                  <a:pt x="397" y="138"/>
                </a:lnTo>
                <a:lnTo>
                  <a:pt x="409" y="146"/>
                </a:lnTo>
                <a:lnTo>
                  <a:pt x="414" y="150"/>
                </a:lnTo>
                <a:lnTo>
                  <a:pt x="418" y="155"/>
                </a:lnTo>
                <a:lnTo>
                  <a:pt x="422" y="160"/>
                </a:lnTo>
                <a:lnTo>
                  <a:pt x="424" y="164"/>
                </a:lnTo>
                <a:lnTo>
                  <a:pt x="427" y="168"/>
                </a:lnTo>
                <a:lnTo>
                  <a:pt x="429" y="174"/>
                </a:lnTo>
                <a:lnTo>
                  <a:pt x="430" y="179"/>
                </a:lnTo>
                <a:lnTo>
                  <a:pt x="430" y="185"/>
                </a:lnTo>
                <a:lnTo>
                  <a:pt x="430" y="192"/>
                </a:lnTo>
                <a:lnTo>
                  <a:pt x="428" y="200"/>
                </a:lnTo>
                <a:lnTo>
                  <a:pt x="424" y="207"/>
                </a:lnTo>
                <a:lnTo>
                  <a:pt x="419" y="214"/>
                </a:lnTo>
                <a:lnTo>
                  <a:pt x="414" y="219"/>
                </a:lnTo>
                <a:lnTo>
                  <a:pt x="407" y="222"/>
                </a:lnTo>
                <a:lnTo>
                  <a:pt x="398" y="224"/>
                </a:lnTo>
                <a:lnTo>
                  <a:pt x="391" y="226"/>
                </a:lnTo>
                <a:lnTo>
                  <a:pt x="386" y="226"/>
                </a:lnTo>
                <a:lnTo>
                  <a:pt x="381" y="224"/>
                </a:lnTo>
                <a:lnTo>
                  <a:pt x="377" y="223"/>
                </a:lnTo>
                <a:lnTo>
                  <a:pt x="373" y="221"/>
                </a:lnTo>
                <a:lnTo>
                  <a:pt x="364" y="216"/>
                </a:lnTo>
                <a:lnTo>
                  <a:pt x="357" y="209"/>
                </a:lnTo>
                <a:lnTo>
                  <a:pt x="350" y="204"/>
                </a:lnTo>
                <a:lnTo>
                  <a:pt x="342" y="197"/>
                </a:lnTo>
                <a:lnTo>
                  <a:pt x="334" y="191"/>
                </a:lnTo>
                <a:lnTo>
                  <a:pt x="322" y="187"/>
                </a:lnTo>
                <a:lnTo>
                  <a:pt x="315" y="185"/>
                </a:lnTo>
                <a:lnTo>
                  <a:pt x="308" y="182"/>
                </a:lnTo>
                <a:lnTo>
                  <a:pt x="300" y="182"/>
                </a:lnTo>
                <a:lnTo>
                  <a:pt x="293" y="181"/>
                </a:lnTo>
                <a:lnTo>
                  <a:pt x="280" y="182"/>
                </a:lnTo>
                <a:lnTo>
                  <a:pt x="269" y="183"/>
                </a:lnTo>
                <a:lnTo>
                  <a:pt x="259" y="186"/>
                </a:lnTo>
                <a:lnTo>
                  <a:pt x="252" y="189"/>
                </a:lnTo>
                <a:lnTo>
                  <a:pt x="245" y="193"/>
                </a:lnTo>
                <a:lnTo>
                  <a:pt x="242" y="199"/>
                </a:lnTo>
                <a:lnTo>
                  <a:pt x="239" y="204"/>
                </a:lnTo>
                <a:lnTo>
                  <a:pt x="238" y="212"/>
                </a:lnTo>
                <a:lnTo>
                  <a:pt x="239" y="217"/>
                </a:lnTo>
                <a:lnTo>
                  <a:pt x="241" y="222"/>
                </a:lnTo>
                <a:lnTo>
                  <a:pt x="244" y="227"/>
                </a:lnTo>
                <a:lnTo>
                  <a:pt x="247" y="230"/>
                </a:lnTo>
                <a:lnTo>
                  <a:pt x="252" y="233"/>
                </a:lnTo>
                <a:lnTo>
                  <a:pt x="258" y="236"/>
                </a:lnTo>
                <a:lnTo>
                  <a:pt x="266" y="240"/>
                </a:lnTo>
                <a:lnTo>
                  <a:pt x="272" y="241"/>
                </a:lnTo>
                <a:lnTo>
                  <a:pt x="279" y="243"/>
                </a:lnTo>
                <a:lnTo>
                  <a:pt x="288" y="245"/>
                </a:lnTo>
                <a:lnTo>
                  <a:pt x="328" y="254"/>
                </a:lnTo>
                <a:lnTo>
                  <a:pt x="337" y="256"/>
                </a:lnTo>
                <a:lnTo>
                  <a:pt x="346" y="258"/>
                </a:lnTo>
                <a:lnTo>
                  <a:pt x="354" y="260"/>
                </a:lnTo>
                <a:lnTo>
                  <a:pt x="362" y="262"/>
                </a:lnTo>
                <a:lnTo>
                  <a:pt x="377" y="269"/>
                </a:lnTo>
                <a:lnTo>
                  <a:pt x="393" y="275"/>
                </a:lnTo>
                <a:lnTo>
                  <a:pt x="401" y="280"/>
                </a:lnTo>
                <a:lnTo>
                  <a:pt x="408" y="285"/>
                </a:lnTo>
                <a:lnTo>
                  <a:pt x="415" y="289"/>
                </a:lnTo>
                <a:lnTo>
                  <a:pt x="420" y="295"/>
                </a:lnTo>
                <a:lnTo>
                  <a:pt x="425" y="300"/>
                </a:lnTo>
                <a:lnTo>
                  <a:pt x="431" y="305"/>
                </a:lnTo>
                <a:lnTo>
                  <a:pt x="435" y="313"/>
                </a:lnTo>
                <a:lnTo>
                  <a:pt x="440" y="321"/>
                </a:lnTo>
                <a:lnTo>
                  <a:pt x="443" y="328"/>
                </a:lnTo>
                <a:lnTo>
                  <a:pt x="445" y="337"/>
                </a:lnTo>
                <a:lnTo>
                  <a:pt x="446" y="345"/>
                </a:lnTo>
                <a:lnTo>
                  <a:pt x="446" y="355"/>
                </a:lnTo>
                <a:lnTo>
                  <a:pt x="446" y="369"/>
                </a:lnTo>
                <a:lnTo>
                  <a:pt x="443" y="381"/>
                </a:lnTo>
                <a:lnTo>
                  <a:pt x="440" y="394"/>
                </a:lnTo>
                <a:lnTo>
                  <a:pt x="434" y="40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5" name="Freeform 88">
            <a:extLst>
              <a:ext uri="{FF2B5EF4-FFF2-40B4-BE49-F238E27FC236}">
                <a16:creationId xmlns:a16="http://schemas.microsoft.com/office/drawing/2014/main" id="{905DE569-EE2E-3C44-A4C5-F26706EFBCB8}"/>
              </a:ext>
            </a:extLst>
          </p:cNvPr>
          <p:cNvSpPr>
            <a:spLocks noEditPoints="1"/>
          </p:cNvSpPr>
          <p:nvPr/>
        </p:nvSpPr>
        <p:spPr bwMode="auto">
          <a:xfrm>
            <a:off x="1193361" y="3262238"/>
            <a:ext cx="907757" cy="907757"/>
          </a:xfrm>
          <a:custGeom>
            <a:avLst/>
            <a:gdLst>
              <a:gd name="T0" fmla="*/ 613 w 622"/>
              <a:gd name="T1" fmla="*/ 1 h 621"/>
              <a:gd name="T2" fmla="*/ 609 w 622"/>
              <a:gd name="T3" fmla="*/ 0 h 621"/>
              <a:gd name="T4" fmla="*/ 561 w 622"/>
              <a:gd name="T5" fmla="*/ 1 h 621"/>
              <a:gd name="T6" fmla="*/ 518 w 622"/>
              <a:gd name="T7" fmla="*/ 6 h 621"/>
              <a:gd name="T8" fmla="*/ 479 w 622"/>
              <a:gd name="T9" fmla="*/ 15 h 621"/>
              <a:gd name="T10" fmla="*/ 444 w 622"/>
              <a:gd name="T11" fmla="*/ 27 h 621"/>
              <a:gd name="T12" fmla="*/ 412 w 622"/>
              <a:gd name="T13" fmla="*/ 43 h 621"/>
              <a:gd name="T14" fmla="*/ 378 w 622"/>
              <a:gd name="T15" fmla="*/ 64 h 621"/>
              <a:gd name="T16" fmla="*/ 344 w 622"/>
              <a:gd name="T17" fmla="*/ 91 h 621"/>
              <a:gd name="T18" fmla="*/ 308 w 622"/>
              <a:gd name="T19" fmla="*/ 125 h 621"/>
              <a:gd name="T20" fmla="*/ 276 w 622"/>
              <a:gd name="T21" fmla="*/ 158 h 621"/>
              <a:gd name="T22" fmla="*/ 241 w 622"/>
              <a:gd name="T23" fmla="*/ 198 h 621"/>
              <a:gd name="T24" fmla="*/ 95 w 622"/>
              <a:gd name="T25" fmla="*/ 207 h 621"/>
              <a:gd name="T26" fmla="*/ 89 w 622"/>
              <a:gd name="T27" fmla="*/ 210 h 621"/>
              <a:gd name="T28" fmla="*/ 2 w 622"/>
              <a:gd name="T29" fmla="*/ 358 h 621"/>
              <a:gd name="T30" fmla="*/ 0 w 622"/>
              <a:gd name="T31" fmla="*/ 365 h 621"/>
              <a:gd name="T32" fmla="*/ 4 w 622"/>
              <a:gd name="T33" fmla="*/ 373 h 621"/>
              <a:gd name="T34" fmla="*/ 32 w 622"/>
              <a:gd name="T35" fmla="*/ 400 h 621"/>
              <a:gd name="T36" fmla="*/ 38 w 622"/>
              <a:gd name="T37" fmla="*/ 401 h 621"/>
              <a:gd name="T38" fmla="*/ 145 w 622"/>
              <a:gd name="T39" fmla="*/ 369 h 621"/>
              <a:gd name="T40" fmla="*/ 220 w 622"/>
              <a:gd name="T41" fmla="*/ 581 h 621"/>
              <a:gd name="T42" fmla="*/ 220 w 622"/>
              <a:gd name="T43" fmla="*/ 587 h 621"/>
              <a:gd name="T44" fmla="*/ 223 w 622"/>
              <a:gd name="T45" fmla="*/ 592 h 621"/>
              <a:gd name="T46" fmla="*/ 251 w 622"/>
              <a:gd name="T47" fmla="*/ 619 h 621"/>
              <a:gd name="T48" fmla="*/ 260 w 622"/>
              <a:gd name="T49" fmla="*/ 619 h 621"/>
              <a:gd name="T50" fmla="*/ 408 w 622"/>
              <a:gd name="T51" fmla="*/ 533 h 621"/>
              <a:gd name="T52" fmla="*/ 412 w 622"/>
              <a:gd name="T53" fmla="*/ 529 h 621"/>
              <a:gd name="T54" fmla="*/ 414 w 622"/>
              <a:gd name="T55" fmla="*/ 523 h 621"/>
              <a:gd name="T56" fmla="*/ 443 w 622"/>
              <a:gd name="T57" fmla="*/ 361 h 621"/>
              <a:gd name="T58" fmla="*/ 480 w 622"/>
              <a:gd name="T59" fmla="*/ 328 h 621"/>
              <a:gd name="T60" fmla="*/ 513 w 622"/>
              <a:gd name="T61" fmla="*/ 296 h 621"/>
              <a:gd name="T62" fmla="*/ 542 w 622"/>
              <a:gd name="T63" fmla="*/ 261 h 621"/>
              <a:gd name="T64" fmla="*/ 565 w 622"/>
              <a:gd name="T65" fmla="*/ 227 h 621"/>
              <a:gd name="T66" fmla="*/ 585 w 622"/>
              <a:gd name="T67" fmla="*/ 193 h 621"/>
              <a:gd name="T68" fmla="*/ 599 w 622"/>
              <a:gd name="T69" fmla="*/ 157 h 621"/>
              <a:gd name="T70" fmla="*/ 610 w 622"/>
              <a:gd name="T71" fmla="*/ 120 h 621"/>
              <a:gd name="T72" fmla="*/ 617 w 622"/>
              <a:gd name="T73" fmla="*/ 80 h 621"/>
              <a:gd name="T74" fmla="*/ 621 w 622"/>
              <a:gd name="T75" fmla="*/ 35 h 621"/>
              <a:gd name="T76" fmla="*/ 621 w 622"/>
              <a:gd name="T77" fmla="*/ 7 h 621"/>
              <a:gd name="T78" fmla="*/ 525 w 622"/>
              <a:gd name="T79" fmla="*/ 147 h 621"/>
              <a:gd name="T80" fmla="*/ 514 w 622"/>
              <a:gd name="T81" fmla="*/ 155 h 621"/>
              <a:gd name="T82" fmla="*/ 500 w 622"/>
              <a:gd name="T83" fmla="*/ 157 h 621"/>
              <a:gd name="T84" fmla="*/ 486 w 622"/>
              <a:gd name="T85" fmla="*/ 155 h 621"/>
              <a:gd name="T86" fmla="*/ 474 w 622"/>
              <a:gd name="T87" fmla="*/ 147 h 621"/>
              <a:gd name="T88" fmla="*/ 466 w 622"/>
              <a:gd name="T89" fmla="*/ 136 h 621"/>
              <a:gd name="T90" fmla="*/ 463 w 622"/>
              <a:gd name="T91" fmla="*/ 122 h 621"/>
              <a:gd name="T92" fmla="*/ 466 w 622"/>
              <a:gd name="T93" fmla="*/ 107 h 621"/>
              <a:gd name="T94" fmla="*/ 474 w 622"/>
              <a:gd name="T95" fmla="*/ 96 h 621"/>
              <a:gd name="T96" fmla="*/ 486 w 622"/>
              <a:gd name="T97" fmla="*/ 87 h 621"/>
              <a:gd name="T98" fmla="*/ 500 w 622"/>
              <a:gd name="T99" fmla="*/ 85 h 621"/>
              <a:gd name="T100" fmla="*/ 514 w 622"/>
              <a:gd name="T101" fmla="*/ 87 h 621"/>
              <a:gd name="T102" fmla="*/ 525 w 622"/>
              <a:gd name="T103" fmla="*/ 96 h 621"/>
              <a:gd name="T104" fmla="*/ 533 w 622"/>
              <a:gd name="T105" fmla="*/ 107 h 621"/>
              <a:gd name="T106" fmla="*/ 536 w 622"/>
              <a:gd name="T107" fmla="*/ 122 h 621"/>
              <a:gd name="T108" fmla="*/ 533 w 622"/>
              <a:gd name="T109" fmla="*/ 136 h 621"/>
              <a:gd name="T110" fmla="*/ 525 w 622"/>
              <a:gd name="T111" fmla="*/ 147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22" h="621">
                <a:moveTo>
                  <a:pt x="617" y="3"/>
                </a:moveTo>
                <a:lnTo>
                  <a:pt x="613" y="1"/>
                </a:lnTo>
                <a:lnTo>
                  <a:pt x="609" y="0"/>
                </a:lnTo>
                <a:lnTo>
                  <a:pt x="609" y="0"/>
                </a:lnTo>
                <a:lnTo>
                  <a:pt x="584" y="0"/>
                </a:lnTo>
                <a:lnTo>
                  <a:pt x="561" y="1"/>
                </a:lnTo>
                <a:lnTo>
                  <a:pt x="538" y="3"/>
                </a:lnTo>
                <a:lnTo>
                  <a:pt x="518" y="6"/>
                </a:lnTo>
                <a:lnTo>
                  <a:pt x="497" y="10"/>
                </a:lnTo>
                <a:lnTo>
                  <a:pt x="479" y="15"/>
                </a:lnTo>
                <a:lnTo>
                  <a:pt x="461" y="20"/>
                </a:lnTo>
                <a:lnTo>
                  <a:pt x="444" y="27"/>
                </a:lnTo>
                <a:lnTo>
                  <a:pt x="428" y="34"/>
                </a:lnTo>
                <a:lnTo>
                  <a:pt x="412" y="43"/>
                </a:lnTo>
                <a:lnTo>
                  <a:pt x="395" y="53"/>
                </a:lnTo>
                <a:lnTo>
                  <a:pt x="378" y="64"/>
                </a:lnTo>
                <a:lnTo>
                  <a:pt x="361" y="77"/>
                </a:lnTo>
                <a:lnTo>
                  <a:pt x="344" y="91"/>
                </a:lnTo>
                <a:lnTo>
                  <a:pt x="326" y="108"/>
                </a:lnTo>
                <a:lnTo>
                  <a:pt x="308" y="125"/>
                </a:lnTo>
                <a:lnTo>
                  <a:pt x="292" y="141"/>
                </a:lnTo>
                <a:lnTo>
                  <a:pt x="276" y="158"/>
                </a:lnTo>
                <a:lnTo>
                  <a:pt x="259" y="178"/>
                </a:lnTo>
                <a:lnTo>
                  <a:pt x="241" y="198"/>
                </a:lnTo>
                <a:lnTo>
                  <a:pt x="97" y="206"/>
                </a:lnTo>
                <a:lnTo>
                  <a:pt x="95" y="207"/>
                </a:lnTo>
                <a:lnTo>
                  <a:pt x="91" y="208"/>
                </a:lnTo>
                <a:lnTo>
                  <a:pt x="89" y="210"/>
                </a:lnTo>
                <a:lnTo>
                  <a:pt x="87" y="212"/>
                </a:lnTo>
                <a:lnTo>
                  <a:pt x="2" y="358"/>
                </a:lnTo>
                <a:lnTo>
                  <a:pt x="1" y="361"/>
                </a:lnTo>
                <a:lnTo>
                  <a:pt x="0" y="365"/>
                </a:lnTo>
                <a:lnTo>
                  <a:pt x="1" y="369"/>
                </a:lnTo>
                <a:lnTo>
                  <a:pt x="4" y="373"/>
                </a:lnTo>
                <a:lnTo>
                  <a:pt x="29" y="398"/>
                </a:lnTo>
                <a:lnTo>
                  <a:pt x="32" y="400"/>
                </a:lnTo>
                <a:lnTo>
                  <a:pt x="37" y="401"/>
                </a:lnTo>
                <a:lnTo>
                  <a:pt x="38" y="401"/>
                </a:lnTo>
                <a:lnTo>
                  <a:pt x="41" y="400"/>
                </a:lnTo>
                <a:lnTo>
                  <a:pt x="145" y="369"/>
                </a:lnTo>
                <a:lnTo>
                  <a:pt x="252" y="476"/>
                </a:lnTo>
                <a:lnTo>
                  <a:pt x="220" y="581"/>
                </a:lnTo>
                <a:lnTo>
                  <a:pt x="220" y="584"/>
                </a:lnTo>
                <a:lnTo>
                  <a:pt x="220" y="587"/>
                </a:lnTo>
                <a:lnTo>
                  <a:pt x="221" y="590"/>
                </a:lnTo>
                <a:lnTo>
                  <a:pt x="223" y="592"/>
                </a:lnTo>
                <a:lnTo>
                  <a:pt x="247" y="617"/>
                </a:lnTo>
                <a:lnTo>
                  <a:pt x="251" y="619"/>
                </a:lnTo>
                <a:lnTo>
                  <a:pt x="257" y="621"/>
                </a:lnTo>
                <a:lnTo>
                  <a:pt x="260" y="619"/>
                </a:lnTo>
                <a:lnTo>
                  <a:pt x="262" y="618"/>
                </a:lnTo>
                <a:lnTo>
                  <a:pt x="408" y="533"/>
                </a:lnTo>
                <a:lnTo>
                  <a:pt x="411" y="532"/>
                </a:lnTo>
                <a:lnTo>
                  <a:pt x="412" y="529"/>
                </a:lnTo>
                <a:lnTo>
                  <a:pt x="413" y="527"/>
                </a:lnTo>
                <a:lnTo>
                  <a:pt x="414" y="523"/>
                </a:lnTo>
                <a:lnTo>
                  <a:pt x="422" y="380"/>
                </a:lnTo>
                <a:lnTo>
                  <a:pt x="443" y="361"/>
                </a:lnTo>
                <a:lnTo>
                  <a:pt x="462" y="344"/>
                </a:lnTo>
                <a:lnTo>
                  <a:pt x="480" y="328"/>
                </a:lnTo>
                <a:lnTo>
                  <a:pt x="496" y="313"/>
                </a:lnTo>
                <a:lnTo>
                  <a:pt x="513" y="296"/>
                </a:lnTo>
                <a:lnTo>
                  <a:pt x="528" y="278"/>
                </a:lnTo>
                <a:lnTo>
                  <a:pt x="542" y="261"/>
                </a:lnTo>
                <a:lnTo>
                  <a:pt x="555" y="244"/>
                </a:lnTo>
                <a:lnTo>
                  <a:pt x="565" y="227"/>
                </a:lnTo>
                <a:lnTo>
                  <a:pt x="576" y="210"/>
                </a:lnTo>
                <a:lnTo>
                  <a:pt x="585" y="193"/>
                </a:lnTo>
                <a:lnTo>
                  <a:pt x="592" y="176"/>
                </a:lnTo>
                <a:lnTo>
                  <a:pt x="599" y="157"/>
                </a:lnTo>
                <a:lnTo>
                  <a:pt x="605" y="139"/>
                </a:lnTo>
                <a:lnTo>
                  <a:pt x="610" y="120"/>
                </a:lnTo>
                <a:lnTo>
                  <a:pt x="614" y="100"/>
                </a:lnTo>
                <a:lnTo>
                  <a:pt x="617" y="80"/>
                </a:lnTo>
                <a:lnTo>
                  <a:pt x="619" y="57"/>
                </a:lnTo>
                <a:lnTo>
                  <a:pt x="621" y="35"/>
                </a:lnTo>
                <a:lnTo>
                  <a:pt x="622" y="12"/>
                </a:lnTo>
                <a:lnTo>
                  <a:pt x="621" y="7"/>
                </a:lnTo>
                <a:lnTo>
                  <a:pt x="617" y="3"/>
                </a:lnTo>
                <a:close/>
                <a:moveTo>
                  <a:pt x="525" y="147"/>
                </a:moveTo>
                <a:lnTo>
                  <a:pt x="520" y="152"/>
                </a:lnTo>
                <a:lnTo>
                  <a:pt x="514" y="155"/>
                </a:lnTo>
                <a:lnTo>
                  <a:pt x="507" y="157"/>
                </a:lnTo>
                <a:lnTo>
                  <a:pt x="500" y="157"/>
                </a:lnTo>
                <a:lnTo>
                  <a:pt x="492" y="157"/>
                </a:lnTo>
                <a:lnTo>
                  <a:pt x="486" y="155"/>
                </a:lnTo>
                <a:lnTo>
                  <a:pt x="479" y="152"/>
                </a:lnTo>
                <a:lnTo>
                  <a:pt x="474" y="147"/>
                </a:lnTo>
                <a:lnTo>
                  <a:pt x="469" y="141"/>
                </a:lnTo>
                <a:lnTo>
                  <a:pt x="466" y="136"/>
                </a:lnTo>
                <a:lnTo>
                  <a:pt x="464" y="128"/>
                </a:lnTo>
                <a:lnTo>
                  <a:pt x="463" y="122"/>
                </a:lnTo>
                <a:lnTo>
                  <a:pt x="464" y="114"/>
                </a:lnTo>
                <a:lnTo>
                  <a:pt x="466" y="107"/>
                </a:lnTo>
                <a:lnTo>
                  <a:pt x="469" y="101"/>
                </a:lnTo>
                <a:lnTo>
                  <a:pt x="474" y="96"/>
                </a:lnTo>
                <a:lnTo>
                  <a:pt x="479" y="90"/>
                </a:lnTo>
                <a:lnTo>
                  <a:pt x="486" y="87"/>
                </a:lnTo>
                <a:lnTo>
                  <a:pt x="492" y="85"/>
                </a:lnTo>
                <a:lnTo>
                  <a:pt x="500" y="85"/>
                </a:lnTo>
                <a:lnTo>
                  <a:pt x="507" y="85"/>
                </a:lnTo>
                <a:lnTo>
                  <a:pt x="514" y="87"/>
                </a:lnTo>
                <a:lnTo>
                  <a:pt x="520" y="90"/>
                </a:lnTo>
                <a:lnTo>
                  <a:pt x="525" y="96"/>
                </a:lnTo>
                <a:lnTo>
                  <a:pt x="530" y="101"/>
                </a:lnTo>
                <a:lnTo>
                  <a:pt x="533" y="107"/>
                </a:lnTo>
                <a:lnTo>
                  <a:pt x="535" y="114"/>
                </a:lnTo>
                <a:lnTo>
                  <a:pt x="536" y="122"/>
                </a:lnTo>
                <a:lnTo>
                  <a:pt x="535" y="128"/>
                </a:lnTo>
                <a:lnTo>
                  <a:pt x="533" y="136"/>
                </a:lnTo>
                <a:lnTo>
                  <a:pt x="530" y="141"/>
                </a:lnTo>
                <a:lnTo>
                  <a:pt x="525" y="14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6" name="Freeform 89">
            <a:extLst>
              <a:ext uri="{FF2B5EF4-FFF2-40B4-BE49-F238E27FC236}">
                <a16:creationId xmlns:a16="http://schemas.microsoft.com/office/drawing/2014/main" id="{DF5686F9-187D-CE44-A8C5-E3C68269BB15}"/>
              </a:ext>
            </a:extLst>
          </p:cNvPr>
          <p:cNvSpPr>
            <a:spLocks noEditPoints="1"/>
          </p:cNvSpPr>
          <p:nvPr/>
        </p:nvSpPr>
        <p:spPr bwMode="auto">
          <a:xfrm>
            <a:off x="7569580" y="3288550"/>
            <a:ext cx="855134" cy="850747"/>
          </a:xfrm>
          <a:custGeom>
            <a:avLst/>
            <a:gdLst>
              <a:gd name="T0" fmla="*/ 512 w 584"/>
              <a:gd name="T1" fmla="*/ 98 h 584"/>
              <a:gd name="T2" fmla="*/ 454 w 584"/>
              <a:gd name="T3" fmla="*/ 49 h 584"/>
              <a:gd name="T4" fmla="*/ 386 w 584"/>
              <a:gd name="T5" fmla="*/ 15 h 584"/>
              <a:gd name="T6" fmla="*/ 311 w 584"/>
              <a:gd name="T7" fmla="*/ 0 h 584"/>
              <a:gd name="T8" fmla="*/ 234 w 584"/>
              <a:gd name="T9" fmla="*/ 5 h 584"/>
              <a:gd name="T10" fmla="*/ 162 w 584"/>
              <a:gd name="T11" fmla="*/ 29 h 584"/>
              <a:gd name="T12" fmla="*/ 98 w 584"/>
              <a:gd name="T13" fmla="*/ 72 h 584"/>
              <a:gd name="T14" fmla="*/ 48 w 584"/>
              <a:gd name="T15" fmla="*/ 129 h 584"/>
              <a:gd name="T16" fmla="*/ 15 w 584"/>
              <a:gd name="T17" fmla="*/ 198 h 584"/>
              <a:gd name="T18" fmla="*/ 0 w 584"/>
              <a:gd name="T19" fmla="*/ 272 h 584"/>
              <a:gd name="T20" fmla="*/ 5 w 584"/>
              <a:gd name="T21" fmla="*/ 350 h 584"/>
              <a:gd name="T22" fmla="*/ 29 w 584"/>
              <a:gd name="T23" fmla="*/ 421 h 584"/>
              <a:gd name="T24" fmla="*/ 72 w 584"/>
              <a:gd name="T25" fmla="*/ 485 h 584"/>
              <a:gd name="T26" fmla="*/ 128 w 584"/>
              <a:gd name="T27" fmla="*/ 534 h 584"/>
              <a:gd name="T28" fmla="*/ 197 w 584"/>
              <a:gd name="T29" fmla="*/ 569 h 584"/>
              <a:gd name="T30" fmla="*/ 272 w 584"/>
              <a:gd name="T31" fmla="*/ 583 h 584"/>
              <a:gd name="T32" fmla="*/ 350 w 584"/>
              <a:gd name="T33" fmla="*/ 579 h 584"/>
              <a:gd name="T34" fmla="*/ 421 w 584"/>
              <a:gd name="T35" fmla="*/ 554 h 584"/>
              <a:gd name="T36" fmla="*/ 485 w 584"/>
              <a:gd name="T37" fmla="*/ 512 h 584"/>
              <a:gd name="T38" fmla="*/ 534 w 584"/>
              <a:gd name="T39" fmla="*/ 455 h 584"/>
              <a:gd name="T40" fmla="*/ 569 w 584"/>
              <a:gd name="T41" fmla="*/ 387 h 584"/>
              <a:gd name="T42" fmla="*/ 583 w 584"/>
              <a:gd name="T43" fmla="*/ 312 h 584"/>
              <a:gd name="T44" fmla="*/ 579 w 584"/>
              <a:gd name="T45" fmla="*/ 234 h 584"/>
              <a:gd name="T46" fmla="*/ 554 w 584"/>
              <a:gd name="T47" fmla="*/ 162 h 584"/>
              <a:gd name="T48" fmla="*/ 505 w 584"/>
              <a:gd name="T49" fmla="*/ 408 h 584"/>
              <a:gd name="T50" fmla="*/ 479 w 584"/>
              <a:gd name="T51" fmla="*/ 447 h 584"/>
              <a:gd name="T52" fmla="*/ 447 w 584"/>
              <a:gd name="T53" fmla="*/ 479 h 584"/>
              <a:gd name="T54" fmla="*/ 408 w 584"/>
              <a:gd name="T55" fmla="*/ 505 h 584"/>
              <a:gd name="T56" fmla="*/ 364 w 584"/>
              <a:gd name="T57" fmla="*/ 525 h 584"/>
              <a:gd name="T58" fmla="*/ 316 w 584"/>
              <a:gd name="T59" fmla="*/ 534 h 584"/>
              <a:gd name="T60" fmla="*/ 267 w 584"/>
              <a:gd name="T61" fmla="*/ 534 h 584"/>
              <a:gd name="T62" fmla="*/ 220 w 584"/>
              <a:gd name="T63" fmla="*/ 525 h 584"/>
              <a:gd name="T64" fmla="*/ 176 w 584"/>
              <a:gd name="T65" fmla="*/ 505 h 584"/>
              <a:gd name="T66" fmla="*/ 137 w 584"/>
              <a:gd name="T67" fmla="*/ 479 h 584"/>
              <a:gd name="T68" fmla="*/ 103 w 584"/>
              <a:gd name="T69" fmla="*/ 447 h 584"/>
              <a:gd name="T70" fmla="*/ 77 w 584"/>
              <a:gd name="T71" fmla="*/ 408 h 584"/>
              <a:gd name="T72" fmla="*/ 59 w 584"/>
              <a:gd name="T73" fmla="*/ 364 h 584"/>
              <a:gd name="T74" fmla="*/ 49 w 584"/>
              <a:gd name="T75" fmla="*/ 316 h 584"/>
              <a:gd name="T76" fmla="*/ 49 w 584"/>
              <a:gd name="T77" fmla="*/ 268 h 584"/>
              <a:gd name="T78" fmla="*/ 59 w 584"/>
              <a:gd name="T79" fmla="*/ 220 h 584"/>
              <a:gd name="T80" fmla="*/ 77 w 584"/>
              <a:gd name="T81" fmla="*/ 176 h 584"/>
              <a:gd name="T82" fmla="*/ 103 w 584"/>
              <a:gd name="T83" fmla="*/ 137 h 584"/>
              <a:gd name="T84" fmla="*/ 137 w 584"/>
              <a:gd name="T85" fmla="*/ 105 h 584"/>
              <a:gd name="T86" fmla="*/ 176 w 584"/>
              <a:gd name="T87" fmla="*/ 78 h 584"/>
              <a:gd name="T88" fmla="*/ 220 w 584"/>
              <a:gd name="T89" fmla="*/ 59 h 584"/>
              <a:gd name="T90" fmla="*/ 267 w 584"/>
              <a:gd name="T91" fmla="*/ 50 h 584"/>
              <a:gd name="T92" fmla="*/ 316 w 584"/>
              <a:gd name="T93" fmla="*/ 50 h 584"/>
              <a:gd name="T94" fmla="*/ 364 w 584"/>
              <a:gd name="T95" fmla="*/ 59 h 584"/>
              <a:gd name="T96" fmla="*/ 408 w 584"/>
              <a:gd name="T97" fmla="*/ 78 h 584"/>
              <a:gd name="T98" fmla="*/ 447 w 584"/>
              <a:gd name="T99" fmla="*/ 105 h 584"/>
              <a:gd name="T100" fmla="*/ 479 w 584"/>
              <a:gd name="T101" fmla="*/ 137 h 584"/>
              <a:gd name="T102" fmla="*/ 505 w 584"/>
              <a:gd name="T103" fmla="*/ 176 h 584"/>
              <a:gd name="T104" fmla="*/ 525 w 584"/>
              <a:gd name="T105" fmla="*/ 220 h 584"/>
              <a:gd name="T106" fmla="*/ 534 w 584"/>
              <a:gd name="T107" fmla="*/ 268 h 584"/>
              <a:gd name="T108" fmla="*/ 534 w 584"/>
              <a:gd name="T109" fmla="*/ 316 h 584"/>
              <a:gd name="T110" fmla="*/ 525 w 584"/>
              <a:gd name="T111" fmla="*/ 36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4" h="584">
                <a:moveTo>
                  <a:pt x="544" y="145"/>
                </a:moveTo>
                <a:lnTo>
                  <a:pt x="534" y="129"/>
                </a:lnTo>
                <a:lnTo>
                  <a:pt x="523" y="113"/>
                </a:lnTo>
                <a:lnTo>
                  <a:pt x="512" y="98"/>
                </a:lnTo>
                <a:lnTo>
                  <a:pt x="499" y="85"/>
                </a:lnTo>
                <a:lnTo>
                  <a:pt x="485" y="72"/>
                </a:lnTo>
                <a:lnTo>
                  <a:pt x="469" y="60"/>
                </a:lnTo>
                <a:lnTo>
                  <a:pt x="454" y="49"/>
                </a:lnTo>
                <a:lnTo>
                  <a:pt x="438" y="39"/>
                </a:lnTo>
                <a:lnTo>
                  <a:pt x="421" y="29"/>
                </a:lnTo>
                <a:lnTo>
                  <a:pt x="404" y="22"/>
                </a:lnTo>
                <a:lnTo>
                  <a:pt x="386" y="15"/>
                </a:lnTo>
                <a:lnTo>
                  <a:pt x="368" y="10"/>
                </a:lnTo>
                <a:lnTo>
                  <a:pt x="350" y="5"/>
                </a:lnTo>
                <a:lnTo>
                  <a:pt x="330" y="2"/>
                </a:lnTo>
                <a:lnTo>
                  <a:pt x="311" y="0"/>
                </a:lnTo>
                <a:lnTo>
                  <a:pt x="291" y="0"/>
                </a:lnTo>
                <a:lnTo>
                  <a:pt x="272" y="0"/>
                </a:lnTo>
                <a:lnTo>
                  <a:pt x="252" y="2"/>
                </a:lnTo>
                <a:lnTo>
                  <a:pt x="234" y="5"/>
                </a:lnTo>
                <a:lnTo>
                  <a:pt x="215" y="10"/>
                </a:lnTo>
                <a:lnTo>
                  <a:pt x="197" y="15"/>
                </a:lnTo>
                <a:lnTo>
                  <a:pt x="179" y="22"/>
                </a:lnTo>
                <a:lnTo>
                  <a:pt x="162" y="29"/>
                </a:lnTo>
                <a:lnTo>
                  <a:pt x="144" y="39"/>
                </a:lnTo>
                <a:lnTo>
                  <a:pt x="128" y="49"/>
                </a:lnTo>
                <a:lnTo>
                  <a:pt x="113" y="60"/>
                </a:lnTo>
                <a:lnTo>
                  <a:pt x="98" y="72"/>
                </a:lnTo>
                <a:lnTo>
                  <a:pt x="85" y="85"/>
                </a:lnTo>
                <a:lnTo>
                  <a:pt x="72" y="98"/>
                </a:lnTo>
                <a:lnTo>
                  <a:pt x="60" y="113"/>
                </a:lnTo>
                <a:lnTo>
                  <a:pt x="48" y="129"/>
                </a:lnTo>
                <a:lnTo>
                  <a:pt x="39" y="145"/>
                </a:lnTo>
                <a:lnTo>
                  <a:pt x="29" y="162"/>
                </a:lnTo>
                <a:lnTo>
                  <a:pt x="21" y="179"/>
                </a:lnTo>
                <a:lnTo>
                  <a:pt x="15" y="198"/>
                </a:lnTo>
                <a:lnTo>
                  <a:pt x="9" y="216"/>
                </a:lnTo>
                <a:lnTo>
                  <a:pt x="5" y="234"/>
                </a:lnTo>
                <a:lnTo>
                  <a:pt x="2" y="253"/>
                </a:lnTo>
                <a:lnTo>
                  <a:pt x="0" y="272"/>
                </a:lnTo>
                <a:lnTo>
                  <a:pt x="0" y="292"/>
                </a:lnTo>
                <a:lnTo>
                  <a:pt x="0" y="312"/>
                </a:lnTo>
                <a:lnTo>
                  <a:pt x="2" y="330"/>
                </a:lnTo>
                <a:lnTo>
                  <a:pt x="5" y="350"/>
                </a:lnTo>
                <a:lnTo>
                  <a:pt x="9" y="368"/>
                </a:lnTo>
                <a:lnTo>
                  <a:pt x="15" y="387"/>
                </a:lnTo>
                <a:lnTo>
                  <a:pt x="21" y="404"/>
                </a:lnTo>
                <a:lnTo>
                  <a:pt x="29" y="421"/>
                </a:lnTo>
                <a:lnTo>
                  <a:pt x="39" y="438"/>
                </a:lnTo>
                <a:lnTo>
                  <a:pt x="48" y="455"/>
                </a:lnTo>
                <a:lnTo>
                  <a:pt x="60" y="471"/>
                </a:lnTo>
                <a:lnTo>
                  <a:pt x="72" y="485"/>
                </a:lnTo>
                <a:lnTo>
                  <a:pt x="85" y="499"/>
                </a:lnTo>
                <a:lnTo>
                  <a:pt x="98" y="512"/>
                </a:lnTo>
                <a:lnTo>
                  <a:pt x="113" y="524"/>
                </a:lnTo>
                <a:lnTo>
                  <a:pt x="128" y="534"/>
                </a:lnTo>
                <a:lnTo>
                  <a:pt x="144" y="545"/>
                </a:lnTo>
                <a:lnTo>
                  <a:pt x="162" y="554"/>
                </a:lnTo>
                <a:lnTo>
                  <a:pt x="179" y="561"/>
                </a:lnTo>
                <a:lnTo>
                  <a:pt x="197" y="569"/>
                </a:lnTo>
                <a:lnTo>
                  <a:pt x="215" y="574"/>
                </a:lnTo>
                <a:lnTo>
                  <a:pt x="234" y="579"/>
                </a:lnTo>
                <a:lnTo>
                  <a:pt x="252" y="582"/>
                </a:lnTo>
                <a:lnTo>
                  <a:pt x="272" y="583"/>
                </a:lnTo>
                <a:lnTo>
                  <a:pt x="291" y="584"/>
                </a:lnTo>
                <a:lnTo>
                  <a:pt x="311" y="583"/>
                </a:lnTo>
                <a:lnTo>
                  <a:pt x="330" y="582"/>
                </a:lnTo>
                <a:lnTo>
                  <a:pt x="350" y="579"/>
                </a:lnTo>
                <a:lnTo>
                  <a:pt x="368" y="574"/>
                </a:lnTo>
                <a:lnTo>
                  <a:pt x="386" y="569"/>
                </a:lnTo>
                <a:lnTo>
                  <a:pt x="404" y="561"/>
                </a:lnTo>
                <a:lnTo>
                  <a:pt x="421" y="554"/>
                </a:lnTo>
                <a:lnTo>
                  <a:pt x="438" y="545"/>
                </a:lnTo>
                <a:lnTo>
                  <a:pt x="454" y="534"/>
                </a:lnTo>
                <a:lnTo>
                  <a:pt x="469" y="524"/>
                </a:lnTo>
                <a:lnTo>
                  <a:pt x="485" y="512"/>
                </a:lnTo>
                <a:lnTo>
                  <a:pt x="499" y="499"/>
                </a:lnTo>
                <a:lnTo>
                  <a:pt x="512" y="485"/>
                </a:lnTo>
                <a:lnTo>
                  <a:pt x="523" y="471"/>
                </a:lnTo>
                <a:lnTo>
                  <a:pt x="534" y="455"/>
                </a:lnTo>
                <a:lnTo>
                  <a:pt x="544" y="438"/>
                </a:lnTo>
                <a:lnTo>
                  <a:pt x="554" y="421"/>
                </a:lnTo>
                <a:lnTo>
                  <a:pt x="561" y="404"/>
                </a:lnTo>
                <a:lnTo>
                  <a:pt x="569" y="387"/>
                </a:lnTo>
                <a:lnTo>
                  <a:pt x="574" y="368"/>
                </a:lnTo>
                <a:lnTo>
                  <a:pt x="579" y="350"/>
                </a:lnTo>
                <a:lnTo>
                  <a:pt x="582" y="330"/>
                </a:lnTo>
                <a:lnTo>
                  <a:pt x="583" y="312"/>
                </a:lnTo>
                <a:lnTo>
                  <a:pt x="584" y="292"/>
                </a:lnTo>
                <a:lnTo>
                  <a:pt x="583" y="272"/>
                </a:lnTo>
                <a:lnTo>
                  <a:pt x="582" y="253"/>
                </a:lnTo>
                <a:lnTo>
                  <a:pt x="579" y="234"/>
                </a:lnTo>
                <a:lnTo>
                  <a:pt x="574" y="216"/>
                </a:lnTo>
                <a:lnTo>
                  <a:pt x="569" y="198"/>
                </a:lnTo>
                <a:lnTo>
                  <a:pt x="561" y="179"/>
                </a:lnTo>
                <a:lnTo>
                  <a:pt x="554" y="162"/>
                </a:lnTo>
                <a:lnTo>
                  <a:pt x="544" y="145"/>
                </a:lnTo>
                <a:close/>
                <a:moveTo>
                  <a:pt x="516" y="387"/>
                </a:moveTo>
                <a:lnTo>
                  <a:pt x="510" y="397"/>
                </a:lnTo>
                <a:lnTo>
                  <a:pt x="505" y="408"/>
                </a:lnTo>
                <a:lnTo>
                  <a:pt x="500" y="419"/>
                </a:lnTo>
                <a:lnTo>
                  <a:pt x="493" y="429"/>
                </a:lnTo>
                <a:lnTo>
                  <a:pt x="487" y="437"/>
                </a:lnTo>
                <a:lnTo>
                  <a:pt x="479" y="447"/>
                </a:lnTo>
                <a:lnTo>
                  <a:pt x="472" y="456"/>
                </a:lnTo>
                <a:lnTo>
                  <a:pt x="464" y="464"/>
                </a:lnTo>
                <a:lnTo>
                  <a:pt x="455" y="472"/>
                </a:lnTo>
                <a:lnTo>
                  <a:pt x="447" y="479"/>
                </a:lnTo>
                <a:lnTo>
                  <a:pt x="437" y="487"/>
                </a:lnTo>
                <a:lnTo>
                  <a:pt x="428" y="493"/>
                </a:lnTo>
                <a:lnTo>
                  <a:pt x="418" y="500"/>
                </a:lnTo>
                <a:lnTo>
                  <a:pt x="408" y="505"/>
                </a:lnTo>
                <a:lnTo>
                  <a:pt x="397" y="511"/>
                </a:lnTo>
                <a:lnTo>
                  <a:pt x="386" y="516"/>
                </a:lnTo>
                <a:lnTo>
                  <a:pt x="374" y="520"/>
                </a:lnTo>
                <a:lnTo>
                  <a:pt x="364" y="525"/>
                </a:lnTo>
                <a:lnTo>
                  <a:pt x="352" y="528"/>
                </a:lnTo>
                <a:lnTo>
                  <a:pt x="340" y="530"/>
                </a:lnTo>
                <a:lnTo>
                  <a:pt x="328" y="532"/>
                </a:lnTo>
                <a:lnTo>
                  <a:pt x="316" y="534"/>
                </a:lnTo>
                <a:lnTo>
                  <a:pt x="304" y="534"/>
                </a:lnTo>
                <a:lnTo>
                  <a:pt x="291" y="536"/>
                </a:lnTo>
                <a:lnTo>
                  <a:pt x="279" y="534"/>
                </a:lnTo>
                <a:lnTo>
                  <a:pt x="267" y="534"/>
                </a:lnTo>
                <a:lnTo>
                  <a:pt x="255" y="532"/>
                </a:lnTo>
                <a:lnTo>
                  <a:pt x="243" y="530"/>
                </a:lnTo>
                <a:lnTo>
                  <a:pt x="232" y="528"/>
                </a:lnTo>
                <a:lnTo>
                  <a:pt x="220" y="525"/>
                </a:lnTo>
                <a:lnTo>
                  <a:pt x="208" y="520"/>
                </a:lnTo>
                <a:lnTo>
                  <a:pt x="197" y="516"/>
                </a:lnTo>
                <a:lnTo>
                  <a:pt x="185" y="511"/>
                </a:lnTo>
                <a:lnTo>
                  <a:pt x="176" y="505"/>
                </a:lnTo>
                <a:lnTo>
                  <a:pt x="165" y="500"/>
                </a:lnTo>
                <a:lnTo>
                  <a:pt x="155" y="493"/>
                </a:lnTo>
                <a:lnTo>
                  <a:pt x="145" y="487"/>
                </a:lnTo>
                <a:lnTo>
                  <a:pt x="137" y="479"/>
                </a:lnTo>
                <a:lnTo>
                  <a:pt x="127" y="472"/>
                </a:lnTo>
                <a:lnTo>
                  <a:pt x="120" y="464"/>
                </a:lnTo>
                <a:lnTo>
                  <a:pt x="111" y="456"/>
                </a:lnTo>
                <a:lnTo>
                  <a:pt x="103" y="447"/>
                </a:lnTo>
                <a:lnTo>
                  <a:pt x="97" y="437"/>
                </a:lnTo>
                <a:lnTo>
                  <a:pt x="90" y="429"/>
                </a:lnTo>
                <a:lnTo>
                  <a:pt x="84" y="419"/>
                </a:lnTo>
                <a:lnTo>
                  <a:pt x="77" y="408"/>
                </a:lnTo>
                <a:lnTo>
                  <a:pt x="72" y="397"/>
                </a:lnTo>
                <a:lnTo>
                  <a:pt x="68" y="387"/>
                </a:lnTo>
                <a:lnTo>
                  <a:pt x="62" y="375"/>
                </a:lnTo>
                <a:lnTo>
                  <a:pt x="59" y="364"/>
                </a:lnTo>
                <a:lnTo>
                  <a:pt x="56" y="352"/>
                </a:lnTo>
                <a:lnTo>
                  <a:pt x="53" y="340"/>
                </a:lnTo>
                <a:lnTo>
                  <a:pt x="50" y="328"/>
                </a:lnTo>
                <a:lnTo>
                  <a:pt x="49" y="316"/>
                </a:lnTo>
                <a:lnTo>
                  <a:pt x="48" y="305"/>
                </a:lnTo>
                <a:lnTo>
                  <a:pt x="48" y="292"/>
                </a:lnTo>
                <a:lnTo>
                  <a:pt x="48" y="280"/>
                </a:lnTo>
                <a:lnTo>
                  <a:pt x="49" y="268"/>
                </a:lnTo>
                <a:lnTo>
                  <a:pt x="50" y="255"/>
                </a:lnTo>
                <a:lnTo>
                  <a:pt x="53" y="243"/>
                </a:lnTo>
                <a:lnTo>
                  <a:pt x="56" y="232"/>
                </a:lnTo>
                <a:lnTo>
                  <a:pt x="59" y="220"/>
                </a:lnTo>
                <a:lnTo>
                  <a:pt x="62" y="208"/>
                </a:lnTo>
                <a:lnTo>
                  <a:pt x="68" y="198"/>
                </a:lnTo>
                <a:lnTo>
                  <a:pt x="72" y="186"/>
                </a:lnTo>
                <a:lnTo>
                  <a:pt x="77" y="176"/>
                </a:lnTo>
                <a:lnTo>
                  <a:pt x="84" y="165"/>
                </a:lnTo>
                <a:lnTo>
                  <a:pt x="90" y="156"/>
                </a:lnTo>
                <a:lnTo>
                  <a:pt x="97" y="146"/>
                </a:lnTo>
                <a:lnTo>
                  <a:pt x="103" y="137"/>
                </a:lnTo>
                <a:lnTo>
                  <a:pt x="111" y="129"/>
                </a:lnTo>
                <a:lnTo>
                  <a:pt x="120" y="120"/>
                </a:lnTo>
                <a:lnTo>
                  <a:pt x="127" y="112"/>
                </a:lnTo>
                <a:lnTo>
                  <a:pt x="137" y="105"/>
                </a:lnTo>
                <a:lnTo>
                  <a:pt x="145" y="97"/>
                </a:lnTo>
                <a:lnTo>
                  <a:pt x="155" y="91"/>
                </a:lnTo>
                <a:lnTo>
                  <a:pt x="165" y="84"/>
                </a:lnTo>
                <a:lnTo>
                  <a:pt x="176" y="78"/>
                </a:lnTo>
                <a:lnTo>
                  <a:pt x="185" y="72"/>
                </a:lnTo>
                <a:lnTo>
                  <a:pt x="197" y="68"/>
                </a:lnTo>
                <a:lnTo>
                  <a:pt x="208" y="64"/>
                </a:lnTo>
                <a:lnTo>
                  <a:pt x="220" y="59"/>
                </a:lnTo>
                <a:lnTo>
                  <a:pt x="232" y="56"/>
                </a:lnTo>
                <a:lnTo>
                  <a:pt x="243" y="53"/>
                </a:lnTo>
                <a:lnTo>
                  <a:pt x="255" y="51"/>
                </a:lnTo>
                <a:lnTo>
                  <a:pt x="267" y="50"/>
                </a:lnTo>
                <a:lnTo>
                  <a:pt x="279" y="49"/>
                </a:lnTo>
                <a:lnTo>
                  <a:pt x="291" y="49"/>
                </a:lnTo>
                <a:lnTo>
                  <a:pt x="304" y="49"/>
                </a:lnTo>
                <a:lnTo>
                  <a:pt x="316" y="50"/>
                </a:lnTo>
                <a:lnTo>
                  <a:pt x="328" y="51"/>
                </a:lnTo>
                <a:lnTo>
                  <a:pt x="340" y="53"/>
                </a:lnTo>
                <a:lnTo>
                  <a:pt x="352" y="56"/>
                </a:lnTo>
                <a:lnTo>
                  <a:pt x="364" y="59"/>
                </a:lnTo>
                <a:lnTo>
                  <a:pt x="374" y="64"/>
                </a:lnTo>
                <a:lnTo>
                  <a:pt x="386" y="68"/>
                </a:lnTo>
                <a:lnTo>
                  <a:pt x="397" y="72"/>
                </a:lnTo>
                <a:lnTo>
                  <a:pt x="408" y="78"/>
                </a:lnTo>
                <a:lnTo>
                  <a:pt x="418" y="84"/>
                </a:lnTo>
                <a:lnTo>
                  <a:pt x="428" y="91"/>
                </a:lnTo>
                <a:lnTo>
                  <a:pt x="437" y="97"/>
                </a:lnTo>
                <a:lnTo>
                  <a:pt x="447" y="105"/>
                </a:lnTo>
                <a:lnTo>
                  <a:pt x="455" y="112"/>
                </a:lnTo>
                <a:lnTo>
                  <a:pt x="464" y="120"/>
                </a:lnTo>
                <a:lnTo>
                  <a:pt x="472" y="129"/>
                </a:lnTo>
                <a:lnTo>
                  <a:pt x="479" y="137"/>
                </a:lnTo>
                <a:lnTo>
                  <a:pt x="487" y="146"/>
                </a:lnTo>
                <a:lnTo>
                  <a:pt x="493" y="156"/>
                </a:lnTo>
                <a:lnTo>
                  <a:pt x="500" y="165"/>
                </a:lnTo>
                <a:lnTo>
                  <a:pt x="505" y="176"/>
                </a:lnTo>
                <a:lnTo>
                  <a:pt x="510" y="186"/>
                </a:lnTo>
                <a:lnTo>
                  <a:pt x="516" y="198"/>
                </a:lnTo>
                <a:lnTo>
                  <a:pt x="520" y="208"/>
                </a:lnTo>
                <a:lnTo>
                  <a:pt x="525" y="220"/>
                </a:lnTo>
                <a:lnTo>
                  <a:pt x="528" y="232"/>
                </a:lnTo>
                <a:lnTo>
                  <a:pt x="530" y="243"/>
                </a:lnTo>
                <a:lnTo>
                  <a:pt x="532" y="255"/>
                </a:lnTo>
                <a:lnTo>
                  <a:pt x="534" y="268"/>
                </a:lnTo>
                <a:lnTo>
                  <a:pt x="534" y="280"/>
                </a:lnTo>
                <a:lnTo>
                  <a:pt x="535" y="292"/>
                </a:lnTo>
                <a:lnTo>
                  <a:pt x="534" y="305"/>
                </a:lnTo>
                <a:lnTo>
                  <a:pt x="534" y="316"/>
                </a:lnTo>
                <a:lnTo>
                  <a:pt x="532" y="328"/>
                </a:lnTo>
                <a:lnTo>
                  <a:pt x="530" y="340"/>
                </a:lnTo>
                <a:lnTo>
                  <a:pt x="528" y="352"/>
                </a:lnTo>
                <a:lnTo>
                  <a:pt x="525" y="364"/>
                </a:lnTo>
                <a:lnTo>
                  <a:pt x="520" y="375"/>
                </a:lnTo>
                <a:lnTo>
                  <a:pt x="516" y="38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7" name="Freeform 90">
            <a:extLst>
              <a:ext uri="{FF2B5EF4-FFF2-40B4-BE49-F238E27FC236}">
                <a16:creationId xmlns:a16="http://schemas.microsoft.com/office/drawing/2014/main" id="{0A4EF504-6B09-6D4B-96A9-0E5728BCED92}"/>
              </a:ext>
            </a:extLst>
          </p:cNvPr>
          <p:cNvSpPr>
            <a:spLocks/>
          </p:cNvSpPr>
          <p:nvPr/>
        </p:nvSpPr>
        <p:spPr bwMode="auto">
          <a:xfrm>
            <a:off x="7788845" y="3766544"/>
            <a:ext cx="412218" cy="197340"/>
          </a:xfrm>
          <a:custGeom>
            <a:avLst/>
            <a:gdLst>
              <a:gd name="T0" fmla="*/ 259 w 281"/>
              <a:gd name="T1" fmla="*/ 0 h 134"/>
              <a:gd name="T2" fmla="*/ 250 w 281"/>
              <a:gd name="T3" fmla="*/ 1 h 134"/>
              <a:gd name="T4" fmla="*/ 242 w 281"/>
              <a:gd name="T5" fmla="*/ 6 h 134"/>
              <a:gd name="T6" fmla="*/ 235 w 281"/>
              <a:gd name="T7" fmla="*/ 13 h 134"/>
              <a:gd name="T8" fmla="*/ 231 w 281"/>
              <a:gd name="T9" fmla="*/ 25 h 134"/>
              <a:gd name="T10" fmla="*/ 223 w 281"/>
              <a:gd name="T11" fmla="*/ 39 h 134"/>
              <a:gd name="T12" fmla="*/ 215 w 281"/>
              <a:gd name="T13" fmla="*/ 51 h 134"/>
              <a:gd name="T14" fmla="*/ 204 w 281"/>
              <a:gd name="T15" fmla="*/ 62 h 134"/>
              <a:gd name="T16" fmla="*/ 192 w 281"/>
              <a:gd name="T17" fmla="*/ 72 h 134"/>
              <a:gd name="T18" fmla="*/ 178 w 281"/>
              <a:gd name="T19" fmla="*/ 78 h 134"/>
              <a:gd name="T20" fmla="*/ 164 w 281"/>
              <a:gd name="T21" fmla="*/ 83 h 134"/>
              <a:gd name="T22" fmla="*/ 149 w 281"/>
              <a:gd name="T23" fmla="*/ 86 h 134"/>
              <a:gd name="T24" fmla="*/ 133 w 281"/>
              <a:gd name="T25" fmla="*/ 86 h 134"/>
              <a:gd name="T26" fmla="*/ 118 w 281"/>
              <a:gd name="T27" fmla="*/ 83 h 134"/>
              <a:gd name="T28" fmla="*/ 102 w 281"/>
              <a:gd name="T29" fmla="*/ 78 h 134"/>
              <a:gd name="T30" fmla="*/ 89 w 281"/>
              <a:gd name="T31" fmla="*/ 72 h 134"/>
              <a:gd name="T32" fmla="*/ 77 w 281"/>
              <a:gd name="T33" fmla="*/ 62 h 134"/>
              <a:gd name="T34" fmla="*/ 66 w 281"/>
              <a:gd name="T35" fmla="*/ 51 h 134"/>
              <a:gd name="T36" fmla="*/ 57 w 281"/>
              <a:gd name="T37" fmla="*/ 39 h 134"/>
              <a:gd name="T38" fmla="*/ 51 w 281"/>
              <a:gd name="T39" fmla="*/ 25 h 134"/>
              <a:gd name="T40" fmla="*/ 45 w 281"/>
              <a:gd name="T41" fmla="*/ 13 h 134"/>
              <a:gd name="T42" fmla="*/ 40 w 281"/>
              <a:gd name="T43" fmla="*/ 6 h 134"/>
              <a:gd name="T44" fmla="*/ 31 w 281"/>
              <a:gd name="T45" fmla="*/ 1 h 134"/>
              <a:gd name="T46" fmla="*/ 21 w 281"/>
              <a:gd name="T47" fmla="*/ 0 h 134"/>
              <a:gd name="T48" fmla="*/ 13 w 281"/>
              <a:gd name="T49" fmla="*/ 4 h 134"/>
              <a:gd name="T50" fmla="*/ 5 w 281"/>
              <a:gd name="T51" fmla="*/ 9 h 134"/>
              <a:gd name="T52" fmla="*/ 1 w 281"/>
              <a:gd name="T53" fmla="*/ 18 h 134"/>
              <a:gd name="T54" fmla="*/ 0 w 281"/>
              <a:gd name="T55" fmla="*/ 27 h 134"/>
              <a:gd name="T56" fmla="*/ 5 w 281"/>
              <a:gd name="T57" fmla="*/ 43 h 134"/>
              <a:gd name="T58" fmla="*/ 15 w 281"/>
              <a:gd name="T59" fmla="*/ 64 h 134"/>
              <a:gd name="T60" fmla="*/ 28 w 281"/>
              <a:gd name="T61" fmla="*/ 82 h 134"/>
              <a:gd name="T62" fmla="*/ 44 w 281"/>
              <a:gd name="T63" fmla="*/ 99 h 134"/>
              <a:gd name="T64" fmla="*/ 64 w 281"/>
              <a:gd name="T65" fmla="*/ 113 h 134"/>
              <a:gd name="T66" fmla="*/ 84 w 281"/>
              <a:gd name="T67" fmla="*/ 123 h 134"/>
              <a:gd name="T68" fmla="*/ 106 w 281"/>
              <a:gd name="T69" fmla="*/ 130 h 134"/>
              <a:gd name="T70" fmla="*/ 128 w 281"/>
              <a:gd name="T71" fmla="*/ 134 h 134"/>
              <a:gd name="T72" fmla="*/ 152 w 281"/>
              <a:gd name="T73" fmla="*/ 134 h 134"/>
              <a:gd name="T74" fmla="*/ 175 w 281"/>
              <a:gd name="T75" fmla="*/ 130 h 134"/>
              <a:gd name="T76" fmla="*/ 197 w 281"/>
              <a:gd name="T77" fmla="*/ 123 h 134"/>
              <a:gd name="T78" fmla="*/ 217 w 281"/>
              <a:gd name="T79" fmla="*/ 113 h 134"/>
              <a:gd name="T80" fmla="*/ 236 w 281"/>
              <a:gd name="T81" fmla="*/ 99 h 134"/>
              <a:gd name="T82" fmla="*/ 253 w 281"/>
              <a:gd name="T83" fmla="*/ 82 h 134"/>
              <a:gd name="T84" fmla="*/ 266 w 281"/>
              <a:gd name="T85" fmla="*/ 64 h 134"/>
              <a:gd name="T86" fmla="*/ 276 w 281"/>
              <a:gd name="T87" fmla="*/ 43 h 134"/>
              <a:gd name="T88" fmla="*/ 281 w 281"/>
              <a:gd name="T89" fmla="*/ 27 h 134"/>
              <a:gd name="T90" fmla="*/ 280 w 281"/>
              <a:gd name="T91" fmla="*/ 18 h 134"/>
              <a:gd name="T92" fmla="*/ 275 w 281"/>
              <a:gd name="T93" fmla="*/ 9 h 134"/>
              <a:gd name="T94" fmla="*/ 269 w 281"/>
              <a:gd name="T95" fmla="*/ 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1" h="134">
                <a:moveTo>
                  <a:pt x="264" y="1"/>
                </a:moveTo>
                <a:lnTo>
                  <a:pt x="259" y="0"/>
                </a:lnTo>
                <a:lnTo>
                  <a:pt x="255" y="0"/>
                </a:lnTo>
                <a:lnTo>
                  <a:pt x="250" y="1"/>
                </a:lnTo>
                <a:lnTo>
                  <a:pt x="245" y="4"/>
                </a:lnTo>
                <a:lnTo>
                  <a:pt x="242" y="6"/>
                </a:lnTo>
                <a:lnTo>
                  <a:pt x="237" y="9"/>
                </a:lnTo>
                <a:lnTo>
                  <a:pt x="235" y="13"/>
                </a:lnTo>
                <a:lnTo>
                  <a:pt x="233" y="18"/>
                </a:lnTo>
                <a:lnTo>
                  <a:pt x="231" y="25"/>
                </a:lnTo>
                <a:lnTo>
                  <a:pt x="228" y="32"/>
                </a:lnTo>
                <a:lnTo>
                  <a:pt x="223" y="39"/>
                </a:lnTo>
                <a:lnTo>
                  <a:pt x="220" y="45"/>
                </a:lnTo>
                <a:lnTo>
                  <a:pt x="215" y="51"/>
                </a:lnTo>
                <a:lnTo>
                  <a:pt x="210" y="56"/>
                </a:lnTo>
                <a:lnTo>
                  <a:pt x="204" y="62"/>
                </a:lnTo>
                <a:lnTo>
                  <a:pt x="199" y="67"/>
                </a:lnTo>
                <a:lnTo>
                  <a:pt x="192" y="72"/>
                </a:lnTo>
                <a:lnTo>
                  <a:pt x="185" y="75"/>
                </a:lnTo>
                <a:lnTo>
                  <a:pt x="178" y="78"/>
                </a:lnTo>
                <a:lnTo>
                  <a:pt x="170" y="81"/>
                </a:lnTo>
                <a:lnTo>
                  <a:pt x="164" y="83"/>
                </a:lnTo>
                <a:lnTo>
                  <a:pt x="156" y="84"/>
                </a:lnTo>
                <a:lnTo>
                  <a:pt x="149" y="86"/>
                </a:lnTo>
                <a:lnTo>
                  <a:pt x="140" y="86"/>
                </a:lnTo>
                <a:lnTo>
                  <a:pt x="133" y="86"/>
                </a:lnTo>
                <a:lnTo>
                  <a:pt x="125" y="84"/>
                </a:lnTo>
                <a:lnTo>
                  <a:pt x="118" y="83"/>
                </a:lnTo>
                <a:lnTo>
                  <a:pt x="110" y="81"/>
                </a:lnTo>
                <a:lnTo>
                  <a:pt x="102" y="78"/>
                </a:lnTo>
                <a:lnTo>
                  <a:pt x="96" y="75"/>
                </a:lnTo>
                <a:lnTo>
                  <a:pt x="89" y="72"/>
                </a:lnTo>
                <a:lnTo>
                  <a:pt x="83" y="67"/>
                </a:lnTo>
                <a:lnTo>
                  <a:pt x="77" y="62"/>
                </a:lnTo>
                <a:lnTo>
                  <a:pt x="71" y="56"/>
                </a:lnTo>
                <a:lnTo>
                  <a:pt x="66" y="51"/>
                </a:lnTo>
                <a:lnTo>
                  <a:pt x="61" y="45"/>
                </a:lnTo>
                <a:lnTo>
                  <a:pt x="57" y="39"/>
                </a:lnTo>
                <a:lnTo>
                  <a:pt x="54" y="32"/>
                </a:lnTo>
                <a:lnTo>
                  <a:pt x="51" y="25"/>
                </a:lnTo>
                <a:lnTo>
                  <a:pt x="47" y="18"/>
                </a:lnTo>
                <a:lnTo>
                  <a:pt x="45" y="13"/>
                </a:lnTo>
                <a:lnTo>
                  <a:pt x="43" y="9"/>
                </a:lnTo>
                <a:lnTo>
                  <a:pt x="40" y="6"/>
                </a:lnTo>
                <a:lnTo>
                  <a:pt x="35" y="4"/>
                </a:lnTo>
                <a:lnTo>
                  <a:pt x="31" y="1"/>
                </a:lnTo>
                <a:lnTo>
                  <a:pt x="27" y="0"/>
                </a:lnTo>
                <a:lnTo>
                  <a:pt x="21" y="0"/>
                </a:lnTo>
                <a:lnTo>
                  <a:pt x="17" y="1"/>
                </a:lnTo>
                <a:lnTo>
                  <a:pt x="13" y="4"/>
                </a:lnTo>
                <a:lnTo>
                  <a:pt x="8" y="6"/>
                </a:lnTo>
                <a:lnTo>
                  <a:pt x="5" y="9"/>
                </a:lnTo>
                <a:lnTo>
                  <a:pt x="3" y="13"/>
                </a:lnTo>
                <a:lnTo>
                  <a:pt x="1" y="18"/>
                </a:lnTo>
                <a:lnTo>
                  <a:pt x="0" y="23"/>
                </a:lnTo>
                <a:lnTo>
                  <a:pt x="0" y="27"/>
                </a:lnTo>
                <a:lnTo>
                  <a:pt x="1" y="32"/>
                </a:lnTo>
                <a:lnTo>
                  <a:pt x="5" y="43"/>
                </a:lnTo>
                <a:lnTo>
                  <a:pt x="10" y="54"/>
                </a:lnTo>
                <a:lnTo>
                  <a:pt x="15" y="64"/>
                </a:lnTo>
                <a:lnTo>
                  <a:pt x="21" y="74"/>
                </a:lnTo>
                <a:lnTo>
                  <a:pt x="28" y="82"/>
                </a:lnTo>
                <a:lnTo>
                  <a:pt x="35" y="91"/>
                </a:lnTo>
                <a:lnTo>
                  <a:pt x="44" y="99"/>
                </a:lnTo>
                <a:lnTo>
                  <a:pt x="54" y="106"/>
                </a:lnTo>
                <a:lnTo>
                  <a:pt x="64" y="113"/>
                </a:lnTo>
                <a:lnTo>
                  <a:pt x="73" y="118"/>
                </a:lnTo>
                <a:lnTo>
                  <a:pt x="84" y="123"/>
                </a:lnTo>
                <a:lnTo>
                  <a:pt x="95" y="128"/>
                </a:lnTo>
                <a:lnTo>
                  <a:pt x="106" y="130"/>
                </a:lnTo>
                <a:lnTo>
                  <a:pt x="116" y="132"/>
                </a:lnTo>
                <a:lnTo>
                  <a:pt x="128" y="134"/>
                </a:lnTo>
                <a:lnTo>
                  <a:pt x="140" y="134"/>
                </a:lnTo>
                <a:lnTo>
                  <a:pt x="152" y="134"/>
                </a:lnTo>
                <a:lnTo>
                  <a:pt x="164" y="132"/>
                </a:lnTo>
                <a:lnTo>
                  <a:pt x="175" y="130"/>
                </a:lnTo>
                <a:lnTo>
                  <a:pt x="187" y="128"/>
                </a:lnTo>
                <a:lnTo>
                  <a:pt x="197" y="123"/>
                </a:lnTo>
                <a:lnTo>
                  <a:pt x="207" y="118"/>
                </a:lnTo>
                <a:lnTo>
                  <a:pt x="217" y="113"/>
                </a:lnTo>
                <a:lnTo>
                  <a:pt x="228" y="106"/>
                </a:lnTo>
                <a:lnTo>
                  <a:pt x="236" y="99"/>
                </a:lnTo>
                <a:lnTo>
                  <a:pt x="245" y="91"/>
                </a:lnTo>
                <a:lnTo>
                  <a:pt x="253" y="82"/>
                </a:lnTo>
                <a:lnTo>
                  <a:pt x="259" y="74"/>
                </a:lnTo>
                <a:lnTo>
                  <a:pt x="266" y="64"/>
                </a:lnTo>
                <a:lnTo>
                  <a:pt x="271" y="54"/>
                </a:lnTo>
                <a:lnTo>
                  <a:pt x="276" y="43"/>
                </a:lnTo>
                <a:lnTo>
                  <a:pt x="280" y="32"/>
                </a:lnTo>
                <a:lnTo>
                  <a:pt x="281" y="27"/>
                </a:lnTo>
                <a:lnTo>
                  <a:pt x="281" y="23"/>
                </a:lnTo>
                <a:lnTo>
                  <a:pt x="280" y="18"/>
                </a:lnTo>
                <a:lnTo>
                  <a:pt x="278" y="13"/>
                </a:lnTo>
                <a:lnTo>
                  <a:pt x="275" y="9"/>
                </a:lnTo>
                <a:lnTo>
                  <a:pt x="272" y="6"/>
                </a:lnTo>
                <a:lnTo>
                  <a:pt x="269" y="4"/>
                </a:lnTo>
                <a:lnTo>
                  <a:pt x="264" y="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8" name="Freeform 91">
            <a:extLst>
              <a:ext uri="{FF2B5EF4-FFF2-40B4-BE49-F238E27FC236}">
                <a16:creationId xmlns:a16="http://schemas.microsoft.com/office/drawing/2014/main" id="{E97A6489-A4B7-2F4E-BCCE-D0770F4D8473}"/>
              </a:ext>
            </a:extLst>
          </p:cNvPr>
          <p:cNvSpPr>
            <a:spLocks/>
          </p:cNvSpPr>
          <p:nvPr/>
        </p:nvSpPr>
        <p:spPr bwMode="auto">
          <a:xfrm>
            <a:off x="7780073" y="3499043"/>
            <a:ext cx="144716" cy="144716"/>
          </a:xfrm>
          <a:custGeom>
            <a:avLst/>
            <a:gdLst>
              <a:gd name="T0" fmla="*/ 49 w 98"/>
              <a:gd name="T1" fmla="*/ 97 h 97"/>
              <a:gd name="T2" fmla="*/ 59 w 98"/>
              <a:gd name="T3" fmla="*/ 96 h 97"/>
              <a:gd name="T4" fmla="*/ 67 w 98"/>
              <a:gd name="T5" fmla="*/ 94 h 97"/>
              <a:gd name="T6" fmla="*/ 76 w 98"/>
              <a:gd name="T7" fmla="*/ 89 h 97"/>
              <a:gd name="T8" fmla="*/ 84 w 98"/>
              <a:gd name="T9" fmla="*/ 83 h 97"/>
              <a:gd name="T10" fmla="*/ 90 w 98"/>
              <a:gd name="T11" fmla="*/ 75 h 97"/>
              <a:gd name="T12" fmla="*/ 94 w 98"/>
              <a:gd name="T13" fmla="*/ 67 h 97"/>
              <a:gd name="T14" fmla="*/ 97 w 98"/>
              <a:gd name="T15" fmla="*/ 58 h 97"/>
              <a:gd name="T16" fmla="*/ 98 w 98"/>
              <a:gd name="T17" fmla="*/ 48 h 97"/>
              <a:gd name="T18" fmla="*/ 97 w 98"/>
              <a:gd name="T19" fmla="*/ 39 h 97"/>
              <a:gd name="T20" fmla="*/ 94 w 98"/>
              <a:gd name="T21" fmla="*/ 30 h 97"/>
              <a:gd name="T22" fmla="*/ 90 w 98"/>
              <a:gd name="T23" fmla="*/ 21 h 97"/>
              <a:gd name="T24" fmla="*/ 84 w 98"/>
              <a:gd name="T25" fmla="*/ 14 h 97"/>
              <a:gd name="T26" fmla="*/ 76 w 98"/>
              <a:gd name="T27" fmla="*/ 7 h 97"/>
              <a:gd name="T28" fmla="*/ 67 w 98"/>
              <a:gd name="T29" fmla="*/ 3 h 97"/>
              <a:gd name="T30" fmla="*/ 59 w 98"/>
              <a:gd name="T31" fmla="*/ 1 h 97"/>
              <a:gd name="T32" fmla="*/ 49 w 98"/>
              <a:gd name="T33" fmla="*/ 0 h 97"/>
              <a:gd name="T34" fmla="*/ 39 w 98"/>
              <a:gd name="T35" fmla="*/ 1 h 97"/>
              <a:gd name="T36" fmla="*/ 31 w 98"/>
              <a:gd name="T37" fmla="*/ 3 h 97"/>
              <a:gd name="T38" fmla="*/ 22 w 98"/>
              <a:gd name="T39" fmla="*/ 7 h 97"/>
              <a:gd name="T40" fmla="*/ 14 w 98"/>
              <a:gd name="T41" fmla="*/ 14 h 97"/>
              <a:gd name="T42" fmla="*/ 8 w 98"/>
              <a:gd name="T43" fmla="*/ 21 h 97"/>
              <a:gd name="T44" fmla="*/ 4 w 98"/>
              <a:gd name="T45" fmla="*/ 30 h 97"/>
              <a:gd name="T46" fmla="*/ 2 w 98"/>
              <a:gd name="T47" fmla="*/ 39 h 97"/>
              <a:gd name="T48" fmla="*/ 0 w 98"/>
              <a:gd name="T49" fmla="*/ 48 h 97"/>
              <a:gd name="T50" fmla="*/ 2 w 98"/>
              <a:gd name="T51" fmla="*/ 58 h 97"/>
              <a:gd name="T52" fmla="*/ 4 w 98"/>
              <a:gd name="T53" fmla="*/ 67 h 97"/>
              <a:gd name="T54" fmla="*/ 8 w 98"/>
              <a:gd name="T55" fmla="*/ 75 h 97"/>
              <a:gd name="T56" fmla="*/ 14 w 98"/>
              <a:gd name="T57" fmla="*/ 83 h 97"/>
              <a:gd name="T58" fmla="*/ 22 w 98"/>
              <a:gd name="T59" fmla="*/ 89 h 97"/>
              <a:gd name="T60" fmla="*/ 31 w 98"/>
              <a:gd name="T61" fmla="*/ 94 h 97"/>
              <a:gd name="T62" fmla="*/ 39 w 98"/>
              <a:gd name="T63" fmla="*/ 96 h 97"/>
              <a:gd name="T64" fmla="*/ 49 w 98"/>
              <a:gd name="T65"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7">
                <a:moveTo>
                  <a:pt x="49" y="97"/>
                </a:moveTo>
                <a:lnTo>
                  <a:pt x="59" y="96"/>
                </a:lnTo>
                <a:lnTo>
                  <a:pt x="67" y="94"/>
                </a:lnTo>
                <a:lnTo>
                  <a:pt x="76" y="89"/>
                </a:lnTo>
                <a:lnTo>
                  <a:pt x="84" y="83"/>
                </a:lnTo>
                <a:lnTo>
                  <a:pt x="90" y="75"/>
                </a:lnTo>
                <a:lnTo>
                  <a:pt x="94" y="67"/>
                </a:lnTo>
                <a:lnTo>
                  <a:pt x="97" y="58"/>
                </a:lnTo>
                <a:lnTo>
                  <a:pt x="98" y="48"/>
                </a:lnTo>
                <a:lnTo>
                  <a:pt x="97" y="39"/>
                </a:lnTo>
                <a:lnTo>
                  <a:pt x="94" y="30"/>
                </a:lnTo>
                <a:lnTo>
                  <a:pt x="90" y="21"/>
                </a:lnTo>
                <a:lnTo>
                  <a:pt x="84" y="14"/>
                </a:lnTo>
                <a:lnTo>
                  <a:pt x="76" y="7"/>
                </a:lnTo>
                <a:lnTo>
                  <a:pt x="67" y="3"/>
                </a:lnTo>
                <a:lnTo>
                  <a:pt x="59" y="1"/>
                </a:lnTo>
                <a:lnTo>
                  <a:pt x="49" y="0"/>
                </a:lnTo>
                <a:lnTo>
                  <a:pt x="39" y="1"/>
                </a:lnTo>
                <a:lnTo>
                  <a:pt x="31" y="3"/>
                </a:lnTo>
                <a:lnTo>
                  <a:pt x="22" y="7"/>
                </a:lnTo>
                <a:lnTo>
                  <a:pt x="14" y="14"/>
                </a:lnTo>
                <a:lnTo>
                  <a:pt x="8" y="21"/>
                </a:lnTo>
                <a:lnTo>
                  <a:pt x="4" y="30"/>
                </a:lnTo>
                <a:lnTo>
                  <a:pt x="2" y="39"/>
                </a:lnTo>
                <a:lnTo>
                  <a:pt x="0" y="48"/>
                </a:lnTo>
                <a:lnTo>
                  <a:pt x="2" y="58"/>
                </a:lnTo>
                <a:lnTo>
                  <a:pt x="4" y="67"/>
                </a:lnTo>
                <a:lnTo>
                  <a:pt x="8" y="75"/>
                </a:lnTo>
                <a:lnTo>
                  <a:pt x="14" y="83"/>
                </a:lnTo>
                <a:lnTo>
                  <a:pt x="22" y="89"/>
                </a:lnTo>
                <a:lnTo>
                  <a:pt x="31" y="94"/>
                </a:lnTo>
                <a:lnTo>
                  <a:pt x="39" y="96"/>
                </a:lnTo>
                <a:lnTo>
                  <a:pt x="49" y="9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89" name="Freeform 92">
            <a:extLst>
              <a:ext uri="{FF2B5EF4-FFF2-40B4-BE49-F238E27FC236}">
                <a16:creationId xmlns:a16="http://schemas.microsoft.com/office/drawing/2014/main" id="{C13E4E6D-1DB1-5B4E-80AA-3E84C7067673}"/>
              </a:ext>
            </a:extLst>
          </p:cNvPr>
          <p:cNvSpPr>
            <a:spLocks/>
          </p:cNvSpPr>
          <p:nvPr/>
        </p:nvSpPr>
        <p:spPr bwMode="auto">
          <a:xfrm>
            <a:off x="8065116" y="3499043"/>
            <a:ext cx="144716" cy="144716"/>
          </a:xfrm>
          <a:custGeom>
            <a:avLst/>
            <a:gdLst>
              <a:gd name="T0" fmla="*/ 48 w 97"/>
              <a:gd name="T1" fmla="*/ 0 h 97"/>
              <a:gd name="T2" fmla="*/ 39 w 97"/>
              <a:gd name="T3" fmla="*/ 1 h 97"/>
              <a:gd name="T4" fmla="*/ 30 w 97"/>
              <a:gd name="T5" fmla="*/ 3 h 97"/>
              <a:gd name="T6" fmla="*/ 21 w 97"/>
              <a:gd name="T7" fmla="*/ 7 h 97"/>
              <a:gd name="T8" fmla="*/ 15 w 97"/>
              <a:gd name="T9" fmla="*/ 14 h 97"/>
              <a:gd name="T10" fmla="*/ 8 w 97"/>
              <a:gd name="T11" fmla="*/ 21 h 97"/>
              <a:gd name="T12" fmla="*/ 4 w 97"/>
              <a:gd name="T13" fmla="*/ 30 h 97"/>
              <a:gd name="T14" fmla="*/ 1 w 97"/>
              <a:gd name="T15" fmla="*/ 39 h 97"/>
              <a:gd name="T16" fmla="*/ 0 w 97"/>
              <a:gd name="T17" fmla="*/ 48 h 97"/>
              <a:gd name="T18" fmla="*/ 1 w 97"/>
              <a:gd name="T19" fmla="*/ 58 h 97"/>
              <a:gd name="T20" fmla="*/ 4 w 97"/>
              <a:gd name="T21" fmla="*/ 67 h 97"/>
              <a:gd name="T22" fmla="*/ 8 w 97"/>
              <a:gd name="T23" fmla="*/ 75 h 97"/>
              <a:gd name="T24" fmla="*/ 15 w 97"/>
              <a:gd name="T25" fmla="*/ 83 h 97"/>
              <a:gd name="T26" fmla="*/ 21 w 97"/>
              <a:gd name="T27" fmla="*/ 89 h 97"/>
              <a:gd name="T28" fmla="*/ 30 w 97"/>
              <a:gd name="T29" fmla="*/ 94 h 97"/>
              <a:gd name="T30" fmla="*/ 39 w 97"/>
              <a:gd name="T31" fmla="*/ 96 h 97"/>
              <a:gd name="T32" fmla="*/ 48 w 97"/>
              <a:gd name="T33" fmla="*/ 97 h 97"/>
              <a:gd name="T34" fmla="*/ 58 w 97"/>
              <a:gd name="T35" fmla="*/ 96 h 97"/>
              <a:gd name="T36" fmla="*/ 68 w 97"/>
              <a:gd name="T37" fmla="*/ 94 h 97"/>
              <a:gd name="T38" fmla="*/ 75 w 97"/>
              <a:gd name="T39" fmla="*/ 89 h 97"/>
              <a:gd name="T40" fmla="*/ 83 w 97"/>
              <a:gd name="T41" fmla="*/ 83 h 97"/>
              <a:gd name="T42" fmla="*/ 89 w 97"/>
              <a:gd name="T43" fmla="*/ 75 h 97"/>
              <a:gd name="T44" fmla="*/ 94 w 97"/>
              <a:gd name="T45" fmla="*/ 67 h 97"/>
              <a:gd name="T46" fmla="*/ 97 w 97"/>
              <a:gd name="T47" fmla="*/ 58 h 97"/>
              <a:gd name="T48" fmla="*/ 97 w 97"/>
              <a:gd name="T49" fmla="*/ 48 h 97"/>
              <a:gd name="T50" fmla="*/ 97 w 97"/>
              <a:gd name="T51" fmla="*/ 39 h 97"/>
              <a:gd name="T52" fmla="*/ 94 w 97"/>
              <a:gd name="T53" fmla="*/ 30 h 97"/>
              <a:gd name="T54" fmla="*/ 89 w 97"/>
              <a:gd name="T55" fmla="*/ 21 h 97"/>
              <a:gd name="T56" fmla="*/ 83 w 97"/>
              <a:gd name="T57" fmla="*/ 14 h 97"/>
              <a:gd name="T58" fmla="*/ 75 w 97"/>
              <a:gd name="T59" fmla="*/ 7 h 97"/>
              <a:gd name="T60" fmla="*/ 68 w 97"/>
              <a:gd name="T61" fmla="*/ 3 h 97"/>
              <a:gd name="T62" fmla="*/ 58 w 97"/>
              <a:gd name="T63" fmla="*/ 1 h 97"/>
              <a:gd name="T64" fmla="*/ 48 w 97"/>
              <a:gd name="T6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 h="97">
                <a:moveTo>
                  <a:pt x="48" y="0"/>
                </a:moveTo>
                <a:lnTo>
                  <a:pt x="39" y="1"/>
                </a:lnTo>
                <a:lnTo>
                  <a:pt x="30" y="3"/>
                </a:lnTo>
                <a:lnTo>
                  <a:pt x="21" y="7"/>
                </a:lnTo>
                <a:lnTo>
                  <a:pt x="15" y="14"/>
                </a:lnTo>
                <a:lnTo>
                  <a:pt x="8" y="21"/>
                </a:lnTo>
                <a:lnTo>
                  <a:pt x="4" y="30"/>
                </a:lnTo>
                <a:lnTo>
                  <a:pt x="1" y="39"/>
                </a:lnTo>
                <a:lnTo>
                  <a:pt x="0" y="48"/>
                </a:lnTo>
                <a:lnTo>
                  <a:pt x="1" y="58"/>
                </a:lnTo>
                <a:lnTo>
                  <a:pt x="4" y="67"/>
                </a:lnTo>
                <a:lnTo>
                  <a:pt x="8" y="75"/>
                </a:lnTo>
                <a:lnTo>
                  <a:pt x="15" y="83"/>
                </a:lnTo>
                <a:lnTo>
                  <a:pt x="21" y="89"/>
                </a:lnTo>
                <a:lnTo>
                  <a:pt x="30" y="94"/>
                </a:lnTo>
                <a:lnTo>
                  <a:pt x="39" y="96"/>
                </a:lnTo>
                <a:lnTo>
                  <a:pt x="48" y="97"/>
                </a:lnTo>
                <a:lnTo>
                  <a:pt x="58" y="96"/>
                </a:lnTo>
                <a:lnTo>
                  <a:pt x="68" y="94"/>
                </a:lnTo>
                <a:lnTo>
                  <a:pt x="75" y="89"/>
                </a:lnTo>
                <a:lnTo>
                  <a:pt x="83" y="83"/>
                </a:lnTo>
                <a:lnTo>
                  <a:pt x="89" y="75"/>
                </a:lnTo>
                <a:lnTo>
                  <a:pt x="94" y="67"/>
                </a:lnTo>
                <a:lnTo>
                  <a:pt x="97" y="58"/>
                </a:lnTo>
                <a:lnTo>
                  <a:pt x="97" y="48"/>
                </a:lnTo>
                <a:lnTo>
                  <a:pt x="97" y="39"/>
                </a:lnTo>
                <a:lnTo>
                  <a:pt x="94" y="30"/>
                </a:lnTo>
                <a:lnTo>
                  <a:pt x="89" y="21"/>
                </a:lnTo>
                <a:lnTo>
                  <a:pt x="83" y="14"/>
                </a:lnTo>
                <a:lnTo>
                  <a:pt x="75" y="7"/>
                </a:lnTo>
                <a:lnTo>
                  <a:pt x="68" y="3"/>
                </a:lnTo>
                <a:lnTo>
                  <a:pt x="58" y="1"/>
                </a:lnTo>
                <a:lnTo>
                  <a:pt x="48"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0" name="Freeform 93">
            <a:extLst>
              <a:ext uri="{FF2B5EF4-FFF2-40B4-BE49-F238E27FC236}">
                <a16:creationId xmlns:a16="http://schemas.microsoft.com/office/drawing/2014/main" id="{3098C47C-1408-4241-A6F5-C20E36A63237}"/>
              </a:ext>
            </a:extLst>
          </p:cNvPr>
          <p:cNvSpPr>
            <a:spLocks/>
          </p:cNvSpPr>
          <p:nvPr/>
        </p:nvSpPr>
        <p:spPr bwMode="auto">
          <a:xfrm>
            <a:off x="3425475" y="3323631"/>
            <a:ext cx="570088" cy="320128"/>
          </a:xfrm>
          <a:custGeom>
            <a:avLst/>
            <a:gdLst>
              <a:gd name="T0" fmla="*/ 24 w 390"/>
              <a:gd name="T1" fmla="*/ 219 h 219"/>
              <a:gd name="T2" fmla="*/ 366 w 390"/>
              <a:gd name="T3" fmla="*/ 219 h 219"/>
              <a:gd name="T4" fmla="*/ 370 w 390"/>
              <a:gd name="T5" fmla="*/ 219 h 219"/>
              <a:gd name="T6" fmla="*/ 374 w 390"/>
              <a:gd name="T7" fmla="*/ 217 h 219"/>
              <a:gd name="T8" fmla="*/ 379 w 390"/>
              <a:gd name="T9" fmla="*/ 215 h 219"/>
              <a:gd name="T10" fmla="*/ 382 w 390"/>
              <a:gd name="T11" fmla="*/ 211 h 219"/>
              <a:gd name="T12" fmla="*/ 385 w 390"/>
              <a:gd name="T13" fmla="*/ 208 h 219"/>
              <a:gd name="T14" fmla="*/ 387 w 390"/>
              <a:gd name="T15" fmla="*/ 204 h 219"/>
              <a:gd name="T16" fmla="*/ 390 w 390"/>
              <a:gd name="T17" fmla="*/ 200 h 219"/>
              <a:gd name="T18" fmla="*/ 390 w 390"/>
              <a:gd name="T19" fmla="*/ 195 h 219"/>
              <a:gd name="T20" fmla="*/ 390 w 390"/>
              <a:gd name="T21" fmla="*/ 190 h 219"/>
              <a:gd name="T22" fmla="*/ 387 w 390"/>
              <a:gd name="T23" fmla="*/ 185 h 219"/>
              <a:gd name="T24" fmla="*/ 385 w 390"/>
              <a:gd name="T25" fmla="*/ 181 h 219"/>
              <a:gd name="T26" fmla="*/ 382 w 390"/>
              <a:gd name="T27" fmla="*/ 178 h 219"/>
              <a:gd name="T28" fmla="*/ 212 w 390"/>
              <a:gd name="T29" fmla="*/ 7 h 219"/>
              <a:gd name="T30" fmla="*/ 208 w 390"/>
              <a:gd name="T31" fmla="*/ 4 h 219"/>
              <a:gd name="T32" fmla="*/ 204 w 390"/>
              <a:gd name="T33" fmla="*/ 2 h 219"/>
              <a:gd name="T34" fmla="*/ 199 w 390"/>
              <a:gd name="T35" fmla="*/ 1 h 219"/>
              <a:gd name="T36" fmla="*/ 195 w 390"/>
              <a:gd name="T37" fmla="*/ 0 h 219"/>
              <a:gd name="T38" fmla="*/ 190 w 390"/>
              <a:gd name="T39" fmla="*/ 1 h 219"/>
              <a:gd name="T40" fmla="*/ 185 w 390"/>
              <a:gd name="T41" fmla="*/ 2 h 219"/>
              <a:gd name="T42" fmla="*/ 181 w 390"/>
              <a:gd name="T43" fmla="*/ 4 h 219"/>
              <a:gd name="T44" fmla="*/ 178 w 390"/>
              <a:gd name="T45" fmla="*/ 7 h 219"/>
              <a:gd name="T46" fmla="*/ 7 w 390"/>
              <a:gd name="T47" fmla="*/ 178 h 219"/>
              <a:gd name="T48" fmla="*/ 4 w 390"/>
              <a:gd name="T49" fmla="*/ 181 h 219"/>
              <a:gd name="T50" fmla="*/ 2 w 390"/>
              <a:gd name="T51" fmla="*/ 185 h 219"/>
              <a:gd name="T52" fmla="*/ 1 w 390"/>
              <a:gd name="T53" fmla="*/ 190 h 219"/>
              <a:gd name="T54" fmla="*/ 0 w 390"/>
              <a:gd name="T55" fmla="*/ 195 h 219"/>
              <a:gd name="T56" fmla="*/ 1 w 390"/>
              <a:gd name="T57" fmla="*/ 200 h 219"/>
              <a:gd name="T58" fmla="*/ 2 w 390"/>
              <a:gd name="T59" fmla="*/ 204 h 219"/>
              <a:gd name="T60" fmla="*/ 4 w 390"/>
              <a:gd name="T61" fmla="*/ 208 h 219"/>
              <a:gd name="T62" fmla="*/ 7 w 390"/>
              <a:gd name="T63" fmla="*/ 211 h 219"/>
              <a:gd name="T64" fmla="*/ 12 w 390"/>
              <a:gd name="T65" fmla="*/ 215 h 219"/>
              <a:gd name="T66" fmla="*/ 15 w 390"/>
              <a:gd name="T67" fmla="*/ 217 h 219"/>
              <a:gd name="T68" fmla="*/ 19 w 390"/>
              <a:gd name="T69" fmla="*/ 219 h 219"/>
              <a:gd name="T70" fmla="*/ 24 w 390"/>
              <a:gd name="T71" fmla="*/ 21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0" h="219">
                <a:moveTo>
                  <a:pt x="24" y="219"/>
                </a:moveTo>
                <a:lnTo>
                  <a:pt x="366" y="219"/>
                </a:lnTo>
                <a:lnTo>
                  <a:pt x="370" y="219"/>
                </a:lnTo>
                <a:lnTo>
                  <a:pt x="374" y="217"/>
                </a:lnTo>
                <a:lnTo>
                  <a:pt x="379" y="215"/>
                </a:lnTo>
                <a:lnTo>
                  <a:pt x="382" y="211"/>
                </a:lnTo>
                <a:lnTo>
                  <a:pt x="385" y="208"/>
                </a:lnTo>
                <a:lnTo>
                  <a:pt x="387" y="204"/>
                </a:lnTo>
                <a:lnTo>
                  <a:pt x="390" y="200"/>
                </a:lnTo>
                <a:lnTo>
                  <a:pt x="390" y="195"/>
                </a:lnTo>
                <a:lnTo>
                  <a:pt x="390" y="190"/>
                </a:lnTo>
                <a:lnTo>
                  <a:pt x="387" y="185"/>
                </a:lnTo>
                <a:lnTo>
                  <a:pt x="385" y="181"/>
                </a:lnTo>
                <a:lnTo>
                  <a:pt x="382" y="178"/>
                </a:lnTo>
                <a:lnTo>
                  <a:pt x="212" y="7"/>
                </a:lnTo>
                <a:lnTo>
                  <a:pt x="208" y="4"/>
                </a:lnTo>
                <a:lnTo>
                  <a:pt x="204" y="2"/>
                </a:lnTo>
                <a:lnTo>
                  <a:pt x="199" y="1"/>
                </a:lnTo>
                <a:lnTo>
                  <a:pt x="195" y="0"/>
                </a:lnTo>
                <a:lnTo>
                  <a:pt x="190" y="1"/>
                </a:lnTo>
                <a:lnTo>
                  <a:pt x="185" y="2"/>
                </a:lnTo>
                <a:lnTo>
                  <a:pt x="181" y="4"/>
                </a:lnTo>
                <a:lnTo>
                  <a:pt x="178" y="7"/>
                </a:lnTo>
                <a:lnTo>
                  <a:pt x="7" y="178"/>
                </a:lnTo>
                <a:lnTo>
                  <a:pt x="4" y="181"/>
                </a:lnTo>
                <a:lnTo>
                  <a:pt x="2" y="185"/>
                </a:lnTo>
                <a:lnTo>
                  <a:pt x="1" y="190"/>
                </a:lnTo>
                <a:lnTo>
                  <a:pt x="0" y="195"/>
                </a:lnTo>
                <a:lnTo>
                  <a:pt x="1" y="200"/>
                </a:lnTo>
                <a:lnTo>
                  <a:pt x="2" y="204"/>
                </a:lnTo>
                <a:lnTo>
                  <a:pt x="4" y="208"/>
                </a:lnTo>
                <a:lnTo>
                  <a:pt x="7" y="211"/>
                </a:lnTo>
                <a:lnTo>
                  <a:pt x="12" y="215"/>
                </a:lnTo>
                <a:lnTo>
                  <a:pt x="15" y="217"/>
                </a:lnTo>
                <a:lnTo>
                  <a:pt x="19" y="219"/>
                </a:lnTo>
                <a:lnTo>
                  <a:pt x="24" y="21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1" name="Freeform 94">
            <a:extLst>
              <a:ext uri="{FF2B5EF4-FFF2-40B4-BE49-F238E27FC236}">
                <a16:creationId xmlns:a16="http://schemas.microsoft.com/office/drawing/2014/main" id="{ABDFBBBA-9E29-454A-A057-E8154ADB5837}"/>
              </a:ext>
            </a:extLst>
          </p:cNvPr>
          <p:cNvSpPr>
            <a:spLocks/>
          </p:cNvSpPr>
          <p:nvPr/>
        </p:nvSpPr>
        <p:spPr bwMode="auto">
          <a:xfrm>
            <a:off x="3425475" y="3784085"/>
            <a:ext cx="570088" cy="320128"/>
          </a:xfrm>
          <a:custGeom>
            <a:avLst/>
            <a:gdLst>
              <a:gd name="T0" fmla="*/ 366 w 390"/>
              <a:gd name="T1" fmla="*/ 0 h 219"/>
              <a:gd name="T2" fmla="*/ 24 w 390"/>
              <a:gd name="T3" fmla="*/ 0 h 219"/>
              <a:gd name="T4" fmla="*/ 19 w 390"/>
              <a:gd name="T5" fmla="*/ 1 h 219"/>
              <a:gd name="T6" fmla="*/ 15 w 390"/>
              <a:gd name="T7" fmla="*/ 2 h 219"/>
              <a:gd name="T8" fmla="*/ 12 w 390"/>
              <a:gd name="T9" fmla="*/ 4 h 219"/>
              <a:gd name="T10" fmla="*/ 7 w 390"/>
              <a:gd name="T11" fmla="*/ 8 h 219"/>
              <a:gd name="T12" fmla="*/ 4 w 390"/>
              <a:gd name="T13" fmla="*/ 12 h 219"/>
              <a:gd name="T14" fmla="*/ 2 w 390"/>
              <a:gd name="T15" fmla="*/ 15 h 219"/>
              <a:gd name="T16" fmla="*/ 1 w 390"/>
              <a:gd name="T17" fmla="*/ 21 h 219"/>
              <a:gd name="T18" fmla="*/ 0 w 390"/>
              <a:gd name="T19" fmla="*/ 25 h 219"/>
              <a:gd name="T20" fmla="*/ 1 w 390"/>
              <a:gd name="T21" fmla="*/ 29 h 219"/>
              <a:gd name="T22" fmla="*/ 2 w 390"/>
              <a:gd name="T23" fmla="*/ 34 h 219"/>
              <a:gd name="T24" fmla="*/ 4 w 390"/>
              <a:gd name="T25" fmla="*/ 38 h 219"/>
              <a:gd name="T26" fmla="*/ 7 w 390"/>
              <a:gd name="T27" fmla="*/ 42 h 219"/>
              <a:gd name="T28" fmla="*/ 178 w 390"/>
              <a:gd name="T29" fmla="*/ 213 h 219"/>
              <a:gd name="T30" fmla="*/ 181 w 390"/>
              <a:gd name="T31" fmla="*/ 216 h 219"/>
              <a:gd name="T32" fmla="*/ 185 w 390"/>
              <a:gd name="T33" fmla="*/ 218 h 219"/>
              <a:gd name="T34" fmla="*/ 190 w 390"/>
              <a:gd name="T35" fmla="*/ 219 h 219"/>
              <a:gd name="T36" fmla="*/ 195 w 390"/>
              <a:gd name="T37" fmla="*/ 219 h 219"/>
              <a:gd name="T38" fmla="*/ 199 w 390"/>
              <a:gd name="T39" fmla="*/ 219 h 219"/>
              <a:gd name="T40" fmla="*/ 204 w 390"/>
              <a:gd name="T41" fmla="*/ 218 h 219"/>
              <a:gd name="T42" fmla="*/ 208 w 390"/>
              <a:gd name="T43" fmla="*/ 216 h 219"/>
              <a:gd name="T44" fmla="*/ 212 w 390"/>
              <a:gd name="T45" fmla="*/ 213 h 219"/>
              <a:gd name="T46" fmla="*/ 382 w 390"/>
              <a:gd name="T47" fmla="*/ 42 h 219"/>
              <a:gd name="T48" fmla="*/ 385 w 390"/>
              <a:gd name="T49" fmla="*/ 38 h 219"/>
              <a:gd name="T50" fmla="*/ 387 w 390"/>
              <a:gd name="T51" fmla="*/ 34 h 219"/>
              <a:gd name="T52" fmla="*/ 390 w 390"/>
              <a:gd name="T53" fmla="*/ 29 h 219"/>
              <a:gd name="T54" fmla="*/ 390 w 390"/>
              <a:gd name="T55" fmla="*/ 25 h 219"/>
              <a:gd name="T56" fmla="*/ 390 w 390"/>
              <a:gd name="T57" fmla="*/ 21 h 219"/>
              <a:gd name="T58" fmla="*/ 387 w 390"/>
              <a:gd name="T59" fmla="*/ 15 h 219"/>
              <a:gd name="T60" fmla="*/ 385 w 390"/>
              <a:gd name="T61" fmla="*/ 12 h 219"/>
              <a:gd name="T62" fmla="*/ 382 w 390"/>
              <a:gd name="T63" fmla="*/ 8 h 219"/>
              <a:gd name="T64" fmla="*/ 379 w 390"/>
              <a:gd name="T65" fmla="*/ 4 h 219"/>
              <a:gd name="T66" fmla="*/ 374 w 390"/>
              <a:gd name="T67" fmla="*/ 2 h 219"/>
              <a:gd name="T68" fmla="*/ 370 w 390"/>
              <a:gd name="T69" fmla="*/ 1 h 219"/>
              <a:gd name="T70" fmla="*/ 366 w 390"/>
              <a:gd name="T7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0" h="219">
                <a:moveTo>
                  <a:pt x="366" y="0"/>
                </a:moveTo>
                <a:lnTo>
                  <a:pt x="24" y="0"/>
                </a:lnTo>
                <a:lnTo>
                  <a:pt x="19" y="1"/>
                </a:lnTo>
                <a:lnTo>
                  <a:pt x="15" y="2"/>
                </a:lnTo>
                <a:lnTo>
                  <a:pt x="12" y="4"/>
                </a:lnTo>
                <a:lnTo>
                  <a:pt x="7" y="8"/>
                </a:lnTo>
                <a:lnTo>
                  <a:pt x="4" y="12"/>
                </a:lnTo>
                <a:lnTo>
                  <a:pt x="2" y="15"/>
                </a:lnTo>
                <a:lnTo>
                  <a:pt x="1" y="21"/>
                </a:lnTo>
                <a:lnTo>
                  <a:pt x="0" y="25"/>
                </a:lnTo>
                <a:lnTo>
                  <a:pt x="1" y="29"/>
                </a:lnTo>
                <a:lnTo>
                  <a:pt x="2" y="34"/>
                </a:lnTo>
                <a:lnTo>
                  <a:pt x="4" y="38"/>
                </a:lnTo>
                <a:lnTo>
                  <a:pt x="7" y="42"/>
                </a:lnTo>
                <a:lnTo>
                  <a:pt x="178" y="213"/>
                </a:lnTo>
                <a:lnTo>
                  <a:pt x="181" y="216"/>
                </a:lnTo>
                <a:lnTo>
                  <a:pt x="185" y="218"/>
                </a:lnTo>
                <a:lnTo>
                  <a:pt x="190" y="219"/>
                </a:lnTo>
                <a:lnTo>
                  <a:pt x="195" y="219"/>
                </a:lnTo>
                <a:lnTo>
                  <a:pt x="199" y="219"/>
                </a:lnTo>
                <a:lnTo>
                  <a:pt x="204" y="218"/>
                </a:lnTo>
                <a:lnTo>
                  <a:pt x="208" y="216"/>
                </a:lnTo>
                <a:lnTo>
                  <a:pt x="212" y="213"/>
                </a:lnTo>
                <a:lnTo>
                  <a:pt x="382" y="42"/>
                </a:lnTo>
                <a:lnTo>
                  <a:pt x="385" y="38"/>
                </a:lnTo>
                <a:lnTo>
                  <a:pt x="387" y="34"/>
                </a:lnTo>
                <a:lnTo>
                  <a:pt x="390" y="29"/>
                </a:lnTo>
                <a:lnTo>
                  <a:pt x="390" y="25"/>
                </a:lnTo>
                <a:lnTo>
                  <a:pt x="390" y="21"/>
                </a:lnTo>
                <a:lnTo>
                  <a:pt x="387" y="15"/>
                </a:lnTo>
                <a:lnTo>
                  <a:pt x="385" y="12"/>
                </a:lnTo>
                <a:lnTo>
                  <a:pt x="382" y="8"/>
                </a:lnTo>
                <a:lnTo>
                  <a:pt x="379" y="4"/>
                </a:lnTo>
                <a:lnTo>
                  <a:pt x="374" y="2"/>
                </a:lnTo>
                <a:lnTo>
                  <a:pt x="370" y="1"/>
                </a:lnTo>
                <a:lnTo>
                  <a:pt x="366"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2" name="Freeform 95">
            <a:extLst>
              <a:ext uri="{FF2B5EF4-FFF2-40B4-BE49-F238E27FC236}">
                <a16:creationId xmlns:a16="http://schemas.microsoft.com/office/drawing/2014/main" id="{07FD1863-B905-A744-865D-1DF9E3CB7FDB}"/>
              </a:ext>
            </a:extLst>
          </p:cNvPr>
          <p:cNvSpPr>
            <a:spLocks/>
          </p:cNvSpPr>
          <p:nvPr/>
        </p:nvSpPr>
        <p:spPr bwMode="auto">
          <a:xfrm>
            <a:off x="5311152" y="3213997"/>
            <a:ext cx="394677" cy="999847"/>
          </a:xfrm>
          <a:custGeom>
            <a:avLst/>
            <a:gdLst>
              <a:gd name="T0" fmla="*/ 256 w 268"/>
              <a:gd name="T1" fmla="*/ 536 h 682"/>
              <a:gd name="T2" fmla="*/ 183 w 268"/>
              <a:gd name="T3" fmla="*/ 536 h 682"/>
              <a:gd name="T4" fmla="*/ 183 w 268"/>
              <a:gd name="T5" fmla="*/ 12 h 682"/>
              <a:gd name="T6" fmla="*/ 182 w 268"/>
              <a:gd name="T7" fmla="*/ 7 h 682"/>
              <a:gd name="T8" fmla="*/ 180 w 268"/>
              <a:gd name="T9" fmla="*/ 4 h 682"/>
              <a:gd name="T10" fmla="*/ 175 w 268"/>
              <a:gd name="T11" fmla="*/ 0 h 682"/>
              <a:gd name="T12" fmla="*/ 171 w 268"/>
              <a:gd name="T13" fmla="*/ 0 h 682"/>
              <a:gd name="T14" fmla="*/ 98 w 268"/>
              <a:gd name="T15" fmla="*/ 0 h 682"/>
              <a:gd name="T16" fmla="*/ 98 w 268"/>
              <a:gd name="T17" fmla="*/ 0 h 682"/>
              <a:gd name="T18" fmla="*/ 93 w 268"/>
              <a:gd name="T19" fmla="*/ 0 h 682"/>
              <a:gd name="T20" fmla="*/ 89 w 268"/>
              <a:gd name="T21" fmla="*/ 4 h 682"/>
              <a:gd name="T22" fmla="*/ 87 w 268"/>
              <a:gd name="T23" fmla="*/ 7 h 682"/>
              <a:gd name="T24" fmla="*/ 86 w 268"/>
              <a:gd name="T25" fmla="*/ 12 h 682"/>
              <a:gd name="T26" fmla="*/ 86 w 268"/>
              <a:gd name="T27" fmla="*/ 536 h 682"/>
              <a:gd name="T28" fmla="*/ 12 w 268"/>
              <a:gd name="T29" fmla="*/ 536 h 682"/>
              <a:gd name="T30" fmla="*/ 9 w 268"/>
              <a:gd name="T31" fmla="*/ 536 h 682"/>
              <a:gd name="T32" fmla="*/ 6 w 268"/>
              <a:gd name="T33" fmla="*/ 537 h 682"/>
              <a:gd name="T34" fmla="*/ 2 w 268"/>
              <a:gd name="T35" fmla="*/ 540 h 682"/>
              <a:gd name="T36" fmla="*/ 1 w 268"/>
              <a:gd name="T37" fmla="*/ 544 h 682"/>
              <a:gd name="T38" fmla="*/ 0 w 268"/>
              <a:gd name="T39" fmla="*/ 546 h 682"/>
              <a:gd name="T40" fmla="*/ 0 w 268"/>
              <a:gd name="T41" fmla="*/ 548 h 682"/>
              <a:gd name="T42" fmla="*/ 0 w 268"/>
              <a:gd name="T43" fmla="*/ 549 h 682"/>
              <a:gd name="T44" fmla="*/ 1 w 268"/>
              <a:gd name="T45" fmla="*/ 552 h 682"/>
              <a:gd name="T46" fmla="*/ 4 w 268"/>
              <a:gd name="T47" fmla="*/ 557 h 682"/>
              <a:gd name="T48" fmla="*/ 126 w 268"/>
              <a:gd name="T49" fmla="*/ 679 h 682"/>
              <a:gd name="T50" fmla="*/ 130 w 268"/>
              <a:gd name="T51" fmla="*/ 681 h 682"/>
              <a:gd name="T52" fmla="*/ 134 w 268"/>
              <a:gd name="T53" fmla="*/ 682 h 682"/>
              <a:gd name="T54" fmla="*/ 139 w 268"/>
              <a:gd name="T55" fmla="*/ 681 h 682"/>
              <a:gd name="T56" fmla="*/ 143 w 268"/>
              <a:gd name="T57" fmla="*/ 679 h 682"/>
              <a:gd name="T58" fmla="*/ 264 w 268"/>
              <a:gd name="T59" fmla="*/ 557 h 682"/>
              <a:gd name="T60" fmla="*/ 267 w 268"/>
              <a:gd name="T61" fmla="*/ 552 h 682"/>
              <a:gd name="T62" fmla="*/ 268 w 268"/>
              <a:gd name="T63" fmla="*/ 548 h 682"/>
              <a:gd name="T64" fmla="*/ 267 w 268"/>
              <a:gd name="T65" fmla="*/ 542 h 682"/>
              <a:gd name="T66" fmla="*/ 265 w 268"/>
              <a:gd name="T67" fmla="*/ 539 h 682"/>
              <a:gd name="T68" fmla="*/ 261 w 268"/>
              <a:gd name="T69" fmla="*/ 536 h 682"/>
              <a:gd name="T70" fmla="*/ 256 w 268"/>
              <a:gd name="T71"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 h="682">
                <a:moveTo>
                  <a:pt x="256" y="536"/>
                </a:moveTo>
                <a:lnTo>
                  <a:pt x="183" y="536"/>
                </a:lnTo>
                <a:lnTo>
                  <a:pt x="183" y="12"/>
                </a:lnTo>
                <a:lnTo>
                  <a:pt x="182" y="7"/>
                </a:lnTo>
                <a:lnTo>
                  <a:pt x="180" y="4"/>
                </a:lnTo>
                <a:lnTo>
                  <a:pt x="175" y="0"/>
                </a:lnTo>
                <a:lnTo>
                  <a:pt x="171" y="0"/>
                </a:lnTo>
                <a:lnTo>
                  <a:pt x="98" y="0"/>
                </a:lnTo>
                <a:lnTo>
                  <a:pt x="98" y="0"/>
                </a:lnTo>
                <a:lnTo>
                  <a:pt x="93" y="0"/>
                </a:lnTo>
                <a:lnTo>
                  <a:pt x="89" y="4"/>
                </a:lnTo>
                <a:lnTo>
                  <a:pt x="87" y="7"/>
                </a:lnTo>
                <a:lnTo>
                  <a:pt x="86" y="12"/>
                </a:lnTo>
                <a:lnTo>
                  <a:pt x="86" y="536"/>
                </a:lnTo>
                <a:lnTo>
                  <a:pt x="12" y="536"/>
                </a:lnTo>
                <a:lnTo>
                  <a:pt x="9" y="536"/>
                </a:lnTo>
                <a:lnTo>
                  <a:pt x="6" y="537"/>
                </a:lnTo>
                <a:lnTo>
                  <a:pt x="2" y="540"/>
                </a:lnTo>
                <a:lnTo>
                  <a:pt x="1" y="544"/>
                </a:lnTo>
                <a:lnTo>
                  <a:pt x="0" y="546"/>
                </a:lnTo>
                <a:lnTo>
                  <a:pt x="0" y="548"/>
                </a:lnTo>
                <a:lnTo>
                  <a:pt x="0" y="549"/>
                </a:lnTo>
                <a:lnTo>
                  <a:pt x="1" y="552"/>
                </a:lnTo>
                <a:lnTo>
                  <a:pt x="4" y="557"/>
                </a:lnTo>
                <a:lnTo>
                  <a:pt x="126" y="679"/>
                </a:lnTo>
                <a:lnTo>
                  <a:pt x="130" y="681"/>
                </a:lnTo>
                <a:lnTo>
                  <a:pt x="134" y="682"/>
                </a:lnTo>
                <a:lnTo>
                  <a:pt x="139" y="681"/>
                </a:lnTo>
                <a:lnTo>
                  <a:pt x="143" y="679"/>
                </a:lnTo>
                <a:lnTo>
                  <a:pt x="264" y="557"/>
                </a:lnTo>
                <a:lnTo>
                  <a:pt x="267" y="552"/>
                </a:lnTo>
                <a:lnTo>
                  <a:pt x="268" y="548"/>
                </a:lnTo>
                <a:lnTo>
                  <a:pt x="267" y="542"/>
                </a:lnTo>
                <a:lnTo>
                  <a:pt x="265" y="539"/>
                </a:lnTo>
                <a:lnTo>
                  <a:pt x="261" y="536"/>
                </a:lnTo>
                <a:lnTo>
                  <a:pt x="256" y="5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3" name="Freeform 96">
            <a:extLst>
              <a:ext uri="{FF2B5EF4-FFF2-40B4-BE49-F238E27FC236}">
                <a16:creationId xmlns:a16="http://schemas.microsoft.com/office/drawing/2014/main" id="{0BB5D5CB-5440-C248-83FF-79FE9EFA5FE2}"/>
              </a:ext>
            </a:extLst>
          </p:cNvPr>
          <p:cNvSpPr>
            <a:spLocks/>
          </p:cNvSpPr>
          <p:nvPr/>
        </p:nvSpPr>
        <p:spPr bwMode="auto">
          <a:xfrm>
            <a:off x="5846158" y="3784087"/>
            <a:ext cx="324512" cy="429759"/>
          </a:xfrm>
          <a:custGeom>
            <a:avLst/>
            <a:gdLst>
              <a:gd name="T0" fmla="*/ 176 w 222"/>
              <a:gd name="T1" fmla="*/ 250 h 293"/>
              <a:gd name="T2" fmla="*/ 81 w 222"/>
              <a:gd name="T3" fmla="*/ 250 h 293"/>
              <a:gd name="T4" fmla="*/ 75 w 222"/>
              <a:gd name="T5" fmla="*/ 250 h 293"/>
              <a:gd name="T6" fmla="*/ 70 w 222"/>
              <a:gd name="T7" fmla="*/ 250 h 293"/>
              <a:gd name="T8" fmla="*/ 65 w 222"/>
              <a:gd name="T9" fmla="*/ 251 h 293"/>
              <a:gd name="T10" fmla="*/ 65 w 222"/>
              <a:gd name="T11" fmla="*/ 250 h 293"/>
              <a:gd name="T12" fmla="*/ 69 w 222"/>
              <a:gd name="T13" fmla="*/ 246 h 293"/>
              <a:gd name="T14" fmla="*/ 74 w 222"/>
              <a:gd name="T15" fmla="*/ 240 h 293"/>
              <a:gd name="T16" fmla="*/ 77 w 222"/>
              <a:gd name="T17" fmla="*/ 236 h 293"/>
              <a:gd name="T18" fmla="*/ 217 w 222"/>
              <a:gd name="T19" fmla="*/ 35 h 293"/>
              <a:gd name="T20" fmla="*/ 217 w 222"/>
              <a:gd name="T21" fmla="*/ 0 h 293"/>
              <a:gd name="T22" fmla="*/ 1 w 222"/>
              <a:gd name="T23" fmla="*/ 0 h 293"/>
              <a:gd name="T24" fmla="*/ 1 w 222"/>
              <a:gd name="T25" fmla="*/ 88 h 293"/>
              <a:gd name="T26" fmla="*/ 48 w 222"/>
              <a:gd name="T27" fmla="*/ 88 h 293"/>
              <a:gd name="T28" fmla="*/ 48 w 222"/>
              <a:gd name="T29" fmla="*/ 44 h 293"/>
              <a:gd name="T30" fmla="*/ 135 w 222"/>
              <a:gd name="T31" fmla="*/ 44 h 293"/>
              <a:gd name="T32" fmla="*/ 142 w 222"/>
              <a:gd name="T33" fmla="*/ 43 h 293"/>
              <a:gd name="T34" fmla="*/ 147 w 222"/>
              <a:gd name="T35" fmla="*/ 42 h 293"/>
              <a:gd name="T36" fmla="*/ 148 w 222"/>
              <a:gd name="T37" fmla="*/ 42 h 293"/>
              <a:gd name="T38" fmla="*/ 150 w 222"/>
              <a:gd name="T39" fmla="*/ 42 h 293"/>
              <a:gd name="T40" fmla="*/ 151 w 222"/>
              <a:gd name="T41" fmla="*/ 42 h 293"/>
              <a:gd name="T42" fmla="*/ 153 w 222"/>
              <a:gd name="T43" fmla="*/ 42 h 293"/>
              <a:gd name="T44" fmla="*/ 153 w 222"/>
              <a:gd name="T45" fmla="*/ 43 h 293"/>
              <a:gd name="T46" fmla="*/ 148 w 222"/>
              <a:gd name="T47" fmla="*/ 47 h 293"/>
              <a:gd name="T48" fmla="*/ 145 w 222"/>
              <a:gd name="T49" fmla="*/ 51 h 293"/>
              <a:gd name="T50" fmla="*/ 141 w 222"/>
              <a:gd name="T51" fmla="*/ 57 h 293"/>
              <a:gd name="T52" fmla="*/ 0 w 222"/>
              <a:gd name="T53" fmla="*/ 258 h 293"/>
              <a:gd name="T54" fmla="*/ 0 w 222"/>
              <a:gd name="T55" fmla="*/ 293 h 293"/>
              <a:gd name="T56" fmla="*/ 222 w 222"/>
              <a:gd name="T57" fmla="*/ 293 h 293"/>
              <a:gd name="T58" fmla="*/ 222 w 222"/>
              <a:gd name="T59" fmla="*/ 204 h 293"/>
              <a:gd name="T60" fmla="*/ 176 w 222"/>
              <a:gd name="T61" fmla="*/ 204 h 293"/>
              <a:gd name="T62" fmla="*/ 176 w 222"/>
              <a:gd name="T63" fmla="*/ 25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2" h="293">
                <a:moveTo>
                  <a:pt x="176" y="250"/>
                </a:moveTo>
                <a:lnTo>
                  <a:pt x="81" y="250"/>
                </a:lnTo>
                <a:lnTo>
                  <a:pt x="75" y="250"/>
                </a:lnTo>
                <a:lnTo>
                  <a:pt x="70" y="250"/>
                </a:lnTo>
                <a:lnTo>
                  <a:pt x="65" y="251"/>
                </a:lnTo>
                <a:lnTo>
                  <a:pt x="65" y="250"/>
                </a:lnTo>
                <a:lnTo>
                  <a:pt x="69" y="246"/>
                </a:lnTo>
                <a:lnTo>
                  <a:pt x="74" y="240"/>
                </a:lnTo>
                <a:lnTo>
                  <a:pt x="77" y="236"/>
                </a:lnTo>
                <a:lnTo>
                  <a:pt x="217" y="35"/>
                </a:lnTo>
                <a:lnTo>
                  <a:pt x="217" y="0"/>
                </a:lnTo>
                <a:lnTo>
                  <a:pt x="1" y="0"/>
                </a:lnTo>
                <a:lnTo>
                  <a:pt x="1" y="88"/>
                </a:lnTo>
                <a:lnTo>
                  <a:pt x="48" y="88"/>
                </a:lnTo>
                <a:lnTo>
                  <a:pt x="48" y="44"/>
                </a:lnTo>
                <a:lnTo>
                  <a:pt x="135" y="44"/>
                </a:lnTo>
                <a:lnTo>
                  <a:pt x="142" y="43"/>
                </a:lnTo>
                <a:lnTo>
                  <a:pt x="147" y="42"/>
                </a:lnTo>
                <a:lnTo>
                  <a:pt x="148" y="42"/>
                </a:lnTo>
                <a:lnTo>
                  <a:pt x="150" y="42"/>
                </a:lnTo>
                <a:lnTo>
                  <a:pt x="151" y="42"/>
                </a:lnTo>
                <a:lnTo>
                  <a:pt x="153" y="42"/>
                </a:lnTo>
                <a:lnTo>
                  <a:pt x="153" y="43"/>
                </a:lnTo>
                <a:lnTo>
                  <a:pt x="148" y="47"/>
                </a:lnTo>
                <a:lnTo>
                  <a:pt x="145" y="51"/>
                </a:lnTo>
                <a:lnTo>
                  <a:pt x="141" y="57"/>
                </a:lnTo>
                <a:lnTo>
                  <a:pt x="0" y="258"/>
                </a:lnTo>
                <a:lnTo>
                  <a:pt x="0" y="293"/>
                </a:lnTo>
                <a:lnTo>
                  <a:pt x="222" y="293"/>
                </a:lnTo>
                <a:lnTo>
                  <a:pt x="222" y="204"/>
                </a:lnTo>
                <a:lnTo>
                  <a:pt x="176" y="204"/>
                </a:lnTo>
                <a:lnTo>
                  <a:pt x="176" y="25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4" name="Freeform 97">
            <a:extLst>
              <a:ext uri="{FF2B5EF4-FFF2-40B4-BE49-F238E27FC236}">
                <a16:creationId xmlns:a16="http://schemas.microsoft.com/office/drawing/2014/main" id="{9B4C88E3-F81F-9345-808D-B26761D8D860}"/>
              </a:ext>
            </a:extLst>
          </p:cNvPr>
          <p:cNvSpPr>
            <a:spLocks noEditPoints="1"/>
          </p:cNvSpPr>
          <p:nvPr/>
        </p:nvSpPr>
        <p:spPr bwMode="auto">
          <a:xfrm>
            <a:off x="5793533" y="3213999"/>
            <a:ext cx="425375" cy="429759"/>
          </a:xfrm>
          <a:custGeom>
            <a:avLst/>
            <a:gdLst>
              <a:gd name="T0" fmla="*/ 263 w 290"/>
              <a:gd name="T1" fmla="*/ 252 h 292"/>
              <a:gd name="T2" fmla="*/ 176 w 290"/>
              <a:gd name="T3" fmla="*/ 0 h 292"/>
              <a:gd name="T4" fmla="*/ 114 w 290"/>
              <a:gd name="T5" fmla="*/ 0 h 292"/>
              <a:gd name="T6" fmla="*/ 27 w 290"/>
              <a:gd name="T7" fmla="*/ 252 h 292"/>
              <a:gd name="T8" fmla="*/ 0 w 290"/>
              <a:gd name="T9" fmla="*/ 252 h 292"/>
              <a:gd name="T10" fmla="*/ 0 w 290"/>
              <a:gd name="T11" fmla="*/ 292 h 292"/>
              <a:gd name="T12" fmla="*/ 109 w 290"/>
              <a:gd name="T13" fmla="*/ 292 h 292"/>
              <a:gd name="T14" fmla="*/ 109 w 290"/>
              <a:gd name="T15" fmla="*/ 252 h 292"/>
              <a:gd name="T16" fmla="*/ 81 w 290"/>
              <a:gd name="T17" fmla="*/ 252 h 292"/>
              <a:gd name="T18" fmla="*/ 99 w 290"/>
              <a:gd name="T19" fmla="*/ 197 h 292"/>
              <a:gd name="T20" fmla="*/ 191 w 290"/>
              <a:gd name="T21" fmla="*/ 197 h 292"/>
              <a:gd name="T22" fmla="*/ 209 w 290"/>
              <a:gd name="T23" fmla="*/ 252 h 292"/>
              <a:gd name="T24" fmla="*/ 180 w 290"/>
              <a:gd name="T25" fmla="*/ 252 h 292"/>
              <a:gd name="T26" fmla="*/ 180 w 290"/>
              <a:gd name="T27" fmla="*/ 292 h 292"/>
              <a:gd name="T28" fmla="*/ 290 w 290"/>
              <a:gd name="T29" fmla="*/ 292 h 292"/>
              <a:gd name="T30" fmla="*/ 290 w 290"/>
              <a:gd name="T31" fmla="*/ 252 h 292"/>
              <a:gd name="T32" fmla="*/ 263 w 290"/>
              <a:gd name="T33" fmla="*/ 252 h 292"/>
              <a:gd name="T34" fmla="*/ 111 w 290"/>
              <a:gd name="T35" fmla="*/ 155 h 292"/>
              <a:gd name="T36" fmla="*/ 139 w 290"/>
              <a:gd name="T37" fmla="*/ 73 h 292"/>
              <a:gd name="T38" fmla="*/ 140 w 290"/>
              <a:gd name="T39" fmla="*/ 67 h 292"/>
              <a:gd name="T40" fmla="*/ 142 w 290"/>
              <a:gd name="T41" fmla="*/ 61 h 292"/>
              <a:gd name="T42" fmla="*/ 143 w 290"/>
              <a:gd name="T43" fmla="*/ 57 h 292"/>
              <a:gd name="T44" fmla="*/ 143 w 290"/>
              <a:gd name="T45" fmla="*/ 54 h 292"/>
              <a:gd name="T46" fmla="*/ 144 w 290"/>
              <a:gd name="T47" fmla="*/ 47 h 292"/>
              <a:gd name="T48" fmla="*/ 146 w 290"/>
              <a:gd name="T49" fmla="*/ 47 h 292"/>
              <a:gd name="T50" fmla="*/ 146 w 290"/>
              <a:gd name="T51" fmla="*/ 49 h 292"/>
              <a:gd name="T52" fmla="*/ 147 w 290"/>
              <a:gd name="T53" fmla="*/ 54 h 292"/>
              <a:gd name="T54" fmla="*/ 151 w 290"/>
              <a:gd name="T55" fmla="*/ 73 h 292"/>
              <a:gd name="T56" fmla="*/ 179 w 290"/>
              <a:gd name="T57" fmla="*/ 155 h 292"/>
              <a:gd name="T58" fmla="*/ 111 w 290"/>
              <a:gd name="T59" fmla="*/ 15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0" h="292">
                <a:moveTo>
                  <a:pt x="263" y="252"/>
                </a:moveTo>
                <a:lnTo>
                  <a:pt x="176" y="0"/>
                </a:lnTo>
                <a:lnTo>
                  <a:pt x="114" y="0"/>
                </a:lnTo>
                <a:lnTo>
                  <a:pt x="27" y="252"/>
                </a:lnTo>
                <a:lnTo>
                  <a:pt x="0" y="252"/>
                </a:lnTo>
                <a:lnTo>
                  <a:pt x="0" y="292"/>
                </a:lnTo>
                <a:lnTo>
                  <a:pt x="109" y="292"/>
                </a:lnTo>
                <a:lnTo>
                  <a:pt x="109" y="252"/>
                </a:lnTo>
                <a:lnTo>
                  <a:pt x="81" y="252"/>
                </a:lnTo>
                <a:lnTo>
                  <a:pt x="99" y="197"/>
                </a:lnTo>
                <a:lnTo>
                  <a:pt x="191" y="197"/>
                </a:lnTo>
                <a:lnTo>
                  <a:pt x="209" y="252"/>
                </a:lnTo>
                <a:lnTo>
                  <a:pt x="180" y="252"/>
                </a:lnTo>
                <a:lnTo>
                  <a:pt x="180" y="292"/>
                </a:lnTo>
                <a:lnTo>
                  <a:pt x="290" y="292"/>
                </a:lnTo>
                <a:lnTo>
                  <a:pt x="290" y="252"/>
                </a:lnTo>
                <a:lnTo>
                  <a:pt x="263" y="252"/>
                </a:lnTo>
                <a:close/>
                <a:moveTo>
                  <a:pt x="111" y="155"/>
                </a:moveTo>
                <a:lnTo>
                  <a:pt x="139" y="73"/>
                </a:lnTo>
                <a:lnTo>
                  <a:pt x="140" y="67"/>
                </a:lnTo>
                <a:lnTo>
                  <a:pt x="142" y="61"/>
                </a:lnTo>
                <a:lnTo>
                  <a:pt x="143" y="57"/>
                </a:lnTo>
                <a:lnTo>
                  <a:pt x="143" y="54"/>
                </a:lnTo>
                <a:lnTo>
                  <a:pt x="144" y="47"/>
                </a:lnTo>
                <a:lnTo>
                  <a:pt x="146" y="47"/>
                </a:lnTo>
                <a:lnTo>
                  <a:pt x="146" y="49"/>
                </a:lnTo>
                <a:lnTo>
                  <a:pt x="147" y="54"/>
                </a:lnTo>
                <a:lnTo>
                  <a:pt x="151" y="73"/>
                </a:lnTo>
                <a:lnTo>
                  <a:pt x="179" y="155"/>
                </a:lnTo>
                <a:lnTo>
                  <a:pt x="111" y="15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5" name="Freeform 98">
            <a:extLst>
              <a:ext uri="{FF2B5EF4-FFF2-40B4-BE49-F238E27FC236}">
                <a16:creationId xmlns:a16="http://schemas.microsoft.com/office/drawing/2014/main" id="{4E6FECF0-3030-8D40-A5B1-D08A61C2C88B}"/>
              </a:ext>
            </a:extLst>
          </p:cNvPr>
          <p:cNvSpPr>
            <a:spLocks/>
          </p:cNvSpPr>
          <p:nvPr/>
        </p:nvSpPr>
        <p:spPr bwMode="auto">
          <a:xfrm>
            <a:off x="10126204" y="4069131"/>
            <a:ext cx="179798" cy="144716"/>
          </a:xfrm>
          <a:custGeom>
            <a:avLst/>
            <a:gdLst>
              <a:gd name="T0" fmla="*/ 110 w 122"/>
              <a:gd name="T1" fmla="*/ 0 h 97"/>
              <a:gd name="T2" fmla="*/ 13 w 122"/>
              <a:gd name="T3" fmla="*/ 0 h 97"/>
              <a:gd name="T4" fmla="*/ 8 w 122"/>
              <a:gd name="T5" fmla="*/ 1 h 97"/>
              <a:gd name="T6" fmla="*/ 5 w 122"/>
              <a:gd name="T7" fmla="*/ 3 h 97"/>
              <a:gd name="T8" fmla="*/ 1 w 122"/>
              <a:gd name="T9" fmla="*/ 7 h 97"/>
              <a:gd name="T10" fmla="*/ 0 w 122"/>
              <a:gd name="T11" fmla="*/ 11 h 97"/>
              <a:gd name="T12" fmla="*/ 0 w 122"/>
              <a:gd name="T13" fmla="*/ 85 h 97"/>
              <a:gd name="T14" fmla="*/ 1 w 122"/>
              <a:gd name="T15" fmla="*/ 89 h 97"/>
              <a:gd name="T16" fmla="*/ 5 w 122"/>
              <a:gd name="T17" fmla="*/ 94 h 97"/>
              <a:gd name="T18" fmla="*/ 8 w 122"/>
              <a:gd name="T19" fmla="*/ 96 h 97"/>
              <a:gd name="T20" fmla="*/ 13 w 122"/>
              <a:gd name="T21" fmla="*/ 97 h 97"/>
              <a:gd name="T22" fmla="*/ 110 w 122"/>
              <a:gd name="T23" fmla="*/ 97 h 97"/>
              <a:gd name="T24" fmla="*/ 115 w 122"/>
              <a:gd name="T25" fmla="*/ 96 h 97"/>
              <a:gd name="T26" fmla="*/ 119 w 122"/>
              <a:gd name="T27" fmla="*/ 94 h 97"/>
              <a:gd name="T28" fmla="*/ 121 w 122"/>
              <a:gd name="T29" fmla="*/ 89 h 97"/>
              <a:gd name="T30" fmla="*/ 122 w 122"/>
              <a:gd name="T31" fmla="*/ 85 h 97"/>
              <a:gd name="T32" fmla="*/ 122 w 122"/>
              <a:gd name="T33" fmla="*/ 11 h 97"/>
              <a:gd name="T34" fmla="*/ 121 w 122"/>
              <a:gd name="T35" fmla="*/ 7 h 97"/>
              <a:gd name="T36" fmla="*/ 119 w 122"/>
              <a:gd name="T37" fmla="*/ 3 h 97"/>
              <a:gd name="T38" fmla="*/ 115 w 122"/>
              <a:gd name="T39" fmla="*/ 1 h 97"/>
              <a:gd name="T40" fmla="*/ 110 w 122"/>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2" h="97">
                <a:moveTo>
                  <a:pt x="110" y="0"/>
                </a:moveTo>
                <a:lnTo>
                  <a:pt x="13" y="0"/>
                </a:lnTo>
                <a:lnTo>
                  <a:pt x="8" y="1"/>
                </a:lnTo>
                <a:lnTo>
                  <a:pt x="5" y="3"/>
                </a:lnTo>
                <a:lnTo>
                  <a:pt x="1" y="7"/>
                </a:lnTo>
                <a:lnTo>
                  <a:pt x="0" y="11"/>
                </a:lnTo>
                <a:lnTo>
                  <a:pt x="0" y="85"/>
                </a:lnTo>
                <a:lnTo>
                  <a:pt x="1" y="89"/>
                </a:lnTo>
                <a:lnTo>
                  <a:pt x="5" y="94"/>
                </a:lnTo>
                <a:lnTo>
                  <a:pt x="8" y="96"/>
                </a:lnTo>
                <a:lnTo>
                  <a:pt x="13" y="97"/>
                </a:lnTo>
                <a:lnTo>
                  <a:pt x="110" y="97"/>
                </a:lnTo>
                <a:lnTo>
                  <a:pt x="115" y="96"/>
                </a:lnTo>
                <a:lnTo>
                  <a:pt x="119" y="94"/>
                </a:lnTo>
                <a:lnTo>
                  <a:pt x="121" y="89"/>
                </a:lnTo>
                <a:lnTo>
                  <a:pt x="122" y="85"/>
                </a:lnTo>
                <a:lnTo>
                  <a:pt x="122" y="11"/>
                </a:lnTo>
                <a:lnTo>
                  <a:pt x="121" y="7"/>
                </a:lnTo>
                <a:lnTo>
                  <a:pt x="119" y="3"/>
                </a:lnTo>
                <a:lnTo>
                  <a:pt x="115" y="1"/>
                </a:lnTo>
                <a:lnTo>
                  <a:pt x="110"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6" name="Freeform 99">
            <a:extLst>
              <a:ext uri="{FF2B5EF4-FFF2-40B4-BE49-F238E27FC236}">
                <a16:creationId xmlns:a16="http://schemas.microsoft.com/office/drawing/2014/main" id="{055F35CE-FBCB-674C-A36D-882B0508A0EE}"/>
              </a:ext>
            </a:extLst>
          </p:cNvPr>
          <p:cNvSpPr>
            <a:spLocks/>
          </p:cNvSpPr>
          <p:nvPr/>
        </p:nvSpPr>
        <p:spPr bwMode="auto">
          <a:xfrm>
            <a:off x="9648208" y="3213997"/>
            <a:ext cx="390293" cy="999847"/>
          </a:xfrm>
          <a:custGeom>
            <a:avLst/>
            <a:gdLst>
              <a:gd name="T0" fmla="*/ 256 w 268"/>
              <a:gd name="T1" fmla="*/ 536 h 682"/>
              <a:gd name="T2" fmla="*/ 183 w 268"/>
              <a:gd name="T3" fmla="*/ 536 h 682"/>
              <a:gd name="T4" fmla="*/ 183 w 268"/>
              <a:gd name="T5" fmla="*/ 12 h 682"/>
              <a:gd name="T6" fmla="*/ 181 w 268"/>
              <a:gd name="T7" fmla="*/ 7 h 682"/>
              <a:gd name="T8" fmla="*/ 179 w 268"/>
              <a:gd name="T9" fmla="*/ 4 h 682"/>
              <a:gd name="T10" fmla="*/ 175 w 268"/>
              <a:gd name="T11" fmla="*/ 0 h 682"/>
              <a:gd name="T12" fmla="*/ 171 w 268"/>
              <a:gd name="T13" fmla="*/ 0 h 682"/>
              <a:gd name="T14" fmla="*/ 97 w 268"/>
              <a:gd name="T15" fmla="*/ 0 h 682"/>
              <a:gd name="T16" fmla="*/ 97 w 268"/>
              <a:gd name="T17" fmla="*/ 0 h 682"/>
              <a:gd name="T18" fmla="*/ 93 w 268"/>
              <a:gd name="T19" fmla="*/ 0 h 682"/>
              <a:gd name="T20" fmla="*/ 89 w 268"/>
              <a:gd name="T21" fmla="*/ 4 h 682"/>
              <a:gd name="T22" fmla="*/ 86 w 268"/>
              <a:gd name="T23" fmla="*/ 7 h 682"/>
              <a:gd name="T24" fmla="*/ 85 w 268"/>
              <a:gd name="T25" fmla="*/ 12 h 682"/>
              <a:gd name="T26" fmla="*/ 85 w 268"/>
              <a:gd name="T27" fmla="*/ 536 h 682"/>
              <a:gd name="T28" fmla="*/ 12 w 268"/>
              <a:gd name="T29" fmla="*/ 536 h 682"/>
              <a:gd name="T30" fmla="*/ 9 w 268"/>
              <a:gd name="T31" fmla="*/ 536 h 682"/>
              <a:gd name="T32" fmla="*/ 5 w 268"/>
              <a:gd name="T33" fmla="*/ 537 h 682"/>
              <a:gd name="T34" fmla="*/ 2 w 268"/>
              <a:gd name="T35" fmla="*/ 540 h 682"/>
              <a:gd name="T36" fmla="*/ 1 w 268"/>
              <a:gd name="T37" fmla="*/ 544 h 682"/>
              <a:gd name="T38" fmla="*/ 0 w 268"/>
              <a:gd name="T39" fmla="*/ 546 h 682"/>
              <a:gd name="T40" fmla="*/ 0 w 268"/>
              <a:gd name="T41" fmla="*/ 548 h 682"/>
              <a:gd name="T42" fmla="*/ 0 w 268"/>
              <a:gd name="T43" fmla="*/ 549 h 682"/>
              <a:gd name="T44" fmla="*/ 1 w 268"/>
              <a:gd name="T45" fmla="*/ 552 h 682"/>
              <a:gd name="T46" fmla="*/ 3 w 268"/>
              <a:gd name="T47" fmla="*/ 557 h 682"/>
              <a:gd name="T48" fmla="*/ 125 w 268"/>
              <a:gd name="T49" fmla="*/ 679 h 682"/>
              <a:gd name="T50" fmla="*/ 130 w 268"/>
              <a:gd name="T51" fmla="*/ 681 h 682"/>
              <a:gd name="T52" fmla="*/ 134 w 268"/>
              <a:gd name="T53" fmla="*/ 682 h 682"/>
              <a:gd name="T54" fmla="*/ 138 w 268"/>
              <a:gd name="T55" fmla="*/ 681 h 682"/>
              <a:gd name="T56" fmla="*/ 143 w 268"/>
              <a:gd name="T57" fmla="*/ 679 h 682"/>
              <a:gd name="T58" fmla="*/ 264 w 268"/>
              <a:gd name="T59" fmla="*/ 557 h 682"/>
              <a:gd name="T60" fmla="*/ 267 w 268"/>
              <a:gd name="T61" fmla="*/ 552 h 682"/>
              <a:gd name="T62" fmla="*/ 268 w 268"/>
              <a:gd name="T63" fmla="*/ 548 h 682"/>
              <a:gd name="T64" fmla="*/ 267 w 268"/>
              <a:gd name="T65" fmla="*/ 542 h 682"/>
              <a:gd name="T66" fmla="*/ 265 w 268"/>
              <a:gd name="T67" fmla="*/ 539 h 682"/>
              <a:gd name="T68" fmla="*/ 260 w 268"/>
              <a:gd name="T69" fmla="*/ 536 h 682"/>
              <a:gd name="T70" fmla="*/ 256 w 268"/>
              <a:gd name="T71"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 h="682">
                <a:moveTo>
                  <a:pt x="256" y="536"/>
                </a:moveTo>
                <a:lnTo>
                  <a:pt x="183" y="536"/>
                </a:lnTo>
                <a:lnTo>
                  <a:pt x="183" y="12"/>
                </a:lnTo>
                <a:lnTo>
                  <a:pt x="181" y="7"/>
                </a:lnTo>
                <a:lnTo>
                  <a:pt x="179" y="4"/>
                </a:lnTo>
                <a:lnTo>
                  <a:pt x="175" y="0"/>
                </a:lnTo>
                <a:lnTo>
                  <a:pt x="171" y="0"/>
                </a:lnTo>
                <a:lnTo>
                  <a:pt x="97" y="0"/>
                </a:lnTo>
                <a:lnTo>
                  <a:pt x="97" y="0"/>
                </a:lnTo>
                <a:lnTo>
                  <a:pt x="93" y="0"/>
                </a:lnTo>
                <a:lnTo>
                  <a:pt x="89" y="4"/>
                </a:lnTo>
                <a:lnTo>
                  <a:pt x="86" y="7"/>
                </a:lnTo>
                <a:lnTo>
                  <a:pt x="85" y="12"/>
                </a:lnTo>
                <a:lnTo>
                  <a:pt x="85" y="536"/>
                </a:lnTo>
                <a:lnTo>
                  <a:pt x="12" y="536"/>
                </a:lnTo>
                <a:lnTo>
                  <a:pt x="9" y="536"/>
                </a:lnTo>
                <a:lnTo>
                  <a:pt x="5" y="537"/>
                </a:lnTo>
                <a:lnTo>
                  <a:pt x="2" y="540"/>
                </a:lnTo>
                <a:lnTo>
                  <a:pt x="1" y="544"/>
                </a:lnTo>
                <a:lnTo>
                  <a:pt x="0" y="546"/>
                </a:lnTo>
                <a:lnTo>
                  <a:pt x="0" y="548"/>
                </a:lnTo>
                <a:lnTo>
                  <a:pt x="0" y="549"/>
                </a:lnTo>
                <a:lnTo>
                  <a:pt x="1" y="552"/>
                </a:lnTo>
                <a:lnTo>
                  <a:pt x="3" y="557"/>
                </a:lnTo>
                <a:lnTo>
                  <a:pt x="125" y="679"/>
                </a:lnTo>
                <a:lnTo>
                  <a:pt x="130" y="681"/>
                </a:lnTo>
                <a:lnTo>
                  <a:pt x="134" y="682"/>
                </a:lnTo>
                <a:lnTo>
                  <a:pt x="138" y="681"/>
                </a:lnTo>
                <a:lnTo>
                  <a:pt x="143" y="679"/>
                </a:lnTo>
                <a:lnTo>
                  <a:pt x="264" y="557"/>
                </a:lnTo>
                <a:lnTo>
                  <a:pt x="267" y="552"/>
                </a:lnTo>
                <a:lnTo>
                  <a:pt x="268" y="548"/>
                </a:lnTo>
                <a:lnTo>
                  <a:pt x="267" y="542"/>
                </a:lnTo>
                <a:lnTo>
                  <a:pt x="265" y="539"/>
                </a:lnTo>
                <a:lnTo>
                  <a:pt x="260" y="536"/>
                </a:lnTo>
                <a:lnTo>
                  <a:pt x="256" y="5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7" name="Freeform 100">
            <a:extLst>
              <a:ext uri="{FF2B5EF4-FFF2-40B4-BE49-F238E27FC236}">
                <a16:creationId xmlns:a16="http://schemas.microsoft.com/office/drawing/2014/main" id="{D6A8FAF9-42F7-6D44-9D16-BC6736FB6202}"/>
              </a:ext>
            </a:extLst>
          </p:cNvPr>
          <p:cNvSpPr>
            <a:spLocks/>
          </p:cNvSpPr>
          <p:nvPr/>
        </p:nvSpPr>
        <p:spPr bwMode="auto">
          <a:xfrm>
            <a:off x="10126206" y="3784085"/>
            <a:ext cx="289429" cy="144716"/>
          </a:xfrm>
          <a:custGeom>
            <a:avLst/>
            <a:gdLst>
              <a:gd name="T0" fmla="*/ 183 w 196"/>
              <a:gd name="T1" fmla="*/ 0 h 98"/>
              <a:gd name="T2" fmla="*/ 13 w 196"/>
              <a:gd name="T3" fmla="*/ 0 h 98"/>
              <a:gd name="T4" fmla="*/ 8 w 196"/>
              <a:gd name="T5" fmla="*/ 1 h 98"/>
              <a:gd name="T6" fmla="*/ 5 w 196"/>
              <a:gd name="T7" fmla="*/ 4 h 98"/>
              <a:gd name="T8" fmla="*/ 1 w 196"/>
              <a:gd name="T9" fmla="*/ 8 h 98"/>
              <a:gd name="T10" fmla="*/ 0 w 196"/>
              <a:gd name="T11" fmla="*/ 13 h 98"/>
              <a:gd name="T12" fmla="*/ 0 w 196"/>
              <a:gd name="T13" fmla="*/ 85 h 98"/>
              <a:gd name="T14" fmla="*/ 1 w 196"/>
              <a:gd name="T15" fmla="*/ 91 h 98"/>
              <a:gd name="T16" fmla="*/ 5 w 196"/>
              <a:gd name="T17" fmla="*/ 94 h 98"/>
              <a:gd name="T18" fmla="*/ 8 w 196"/>
              <a:gd name="T19" fmla="*/ 97 h 98"/>
              <a:gd name="T20" fmla="*/ 13 w 196"/>
              <a:gd name="T21" fmla="*/ 98 h 98"/>
              <a:gd name="T22" fmla="*/ 183 w 196"/>
              <a:gd name="T23" fmla="*/ 98 h 98"/>
              <a:gd name="T24" fmla="*/ 188 w 196"/>
              <a:gd name="T25" fmla="*/ 97 h 98"/>
              <a:gd name="T26" fmla="*/ 193 w 196"/>
              <a:gd name="T27" fmla="*/ 94 h 98"/>
              <a:gd name="T28" fmla="*/ 195 w 196"/>
              <a:gd name="T29" fmla="*/ 91 h 98"/>
              <a:gd name="T30" fmla="*/ 196 w 196"/>
              <a:gd name="T31" fmla="*/ 85 h 98"/>
              <a:gd name="T32" fmla="*/ 196 w 196"/>
              <a:gd name="T33" fmla="*/ 13 h 98"/>
              <a:gd name="T34" fmla="*/ 195 w 196"/>
              <a:gd name="T35" fmla="*/ 8 h 98"/>
              <a:gd name="T36" fmla="*/ 193 w 196"/>
              <a:gd name="T37" fmla="*/ 4 h 98"/>
              <a:gd name="T38" fmla="*/ 188 w 196"/>
              <a:gd name="T39" fmla="*/ 1 h 98"/>
              <a:gd name="T40" fmla="*/ 183 w 196"/>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6" h="98">
                <a:moveTo>
                  <a:pt x="183" y="0"/>
                </a:moveTo>
                <a:lnTo>
                  <a:pt x="13" y="0"/>
                </a:lnTo>
                <a:lnTo>
                  <a:pt x="8" y="1"/>
                </a:lnTo>
                <a:lnTo>
                  <a:pt x="5" y="4"/>
                </a:lnTo>
                <a:lnTo>
                  <a:pt x="1" y="8"/>
                </a:lnTo>
                <a:lnTo>
                  <a:pt x="0" y="13"/>
                </a:lnTo>
                <a:lnTo>
                  <a:pt x="0" y="85"/>
                </a:lnTo>
                <a:lnTo>
                  <a:pt x="1" y="91"/>
                </a:lnTo>
                <a:lnTo>
                  <a:pt x="5" y="94"/>
                </a:lnTo>
                <a:lnTo>
                  <a:pt x="8" y="97"/>
                </a:lnTo>
                <a:lnTo>
                  <a:pt x="13" y="98"/>
                </a:lnTo>
                <a:lnTo>
                  <a:pt x="183" y="98"/>
                </a:lnTo>
                <a:lnTo>
                  <a:pt x="188" y="97"/>
                </a:lnTo>
                <a:lnTo>
                  <a:pt x="193" y="94"/>
                </a:lnTo>
                <a:lnTo>
                  <a:pt x="195" y="91"/>
                </a:lnTo>
                <a:lnTo>
                  <a:pt x="196" y="85"/>
                </a:lnTo>
                <a:lnTo>
                  <a:pt x="196" y="13"/>
                </a:lnTo>
                <a:lnTo>
                  <a:pt x="195" y="8"/>
                </a:lnTo>
                <a:lnTo>
                  <a:pt x="193" y="4"/>
                </a:lnTo>
                <a:lnTo>
                  <a:pt x="188" y="1"/>
                </a:lnTo>
                <a:lnTo>
                  <a:pt x="183"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8" name="Freeform 101">
            <a:extLst>
              <a:ext uri="{FF2B5EF4-FFF2-40B4-BE49-F238E27FC236}">
                <a16:creationId xmlns:a16="http://schemas.microsoft.com/office/drawing/2014/main" id="{7EFCDEC0-250A-0A40-B2C8-298B86A11FDE}"/>
              </a:ext>
            </a:extLst>
          </p:cNvPr>
          <p:cNvSpPr>
            <a:spLocks/>
          </p:cNvSpPr>
          <p:nvPr/>
        </p:nvSpPr>
        <p:spPr bwMode="auto">
          <a:xfrm>
            <a:off x="10126206" y="3213997"/>
            <a:ext cx="499924" cy="144716"/>
          </a:xfrm>
          <a:custGeom>
            <a:avLst/>
            <a:gdLst>
              <a:gd name="T0" fmla="*/ 338 w 342"/>
              <a:gd name="T1" fmla="*/ 4 h 98"/>
              <a:gd name="T2" fmla="*/ 334 w 342"/>
              <a:gd name="T3" fmla="*/ 0 h 98"/>
              <a:gd name="T4" fmla="*/ 330 w 342"/>
              <a:gd name="T5" fmla="*/ 0 h 98"/>
              <a:gd name="T6" fmla="*/ 13 w 342"/>
              <a:gd name="T7" fmla="*/ 0 h 98"/>
              <a:gd name="T8" fmla="*/ 8 w 342"/>
              <a:gd name="T9" fmla="*/ 0 h 98"/>
              <a:gd name="T10" fmla="*/ 5 w 342"/>
              <a:gd name="T11" fmla="*/ 4 h 98"/>
              <a:gd name="T12" fmla="*/ 1 w 342"/>
              <a:gd name="T13" fmla="*/ 7 h 98"/>
              <a:gd name="T14" fmla="*/ 0 w 342"/>
              <a:gd name="T15" fmla="*/ 12 h 98"/>
              <a:gd name="T16" fmla="*/ 0 w 342"/>
              <a:gd name="T17" fmla="*/ 86 h 98"/>
              <a:gd name="T18" fmla="*/ 1 w 342"/>
              <a:gd name="T19" fmla="*/ 90 h 98"/>
              <a:gd name="T20" fmla="*/ 5 w 342"/>
              <a:gd name="T21" fmla="*/ 94 h 98"/>
              <a:gd name="T22" fmla="*/ 8 w 342"/>
              <a:gd name="T23" fmla="*/ 97 h 98"/>
              <a:gd name="T24" fmla="*/ 13 w 342"/>
              <a:gd name="T25" fmla="*/ 98 h 98"/>
              <a:gd name="T26" fmla="*/ 330 w 342"/>
              <a:gd name="T27" fmla="*/ 98 h 98"/>
              <a:gd name="T28" fmla="*/ 334 w 342"/>
              <a:gd name="T29" fmla="*/ 97 h 98"/>
              <a:gd name="T30" fmla="*/ 338 w 342"/>
              <a:gd name="T31" fmla="*/ 94 h 98"/>
              <a:gd name="T32" fmla="*/ 341 w 342"/>
              <a:gd name="T33" fmla="*/ 90 h 98"/>
              <a:gd name="T34" fmla="*/ 342 w 342"/>
              <a:gd name="T35" fmla="*/ 86 h 98"/>
              <a:gd name="T36" fmla="*/ 342 w 342"/>
              <a:gd name="T37" fmla="*/ 12 h 98"/>
              <a:gd name="T38" fmla="*/ 341 w 342"/>
              <a:gd name="T39" fmla="*/ 7 h 98"/>
              <a:gd name="T40" fmla="*/ 338 w 342"/>
              <a:gd name="T41"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2" h="98">
                <a:moveTo>
                  <a:pt x="338" y="4"/>
                </a:moveTo>
                <a:lnTo>
                  <a:pt x="334" y="0"/>
                </a:lnTo>
                <a:lnTo>
                  <a:pt x="330" y="0"/>
                </a:lnTo>
                <a:lnTo>
                  <a:pt x="13" y="0"/>
                </a:lnTo>
                <a:lnTo>
                  <a:pt x="8" y="0"/>
                </a:lnTo>
                <a:lnTo>
                  <a:pt x="5" y="4"/>
                </a:lnTo>
                <a:lnTo>
                  <a:pt x="1" y="7"/>
                </a:lnTo>
                <a:lnTo>
                  <a:pt x="0" y="12"/>
                </a:lnTo>
                <a:lnTo>
                  <a:pt x="0" y="86"/>
                </a:lnTo>
                <a:lnTo>
                  <a:pt x="1" y="90"/>
                </a:lnTo>
                <a:lnTo>
                  <a:pt x="5" y="94"/>
                </a:lnTo>
                <a:lnTo>
                  <a:pt x="8" y="97"/>
                </a:lnTo>
                <a:lnTo>
                  <a:pt x="13" y="98"/>
                </a:lnTo>
                <a:lnTo>
                  <a:pt x="330" y="98"/>
                </a:lnTo>
                <a:lnTo>
                  <a:pt x="334" y="97"/>
                </a:lnTo>
                <a:lnTo>
                  <a:pt x="338" y="94"/>
                </a:lnTo>
                <a:lnTo>
                  <a:pt x="341" y="90"/>
                </a:lnTo>
                <a:lnTo>
                  <a:pt x="342" y="86"/>
                </a:lnTo>
                <a:lnTo>
                  <a:pt x="342" y="12"/>
                </a:lnTo>
                <a:lnTo>
                  <a:pt x="341" y="7"/>
                </a:lnTo>
                <a:lnTo>
                  <a:pt x="338" y="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99" name="Freeform 102">
            <a:extLst>
              <a:ext uri="{FF2B5EF4-FFF2-40B4-BE49-F238E27FC236}">
                <a16:creationId xmlns:a16="http://schemas.microsoft.com/office/drawing/2014/main" id="{D4C8697F-005D-3F4E-A23B-80D53EE6EF54}"/>
              </a:ext>
            </a:extLst>
          </p:cNvPr>
          <p:cNvSpPr>
            <a:spLocks/>
          </p:cNvSpPr>
          <p:nvPr/>
        </p:nvSpPr>
        <p:spPr bwMode="auto">
          <a:xfrm>
            <a:off x="10126206" y="3499043"/>
            <a:ext cx="394677" cy="144716"/>
          </a:xfrm>
          <a:custGeom>
            <a:avLst/>
            <a:gdLst>
              <a:gd name="T0" fmla="*/ 256 w 268"/>
              <a:gd name="T1" fmla="*/ 0 h 97"/>
              <a:gd name="T2" fmla="*/ 13 w 268"/>
              <a:gd name="T3" fmla="*/ 0 h 97"/>
              <a:gd name="T4" fmla="*/ 8 w 268"/>
              <a:gd name="T5" fmla="*/ 1 h 97"/>
              <a:gd name="T6" fmla="*/ 5 w 268"/>
              <a:gd name="T7" fmla="*/ 3 h 97"/>
              <a:gd name="T8" fmla="*/ 1 w 268"/>
              <a:gd name="T9" fmla="*/ 7 h 97"/>
              <a:gd name="T10" fmla="*/ 0 w 268"/>
              <a:gd name="T11" fmla="*/ 12 h 97"/>
              <a:gd name="T12" fmla="*/ 0 w 268"/>
              <a:gd name="T13" fmla="*/ 85 h 97"/>
              <a:gd name="T14" fmla="*/ 1 w 268"/>
              <a:gd name="T15" fmla="*/ 89 h 97"/>
              <a:gd name="T16" fmla="*/ 5 w 268"/>
              <a:gd name="T17" fmla="*/ 94 h 97"/>
              <a:gd name="T18" fmla="*/ 8 w 268"/>
              <a:gd name="T19" fmla="*/ 96 h 97"/>
              <a:gd name="T20" fmla="*/ 13 w 268"/>
              <a:gd name="T21" fmla="*/ 97 h 97"/>
              <a:gd name="T22" fmla="*/ 256 w 268"/>
              <a:gd name="T23" fmla="*/ 97 h 97"/>
              <a:gd name="T24" fmla="*/ 262 w 268"/>
              <a:gd name="T25" fmla="*/ 96 h 97"/>
              <a:gd name="T26" fmla="*/ 265 w 268"/>
              <a:gd name="T27" fmla="*/ 94 h 97"/>
              <a:gd name="T28" fmla="*/ 268 w 268"/>
              <a:gd name="T29" fmla="*/ 89 h 97"/>
              <a:gd name="T30" fmla="*/ 268 w 268"/>
              <a:gd name="T31" fmla="*/ 85 h 97"/>
              <a:gd name="T32" fmla="*/ 268 w 268"/>
              <a:gd name="T33" fmla="*/ 12 h 97"/>
              <a:gd name="T34" fmla="*/ 268 w 268"/>
              <a:gd name="T35" fmla="*/ 7 h 97"/>
              <a:gd name="T36" fmla="*/ 265 w 268"/>
              <a:gd name="T37" fmla="*/ 3 h 97"/>
              <a:gd name="T38" fmla="*/ 262 w 268"/>
              <a:gd name="T39" fmla="*/ 1 h 97"/>
              <a:gd name="T40" fmla="*/ 256 w 268"/>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8" h="97">
                <a:moveTo>
                  <a:pt x="256" y="0"/>
                </a:moveTo>
                <a:lnTo>
                  <a:pt x="13" y="0"/>
                </a:lnTo>
                <a:lnTo>
                  <a:pt x="8" y="1"/>
                </a:lnTo>
                <a:lnTo>
                  <a:pt x="5" y="3"/>
                </a:lnTo>
                <a:lnTo>
                  <a:pt x="1" y="7"/>
                </a:lnTo>
                <a:lnTo>
                  <a:pt x="0" y="12"/>
                </a:lnTo>
                <a:lnTo>
                  <a:pt x="0" y="85"/>
                </a:lnTo>
                <a:lnTo>
                  <a:pt x="1" y="89"/>
                </a:lnTo>
                <a:lnTo>
                  <a:pt x="5" y="94"/>
                </a:lnTo>
                <a:lnTo>
                  <a:pt x="8" y="96"/>
                </a:lnTo>
                <a:lnTo>
                  <a:pt x="13" y="97"/>
                </a:lnTo>
                <a:lnTo>
                  <a:pt x="256" y="97"/>
                </a:lnTo>
                <a:lnTo>
                  <a:pt x="262" y="96"/>
                </a:lnTo>
                <a:lnTo>
                  <a:pt x="265" y="94"/>
                </a:lnTo>
                <a:lnTo>
                  <a:pt x="268" y="89"/>
                </a:lnTo>
                <a:lnTo>
                  <a:pt x="268" y="85"/>
                </a:lnTo>
                <a:lnTo>
                  <a:pt x="268" y="12"/>
                </a:lnTo>
                <a:lnTo>
                  <a:pt x="268" y="7"/>
                </a:lnTo>
                <a:lnTo>
                  <a:pt x="265" y="3"/>
                </a:lnTo>
                <a:lnTo>
                  <a:pt x="262" y="1"/>
                </a:lnTo>
                <a:lnTo>
                  <a:pt x="256"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0" name="Freeform 103">
            <a:extLst>
              <a:ext uri="{FF2B5EF4-FFF2-40B4-BE49-F238E27FC236}">
                <a16:creationId xmlns:a16="http://schemas.microsoft.com/office/drawing/2014/main" id="{3B765E0F-1170-6346-9939-1A7A5A5DEAD5}"/>
              </a:ext>
            </a:extLst>
          </p:cNvPr>
          <p:cNvSpPr>
            <a:spLocks/>
          </p:cNvSpPr>
          <p:nvPr/>
        </p:nvSpPr>
        <p:spPr bwMode="auto">
          <a:xfrm>
            <a:off x="12226762" y="3499043"/>
            <a:ext cx="285046" cy="144716"/>
          </a:xfrm>
          <a:custGeom>
            <a:avLst/>
            <a:gdLst>
              <a:gd name="T0" fmla="*/ 12 w 194"/>
              <a:gd name="T1" fmla="*/ 97 h 97"/>
              <a:gd name="T2" fmla="*/ 182 w 194"/>
              <a:gd name="T3" fmla="*/ 97 h 97"/>
              <a:gd name="T4" fmla="*/ 186 w 194"/>
              <a:gd name="T5" fmla="*/ 96 h 97"/>
              <a:gd name="T6" fmla="*/ 191 w 194"/>
              <a:gd name="T7" fmla="*/ 94 h 97"/>
              <a:gd name="T8" fmla="*/ 193 w 194"/>
              <a:gd name="T9" fmla="*/ 89 h 97"/>
              <a:gd name="T10" fmla="*/ 194 w 194"/>
              <a:gd name="T11" fmla="*/ 85 h 97"/>
              <a:gd name="T12" fmla="*/ 194 w 194"/>
              <a:gd name="T13" fmla="*/ 12 h 97"/>
              <a:gd name="T14" fmla="*/ 193 w 194"/>
              <a:gd name="T15" fmla="*/ 7 h 97"/>
              <a:gd name="T16" fmla="*/ 191 w 194"/>
              <a:gd name="T17" fmla="*/ 3 h 97"/>
              <a:gd name="T18" fmla="*/ 186 w 194"/>
              <a:gd name="T19" fmla="*/ 1 h 97"/>
              <a:gd name="T20" fmla="*/ 182 w 194"/>
              <a:gd name="T21" fmla="*/ 0 h 97"/>
              <a:gd name="T22" fmla="*/ 12 w 194"/>
              <a:gd name="T23" fmla="*/ 0 h 97"/>
              <a:gd name="T24" fmla="*/ 7 w 194"/>
              <a:gd name="T25" fmla="*/ 1 h 97"/>
              <a:gd name="T26" fmla="*/ 3 w 194"/>
              <a:gd name="T27" fmla="*/ 3 h 97"/>
              <a:gd name="T28" fmla="*/ 1 w 194"/>
              <a:gd name="T29" fmla="*/ 7 h 97"/>
              <a:gd name="T30" fmla="*/ 0 w 194"/>
              <a:gd name="T31" fmla="*/ 12 h 97"/>
              <a:gd name="T32" fmla="*/ 0 w 194"/>
              <a:gd name="T33" fmla="*/ 85 h 97"/>
              <a:gd name="T34" fmla="*/ 1 w 194"/>
              <a:gd name="T35" fmla="*/ 89 h 97"/>
              <a:gd name="T36" fmla="*/ 3 w 194"/>
              <a:gd name="T37" fmla="*/ 94 h 97"/>
              <a:gd name="T38" fmla="*/ 7 w 194"/>
              <a:gd name="T39" fmla="*/ 96 h 97"/>
              <a:gd name="T40" fmla="*/ 12 w 194"/>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97">
                <a:moveTo>
                  <a:pt x="12" y="97"/>
                </a:moveTo>
                <a:lnTo>
                  <a:pt x="182" y="97"/>
                </a:lnTo>
                <a:lnTo>
                  <a:pt x="186" y="96"/>
                </a:lnTo>
                <a:lnTo>
                  <a:pt x="191" y="94"/>
                </a:lnTo>
                <a:lnTo>
                  <a:pt x="193" y="89"/>
                </a:lnTo>
                <a:lnTo>
                  <a:pt x="194" y="85"/>
                </a:lnTo>
                <a:lnTo>
                  <a:pt x="194" y="12"/>
                </a:lnTo>
                <a:lnTo>
                  <a:pt x="193" y="7"/>
                </a:lnTo>
                <a:lnTo>
                  <a:pt x="191" y="3"/>
                </a:lnTo>
                <a:lnTo>
                  <a:pt x="186" y="1"/>
                </a:lnTo>
                <a:lnTo>
                  <a:pt x="182" y="0"/>
                </a:lnTo>
                <a:lnTo>
                  <a:pt x="12" y="0"/>
                </a:lnTo>
                <a:lnTo>
                  <a:pt x="7" y="1"/>
                </a:lnTo>
                <a:lnTo>
                  <a:pt x="3" y="3"/>
                </a:lnTo>
                <a:lnTo>
                  <a:pt x="1" y="7"/>
                </a:lnTo>
                <a:lnTo>
                  <a:pt x="0" y="12"/>
                </a:lnTo>
                <a:lnTo>
                  <a:pt x="0" y="85"/>
                </a:lnTo>
                <a:lnTo>
                  <a:pt x="1" y="89"/>
                </a:lnTo>
                <a:lnTo>
                  <a:pt x="3" y="94"/>
                </a:lnTo>
                <a:lnTo>
                  <a:pt x="7" y="96"/>
                </a:lnTo>
                <a:lnTo>
                  <a:pt x="12" y="9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1" name="Freeform 104">
            <a:extLst>
              <a:ext uri="{FF2B5EF4-FFF2-40B4-BE49-F238E27FC236}">
                <a16:creationId xmlns:a16="http://schemas.microsoft.com/office/drawing/2014/main" id="{4309CE3A-C2DB-854B-8E75-36AC69160F2F}"/>
              </a:ext>
            </a:extLst>
          </p:cNvPr>
          <p:cNvSpPr>
            <a:spLocks/>
          </p:cNvSpPr>
          <p:nvPr/>
        </p:nvSpPr>
        <p:spPr bwMode="auto">
          <a:xfrm>
            <a:off x="12226762" y="3213997"/>
            <a:ext cx="179798" cy="144716"/>
          </a:xfrm>
          <a:custGeom>
            <a:avLst/>
            <a:gdLst>
              <a:gd name="T0" fmla="*/ 12 w 122"/>
              <a:gd name="T1" fmla="*/ 98 h 98"/>
              <a:gd name="T2" fmla="*/ 109 w 122"/>
              <a:gd name="T3" fmla="*/ 98 h 98"/>
              <a:gd name="T4" fmla="*/ 114 w 122"/>
              <a:gd name="T5" fmla="*/ 97 h 98"/>
              <a:gd name="T6" fmla="*/ 117 w 122"/>
              <a:gd name="T7" fmla="*/ 94 h 98"/>
              <a:gd name="T8" fmla="*/ 121 w 122"/>
              <a:gd name="T9" fmla="*/ 90 h 98"/>
              <a:gd name="T10" fmla="*/ 122 w 122"/>
              <a:gd name="T11" fmla="*/ 86 h 98"/>
              <a:gd name="T12" fmla="*/ 122 w 122"/>
              <a:gd name="T13" fmla="*/ 12 h 98"/>
              <a:gd name="T14" fmla="*/ 121 w 122"/>
              <a:gd name="T15" fmla="*/ 7 h 98"/>
              <a:gd name="T16" fmla="*/ 117 w 122"/>
              <a:gd name="T17" fmla="*/ 4 h 98"/>
              <a:gd name="T18" fmla="*/ 114 w 122"/>
              <a:gd name="T19" fmla="*/ 0 h 98"/>
              <a:gd name="T20" fmla="*/ 109 w 122"/>
              <a:gd name="T21" fmla="*/ 0 h 98"/>
              <a:gd name="T22" fmla="*/ 12 w 122"/>
              <a:gd name="T23" fmla="*/ 0 h 98"/>
              <a:gd name="T24" fmla="*/ 7 w 122"/>
              <a:gd name="T25" fmla="*/ 0 h 98"/>
              <a:gd name="T26" fmla="*/ 3 w 122"/>
              <a:gd name="T27" fmla="*/ 4 h 98"/>
              <a:gd name="T28" fmla="*/ 1 w 122"/>
              <a:gd name="T29" fmla="*/ 7 h 98"/>
              <a:gd name="T30" fmla="*/ 0 w 122"/>
              <a:gd name="T31" fmla="*/ 12 h 98"/>
              <a:gd name="T32" fmla="*/ 0 w 122"/>
              <a:gd name="T33" fmla="*/ 86 h 98"/>
              <a:gd name="T34" fmla="*/ 1 w 122"/>
              <a:gd name="T35" fmla="*/ 90 h 98"/>
              <a:gd name="T36" fmla="*/ 3 w 122"/>
              <a:gd name="T37" fmla="*/ 94 h 98"/>
              <a:gd name="T38" fmla="*/ 7 w 122"/>
              <a:gd name="T39" fmla="*/ 97 h 98"/>
              <a:gd name="T40" fmla="*/ 12 w 122"/>
              <a:gd name="T41"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2" h="98">
                <a:moveTo>
                  <a:pt x="12" y="98"/>
                </a:moveTo>
                <a:lnTo>
                  <a:pt x="109" y="98"/>
                </a:lnTo>
                <a:lnTo>
                  <a:pt x="114" y="97"/>
                </a:lnTo>
                <a:lnTo>
                  <a:pt x="117" y="94"/>
                </a:lnTo>
                <a:lnTo>
                  <a:pt x="121" y="90"/>
                </a:lnTo>
                <a:lnTo>
                  <a:pt x="122" y="86"/>
                </a:lnTo>
                <a:lnTo>
                  <a:pt x="122" y="12"/>
                </a:lnTo>
                <a:lnTo>
                  <a:pt x="121" y="7"/>
                </a:lnTo>
                <a:lnTo>
                  <a:pt x="117" y="4"/>
                </a:lnTo>
                <a:lnTo>
                  <a:pt x="114" y="0"/>
                </a:lnTo>
                <a:lnTo>
                  <a:pt x="109" y="0"/>
                </a:lnTo>
                <a:lnTo>
                  <a:pt x="12" y="0"/>
                </a:lnTo>
                <a:lnTo>
                  <a:pt x="7" y="0"/>
                </a:lnTo>
                <a:lnTo>
                  <a:pt x="3" y="4"/>
                </a:lnTo>
                <a:lnTo>
                  <a:pt x="1" y="7"/>
                </a:lnTo>
                <a:lnTo>
                  <a:pt x="0" y="12"/>
                </a:lnTo>
                <a:lnTo>
                  <a:pt x="0" y="86"/>
                </a:lnTo>
                <a:lnTo>
                  <a:pt x="1" y="90"/>
                </a:lnTo>
                <a:lnTo>
                  <a:pt x="3" y="94"/>
                </a:lnTo>
                <a:lnTo>
                  <a:pt x="7" y="97"/>
                </a:lnTo>
                <a:lnTo>
                  <a:pt x="12" y="9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2" name="Freeform 105">
            <a:extLst>
              <a:ext uri="{FF2B5EF4-FFF2-40B4-BE49-F238E27FC236}">
                <a16:creationId xmlns:a16="http://schemas.microsoft.com/office/drawing/2014/main" id="{40B8B949-C432-664E-A70C-4C2959D6245F}"/>
              </a:ext>
            </a:extLst>
          </p:cNvPr>
          <p:cNvSpPr>
            <a:spLocks/>
          </p:cNvSpPr>
          <p:nvPr/>
        </p:nvSpPr>
        <p:spPr bwMode="auto">
          <a:xfrm>
            <a:off x="11744381" y="3213997"/>
            <a:ext cx="394677" cy="999847"/>
          </a:xfrm>
          <a:custGeom>
            <a:avLst/>
            <a:gdLst>
              <a:gd name="T0" fmla="*/ 256 w 269"/>
              <a:gd name="T1" fmla="*/ 536 h 682"/>
              <a:gd name="T2" fmla="*/ 184 w 269"/>
              <a:gd name="T3" fmla="*/ 536 h 682"/>
              <a:gd name="T4" fmla="*/ 184 w 269"/>
              <a:gd name="T5" fmla="*/ 12 h 682"/>
              <a:gd name="T6" fmla="*/ 183 w 269"/>
              <a:gd name="T7" fmla="*/ 7 h 682"/>
              <a:gd name="T8" fmla="*/ 180 w 269"/>
              <a:gd name="T9" fmla="*/ 4 h 682"/>
              <a:gd name="T10" fmla="*/ 176 w 269"/>
              <a:gd name="T11" fmla="*/ 0 h 682"/>
              <a:gd name="T12" fmla="*/ 171 w 269"/>
              <a:gd name="T13" fmla="*/ 0 h 682"/>
              <a:gd name="T14" fmla="*/ 99 w 269"/>
              <a:gd name="T15" fmla="*/ 0 h 682"/>
              <a:gd name="T16" fmla="*/ 99 w 269"/>
              <a:gd name="T17" fmla="*/ 0 h 682"/>
              <a:gd name="T18" fmla="*/ 93 w 269"/>
              <a:gd name="T19" fmla="*/ 0 h 682"/>
              <a:gd name="T20" fmla="*/ 90 w 269"/>
              <a:gd name="T21" fmla="*/ 4 h 682"/>
              <a:gd name="T22" fmla="*/ 87 w 269"/>
              <a:gd name="T23" fmla="*/ 7 h 682"/>
              <a:gd name="T24" fmla="*/ 86 w 269"/>
              <a:gd name="T25" fmla="*/ 12 h 682"/>
              <a:gd name="T26" fmla="*/ 86 w 269"/>
              <a:gd name="T27" fmla="*/ 536 h 682"/>
              <a:gd name="T28" fmla="*/ 13 w 269"/>
              <a:gd name="T29" fmla="*/ 536 h 682"/>
              <a:gd name="T30" fmla="*/ 9 w 269"/>
              <a:gd name="T31" fmla="*/ 536 h 682"/>
              <a:gd name="T32" fmla="*/ 6 w 269"/>
              <a:gd name="T33" fmla="*/ 537 h 682"/>
              <a:gd name="T34" fmla="*/ 3 w 269"/>
              <a:gd name="T35" fmla="*/ 540 h 682"/>
              <a:gd name="T36" fmla="*/ 1 w 269"/>
              <a:gd name="T37" fmla="*/ 544 h 682"/>
              <a:gd name="T38" fmla="*/ 0 w 269"/>
              <a:gd name="T39" fmla="*/ 546 h 682"/>
              <a:gd name="T40" fmla="*/ 0 w 269"/>
              <a:gd name="T41" fmla="*/ 548 h 682"/>
              <a:gd name="T42" fmla="*/ 0 w 269"/>
              <a:gd name="T43" fmla="*/ 549 h 682"/>
              <a:gd name="T44" fmla="*/ 1 w 269"/>
              <a:gd name="T45" fmla="*/ 552 h 682"/>
              <a:gd name="T46" fmla="*/ 5 w 269"/>
              <a:gd name="T47" fmla="*/ 557 h 682"/>
              <a:gd name="T48" fmla="*/ 126 w 269"/>
              <a:gd name="T49" fmla="*/ 679 h 682"/>
              <a:gd name="T50" fmla="*/ 130 w 269"/>
              <a:gd name="T51" fmla="*/ 681 h 682"/>
              <a:gd name="T52" fmla="*/ 134 w 269"/>
              <a:gd name="T53" fmla="*/ 682 h 682"/>
              <a:gd name="T54" fmla="*/ 140 w 269"/>
              <a:gd name="T55" fmla="*/ 681 h 682"/>
              <a:gd name="T56" fmla="*/ 144 w 269"/>
              <a:gd name="T57" fmla="*/ 679 h 682"/>
              <a:gd name="T58" fmla="*/ 265 w 269"/>
              <a:gd name="T59" fmla="*/ 557 h 682"/>
              <a:gd name="T60" fmla="*/ 268 w 269"/>
              <a:gd name="T61" fmla="*/ 552 h 682"/>
              <a:gd name="T62" fmla="*/ 269 w 269"/>
              <a:gd name="T63" fmla="*/ 548 h 682"/>
              <a:gd name="T64" fmla="*/ 268 w 269"/>
              <a:gd name="T65" fmla="*/ 542 h 682"/>
              <a:gd name="T66" fmla="*/ 265 w 269"/>
              <a:gd name="T67" fmla="*/ 539 h 682"/>
              <a:gd name="T68" fmla="*/ 262 w 269"/>
              <a:gd name="T69" fmla="*/ 536 h 682"/>
              <a:gd name="T70" fmla="*/ 256 w 269"/>
              <a:gd name="T71"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9" h="682">
                <a:moveTo>
                  <a:pt x="256" y="536"/>
                </a:moveTo>
                <a:lnTo>
                  <a:pt x="184" y="536"/>
                </a:lnTo>
                <a:lnTo>
                  <a:pt x="184" y="12"/>
                </a:lnTo>
                <a:lnTo>
                  <a:pt x="183" y="7"/>
                </a:lnTo>
                <a:lnTo>
                  <a:pt x="180" y="4"/>
                </a:lnTo>
                <a:lnTo>
                  <a:pt x="176" y="0"/>
                </a:lnTo>
                <a:lnTo>
                  <a:pt x="171" y="0"/>
                </a:lnTo>
                <a:lnTo>
                  <a:pt x="99" y="0"/>
                </a:lnTo>
                <a:lnTo>
                  <a:pt x="99" y="0"/>
                </a:lnTo>
                <a:lnTo>
                  <a:pt x="93" y="0"/>
                </a:lnTo>
                <a:lnTo>
                  <a:pt x="90" y="4"/>
                </a:lnTo>
                <a:lnTo>
                  <a:pt x="87" y="7"/>
                </a:lnTo>
                <a:lnTo>
                  <a:pt x="86" y="12"/>
                </a:lnTo>
                <a:lnTo>
                  <a:pt x="86" y="536"/>
                </a:lnTo>
                <a:lnTo>
                  <a:pt x="13" y="536"/>
                </a:lnTo>
                <a:lnTo>
                  <a:pt x="9" y="536"/>
                </a:lnTo>
                <a:lnTo>
                  <a:pt x="6" y="537"/>
                </a:lnTo>
                <a:lnTo>
                  <a:pt x="3" y="540"/>
                </a:lnTo>
                <a:lnTo>
                  <a:pt x="1" y="544"/>
                </a:lnTo>
                <a:lnTo>
                  <a:pt x="0" y="546"/>
                </a:lnTo>
                <a:lnTo>
                  <a:pt x="0" y="548"/>
                </a:lnTo>
                <a:lnTo>
                  <a:pt x="0" y="549"/>
                </a:lnTo>
                <a:lnTo>
                  <a:pt x="1" y="552"/>
                </a:lnTo>
                <a:lnTo>
                  <a:pt x="5" y="557"/>
                </a:lnTo>
                <a:lnTo>
                  <a:pt x="126" y="679"/>
                </a:lnTo>
                <a:lnTo>
                  <a:pt x="130" y="681"/>
                </a:lnTo>
                <a:lnTo>
                  <a:pt x="134" y="682"/>
                </a:lnTo>
                <a:lnTo>
                  <a:pt x="140" y="681"/>
                </a:lnTo>
                <a:lnTo>
                  <a:pt x="144" y="679"/>
                </a:lnTo>
                <a:lnTo>
                  <a:pt x="265" y="557"/>
                </a:lnTo>
                <a:lnTo>
                  <a:pt x="268" y="552"/>
                </a:lnTo>
                <a:lnTo>
                  <a:pt x="269" y="548"/>
                </a:lnTo>
                <a:lnTo>
                  <a:pt x="268" y="542"/>
                </a:lnTo>
                <a:lnTo>
                  <a:pt x="265" y="539"/>
                </a:lnTo>
                <a:lnTo>
                  <a:pt x="262" y="536"/>
                </a:lnTo>
                <a:lnTo>
                  <a:pt x="256" y="5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3" name="Freeform 106">
            <a:extLst>
              <a:ext uri="{FF2B5EF4-FFF2-40B4-BE49-F238E27FC236}">
                <a16:creationId xmlns:a16="http://schemas.microsoft.com/office/drawing/2014/main" id="{F15B9911-B52A-6541-B334-9F0DA2A2295C}"/>
              </a:ext>
            </a:extLst>
          </p:cNvPr>
          <p:cNvSpPr>
            <a:spLocks/>
          </p:cNvSpPr>
          <p:nvPr/>
        </p:nvSpPr>
        <p:spPr bwMode="auto">
          <a:xfrm>
            <a:off x="12226763" y="4069131"/>
            <a:ext cx="499924" cy="144716"/>
          </a:xfrm>
          <a:custGeom>
            <a:avLst/>
            <a:gdLst>
              <a:gd name="T0" fmla="*/ 337 w 341"/>
              <a:gd name="T1" fmla="*/ 3 h 97"/>
              <a:gd name="T2" fmla="*/ 333 w 341"/>
              <a:gd name="T3" fmla="*/ 1 h 97"/>
              <a:gd name="T4" fmla="*/ 328 w 341"/>
              <a:gd name="T5" fmla="*/ 0 h 97"/>
              <a:gd name="T6" fmla="*/ 12 w 341"/>
              <a:gd name="T7" fmla="*/ 0 h 97"/>
              <a:gd name="T8" fmla="*/ 7 w 341"/>
              <a:gd name="T9" fmla="*/ 1 h 97"/>
              <a:gd name="T10" fmla="*/ 3 w 341"/>
              <a:gd name="T11" fmla="*/ 3 h 97"/>
              <a:gd name="T12" fmla="*/ 1 w 341"/>
              <a:gd name="T13" fmla="*/ 7 h 97"/>
              <a:gd name="T14" fmla="*/ 0 w 341"/>
              <a:gd name="T15" fmla="*/ 11 h 97"/>
              <a:gd name="T16" fmla="*/ 0 w 341"/>
              <a:gd name="T17" fmla="*/ 85 h 97"/>
              <a:gd name="T18" fmla="*/ 1 w 341"/>
              <a:gd name="T19" fmla="*/ 89 h 97"/>
              <a:gd name="T20" fmla="*/ 3 w 341"/>
              <a:gd name="T21" fmla="*/ 94 h 97"/>
              <a:gd name="T22" fmla="*/ 7 w 341"/>
              <a:gd name="T23" fmla="*/ 96 h 97"/>
              <a:gd name="T24" fmla="*/ 12 w 341"/>
              <a:gd name="T25" fmla="*/ 97 h 97"/>
              <a:gd name="T26" fmla="*/ 328 w 341"/>
              <a:gd name="T27" fmla="*/ 97 h 97"/>
              <a:gd name="T28" fmla="*/ 333 w 341"/>
              <a:gd name="T29" fmla="*/ 96 h 97"/>
              <a:gd name="T30" fmla="*/ 337 w 341"/>
              <a:gd name="T31" fmla="*/ 94 h 97"/>
              <a:gd name="T32" fmla="*/ 340 w 341"/>
              <a:gd name="T33" fmla="*/ 89 h 97"/>
              <a:gd name="T34" fmla="*/ 341 w 341"/>
              <a:gd name="T35" fmla="*/ 85 h 97"/>
              <a:gd name="T36" fmla="*/ 341 w 341"/>
              <a:gd name="T37" fmla="*/ 11 h 97"/>
              <a:gd name="T38" fmla="*/ 340 w 341"/>
              <a:gd name="T39" fmla="*/ 7 h 97"/>
              <a:gd name="T40" fmla="*/ 337 w 341"/>
              <a:gd name="T41"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1" h="97">
                <a:moveTo>
                  <a:pt x="337" y="3"/>
                </a:moveTo>
                <a:lnTo>
                  <a:pt x="333" y="1"/>
                </a:lnTo>
                <a:lnTo>
                  <a:pt x="328" y="0"/>
                </a:lnTo>
                <a:lnTo>
                  <a:pt x="12" y="0"/>
                </a:lnTo>
                <a:lnTo>
                  <a:pt x="7" y="1"/>
                </a:lnTo>
                <a:lnTo>
                  <a:pt x="3" y="3"/>
                </a:lnTo>
                <a:lnTo>
                  <a:pt x="1" y="7"/>
                </a:lnTo>
                <a:lnTo>
                  <a:pt x="0" y="11"/>
                </a:lnTo>
                <a:lnTo>
                  <a:pt x="0" y="85"/>
                </a:lnTo>
                <a:lnTo>
                  <a:pt x="1" y="89"/>
                </a:lnTo>
                <a:lnTo>
                  <a:pt x="3" y="94"/>
                </a:lnTo>
                <a:lnTo>
                  <a:pt x="7" y="96"/>
                </a:lnTo>
                <a:lnTo>
                  <a:pt x="12" y="97"/>
                </a:lnTo>
                <a:lnTo>
                  <a:pt x="328" y="97"/>
                </a:lnTo>
                <a:lnTo>
                  <a:pt x="333" y="96"/>
                </a:lnTo>
                <a:lnTo>
                  <a:pt x="337" y="94"/>
                </a:lnTo>
                <a:lnTo>
                  <a:pt x="340" y="89"/>
                </a:lnTo>
                <a:lnTo>
                  <a:pt x="341" y="85"/>
                </a:lnTo>
                <a:lnTo>
                  <a:pt x="341" y="11"/>
                </a:lnTo>
                <a:lnTo>
                  <a:pt x="340" y="7"/>
                </a:lnTo>
                <a:lnTo>
                  <a:pt x="337" y="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4" name="Freeform 107">
            <a:extLst>
              <a:ext uri="{FF2B5EF4-FFF2-40B4-BE49-F238E27FC236}">
                <a16:creationId xmlns:a16="http://schemas.microsoft.com/office/drawing/2014/main" id="{7AB95345-81A0-2947-8B2C-DC93BCC75245}"/>
              </a:ext>
            </a:extLst>
          </p:cNvPr>
          <p:cNvSpPr>
            <a:spLocks/>
          </p:cNvSpPr>
          <p:nvPr/>
        </p:nvSpPr>
        <p:spPr bwMode="auto">
          <a:xfrm>
            <a:off x="12226762" y="3784085"/>
            <a:ext cx="390293" cy="144716"/>
          </a:xfrm>
          <a:custGeom>
            <a:avLst/>
            <a:gdLst>
              <a:gd name="T0" fmla="*/ 12 w 267"/>
              <a:gd name="T1" fmla="*/ 98 h 98"/>
              <a:gd name="T2" fmla="*/ 256 w 267"/>
              <a:gd name="T3" fmla="*/ 98 h 98"/>
              <a:gd name="T4" fmla="*/ 260 w 267"/>
              <a:gd name="T5" fmla="*/ 97 h 98"/>
              <a:gd name="T6" fmla="*/ 264 w 267"/>
              <a:gd name="T7" fmla="*/ 94 h 98"/>
              <a:gd name="T8" fmla="*/ 266 w 267"/>
              <a:gd name="T9" fmla="*/ 91 h 98"/>
              <a:gd name="T10" fmla="*/ 267 w 267"/>
              <a:gd name="T11" fmla="*/ 85 h 98"/>
              <a:gd name="T12" fmla="*/ 267 w 267"/>
              <a:gd name="T13" fmla="*/ 13 h 98"/>
              <a:gd name="T14" fmla="*/ 266 w 267"/>
              <a:gd name="T15" fmla="*/ 8 h 98"/>
              <a:gd name="T16" fmla="*/ 264 w 267"/>
              <a:gd name="T17" fmla="*/ 4 h 98"/>
              <a:gd name="T18" fmla="*/ 260 w 267"/>
              <a:gd name="T19" fmla="*/ 1 h 98"/>
              <a:gd name="T20" fmla="*/ 256 w 267"/>
              <a:gd name="T21" fmla="*/ 0 h 98"/>
              <a:gd name="T22" fmla="*/ 12 w 267"/>
              <a:gd name="T23" fmla="*/ 0 h 98"/>
              <a:gd name="T24" fmla="*/ 7 w 267"/>
              <a:gd name="T25" fmla="*/ 1 h 98"/>
              <a:gd name="T26" fmla="*/ 3 w 267"/>
              <a:gd name="T27" fmla="*/ 4 h 98"/>
              <a:gd name="T28" fmla="*/ 1 w 267"/>
              <a:gd name="T29" fmla="*/ 8 h 98"/>
              <a:gd name="T30" fmla="*/ 0 w 267"/>
              <a:gd name="T31" fmla="*/ 13 h 98"/>
              <a:gd name="T32" fmla="*/ 0 w 267"/>
              <a:gd name="T33" fmla="*/ 85 h 98"/>
              <a:gd name="T34" fmla="*/ 1 w 267"/>
              <a:gd name="T35" fmla="*/ 91 h 98"/>
              <a:gd name="T36" fmla="*/ 3 w 267"/>
              <a:gd name="T37" fmla="*/ 94 h 98"/>
              <a:gd name="T38" fmla="*/ 7 w 267"/>
              <a:gd name="T39" fmla="*/ 97 h 98"/>
              <a:gd name="T40" fmla="*/ 12 w 267"/>
              <a:gd name="T41"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98">
                <a:moveTo>
                  <a:pt x="12" y="98"/>
                </a:moveTo>
                <a:lnTo>
                  <a:pt x="256" y="98"/>
                </a:lnTo>
                <a:lnTo>
                  <a:pt x="260" y="97"/>
                </a:lnTo>
                <a:lnTo>
                  <a:pt x="264" y="94"/>
                </a:lnTo>
                <a:lnTo>
                  <a:pt x="266" y="91"/>
                </a:lnTo>
                <a:lnTo>
                  <a:pt x="267" y="85"/>
                </a:lnTo>
                <a:lnTo>
                  <a:pt x="267" y="13"/>
                </a:lnTo>
                <a:lnTo>
                  <a:pt x="266" y="8"/>
                </a:lnTo>
                <a:lnTo>
                  <a:pt x="264" y="4"/>
                </a:lnTo>
                <a:lnTo>
                  <a:pt x="260" y="1"/>
                </a:lnTo>
                <a:lnTo>
                  <a:pt x="256" y="0"/>
                </a:lnTo>
                <a:lnTo>
                  <a:pt x="12" y="0"/>
                </a:lnTo>
                <a:lnTo>
                  <a:pt x="7" y="1"/>
                </a:lnTo>
                <a:lnTo>
                  <a:pt x="3" y="4"/>
                </a:lnTo>
                <a:lnTo>
                  <a:pt x="1" y="8"/>
                </a:lnTo>
                <a:lnTo>
                  <a:pt x="0" y="13"/>
                </a:lnTo>
                <a:lnTo>
                  <a:pt x="0" y="85"/>
                </a:lnTo>
                <a:lnTo>
                  <a:pt x="1" y="91"/>
                </a:lnTo>
                <a:lnTo>
                  <a:pt x="3" y="94"/>
                </a:lnTo>
                <a:lnTo>
                  <a:pt x="7" y="97"/>
                </a:lnTo>
                <a:lnTo>
                  <a:pt x="12" y="9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5" name="Freeform 108">
            <a:extLst>
              <a:ext uri="{FF2B5EF4-FFF2-40B4-BE49-F238E27FC236}">
                <a16:creationId xmlns:a16="http://schemas.microsoft.com/office/drawing/2014/main" id="{D6AF066E-2A10-B246-9EDF-044F984DE806}"/>
              </a:ext>
            </a:extLst>
          </p:cNvPr>
          <p:cNvSpPr>
            <a:spLocks/>
          </p:cNvSpPr>
          <p:nvPr/>
        </p:nvSpPr>
        <p:spPr bwMode="auto">
          <a:xfrm>
            <a:off x="13967722" y="3213997"/>
            <a:ext cx="390293" cy="999847"/>
          </a:xfrm>
          <a:custGeom>
            <a:avLst/>
            <a:gdLst>
              <a:gd name="T0" fmla="*/ 256 w 268"/>
              <a:gd name="T1" fmla="*/ 536 h 682"/>
              <a:gd name="T2" fmla="*/ 182 w 268"/>
              <a:gd name="T3" fmla="*/ 536 h 682"/>
              <a:gd name="T4" fmla="*/ 182 w 268"/>
              <a:gd name="T5" fmla="*/ 12 h 682"/>
              <a:gd name="T6" fmla="*/ 181 w 268"/>
              <a:gd name="T7" fmla="*/ 7 h 682"/>
              <a:gd name="T8" fmla="*/ 179 w 268"/>
              <a:gd name="T9" fmla="*/ 4 h 682"/>
              <a:gd name="T10" fmla="*/ 175 w 268"/>
              <a:gd name="T11" fmla="*/ 0 h 682"/>
              <a:gd name="T12" fmla="*/ 171 w 268"/>
              <a:gd name="T13" fmla="*/ 0 h 682"/>
              <a:gd name="T14" fmla="*/ 171 w 268"/>
              <a:gd name="T15" fmla="*/ 0 h 682"/>
              <a:gd name="T16" fmla="*/ 97 w 268"/>
              <a:gd name="T17" fmla="*/ 0 h 682"/>
              <a:gd name="T18" fmla="*/ 97 w 268"/>
              <a:gd name="T19" fmla="*/ 0 h 682"/>
              <a:gd name="T20" fmla="*/ 93 w 268"/>
              <a:gd name="T21" fmla="*/ 0 h 682"/>
              <a:gd name="T22" fmla="*/ 88 w 268"/>
              <a:gd name="T23" fmla="*/ 4 h 682"/>
              <a:gd name="T24" fmla="*/ 86 w 268"/>
              <a:gd name="T25" fmla="*/ 7 h 682"/>
              <a:gd name="T26" fmla="*/ 85 w 268"/>
              <a:gd name="T27" fmla="*/ 12 h 682"/>
              <a:gd name="T28" fmla="*/ 85 w 268"/>
              <a:gd name="T29" fmla="*/ 536 h 682"/>
              <a:gd name="T30" fmla="*/ 12 w 268"/>
              <a:gd name="T31" fmla="*/ 536 h 682"/>
              <a:gd name="T32" fmla="*/ 9 w 268"/>
              <a:gd name="T33" fmla="*/ 536 h 682"/>
              <a:gd name="T34" fmla="*/ 5 w 268"/>
              <a:gd name="T35" fmla="*/ 537 h 682"/>
              <a:gd name="T36" fmla="*/ 2 w 268"/>
              <a:gd name="T37" fmla="*/ 540 h 682"/>
              <a:gd name="T38" fmla="*/ 1 w 268"/>
              <a:gd name="T39" fmla="*/ 544 h 682"/>
              <a:gd name="T40" fmla="*/ 0 w 268"/>
              <a:gd name="T41" fmla="*/ 546 h 682"/>
              <a:gd name="T42" fmla="*/ 0 w 268"/>
              <a:gd name="T43" fmla="*/ 548 h 682"/>
              <a:gd name="T44" fmla="*/ 0 w 268"/>
              <a:gd name="T45" fmla="*/ 549 h 682"/>
              <a:gd name="T46" fmla="*/ 1 w 268"/>
              <a:gd name="T47" fmla="*/ 552 h 682"/>
              <a:gd name="T48" fmla="*/ 3 w 268"/>
              <a:gd name="T49" fmla="*/ 557 h 682"/>
              <a:gd name="T50" fmla="*/ 125 w 268"/>
              <a:gd name="T51" fmla="*/ 679 h 682"/>
              <a:gd name="T52" fmla="*/ 129 w 268"/>
              <a:gd name="T53" fmla="*/ 681 h 682"/>
              <a:gd name="T54" fmla="*/ 134 w 268"/>
              <a:gd name="T55" fmla="*/ 682 h 682"/>
              <a:gd name="T56" fmla="*/ 138 w 268"/>
              <a:gd name="T57" fmla="*/ 681 h 682"/>
              <a:gd name="T58" fmla="*/ 142 w 268"/>
              <a:gd name="T59" fmla="*/ 679 h 682"/>
              <a:gd name="T60" fmla="*/ 263 w 268"/>
              <a:gd name="T61" fmla="*/ 557 h 682"/>
              <a:gd name="T62" fmla="*/ 267 w 268"/>
              <a:gd name="T63" fmla="*/ 552 h 682"/>
              <a:gd name="T64" fmla="*/ 268 w 268"/>
              <a:gd name="T65" fmla="*/ 548 h 682"/>
              <a:gd name="T66" fmla="*/ 267 w 268"/>
              <a:gd name="T67" fmla="*/ 542 h 682"/>
              <a:gd name="T68" fmla="*/ 264 w 268"/>
              <a:gd name="T69" fmla="*/ 539 h 682"/>
              <a:gd name="T70" fmla="*/ 260 w 268"/>
              <a:gd name="T71" fmla="*/ 536 h 682"/>
              <a:gd name="T72" fmla="*/ 256 w 268"/>
              <a:gd name="T73"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8" h="682">
                <a:moveTo>
                  <a:pt x="256" y="536"/>
                </a:moveTo>
                <a:lnTo>
                  <a:pt x="182" y="536"/>
                </a:lnTo>
                <a:lnTo>
                  <a:pt x="182" y="12"/>
                </a:lnTo>
                <a:lnTo>
                  <a:pt x="181" y="7"/>
                </a:lnTo>
                <a:lnTo>
                  <a:pt x="179" y="4"/>
                </a:lnTo>
                <a:lnTo>
                  <a:pt x="175" y="0"/>
                </a:lnTo>
                <a:lnTo>
                  <a:pt x="171" y="0"/>
                </a:lnTo>
                <a:lnTo>
                  <a:pt x="171" y="0"/>
                </a:lnTo>
                <a:lnTo>
                  <a:pt x="97" y="0"/>
                </a:lnTo>
                <a:lnTo>
                  <a:pt x="97" y="0"/>
                </a:lnTo>
                <a:lnTo>
                  <a:pt x="93" y="0"/>
                </a:lnTo>
                <a:lnTo>
                  <a:pt x="88" y="4"/>
                </a:lnTo>
                <a:lnTo>
                  <a:pt x="86" y="7"/>
                </a:lnTo>
                <a:lnTo>
                  <a:pt x="85" y="12"/>
                </a:lnTo>
                <a:lnTo>
                  <a:pt x="85" y="536"/>
                </a:lnTo>
                <a:lnTo>
                  <a:pt x="12" y="536"/>
                </a:lnTo>
                <a:lnTo>
                  <a:pt x="9" y="536"/>
                </a:lnTo>
                <a:lnTo>
                  <a:pt x="5" y="537"/>
                </a:lnTo>
                <a:lnTo>
                  <a:pt x="2" y="540"/>
                </a:lnTo>
                <a:lnTo>
                  <a:pt x="1" y="544"/>
                </a:lnTo>
                <a:lnTo>
                  <a:pt x="0" y="546"/>
                </a:lnTo>
                <a:lnTo>
                  <a:pt x="0" y="548"/>
                </a:lnTo>
                <a:lnTo>
                  <a:pt x="0" y="549"/>
                </a:lnTo>
                <a:lnTo>
                  <a:pt x="1" y="552"/>
                </a:lnTo>
                <a:lnTo>
                  <a:pt x="3" y="557"/>
                </a:lnTo>
                <a:lnTo>
                  <a:pt x="125" y="679"/>
                </a:lnTo>
                <a:lnTo>
                  <a:pt x="129" y="681"/>
                </a:lnTo>
                <a:lnTo>
                  <a:pt x="134" y="682"/>
                </a:lnTo>
                <a:lnTo>
                  <a:pt x="138" y="681"/>
                </a:lnTo>
                <a:lnTo>
                  <a:pt x="142" y="679"/>
                </a:lnTo>
                <a:lnTo>
                  <a:pt x="263" y="557"/>
                </a:lnTo>
                <a:lnTo>
                  <a:pt x="267" y="552"/>
                </a:lnTo>
                <a:lnTo>
                  <a:pt x="268" y="548"/>
                </a:lnTo>
                <a:lnTo>
                  <a:pt x="267" y="542"/>
                </a:lnTo>
                <a:lnTo>
                  <a:pt x="264" y="539"/>
                </a:lnTo>
                <a:lnTo>
                  <a:pt x="260" y="536"/>
                </a:lnTo>
                <a:lnTo>
                  <a:pt x="256" y="5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6" name="Freeform 109">
            <a:extLst>
              <a:ext uri="{FF2B5EF4-FFF2-40B4-BE49-F238E27FC236}">
                <a16:creationId xmlns:a16="http://schemas.microsoft.com/office/drawing/2014/main" id="{E517298C-5BBB-8447-9930-8CCF0EFB5D93}"/>
              </a:ext>
            </a:extLst>
          </p:cNvPr>
          <p:cNvSpPr>
            <a:spLocks noEditPoints="1"/>
          </p:cNvSpPr>
          <p:nvPr/>
        </p:nvSpPr>
        <p:spPr bwMode="auto">
          <a:xfrm>
            <a:off x="14476417" y="3784087"/>
            <a:ext cx="298200" cy="429759"/>
          </a:xfrm>
          <a:custGeom>
            <a:avLst/>
            <a:gdLst>
              <a:gd name="T0" fmla="*/ 157 w 205"/>
              <a:gd name="T1" fmla="*/ 21 h 293"/>
              <a:gd name="T2" fmla="*/ 128 w 205"/>
              <a:gd name="T3" fmla="*/ 6 h 293"/>
              <a:gd name="T4" fmla="*/ 96 w 205"/>
              <a:gd name="T5" fmla="*/ 0 h 293"/>
              <a:gd name="T6" fmla="*/ 67 w 205"/>
              <a:gd name="T7" fmla="*/ 4 h 293"/>
              <a:gd name="T8" fmla="*/ 42 w 205"/>
              <a:gd name="T9" fmla="*/ 16 h 293"/>
              <a:gd name="T10" fmla="*/ 20 w 205"/>
              <a:gd name="T11" fmla="*/ 36 h 293"/>
              <a:gd name="T12" fmla="*/ 6 w 205"/>
              <a:gd name="T13" fmla="*/ 60 h 293"/>
              <a:gd name="T14" fmla="*/ 0 w 205"/>
              <a:gd name="T15" fmla="*/ 87 h 293"/>
              <a:gd name="T16" fmla="*/ 1 w 205"/>
              <a:gd name="T17" fmla="*/ 115 h 293"/>
              <a:gd name="T18" fmla="*/ 9 w 205"/>
              <a:gd name="T19" fmla="*/ 139 h 293"/>
              <a:gd name="T20" fmla="*/ 24 w 205"/>
              <a:gd name="T21" fmla="*/ 162 h 293"/>
              <a:gd name="T22" fmla="*/ 46 w 205"/>
              <a:gd name="T23" fmla="*/ 178 h 293"/>
              <a:gd name="T24" fmla="*/ 72 w 205"/>
              <a:gd name="T25" fmla="*/ 187 h 293"/>
              <a:gd name="T26" fmla="*/ 99 w 205"/>
              <a:gd name="T27" fmla="*/ 188 h 293"/>
              <a:gd name="T28" fmla="*/ 123 w 205"/>
              <a:gd name="T29" fmla="*/ 184 h 293"/>
              <a:gd name="T30" fmla="*/ 142 w 205"/>
              <a:gd name="T31" fmla="*/ 174 h 293"/>
              <a:gd name="T32" fmla="*/ 143 w 205"/>
              <a:gd name="T33" fmla="*/ 185 h 293"/>
              <a:gd name="T34" fmla="*/ 122 w 205"/>
              <a:gd name="T35" fmla="*/ 225 h 293"/>
              <a:gd name="T36" fmla="*/ 105 w 205"/>
              <a:gd name="T37" fmla="*/ 239 h 293"/>
              <a:gd name="T38" fmla="*/ 86 w 205"/>
              <a:gd name="T39" fmla="*/ 245 h 293"/>
              <a:gd name="T40" fmla="*/ 63 w 205"/>
              <a:gd name="T41" fmla="*/ 246 h 293"/>
              <a:gd name="T42" fmla="*/ 42 w 205"/>
              <a:gd name="T43" fmla="*/ 242 h 293"/>
              <a:gd name="T44" fmla="*/ 16 w 205"/>
              <a:gd name="T45" fmla="*/ 281 h 293"/>
              <a:gd name="T46" fmla="*/ 41 w 205"/>
              <a:gd name="T47" fmla="*/ 290 h 293"/>
              <a:gd name="T48" fmla="*/ 73 w 205"/>
              <a:gd name="T49" fmla="*/ 293 h 293"/>
              <a:gd name="T50" fmla="*/ 110 w 205"/>
              <a:gd name="T51" fmla="*/ 287 h 293"/>
              <a:gd name="T52" fmla="*/ 141 w 205"/>
              <a:gd name="T53" fmla="*/ 272 h 293"/>
              <a:gd name="T54" fmla="*/ 166 w 205"/>
              <a:gd name="T55" fmla="*/ 251 h 293"/>
              <a:gd name="T56" fmla="*/ 184 w 205"/>
              <a:gd name="T57" fmla="*/ 223 h 293"/>
              <a:gd name="T58" fmla="*/ 197 w 205"/>
              <a:gd name="T59" fmla="*/ 190 h 293"/>
              <a:gd name="T60" fmla="*/ 204 w 205"/>
              <a:gd name="T61" fmla="*/ 156 h 293"/>
              <a:gd name="T62" fmla="*/ 205 w 205"/>
              <a:gd name="T63" fmla="*/ 118 h 293"/>
              <a:gd name="T64" fmla="*/ 197 w 205"/>
              <a:gd name="T65" fmla="*/ 79 h 293"/>
              <a:gd name="T66" fmla="*/ 181 w 205"/>
              <a:gd name="T67" fmla="*/ 45 h 293"/>
              <a:gd name="T68" fmla="*/ 131 w 205"/>
              <a:gd name="T69" fmla="*/ 141 h 293"/>
              <a:gd name="T70" fmla="*/ 107 w 205"/>
              <a:gd name="T71" fmla="*/ 147 h 293"/>
              <a:gd name="T72" fmla="*/ 78 w 205"/>
              <a:gd name="T73" fmla="*/ 141 h 293"/>
              <a:gd name="T74" fmla="*/ 67 w 205"/>
              <a:gd name="T75" fmla="*/ 132 h 293"/>
              <a:gd name="T76" fmla="*/ 54 w 205"/>
              <a:gd name="T77" fmla="*/ 106 h 293"/>
              <a:gd name="T78" fmla="*/ 56 w 205"/>
              <a:gd name="T79" fmla="*/ 76 h 293"/>
              <a:gd name="T80" fmla="*/ 71 w 205"/>
              <a:gd name="T81" fmla="*/ 54 h 293"/>
              <a:gd name="T82" fmla="*/ 96 w 205"/>
              <a:gd name="T83" fmla="*/ 47 h 293"/>
              <a:gd name="T84" fmla="*/ 112 w 205"/>
              <a:gd name="T85" fmla="*/ 49 h 293"/>
              <a:gd name="T86" fmla="*/ 126 w 205"/>
              <a:gd name="T87" fmla="*/ 57 h 293"/>
              <a:gd name="T88" fmla="*/ 142 w 205"/>
              <a:gd name="T89" fmla="*/ 77 h 293"/>
              <a:gd name="T90" fmla="*/ 152 w 205"/>
              <a:gd name="T91" fmla="*/ 110 h 293"/>
              <a:gd name="T92" fmla="*/ 144 w 205"/>
              <a:gd name="T93" fmla="*/ 13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5" h="293">
                <a:moveTo>
                  <a:pt x="174" y="37"/>
                </a:moveTo>
                <a:lnTo>
                  <a:pt x="166" y="28"/>
                </a:lnTo>
                <a:lnTo>
                  <a:pt x="157" y="21"/>
                </a:lnTo>
                <a:lnTo>
                  <a:pt x="149" y="14"/>
                </a:lnTo>
                <a:lnTo>
                  <a:pt x="139" y="10"/>
                </a:lnTo>
                <a:lnTo>
                  <a:pt x="128" y="6"/>
                </a:lnTo>
                <a:lnTo>
                  <a:pt x="118" y="2"/>
                </a:lnTo>
                <a:lnTo>
                  <a:pt x="108" y="1"/>
                </a:lnTo>
                <a:lnTo>
                  <a:pt x="96" y="0"/>
                </a:lnTo>
                <a:lnTo>
                  <a:pt x="86" y="1"/>
                </a:lnTo>
                <a:lnTo>
                  <a:pt x="76" y="2"/>
                </a:lnTo>
                <a:lnTo>
                  <a:pt x="67" y="4"/>
                </a:lnTo>
                <a:lnTo>
                  <a:pt x="58" y="8"/>
                </a:lnTo>
                <a:lnTo>
                  <a:pt x="49" y="11"/>
                </a:lnTo>
                <a:lnTo>
                  <a:pt x="42" y="16"/>
                </a:lnTo>
                <a:lnTo>
                  <a:pt x="34" y="22"/>
                </a:lnTo>
                <a:lnTo>
                  <a:pt x="27" y="28"/>
                </a:lnTo>
                <a:lnTo>
                  <a:pt x="20" y="36"/>
                </a:lnTo>
                <a:lnTo>
                  <a:pt x="15" y="43"/>
                </a:lnTo>
                <a:lnTo>
                  <a:pt x="10" y="51"/>
                </a:lnTo>
                <a:lnTo>
                  <a:pt x="6" y="60"/>
                </a:lnTo>
                <a:lnTo>
                  <a:pt x="3" y="68"/>
                </a:lnTo>
                <a:lnTo>
                  <a:pt x="1" y="77"/>
                </a:lnTo>
                <a:lnTo>
                  <a:pt x="0" y="87"/>
                </a:lnTo>
                <a:lnTo>
                  <a:pt x="0" y="96"/>
                </a:lnTo>
                <a:lnTo>
                  <a:pt x="0" y="106"/>
                </a:lnTo>
                <a:lnTo>
                  <a:pt x="1" y="115"/>
                </a:lnTo>
                <a:lnTo>
                  <a:pt x="3" y="123"/>
                </a:lnTo>
                <a:lnTo>
                  <a:pt x="6" y="132"/>
                </a:lnTo>
                <a:lnTo>
                  <a:pt x="9" y="139"/>
                </a:lnTo>
                <a:lnTo>
                  <a:pt x="14" y="147"/>
                </a:lnTo>
                <a:lnTo>
                  <a:pt x="19" y="155"/>
                </a:lnTo>
                <a:lnTo>
                  <a:pt x="24" y="162"/>
                </a:lnTo>
                <a:lnTo>
                  <a:pt x="32" y="168"/>
                </a:lnTo>
                <a:lnTo>
                  <a:pt x="39" y="174"/>
                </a:lnTo>
                <a:lnTo>
                  <a:pt x="46" y="178"/>
                </a:lnTo>
                <a:lnTo>
                  <a:pt x="55" y="182"/>
                </a:lnTo>
                <a:lnTo>
                  <a:pt x="62" y="185"/>
                </a:lnTo>
                <a:lnTo>
                  <a:pt x="72" y="187"/>
                </a:lnTo>
                <a:lnTo>
                  <a:pt x="81" y="188"/>
                </a:lnTo>
                <a:lnTo>
                  <a:pt x="90" y="189"/>
                </a:lnTo>
                <a:lnTo>
                  <a:pt x="99" y="188"/>
                </a:lnTo>
                <a:lnTo>
                  <a:pt x="108" y="188"/>
                </a:lnTo>
                <a:lnTo>
                  <a:pt x="115" y="186"/>
                </a:lnTo>
                <a:lnTo>
                  <a:pt x="123" y="184"/>
                </a:lnTo>
                <a:lnTo>
                  <a:pt x="130" y="180"/>
                </a:lnTo>
                <a:lnTo>
                  <a:pt x="137" y="177"/>
                </a:lnTo>
                <a:lnTo>
                  <a:pt x="142" y="174"/>
                </a:lnTo>
                <a:lnTo>
                  <a:pt x="147" y="170"/>
                </a:lnTo>
                <a:lnTo>
                  <a:pt x="148" y="170"/>
                </a:lnTo>
                <a:lnTo>
                  <a:pt x="143" y="185"/>
                </a:lnTo>
                <a:lnTo>
                  <a:pt x="138" y="200"/>
                </a:lnTo>
                <a:lnTo>
                  <a:pt x="130" y="213"/>
                </a:lnTo>
                <a:lnTo>
                  <a:pt x="122" y="225"/>
                </a:lnTo>
                <a:lnTo>
                  <a:pt x="117" y="230"/>
                </a:lnTo>
                <a:lnTo>
                  <a:pt x="112" y="234"/>
                </a:lnTo>
                <a:lnTo>
                  <a:pt x="105" y="239"/>
                </a:lnTo>
                <a:lnTo>
                  <a:pt x="99" y="242"/>
                </a:lnTo>
                <a:lnTo>
                  <a:pt x="93" y="244"/>
                </a:lnTo>
                <a:lnTo>
                  <a:pt x="86" y="245"/>
                </a:lnTo>
                <a:lnTo>
                  <a:pt x="78" y="246"/>
                </a:lnTo>
                <a:lnTo>
                  <a:pt x="71" y="247"/>
                </a:lnTo>
                <a:lnTo>
                  <a:pt x="63" y="246"/>
                </a:lnTo>
                <a:lnTo>
                  <a:pt x="56" y="246"/>
                </a:lnTo>
                <a:lnTo>
                  <a:pt x="49" y="244"/>
                </a:lnTo>
                <a:lnTo>
                  <a:pt x="42" y="242"/>
                </a:lnTo>
                <a:lnTo>
                  <a:pt x="36" y="240"/>
                </a:lnTo>
                <a:lnTo>
                  <a:pt x="30" y="238"/>
                </a:lnTo>
                <a:lnTo>
                  <a:pt x="16" y="281"/>
                </a:lnTo>
                <a:lnTo>
                  <a:pt x="23" y="284"/>
                </a:lnTo>
                <a:lnTo>
                  <a:pt x="31" y="286"/>
                </a:lnTo>
                <a:lnTo>
                  <a:pt x="41" y="290"/>
                </a:lnTo>
                <a:lnTo>
                  <a:pt x="50" y="292"/>
                </a:lnTo>
                <a:lnTo>
                  <a:pt x="61" y="293"/>
                </a:lnTo>
                <a:lnTo>
                  <a:pt x="73" y="293"/>
                </a:lnTo>
                <a:lnTo>
                  <a:pt x="85" y="292"/>
                </a:lnTo>
                <a:lnTo>
                  <a:pt x="98" y="291"/>
                </a:lnTo>
                <a:lnTo>
                  <a:pt x="110" y="287"/>
                </a:lnTo>
                <a:lnTo>
                  <a:pt x="121" y="283"/>
                </a:lnTo>
                <a:lnTo>
                  <a:pt x="131" y="279"/>
                </a:lnTo>
                <a:lnTo>
                  <a:pt x="141" y="272"/>
                </a:lnTo>
                <a:lnTo>
                  <a:pt x="151" y="266"/>
                </a:lnTo>
                <a:lnTo>
                  <a:pt x="158" y="258"/>
                </a:lnTo>
                <a:lnTo>
                  <a:pt x="166" y="251"/>
                </a:lnTo>
                <a:lnTo>
                  <a:pt x="172" y="242"/>
                </a:lnTo>
                <a:lnTo>
                  <a:pt x="179" y="232"/>
                </a:lnTo>
                <a:lnTo>
                  <a:pt x="184" y="223"/>
                </a:lnTo>
                <a:lnTo>
                  <a:pt x="190" y="212"/>
                </a:lnTo>
                <a:lnTo>
                  <a:pt x="194" y="201"/>
                </a:lnTo>
                <a:lnTo>
                  <a:pt x="197" y="190"/>
                </a:lnTo>
                <a:lnTo>
                  <a:pt x="201" y="178"/>
                </a:lnTo>
                <a:lnTo>
                  <a:pt x="203" y="168"/>
                </a:lnTo>
                <a:lnTo>
                  <a:pt x="204" y="156"/>
                </a:lnTo>
                <a:lnTo>
                  <a:pt x="205" y="145"/>
                </a:lnTo>
                <a:lnTo>
                  <a:pt x="205" y="133"/>
                </a:lnTo>
                <a:lnTo>
                  <a:pt x="205" y="118"/>
                </a:lnTo>
                <a:lnTo>
                  <a:pt x="203" y="104"/>
                </a:lnTo>
                <a:lnTo>
                  <a:pt x="201" y="91"/>
                </a:lnTo>
                <a:lnTo>
                  <a:pt x="197" y="79"/>
                </a:lnTo>
                <a:lnTo>
                  <a:pt x="193" y="67"/>
                </a:lnTo>
                <a:lnTo>
                  <a:pt x="188" y="56"/>
                </a:lnTo>
                <a:lnTo>
                  <a:pt x="181" y="45"/>
                </a:lnTo>
                <a:lnTo>
                  <a:pt x="174" y="37"/>
                </a:lnTo>
                <a:close/>
                <a:moveTo>
                  <a:pt x="138" y="136"/>
                </a:moveTo>
                <a:lnTo>
                  <a:pt x="131" y="141"/>
                </a:lnTo>
                <a:lnTo>
                  <a:pt x="124" y="144"/>
                </a:lnTo>
                <a:lnTo>
                  <a:pt x="115" y="146"/>
                </a:lnTo>
                <a:lnTo>
                  <a:pt x="107" y="147"/>
                </a:lnTo>
                <a:lnTo>
                  <a:pt x="94" y="146"/>
                </a:lnTo>
                <a:lnTo>
                  <a:pt x="83" y="143"/>
                </a:lnTo>
                <a:lnTo>
                  <a:pt x="78" y="141"/>
                </a:lnTo>
                <a:lnTo>
                  <a:pt x="74" y="138"/>
                </a:lnTo>
                <a:lnTo>
                  <a:pt x="70" y="135"/>
                </a:lnTo>
                <a:lnTo>
                  <a:pt x="67" y="132"/>
                </a:lnTo>
                <a:lnTo>
                  <a:pt x="60" y="124"/>
                </a:lnTo>
                <a:lnTo>
                  <a:pt x="56" y="116"/>
                </a:lnTo>
                <a:lnTo>
                  <a:pt x="54" y="106"/>
                </a:lnTo>
                <a:lnTo>
                  <a:pt x="53" y="96"/>
                </a:lnTo>
                <a:lnTo>
                  <a:pt x="54" y="85"/>
                </a:lnTo>
                <a:lnTo>
                  <a:pt x="56" y="76"/>
                </a:lnTo>
                <a:lnTo>
                  <a:pt x="59" y="68"/>
                </a:lnTo>
                <a:lnTo>
                  <a:pt x="64" y="61"/>
                </a:lnTo>
                <a:lnTo>
                  <a:pt x="71" y="54"/>
                </a:lnTo>
                <a:lnTo>
                  <a:pt x="78" y="50"/>
                </a:lnTo>
                <a:lnTo>
                  <a:pt x="86" y="47"/>
                </a:lnTo>
                <a:lnTo>
                  <a:pt x="96" y="47"/>
                </a:lnTo>
                <a:lnTo>
                  <a:pt x="101" y="47"/>
                </a:lnTo>
                <a:lnTo>
                  <a:pt x="107" y="48"/>
                </a:lnTo>
                <a:lnTo>
                  <a:pt x="112" y="49"/>
                </a:lnTo>
                <a:lnTo>
                  <a:pt x="116" y="51"/>
                </a:lnTo>
                <a:lnTo>
                  <a:pt x="122" y="54"/>
                </a:lnTo>
                <a:lnTo>
                  <a:pt x="126" y="57"/>
                </a:lnTo>
                <a:lnTo>
                  <a:pt x="130" y="62"/>
                </a:lnTo>
                <a:lnTo>
                  <a:pt x="135" y="66"/>
                </a:lnTo>
                <a:lnTo>
                  <a:pt x="142" y="77"/>
                </a:lnTo>
                <a:lnTo>
                  <a:pt x="148" y="88"/>
                </a:lnTo>
                <a:lnTo>
                  <a:pt x="151" y="98"/>
                </a:lnTo>
                <a:lnTo>
                  <a:pt x="152" y="110"/>
                </a:lnTo>
                <a:lnTo>
                  <a:pt x="151" y="118"/>
                </a:lnTo>
                <a:lnTo>
                  <a:pt x="149" y="124"/>
                </a:lnTo>
                <a:lnTo>
                  <a:pt x="144" y="131"/>
                </a:lnTo>
                <a:lnTo>
                  <a:pt x="138" y="1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7" name="Freeform 110">
            <a:extLst>
              <a:ext uri="{FF2B5EF4-FFF2-40B4-BE49-F238E27FC236}">
                <a16:creationId xmlns:a16="http://schemas.microsoft.com/office/drawing/2014/main" id="{0640EDAD-FD9E-BD44-81E8-31EC711D3C2B}"/>
              </a:ext>
            </a:extLst>
          </p:cNvPr>
          <p:cNvSpPr>
            <a:spLocks/>
          </p:cNvSpPr>
          <p:nvPr/>
        </p:nvSpPr>
        <p:spPr bwMode="auto">
          <a:xfrm>
            <a:off x="14489575" y="3213999"/>
            <a:ext cx="271888" cy="429759"/>
          </a:xfrm>
          <a:custGeom>
            <a:avLst/>
            <a:gdLst>
              <a:gd name="T0" fmla="*/ 56 w 184"/>
              <a:gd name="T1" fmla="*/ 81 h 292"/>
              <a:gd name="T2" fmla="*/ 62 w 184"/>
              <a:gd name="T3" fmla="*/ 75 h 292"/>
              <a:gd name="T4" fmla="*/ 65 w 184"/>
              <a:gd name="T5" fmla="*/ 70 h 292"/>
              <a:gd name="T6" fmla="*/ 68 w 184"/>
              <a:gd name="T7" fmla="*/ 64 h 292"/>
              <a:gd name="T8" fmla="*/ 68 w 184"/>
              <a:gd name="T9" fmla="*/ 64 h 292"/>
              <a:gd name="T10" fmla="*/ 68 w 184"/>
              <a:gd name="T11" fmla="*/ 71 h 292"/>
              <a:gd name="T12" fmla="*/ 68 w 184"/>
              <a:gd name="T13" fmla="*/ 73 h 292"/>
              <a:gd name="T14" fmla="*/ 68 w 184"/>
              <a:gd name="T15" fmla="*/ 77 h 292"/>
              <a:gd name="T16" fmla="*/ 68 w 184"/>
              <a:gd name="T17" fmla="*/ 81 h 292"/>
              <a:gd name="T18" fmla="*/ 68 w 184"/>
              <a:gd name="T19" fmla="*/ 85 h 292"/>
              <a:gd name="T20" fmla="*/ 68 w 184"/>
              <a:gd name="T21" fmla="*/ 249 h 292"/>
              <a:gd name="T22" fmla="*/ 5 w 184"/>
              <a:gd name="T23" fmla="*/ 249 h 292"/>
              <a:gd name="T24" fmla="*/ 5 w 184"/>
              <a:gd name="T25" fmla="*/ 292 h 292"/>
              <a:gd name="T26" fmla="*/ 184 w 184"/>
              <a:gd name="T27" fmla="*/ 292 h 292"/>
              <a:gd name="T28" fmla="*/ 184 w 184"/>
              <a:gd name="T29" fmla="*/ 249 h 292"/>
              <a:gd name="T30" fmla="*/ 120 w 184"/>
              <a:gd name="T31" fmla="*/ 249 h 292"/>
              <a:gd name="T32" fmla="*/ 120 w 184"/>
              <a:gd name="T33" fmla="*/ 0 h 292"/>
              <a:gd name="T34" fmla="*/ 74 w 184"/>
              <a:gd name="T35" fmla="*/ 0 h 292"/>
              <a:gd name="T36" fmla="*/ 0 w 184"/>
              <a:gd name="T37" fmla="*/ 71 h 292"/>
              <a:gd name="T38" fmla="*/ 32 w 184"/>
              <a:gd name="T39" fmla="*/ 103 h 292"/>
              <a:gd name="T40" fmla="*/ 56 w 184"/>
              <a:gd name="T41" fmla="*/ 8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4" h="292">
                <a:moveTo>
                  <a:pt x="56" y="81"/>
                </a:moveTo>
                <a:lnTo>
                  <a:pt x="62" y="75"/>
                </a:lnTo>
                <a:lnTo>
                  <a:pt x="65" y="70"/>
                </a:lnTo>
                <a:lnTo>
                  <a:pt x="68" y="64"/>
                </a:lnTo>
                <a:lnTo>
                  <a:pt x="68" y="64"/>
                </a:lnTo>
                <a:lnTo>
                  <a:pt x="68" y="71"/>
                </a:lnTo>
                <a:lnTo>
                  <a:pt x="68" y="73"/>
                </a:lnTo>
                <a:lnTo>
                  <a:pt x="68" y="77"/>
                </a:lnTo>
                <a:lnTo>
                  <a:pt x="68" y="81"/>
                </a:lnTo>
                <a:lnTo>
                  <a:pt x="68" y="85"/>
                </a:lnTo>
                <a:lnTo>
                  <a:pt x="68" y="249"/>
                </a:lnTo>
                <a:lnTo>
                  <a:pt x="5" y="249"/>
                </a:lnTo>
                <a:lnTo>
                  <a:pt x="5" y="292"/>
                </a:lnTo>
                <a:lnTo>
                  <a:pt x="184" y="292"/>
                </a:lnTo>
                <a:lnTo>
                  <a:pt x="184" y="249"/>
                </a:lnTo>
                <a:lnTo>
                  <a:pt x="120" y="249"/>
                </a:lnTo>
                <a:lnTo>
                  <a:pt x="120" y="0"/>
                </a:lnTo>
                <a:lnTo>
                  <a:pt x="74" y="0"/>
                </a:lnTo>
                <a:lnTo>
                  <a:pt x="0" y="71"/>
                </a:lnTo>
                <a:lnTo>
                  <a:pt x="32" y="103"/>
                </a:lnTo>
                <a:lnTo>
                  <a:pt x="56" y="8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8" name="Freeform 111">
            <a:extLst>
              <a:ext uri="{FF2B5EF4-FFF2-40B4-BE49-F238E27FC236}">
                <a16:creationId xmlns:a16="http://schemas.microsoft.com/office/drawing/2014/main" id="{F116D8B6-35C5-A64A-B88A-E3525BC5F5C5}"/>
              </a:ext>
            </a:extLst>
          </p:cNvPr>
          <p:cNvSpPr>
            <a:spLocks/>
          </p:cNvSpPr>
          <p:nvPr/>
        </p:nvSpPr>
        <p:spPr bwMode="auto">
          <a:xfrm>
            <a:off x="16120905" y="3213997"/>
            <a:ext cx="394677" cy="999847"/>
          </a:xfrm>
          <a:custGeom>
            <a:avLst/>
            <a:gdLst>
              <a:gd name="T0" fmla="*/ 256 w 269"/>
              <a:gd name="T1" fmla="*/ 536 h 682"/>
              <a:gd name="T2" fmla="*/ 184 w 269"/>
              <a:gd name="T3" fmla="*/ 536 h 682"/>
              <a:gd name="T4" fmla="*/ 184 w 269"/>
              <a:gd name="T5" fmla="*/ 12 h 682"/>
              <a:gd name="T6" fmla="*/ 183 w 269"/>
              <a:gd name="T7" fmla="*/ 7 h 682"/>
              <a:gd name="T8" fmla="*/ 179 w 269"/>
              <a:gd name="T9" fmla="*/ 4 h 682"/>
              <a:gd name="T10" fmla="*/ 176 w 269"/>
              <a:gd name="T11" fmla="*/ 0 h 682"/>
              <a:gd name="T12" fmla="*/ 171 w 269"/>
              <a:gd name="T13" fmla="*/ 0 h 682"/>
              <a:gd name="T14" fmla="*/ 171 w 269"/>
              <a:gd name="T15" fmla="*/ 0 h 682"/>
              <a:gd name="T16" fmla="*/ 98 w 269"/>
              <a:gd name="T17" fmla="*/ 0 h 682"/>
              <a:gd name="T18" fmla="*/ 98 w 269"/>
              <a:gd name="T19" fmla="*/ 0 h 682"/>
              <a:gd name="T20" fmla="*/ 93 w 269"/>
              <a:gd name="T21" fmla="*/ 0 h 682"/>
              <a:gd name="T22" fmla="*/ 90 w 269"/>
              <a:gd name="T23" fmla="*/ 4 h 682"/>
              <a:gd name="T24" fmla="*/ 86 w 269"/>
              <a:gd name="T25" fmla="*/ 7 h 682"/>
              <a:gd name="T26" fmla="*/ 85 w 269"/>
              <a:gd name="T27" fmla="*/ 12 h 682"/>
              <a:gd name="T28" fmla="*/ 85 w 269"/>
              <a:gd name="T29" fmla="*/ 536 h 682"/>
              <a:gd name="T30" fmla="*/ 13 w 269"/>
              <a:gd name="T31" fmla="*/ 536 h 682"/>
              <a:gd name="T32" fmla="*/ 9 w 269"/>
              <a:gd name="T33" fmla="*/ 536 h 682"/>
              <a:gd name="T34" fmla="*/ 5 w 269"/>
              <a:gd name="T35" fmla="*/ 537 h 682"/>
              <a:gd name="T36" fmla="*/ 3 w 269"/>
              <a:gd name="T37" fmla="*/ 540 h 682"/>
              <a:gd name="T38" fmla="*/ 1 w 269"/>
              <a:gd name="T39" fmla="*/ 544 h 682"/>
              <a:gd name="T40" fmla="*/ 1 w 269"/>
              <a:gd name="T41" fmla="*/ 546 h 682"/>
              <a:gd name="T42" fmla="*/ 0 w 269"/>
              <a:gd name="T43" fmla="*/ 548 h 682"/>
              <a:gd name="T44" fmla="*/ 0 w 269"/>
              <a:gd name="T45" fmla="*/ 549 h 682"/>
              <a:gd name="T46" fmla="*/ 1 w 269"/>
              <a:gd name="T47" fmla="*/ 552 h 682"/>
              <a:gd name="T48" fmla="*/ 4 w 269"/>
              <a:gd name="T49" fmla="*/ 557 h 682"/>
              <a:gd name="T50" fmla="*/ 125 w 269"/>
              <a:gd name="T51" fmla="*/ 679 h 682"/>
              <a:gd name="T52" fmla="*/ 130 w 269"/>
              <a:gd name="T53" fmla="*/ 681 h 682"/>
              <a:gd name="T54" fmla="*/ 135 w 269"/>
              <a:gd name="T55" fmla="*/ 682 h 682"/>
              <a:gd name="T56" fmla="*/ 139 w 269"/>
              <a:gd name="T57" fmla="*/ 681 h 682"/>
              <a:gd name="T58" fmla="*/ 144 w 269"/>
              <a:gd name="T59" fmla="*/ 679 h 682"/>
              <a:gd name="T60" fmla="*/ 265 w 269"/>
              <a:gd name="T61" fmla="*/ 557 h 682"/>
              <a:gd name="T62" fmla="*/ 268 w 269"/>
              <a:gd name="T63" fmla="*/ 552 h 682"/>
              <a:gd name="T64" fmla="*/ 269 w 269"/>
              <a:gd name="T65" fmla="*/ 548 h 682"/>
              <a:gd name="T66" fmla="*/ 268 w 269"/>
              <a:gd name="T67" fmla="*/ 542 h 682"/>
              <a:gd name="T68" fmla="*/ 265 w 269"/>
              <a:gd name="T69" fmla="*/ 539 h 682"/>
              <a:gd name="T70" fmla="*/ 261 w 269"/>
              <a:gd name="T71" fmla="*/ 536 h 682"/>
              <a:gd name="T72" fmla="*/ 256 w 269"/>
              <a:gd name="T73"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682">
                <a:moveTo>
                  <a:pt x="256" y="536"/>
                </a:moveTo>
                <a:lnTo>
                  <a:pt x="184" y="536"/>
                </a:lnTo>
                <a:lnTo>
                  <a:pt x="184" y="12"/>
                </a:lnTo>
                <a:lnTo>
                  <a:pt x="183" y="7"/>
                </a:lnTo>
                <a:lnTo>
                  <a:pt x="179" y="4"/>
                </a:lnTo>
                <a:lnTo>
                  <a:pt x="176" y="0"/>
                </a:lnTo>
                <a:lnTo>
                  <a:pt x="171" y="0"/>
                </a:lnTo>
                <a:lnTo>
                  <a:pt x="171" y="0"/>
                </a:lnTo>
                <a:lnTo>
                  <a:pt x="98" y="0"/>
                </a:lnTo>
                <a:lnTo>
                  <a:pt x="98" y="0"/>
                </a:lnTo>
                <a:lnTo>
                  <a:pt x="93" y="0"/>
                </a:lnTo>
                <a:lnTo>
                  <a:pt x="90" y="4"/>
                </a:lnTo>
                <a:lnTo>
                  <a:pt x="86" y="7"/>
                </a:lnTo>
                <a:lnTo>
                  <a:pt x="85" y="12"/>
                </a:lnTo>
                <a:lnTo>
                  <a:pt x="85" y="536"/>
                </a:lnTo>
                <a:lnTo>
                  <a:pt x="13" y="536"/>
                </a:lnTo>
                <a:lnTo>
                  <a:pt x="9" y="536"/>
                </a:lnTo>
                <a:lnTo>
                  <a:pt x="5" y="537"/>
                </a:lnTo>
                <a:lnTo>
                  <a:pt x="3" y="540"/>
                </a:lnTo>
                <a:lnTo>
                  <a:pt x="1" y="544"/>
                </a:lnTo>
                <a:lnTo>
                  <a:pt x="1" y="546"/>
                </a:lnTo>
                <a:lnTo>
                  <a:pt x="0" y="548"/>
                </a:lnTo>
                <a:lnTo>
                  <a:pt x="0" y="549"/>
                </a:lnTo>
                <a:lnTo>
                  <a:pt x="1" y="552"/>
                </a:lnTo>
                <a:lnTo>
                  <a:pt x="4" y="557"/>
                </a:lnTo>
                <a:lnTo>
                  <a:pt x="125" y="679"/>
                </a:lnTo>
                <a:lnTo>
                  <a:pt x="130" y="681"/>
                </a:lnTo>
                <a:lnTo>
                  <a:pt x="135" y="682"/>
                </a:lnTo>
                <a:lnTo>
                  <a:pt x="139" y="681"/>
                </a:lnTo>
                <a:lnTo>
                  <a:pt x="144" y="679"/>
                </a:lnTo>
                <a:lnTo>
                  <a:pt x="265" y="557"/>
                </a:lnTo>
                <a:lnTo>
                  <a:pt x="268" y="552"/>
                </a:lnTo>
                <a:lnTo>
                  <a:pt x="269" y="548"/>
                </a:lnTo>
                <a:lnTo>
                  <a:pt x="268" y="542"/>
                </a:lnTo>
                <a:lnTo>
                  <a:pt x="265" y="539"/>
                </a:lnTo>
                <a:lnTo>
                  <a:pt x="261" y="536"/>
                </a:lnTo>
                <a:lnTo>
                  <a:pt x="256" y="5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9" name="Freeform 112">
            <a:extLst>
              <a:ext uri="{FF2B5EF4-FFF2-40B4-BE49-F238E27FC236}">
                <a16:creationId xmlns:a16="http://schemas.microsoft.com/office/drawing/2014/main" id="{7A91F1F9-FEC9-FF4E-B226-BB4315242623}"/>
              </a:ext>
            </a:extLst>
          </p:cNvPr>
          <p:cNvSpPr>
            <a:spLocks/>
          </p:cNvSpPr>
          <p:nvPr/>
        </p:nvSpPr>
        <p:spPr bwMode="auto">
          <a:xfrm>
            <a:off x="16647139" y="3784087"/>
            <a:ext cx="267504" cy="429759"/>
          </a:xfrm>
          <a:custGeom>
            <a:avLst/>
            <a:gdLst>
              <a:gd name="T0" fmla="*/ 120 w 182"/>
              <a:gd name="T1" fmla="*/ 0 h 293"/>
              <a:gd name="T2" fmla="*/ 73 w 182"/>
              <a:gd name="T3" fmla="*/ 0 h 293"/>
              <a:gd name="T4" fmla="*/ 0 w 182"/>
              <a:gd name="T5" fmla="*/ 71 h 293"/>
              <a:gd name="T6" fmla="*/ 31 w 182"/>
              <a:gd name="T7" fmla="*/ 104 h 293"/>
              <a:gd name="T8" fmla="*/ 55 w 182"/>
              <a:gd name="T9" fmla="*/ 81 h 293"/>
              <a:gd name="T10" fmla="*/ 60 w 182"/>
              <a:gd name="T11" fmla="*/ 76 h 293"/>
              <a:gd name="T12" fmla="*/ 64 w 182"/>
              <a:gd name="T13" fmla="*/ 69 h 293"/>
              <a:gd name="T14" fmla="*/ 67 w 182"/>
              <a:gd name="T15" fmla="*/ 65 h 293"/>
              <a:gd name="T16" fmla="*/ 68 w 182"/>
              <a:gd name="T17" fmla="*/ 65 h 293"/>
              <a:gd name="T18" fmla="*/ 68 w 182"/>
              <a:gd name="T19" fmla="*/ 71 h 293"/>
              <a:gd name="T20" fmla="*/ 68 w 182"/>
              <a:gd name="T21" fmla="*/ 74 h 293"/>
              <a:gd name="T22" fmla="*/ 68 w 182"/>
              <a:gd name="T23" fmla="*/ 78 h 293"/>
              <a:gd name="T24" fmla="*/ 68 w 182"/>
              <a:gd name="T25" fmla="*/ 82 h 293"/>
              <a:gd name="T26" fmla="*/ 68 w 182"/>
              <a:gd name="T27" fmla="*/ 85 h 293"/>
              <a:gd name="T28" fmla="*/ 68 w 182"/>
              <a:gd name="T29" fmla="*/ 250 h 293"/>
              <a:gd name="T30" fmla="*/ 4 w 182"/>
              <a:gd name="T31" fmla="*/ 250 h 293"/>
              <a:gd name="T32" fmla="*/ 4 w 182"/>
              <a:gd name="T33" fmla="*/ 293 h 293"/>
              <a:gd name="T34" fmla="*/ 182 w 182"/>
              <a:gd name="T35" fmla="*/ 293 h 293"/>
              <a:gd name="T36" fmla="*/ 182 w 182"/>
              <a:gd name="T37" fmla="*/ 250 h 293"/>
              <a:gd name="T38" fmla="*/ 120 w 182"/>
              <a:gd name="T39" fmla="*/ 250 h 293"/>
              <a:gd name="T40" fmla="*/ 120 w 182"/>
              <a:gd name="T4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2" h="293">
                <a:moveTo>
                  <a:pt x="120" y="0"/>
                </a:moveTo>
                <a:lnTo>
                  <a:pt x="73" y="0"/>
                </a:lnTo>
                <a:lnTo>
                  <a:pt x="0" y="71"/>
                </a:lnTo>
                <a:lnTo>
                  <a:pt x="31" y="104"/>
                </a:lnTo>
                <a:lnTo>
                  <a:pt x="55" y="81"/>
                </a:lnTo>
                <a:lnTo>
                  <a:pt x="60" y="76"/>
                </a:lnTo>
                <a:lnTo>
                  <a:pt x="64" y="69"/>
                </a:lnTo>
                <a:lnTo>
                  <a:pt x="67" y="65"/>
                </a:lnTo>
                <a:lnTo>
                  <a:pt x="68" y="65"/>
                </a:lnTo>
                <a:lnTo>
                  <a:pt x="68" y="71"/>
                </a:lnTo>
                <a:lnTo>
                  <a:pt x="68" y="74"/>
                </a:lnTo>
                <a:lnTo>
                  <a:pt x="68" y="78"/>
                </a:lnTo>
                <a:lnTo>
                  <a:pt x="68" y="82"/>
                </a:lnTo>
                <a:lnTo>
                  <a:pt x="68" y="85"/>
                </a:lnTo>
                <a:lnTo>
                  <a:pt x="68" y="250"/>
                </a:lnTo>
                <a:lnTo>
                  <a:pt x="4" y="250"/>
                </a:lnTo>
                <a:lnTo>
                  <a:pt x="4" y="293"/>
                </a:lnTo>
                <a:lnTo>
                  <a:pt x="182" y="293"/>
                </a:lnTo>
                <a:lnTo>
                  <a:pt x="182" y="250"/>
                </a:lnTo>
                <a:lnTo>
                  <a:pt x="120" y="250"/>
                </a:lnTo>
                <a:lnTo>
                  <a:pt x="120"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0" name="Freeform 113">
            <a:extLst>
              <a:ext uri="{FF2B5EF4-FFF2-40B4-BE49-F238E27FC236}">
                <a16:creationId xmlns:a16="http://schemas.microsoft.com/office/drawing/2014/main" id="{A84E3F3C-93AB-6349-93E8-F436751BEB87}"/>
              </a:ext>
            </a:extLst>
          </p:cNvPr>
          <p:cNvSpPr>
            <a:spLocks noEditPoints="1"/>
          </p:cNvSpPr>
          <p:nvPr/>
        </p:nvSpPr>
        <p:spPr bwMode="auto">
          <a:xfrm>
            <a:off x="16629598" y="3213999"/>
            <a:ext cx="302587" cy="429759"/>
          </a:xfrm>
          <a:custGeom>
            <a:avLst/>
            <a:gdLst>
              <a:gd name="T0" fmla="*/ 158 w 205"/>
              <a:gd name="T1" fmla="*/ 20 h 292"/>
              <a:gd name="T2" fmla="*/ 128 w 205"/>
              <a:gd name="T3" fmla="*/ 5 h 292"/>
              <a:gd name="T4" fmla="*/ 96 w 205"/>
              <a:gd name="T5" fmla="*/ 0 h 292"/>
              <a:gd name="T6" fmla="*/ 67 w 205"/>
              <a:gd name="T7" fmla="*/ 4 h 292"/>
              <a:gd name="T8" fmla="*/ 41 w 205"/>
              <a:gd name="T9" fmla="*/ 16 h 292"/>
              <a:gd name="T10" fmla="*/ 20 w 205"/>
              <a:gd name="T11" fmla="*/ 35 h 292"/>
              <a:gd name="T12" fmla="*/ 6 w 205"/>
              <a:gd name="T13" fmla="*/ 59 h 292"/>
              <a:gd name="T14" fmla="*/ 0 w 205"/>
              <a:gd name="T15" fmla="*/ 86 h 292"/>
              <a:gd name="T16" fmla="*/ 1 w 205"/>
              <a:gd name="T17" fmla="*/ 114 h 292"/>
              <a:gd name="T18" fmla="*/ 10 w 205"/>
              <a:gd name="T19" fmla="*/ 139 h 292"/>
              <a:gd name="T20" fmla="*/ 25 w 205"/>
              <a:gd name="T21" fmla="*/ 161 h 292"/>
              <a:gd name="T22" fmla="*/ 46 w 205"/>
              <a:gd name="T23" fmla="*/ 178 h 292"/>
              <a:gd name="T24" fmla="*/ 71 w 205"/>
              <a:gd name="T25" fmla="*/ 186 h 292"/>
              <a:gd name="T26" fmla="*/ 99 w 205"/>
              <a:gd name="T27" fmla="*/ 188 h 292"/>
              <a:gd name="T28" fmla="*/ 123 w 205"/>
              <a:gd name="T29" fmla="*/ 183 h 292"/>
              <a:gd name="T30" fmla="*/ 141 w 205"/>
              <a:gd name="T31" fmla="*/ 173 h 292"/>
              <a:gd name="T32" fmla="*/ 143 w 205"/>
              <a:gd name="T33" fmla="*/ 185 h 292"/>
              <a:gd name="T34" fmla="*/ 122 w 205"/>
              <a:gd name="T35" fmla="*/ 224 h 292"/>
              <a:gd name="T36" fmla="*/ 106 w 205"/>
              <a:gd name="T37" fmla="*/ 238 h 292"/>
              <a:gd name="T38" fmla="*/ 85 w 205"/>
              <a:gd name="T39" fmla="*/ 246 h 292"/>
              <a:gd name="T40" fmla="*/ 64 w 205"/>
              <a:gd name="T41" fmla="*/ 247 h 292"/>
              <a:gd name="T42" fmla="*/ 42 w 205"/>
              <a:gd name="T43" fmla="*/ 241 h 292"/>
              <a:gd name="T44" fmla="*/ 15 w 205"/>
              <a:gd name="T45" fmla="*/ 280 h 292"/>
              <a:gd name="T46" fmla="*/ 41 w 205"/>
              <a:gd name="T47" fmla="*/ 289 h 292"/>
              <a:gd name="T48" fmla="*/ 72 w 205"/>
              <a:gd name="T49" fmla="*/ 292 h 292"/>
              <a:gd name="T50" fmla="*/ 110 w 205"/>
              <a:gd name="T51" fmla="*/ 287 h 292"/>
              <a:gd name="T52" fmla="*/ 141 w 205"/>
              <a:gd name="T53" fmla="*/ 271 h 292"/>
              <a:gd name="T54" fmla="*/ 166 w 205"/>
              <a:gd name="T55" fmla="*/ 250 h 292"/>
              <a:gd name="T56" fmla="*/ 185 w 205"/>
              <a:gd name="T57" fmla="*/ 222 h 292"/>
              <a:gd name="T58" fmla="*/ 197 w 205"/>
              <a:gd name="T59" fmla="*/ 189 h 292"/>
              <a:gd name="T60" fmla="*/ 204 w 205"/>
              <a:gd name="T61" fmla="*/ 155 h 292"/>
              <a:gd name="T62" fmla="*/ 204 w 205"/>
              <a:gd name="T63" fmla="*/ 117 h 292"/>
              <a:gd name="T64" fmla="*/ 197 w 205"/>
              <a:gd name="T65" fmla="*/ 78 h 292"/>
              <a:gd name="T66" fmla="*/ 181 w 205"/>
              <a:gd name="T67" fmla="*/ 46 h 292"/>
              <a:gd name="T68" fmla="*/ 132 w 205"/>
              <a:gd name="T69" fmla="*/ 141 h 292"/>
              <a:gd name="T70" fmla="*/ 106 w 205"/>
              <a:gd name="T71" fmla="*/ 146 h 292"/>
              <a:gd name="T72" fmla="*/ 79 w 205"/>
              <a:gd name="T73" fmla="*/ 141 h 292"/>
              <a:gd name="T74" fmla="*/ 66 w 205"/>
              <a:gd name="T75" fmla="*/ 132 h 292"/>
              <a:gd name="T76" fmla="*/ 53 w 205"/>
              <a:gd name="T77" fmla="*/ 106 h 292"/>
              <a:gd name="T78" fmla="*/ 55 w 205"/>
              <a:gd name="T79" fmla="*/ 76 h 292"/>
              <a:gd name="T80" fmla="*/ 70 w 205"/>
              <a:gd name="T81" fmla="*/ 53 h 292"/>
              <a:gd name="T82" fmla="*/ 96 w 205"/>
              <a:gd name="T83" fmla="*/ 46 h 292"/>
              <a:gd name="T84" fmla="*/ 111 w 205"/>
              <a:gd name="T85" fmla="*/ 49 h 292"/>
              <a:gd name="T86" fmla="*/ 126 w 205"/>
              <a:gd name="T87" fmla="*/ 57 h 292"/>
              <a:gd name="T88" fmla="*/ 142 w 205"/>
              <a:gd name="T89" fmla="*/ 76 h 292"/>
              <a:gd name="T90" fmla="*/ 151 w 205"/>
              <a:gd name="T91" fmla="*/ 109 h 292"/>
              <a:gd name="T92" fmla="*/ 145 w 205"/>
              <a:gd name="T93" fmla="*/ 13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5" h="292">
                <a:moveTo>
                  <a:pt x="174" y="36"/>
                </a:moveTo>
                <a:lnTo>
                  <a:pt x="165" y="27"/>
                </a:lnTo>
                <a:lnTo>
                  <a:pt x="158" y="20"/>
                </a:lnTo>
                <a:lnTo>
                  <a:pt x="148" y="14"/>
                </a:lnTo>
                <a:lnTo>
                  <a:pt x="138" y="9"/>
                </a:lnTo>
                <a:lnTo>
                  <a:pt x="128" y="5"/>
                </a:lnTo>
                <a:lnTo>
                  <a:pt x="118" y="3"/>
                </a:lnTo>
                <a:lnTo>
                  <a:pt x="107" y="0"/>
                </a:lnTo>
                <a:lnTo>
                  <a:pt x="96" y="0"/>
                </a:lnTo>
                <a:lnTo>
                  <a:pt x="85" y="0"/>
                </a:lnTo>
                <a:lnTo>
                  <a:pt x="75" y="2"/>
                </a:lnTo>
                <a:lnTo>
                  <a:pt x="67" y="4"/>
                </a:lnTo>
                <a:lnTo>
                  <a:pt x="58" y="7"/>
                </a:lnTo>
                <a:lnTo>
                  <a:pt x="50" y="11"/>
                </a:lnTo>
                <a:lnTo>
                  <a:pt x="41" y="16"/>
                </a:lnTo>
                <a:lnTo>
                  <a:pt x="33" y="21"/>
                </a:lnTo>
                <a:lnTo>
                  <a:pt x="27" y="27"/>
                </a:lnTo>
                <a:lnTo>
                  <a:pt x="20" y="35"/>
                </a:lnTo>
                <a:lnTo>
                  <a:pt x="15" y="43"/>
                </a:lnTo>
                <a:lnTo>
                  <a:pt x="10" y="50"/>
                </a:lnTo>
                <a:lnTo>
                  <a:pt x="6" y="59"/>
                </a:lnTo>
                <a:lnTo>
                  <a:pt x="3" y="67"/>
                </a:lnTo>
                <a:lnTo>
                  <a:pt x="1" y="76"/>
                </a:lnTo>
                <a:lnTo>
                  <a:pt x="0" y="86"/>
                </a:lnTo>
                <a:lnTo>
                  <a:pt x="0" y="95"/>
                </a:lnTo>
                <a:lnTo>
                  <a:pt x="0" y="105"/>
                </a:lnTo>
                <a:lnTo>
                  <a:pt x="1" y="114"/>
                </a:lnTo>
                <a:lnTo>
                  <a:pt x="3" y="122"/>
                </a:lnTo>
                <a:lnTo>
                  <a:pt x="5" y="131"/>
                </a:lnTo>
                <a:lnTo>
                  <a:pt x="10" y="139"/>
                </a:lnTo>
                <a:lnTo>
                  <a:pt x="14" y="147"/>
                </a:lnTo>
                <a:lnTo>
                  <a:pt x="19" y="154"/>
                </a:lnTo>
                <a:lnTo>
                  <a:pt x="25" y="161"/>
                </a:lnTo>
                <a:lnTo>
                  <a:pt x="31" y="168"/>
                </a:lnTo>
                <a:lnTo>
                  <a:pt x="39" y="173"/>
                </a:lnTo>
                <a:lnTo>
                  <a:pt x="46" y="178"/>
                </a:lnTo>
                <a:lnTo>
                  <a:pt x="54" y="182"/>
                </a:lnTo>
                <a:lnTo>
                  <a:pt x="62" y="184"/>
                </a:lnTo>
                <a:lnTo>
                  <a:pt x="71" y="186"/>
                </a:lnTo>
                <a:lnTo>
                  <a:pt x="81" y="188"/>
                </a:lnTo>
                <a:lnTo>
                  <a:pt x="91" y="188"/>
                </a:lnTo>
                <a:lnTo>
                  <a:pt x="99" y="188"/>
                </a:lnTo>
                <a:lnTo>
                  <a:pt x="107" y="187"/>
                </a:lnTo>
                <a:lnTo>
                  <a:pt x="115" y="185"/>
                </a:lnTo>
                <a:lnTo>
                  <a:pt x="123" y="183"/>
                </a:lnTo>
                <a:lnTo>
                  <a:pt x="131" y="180"/>
                </a:lnTo>
                <a:lnTo>
                  <a:pt x="136" y="176"/>
                </a:lnTo>
                <a:lnTo>
                  <a:pt x="141" y="173"/>
                </a:lnTo>
                <a:lnTo>
                  <a:pt x="147" y="169"/>
                </a:lnTo>
                <a:lnTo>
                  <a:pt x="147" y="169"/>
                </a:lnTo>
                <a:lnTo>
                  <a:pt x="143" y="185"/>
                </a:lnTo>
                <a:lnTo>
                  <a:pt x="138" y="199"/>
                </a:lnTo>
                <a:lnTo>
                  <a:pt x="131" y="212"/>
                </a:lnTo>
                <a:lnTo>
                  <a:pt x="122" y="224"/>
                </a:lnTo>
                <a:lnTo>
                  <a:pt x="116" y="229"/>
                </a:lnTo>
                <a:lnTo>
                  <a:pt x="111" y="234"/>
                </a:lnTo>
                <a:lnTo>
                  <a:pt x="106" y="238"/>
                </a:lnTo>
                <a:lnTo>
                  <a:pt x="99" y="241"/>
                </a:lnTo>
                <a:lnTo>
                  <a:pt x="93" y="243"/>
                </a:lnTo>
                <a:lnTo>
                  <a:pt x="85" y="246"/>
                </a:lnTo>
                <a:lnTo>
                  <a:pt x="79" y="247"/>
                </a:lnTo>
                <a:lnTo>
                  <a:pt x="70" y="247"/>
                </a:lnTo>
                <a:lnTo>
                  <a:pt x="64" y="247"/>
                </a:lnTo>
                <a:lnTo>
                  <a:pt x="56" y="246"/>
                </a:lnTo>
                <a:lnTo>
                  <a:pt x="50" y="243"/>
                </a:lnTo>
                <a:lnTo>
                  <a:pt x="42" y="241"/>
                </a:lnTo>
                <a:lnTo>
                  <a:pt x="35" y="240"/>
                </a:lnTo>
                <a:lnTo>
                  <a:pt x="30" y="237"/>
                </a:lnTo>
                <a:lnTo>
                  <a:pt x="15" y="280"/>
                </a:lnTo>
                <a:lnTo>
                  <a:pt x="23" y="283"/>
                </a:lnTo>
                <a:lnTo>
                  <a:pt x="31" y="287"/>
                </a:lnTo>
                <a:lnTo>
                  <a:pt x="41" y="289"/>
                </a:lnTo>
                <a:lnTo>
                  <a:pt x="51" y="291"/>
                </a:lnTo>
                <a:lnTo>
                  <a:pt x="61" y="292"/>
                </a:lnTo>
                <a:lnTo>
                  <a:pt x="72" y="292"/>
                </a:lnTo>
                <a:lnTo>
                  <a:pt x="85" y="292"/>
                </a:lnTo>
                <a:lnTo>
                  <a:pt x="98" y="290"/>
                </a:lnTo>
                <a:lnTo>
                  <a:pt x="110" y="287"/>
                </a:lnTo>
                <a:lnTo>
                  <a:pt x="121" y="283"/>
                </a:lnTo>
                <a:lnTo>
                  <a:pt x="132" y="278"/>
                </a:lnTo>
                <a:lnTo>
                  <a:pt x="141" y="271"/>
                </a:lnTo>
                <a:lnTo>
                  <a:pt x="150" y="265"/>
                </a:lnTo>
                <a:lnTo>
                  <a:pt x="159" y="257"/>
                </a:lnTo>
                <a:lnTo>
                  <a:pt x="166" y="250"/>
                </a:lnTo>
                <a:lnTo>
                  <a:pt x="173" y="241"/>
                </a:lnTo>
                <a:lnTo>
                  <a:pt x="179" y="231"/>
                </a:lnTo>
                <a:lnTo>
                  <a:pt x="185" y="222"/>
                </a:lnTo>
                <a:lnTo>
                  <a:pt x="189" y="211"/>
                </a:lnTo>
                <a:lnTo>
                  <a:pt x="193" y="200"/>
                </a:lnTo>
                <a:lnTo>
                  <a:pt x="197" y="189"/>
                </a:lnTo>
                <a:lnTo>
                  <a:pt x="200" y="179"/>
                </a:lnTo>
                <a:lnTo>
                  <a:pt x="202" y="167"/>
                </a:lnTo>
                <a:lnTo>
                  <a:pt x="204" y="155"/>
                </a:lnTo>
                <a:lnTo>
                  <a:pt x="205" y="144"/>
                </a:lnTo>
                <a:lnTo>
                  <a:pt x="205" y="132"/>
                </a:lnTo>
                <a:lnTo>
                  <a:pt x="204" y="117"/>
                </a:lnTo>
                <a:lnTo>
                  <a:pt x="203" y="103"/>
                </a:lnTo>
                <a:lnTo>
                  <a:pt x="201" y="90"/>
                </a:lnTo>
                <a:lnTo>
                  <a:pt x="197" y="78"/>
                </a:lnTo>
                <a:lnTo>
                  <a:pt x="192" y="66"/>
                </a:lnTo>
                <a:lnTo>
                  <a:pt x="188" y="55"/>
                </a:lnTo>
                <a:lnTo>
                  <a:pt x="181" y="46"/>
                </a:lnTo>
                <a:lnTo>
                  <a:pt x="174" y="36"/>
                </a:lnTo>
                <a:close/>
                <a:moveTo>
                  <a:pt x="138" y="135"/>
                </a:moveTo>
                <a:lnTo>
                  <a:pt x="132" y="141"/>
                </a:lnTo>
                <a:lnTo>
                  <a:pt x="123" y="144"/>
                </a:lnTo>
                <a:lnTo>
                  <a:pt x="115" y="145"/>
                </a:lnTo>
                <a:lnTo>
                  <a:pt x="106" y="146"/>
                </a:lnTo>
                <a:lnTo>
                  <a:pt x="94" y="145"/>
                </a:lnTo>
                <a:lnTo>
                  <a:pt x="83" y="143"/>
                </a:lnTo>
                <a:lnTo>
                  <a:pt x="79" y="141"/>
                </a:lnTo>
                <a:lnTo>
                  <a:pt x="73" y="138"/>
                </a:lnTo>
                <a:lnTo>
                  <a:pt x="70" y="135"/>
                </a:lnTo>
                <a:lnTo>
                  <a:pt x="66" y="132"/>
                </a:lnTo>
                <a:lnTo>
                  <a:pt x="60" y="124"/>
                </a:lnTo>
                <a:lnTo>
                  <a:pt x="56" y="115"/>
                </a:lnTo>
                <a:lnTo>
                  <a:pt x="53" y="106"/>
                </a:lnTo>
                <a:lnTo>
                  <a:pt x="52" y="95"/>
                </a:lnTo>
                <a:lnTo>
                  <a:pt x="53" y="85"/>
                </a:lnTo>
                <a:lnTo>
                  <a:pt x="55" y="76"/>
                </a:lnTo>
                <a:lnTo>
                  <a:pt x="59" y="67"/>
                </a:lnTo>
                <a:lnTo>
                  <a:pt x="64" y="60"/>
                </a:lnTo>
                <a:lnTo>
                  <a:pt x="70" y="53"/>
                </a:lnTo>
                <a:lnTo>
                  <a:pt x="78" y="49"/>
                </a:lnTo>
                <a:lnTo>
                  <a:pt x="86" y="47"/>
                </a:lnTo>
                <a:lnTo>
                  <a:pt x="96" y="46"/>
                </a:lnTo>
                <a:lnTo>
                  <a:pt x="101" y="46"/>
                </a:lnTo>
                <a:lnTo>
                  <a:pt x="107" y="47"/>
                </a:lnTo>
                <a:lnTo>
                  <a:pt x="111" y="49"/>
                </a:lnTo>
                <a:lnTo>
                  <a:pt x="116" y="51"/>
                </a:lnTo>
                <a:lnTo>
                  <a:pt x="122" y="53"/>
                </a:lnTo>
                <a:lnTo>
                  <a:pt x="126" y="57"/>
                </a:lnTo>
                <a:lnTo>
                  <a:pt x="131" y="61"/>
                </a:lnTo>
                <a:lnTo>
                  <a:pt x="135" y="66"/>
                </a:lnTo>
                <a:lnTo>
                  <a:pt x="142" y="76"/>
                </a:lnTo>
                <a:lnTo>
                  <a:pt x="148" y="87"/>
                </a:lnTo>
                <a:lnTo>
                  <a:pt x="150" y="99"/>
                </a:lnTo>
                <a:lnTo>
                  <a:pt x="151" y="109"/>
                </a:lnTo>
                <a:lnTo>
                  <a:pt x="151" y="117"/>
                </a:lnTo>
                <a:lnTo>
                  <a:pt x="148" y="125"/>
                </a:lnTo>
                <a:lnTo>
                  <a:pt x="145" y="130"/>
                </a:lnTo>
                <a:lnTo>
                  <a:pt x="138" y="13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1" name="Freeform 114">
            <a:extLst>
              <a:ext uri="{FF2B5EF4-FFF2-40B4-BE49-F238E27FC236}">
                <a16:creationId xmlns:a16="http://schemas.microsoft.com/office/drawing/2014/main" id="{B7079FF3-5717-4E44-AF70-3E54F01EFB8B}"/>
              </a:ext>
            </a:extLst>
          </p:cNvPr>
          <p:cNvSpPr>
            <a:spLocks/>
          </p:cNvSpPr>
          <p:nvPr/>
        </p:nvSpPr>
        <p:spPr bwMode="auto">
          <a:xfrm>
            <a:off x="20475501" y="3551668"/>
            <a:ext cx="570088" cy="324512"/>
          </a:xfrm>
          <a:custGeom>
            <a:avLst/>
            <a:gdLst>
              <a:gd name="T0" fmla="*/ 382 w 390"/>
              <a:gd name="T1" fmla="*/ 7 h 220"/>
              <a:gd name="T2" fmla="*/ 379 w 390"/>
              <a:gd name="T3" fmla="*/ 5 h 220"/>
              <a:gd name="T4" fmla="*/ 374 w 390"/>
              <a:gd name="T5" fmla="*/ 2 h 220"/>
              <a:gd name="T6" fmla="*/ 370 w 390"/>
              <a:gd name="T7" fmla="*/ 0 h 220"/>
              <a:gd name="T8" fmla="*/ 365 w 390"/>
              <a:gd name="T9" fmla="*/ 0 h 220"/>
              <a:gd name="T10" fmla="*/ 25 w 390"/>
              <a:gd name="T11" fmla="*/ 0 h 220"/>
              <a:gd name="T12" fmla="*/ 19 w 390"/>
              <a:gd name="T13" fmla="*/ 0 h 220"/>
              <a:gd name="T14" fmla="*/ 15 w 390"/>
              <a:gd name="T15" fmla="*/ 2 h 220"/>
              <a:gd name="T16" fmla="*/ 11 w 390"/>
              <a:gd name="T17" fmla="*/ 5 h 220"/>
              <a:gd name="T18" fmla="*/ 7 w 390"/>
              <a:gd name="T19" fmla="*/ 7 h 220"/>
              <a:gd name="T20" fmla="*/ 4 w 390"/>
              <a:gd name="T21" fmla="*/ 11 h 220"/>
              <a:gd name="T22" fmla="*/ 2 w 390"/>
              <a:gd name="T23" fmla="*/ 16 h 220"/>
              <a:gd name="T24" fmla="*/ 0 w 390"/>
              <a:gd name="T25" fmla="*/ 20 h 220"/>
              <a:gd name="T26" fmla="*/ 0 w 390"/>
              <a:gd name="T27" fmla="*/ 24 h 220"/>
              <a:gd name="T28" fmla="*/ 0 w 390"/>
              <a:gd name="T29" fmla="*/ 30 h 220"/>
              <a:gd name="T30" fmla="*/ 2 w 390"/>
              <a:gd name="T31" fmla="*/ 34 h 220"/>
              <a:gd name="T32" fmla="*/ 4 w 390"/>
              <a:gd name="T33" fmla="*/ 38 h 220"/>
              <a:gd name="T34" fmla="*/ 7 w 390"/>
              <a:gd name="T35" fmla="*/ 42 h 220"/>
              <a:gd name="T36" fmla="*/ 177 w 390"/>
              <a:gd name="T37" fmla="*/ 212 h 220"/>
              <a:gd name="T38" fmla="*/ 181 w 390"/>
              <a:gd name="T39" fmla="*/ 215 h 220"/>
              <a:gd name="T40" fmla="*/ 185 w 390"/>
              <a:gd name="T41" fmla="*/ 218 h 220"/>
              <a:gd name="T42" fmla="*/ 190 w 390"/>
              <a:gd name="T43" fmla="*/ 219 h 220"/>
              <a:gd name="T44" fmla="*/ 194 w 390"/>
              <a:gd name="T45" fmla="*/ 220 h 220"/>
              <a:gd name="T46" fmla="*/ 200 w 390"/>
              <a:gd name="T47" fmla="*/ 219 h 220"/>
              <a:gd name="T48" fmla="*/ 204 w 390"/>
              <a:gd name="T49" fmla="*/ 218 h 220"/>
              <a:gd name="T50" fmla="*/ 208 w 390"/>
              <a:gd name="T51" fmla="*/ 215 h 220"/>
              <a:gd name="T52" fmla="*/ 211 w 390"/>
              <a:gd name="T53" fmla="*/ 212 h 220"/>
              <a:gd name="T54" fmla="*/ 382 w 390"/>
              <a:gd name="T55" fmla="*/ 42 h 220"/>
              <a:gd name="T56" fmla="*/ 385 w 390"/>
              <a:gd name="T57" fmla="*/ 38 h 220"/>
              <a:gd name="T58" fmla="*/ 387 w 390"/>
              <a:gd name="T59" fmla="*/ 34 h 220"/>
              <a:gd name="T60" fmla="*/ 389 w 390"/>
              <a:gd name="T61" fmla="*/ 30 h 220"/>
              <a:gd name="T62" fmla="*/ 390 w 390"/>
              <a:gd name="T63" fmla="*/ 24 h 220"/>
              <a:gd name="T64" fmla="*/ 389 w 390"/>
              <a:gd name="T65" fmla="*/ 20 h 220"/>
              <a:gd name="T66" fmla="*/ 387 w 390"/>
              <a:gd name="T67" fmla="*/ 16 h 220"/>
              <a:gd name="T68" fmla="*/ 385 w 390"/>
              <a:gd name="T69" fmla="*/ 11 h 220"/>
              <a:gd name="T70" fmla="*/ 382 w 390"/>
              <a:gd name="T71" fmla="*/ 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0" h="220">
                <a:moveTo>
                  <a:pt x="382" y="7"/>
                </a:moveTo>
                <a:lnTo>
                  <a:pt x="379" y="5"/>
                </a:lnTo>
                <a:lnTo>
                  <a:pt x="374" y="2"/>
                </a:lnTo>
                <a:lnTo>
                  <a:pt x="370" y="0"/>
                </a:lnTo>
                <a:lnTo>
                  <a:pt x="365" y="0"/>
                </a:lnTo>
                <a:lnTo>
                  <a:pt x="25" y="0"/>
                </a:lnTo>
                <a:lnTo>
                  <a:pt x="19" y="0"/>
                </a:lnTo>
                <a:lnTo>
                  <a:pt x="15" y="2"/>
                </a:lnTo>
                <a:lnTo>
                  <a:pt x="11" y="5"/>
                </a:lnTo>
                <a:lnTo>
                  <a:pt x="7" y="7"/>
                </a:lnTo>
                <a:lnTo>
                  <a:pt x="4" y="11"/>
                </a:lnTo>
                <a:lnTo>
                  <a:pt x="2" y="16"/>
                </a:lnTo>
                <a:lnTo>
                  <a:pt x="0" y="20"/>
                </a:lnTo>
                <a:lnTo>
                  <a:pt x="0" y="24"/>
                </a:lnTo>
                <a:lnTo>
                  <a:pt x="0" y="30"/>
                </a:lnTo>
                <a:lnTo>
                  <a:pt x="2" y="34"/>
                </a:lnTo>
                <a:lnTo>
                  <a:pt x="4" y="38"/>
                </a:lnTo>
                <a:lnTo>
                  <a:pt x="7" y="42"/>
                </a:lnTo>
                <a:lnTo>
                  <a:pt x="177" y="212"/>
                </a:lnTo>
                <a:lnTo>
                  <a:pt x="181" y="215"/>
                </a:lnTo>
                <a:lnTo>
                  <a:pt x="185" y="218"/>
                </a:lnTo>
                <a:lnTo>
                  <a:pt x="190" y="219"/>
                </a:lnTo>
                <a:lnTo>
                  <a:pt x="194" y="220"/>
                </a:lnTo>
                <a:lnTo>
                  <a:pt x="200" y="219"/>
                </a:lnTo>
                <a:lnTo>
                  <a:pt x="204" y="218"/>
                </a:lnTo>
                <a:lnTo>
                  <a:pt x="208" y="215"/>
                </a:lnTo>
                <a:lnTo>
                  <a:pt x="211" y="212"/>
                </a:lnTo>
                <a:lnTo>
                  <a:pt x="382" y="42"/>
                </a:lnTo>
                <a:lnTo>
                  <a:pt x="385" y="38"/>
                </a:lnTo>
                <a:lnTo>
                  <a:pt x="387" y="34"/>
                </a:lnTo>
                <a:lnTo>
                  <a:pt x="389" y="30"/>
                </a:lnTo>
                <a:lnTo>
                  <a:pt x="390" y="24"/>
                </a:lnTo>
                <a:lnTo>
                  <a:pt x="389" y="20"/>
                </a:lnTo>
                <a:lnTo>
                  <a:pt x="387" y="16"/>
                </a:lnTo>
                <a:lnTo>
                  <a:pt x="385" y="11"/>
                </a:lnTo>
                <a:lnTo>
                  <a:pt x="382" y="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2" name="Freeform 115">
            <a:extLst>
              <a:ext uri="{FF2B5EF4-FFF2-40B4-BE49-F238E27FC236}">
                <a16:creationId xmlns:a16="http://schemas.microsoft.com/office/drawing/2014/main" id="{10F8C22A-6D69-3C4D-AFAA-8B2B0F3CA2AE}"/>
              </a:ext>
            </a:extLst>
          </p:cNvPr>
          <p:cNvSpPr>
            <a:spLocks/>
          </p:cNvSpPr>
          <p:nvPr/>
        </p:nvSpPr>
        <p:spPr bwMode="auto">
          <a:xfrm>
            <a:off x="22391875" y="3213997"/>
            <a:ext cx="390293" cy="999847"/>
          </a:xfrm>
          <a:custGeom>
            <a:avLst/>
            <a:gdLst>
              <a:gd name="T0" fmla="*/ 256 w 268"/>
              <a:gd name="T1" fmla="*/ 536 h 682"/>
              <a:gd name="T2" fmla="*/ 182 w 268"/>
              <a:gd name="T3" fmla="*/ 536 h 682"/>
              <a:gd name="T4" fmla="*/ 182 w 268"/>
              <a:gd name="T5" fmla="*/ 12 h 682"/>
              <a:gd name="T6" fmla="*/ 181 w 268"/>
              <a:gd name="T7" fmla="*/ 7 h 682"/>
              <a:gd name="T8" fmla="*/ 179 w 268"/>
              <a:gd name="T9" fmla="*/ 4 h 682"/>
              <a:gd name="T10" fmla="*/ 175 w 268"/>
              <a:gd name="T11" fmla="*/ 0 h 682"/>
              <a:gd name="T12" fmla="*/ 170 w 268"/>
              <a:gd name="T13" fmla="*/ 0 h 682"/>
              <a:gd name="T14" fmla="*/ 97 w 268"/>
              <a:gd name="T15" fmla="*/ 0 h 682"/>
              <a:gd name="T16" fmla="*/ 97 w 268"/>
              <a:gd name="T17" fmla="*/ 0 h 682"/>
              <a:gd name="T18" fmla="*/ 93 w 268"/>
              <a:gd name="T19" fmla="*/ 0 h 682"/>
              <a:gd name="T20" fmla="*/ 88 w 268"/>
              <a:gd name="T21" fmla="*/ 4 h 682"/>
              <a:gd name="T22" fmla="*/ 86 w 268"/>
              <a:gd name="T23" fmla="*/ 7 h 682"/>
              <a:gd name="T24" fmla="*/ 85 w 268"/>
              <a:gd name="T25" fmla="*/ 12 h 682"/>
              <a:gd name="T26" fmla="*/ 85 w 268"/>
              <a:gd name="T27" fmla="*/ 536 h 682"/>
              <a:gd name="T28" fmla="*/ 12 w 268"/>
              <a:gd name="T29" fmla="*/ 536 h 682"/>
              <a:gd name="T30" fmla="*/ 8 w 268"/>
              <a:gd name="T31" fmla="*/ 536 h 682"/>
              <a:gd name="T32" fmla="*/ 5 w 268"/>
              <a:gd name="T33" fmla="*/ 537 h 682"/>
              <a:gd name="T34" fmla="*/ 2 w 268"/>
              <a:gd name="T35" fmla="*/ 540 h 682"/>
              <a:gd name="T36" fmla="*/ 1 w 268"/>
              <a:gd name="T37" fmla="*/ 544 h 682"/>
              <a:gd name="T38" fmla="*/ 0 w 268"/>
              <a:gd name="T39" fmla="*/ 546 h 682"/>
              <a:gd name="T40" fmla="*/ 0 w 268"/>
              <a:gd name="T41" fmla="*/ 548 h 682"/>
              <a:gd name="T42" fmla="*/ 0 w 268"/>
              <a:gd name="T43" fmla="*/ 549 h 682"/>
              <a:gd name="T44" fmla="*/ 1 w 268"/>
              <a:gd name="T45" fmla="*/ 552 h 682"/>
              <a:gd name="T46" fmla="*/ 3 w 268"/>
              <a:gd name="T47" fmla="*/ 557 h 682"/>
              <a:gd name="T48" fmla="*/ 125 w 268"/>
              <a:gd name="T49" fmla="*/ 679 h 682"/>
              <a:gd name="T50" fmla="*/ 129 w 268"/>
              <a:gd name="T51" fmla="*/ 681 h 682"/>
              <a:gd name="T52" fmla="*/ 134 w 268"/>
              <a:gd name="T53" fmla="*/ 682 h 682"/>
              <a:gd name="T54" fmla="*/ 138 w 268"/>
              <a:gd name="T55" fmla="*/ 681 h 682"/>
              <a:gd name="T56" fmla="*/ 142 w 268"/>
              <a:gd name="T57" fmla="*/ 679 h 682"/>
              <a:gd name="T58" fmla="*/ 263 w 268"/>
              <a:gd name="T59" fmla="*/ 557 h 682"/>
              <a:gd name="T60" fmla="*/ 266 w 268"/>
              <a:gd name="T61" fmla="*/ 552 h 682"/>
              <a:gd name="T62" fmla="*/ 268 w 268"/>
              <a:gd name="T63" fmla="*/ 548 h 682"/>
              <a:gd name="T64" fmla="*/ 266 w 268"/>
              <a:gd name="T65" fmla="*/ 542 h 682"/>
              <a:gd name="T66" fmla="*/ 264 w 268"/>
              <a:gd name="T67" fmla="*/ 539 h 682"/>
              <a:gd name="T68" fmla="*/ 260 w 268"/>
              <a:gd name="T69" fmla="*/ 536 h 682"/>
              <a:gd name="T70" fmla="*/ 256 w 268"/>
              <a:gd name="T71" fmla="*/ 536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 h="682">
                <a:moveTo>
                  <a:pt x="256" y="536"/>
                </a:moveTo>
                <a:lnTo>
                  <a:pt x="182" y="536"/>
                </a:lnTo>
                <a:lnTo>
                  <a:pt x="182" y="12"/>
                </a:lnTo>
                <a:lnTo>
                  <a:pt x="181" y="7"/>
                </a:lnTo>
                <a:lnTo>
                  <a:pt x="179" y="4"/>
                </a:lnTo>
                <a:lnTo>
                  <a:pt x="175" y="0"/>
                </a:lnTo>
                <a:lnTo>
                  <a:pt x="170" y="0"/>
                </a:lnTo>
                <a:lnTo>
                  <a:pt x="97" y="0"/>
                </a:lnTo>
                <a:lnTo>
                  <a:pt x="97" y="0"/>
                </a:lnTo>
                <a:lnTo>
                  <a:pt x="93" y="0"/>
                </a:lnTo>
                <a:lnTo>
                  <a:pt x="88" y="4"/>
                </a:lnTo>
                <a:lnTo>
                  <a:pt x="86" y="7"/>
                </a:lnTo>
                <a:lnTo>
                  <a:pt x="85" y="12"/>
                </a:lnTo>
                <a:lnTo>
                  <a:pt x="85" y="536"/>
                </a:lnTo>
                <a:lnTo>
                  <a:pt x="12" y="536"/>
                </a:lnTo>
                <a:lnTo>
                  <a:pt x="8" y="536"/>
                </a:lnTo>
                <a:lnTo>
                  <a:pt x="5" y="537"/>
                </a:lnTo>
                <a:lnTo>
                  <a:pt x="2" y="540"/>
                </a:lnTo>
                <a:lnTo>
                  <a:pt x="1" y="544"/>
                </a:lnTo>
                <a:lnTo>
                  <a:pt x="0" y="546"/>
                </a:lnTo>
                <a:lnTo>
                  <a:pt x="0" y="548"/>
                </a:lnTo>
                <a:lnTo>
                  <a:pt x="0" y="549"/>
                </a:lnTo>
                <a:lnTo>
                  <a:pt x="1" y="552"/>
                </a:lnTo>
                <a:lnTo>
                  <a:pt x="3" y="557"/>
                </a:lnTo>
                <a:lnTo>
                  <a:pt x="125" y="679"/>
                </a:lnTo>
                <a:lnTo>
                  <a:pt x="129" y="681"/>
                </a:lnTo>
                <a:lnTo>
                  <a:pt x="134" y="682"/>
                </a:lnTo>
                <a:lnTo>
                  <a:pt x="138" y="681"/>
                </a:lnTo>
                <a:lnTo>
                  <a:pt x="142" y="679"/>
                </a:lnTo>
                <a:lnTo>
                  <a:pt x="263" y="557"/>
                </a:lnTo>
                <a:lnTo>
                  <a:pt x="266" y="552"/>
                </a:lnTo>
                <a:lnTo>
                  <a:pt x="268" y="548"/>
                </a:lnTo>
                <a:lnTo>
                  <a:pt x="266" y="542"/>
                </a:lnTo>
                <a:lnTo>
                  <a:pt x="264" y="539"/>
                </a:lnTo>
                <a:lnTo>
                  <a:pt x="260" y="536"/>
                </a:lnTo>
                <a:lnTo>
                  <a:pt x="256" y="5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3" name="Freeform 116">
            <a:extLst>
              <a:ext uri="{FF2B5EF4-FFF2-40B4-BE49-F238E27FC236}">
                <a16:creationId xmlns:a16="http://schemas.microsoft.com/office/drawing/2014/main" id="{A125DA6D-2749-EF4F-92FF-69A322F44AE0}"/>
              </a:ext>
            </a:extLst>
          </p:cNvPr>
          <p:cNvSpPr>
            <a:spLocks noEditPoints="1"/>
          </p:cNvSpPr>
          <p:nvPr/>
        </p:nvSpPr>
        <p:spPr bwMode="auto">
          <a:xfrm>
            <a:off x="22869871" y="3784087"/>
            <a:ext cx="425375" cy="429759"/>
          </a:xfrm>
          <a:custGeom>
            <a:avLst/>
            <a:gdLst>
              <a:gd name="T0" fmla="*/ 264 w 291"/>
              <a:gd name="T1" fmla="*/ 253 h 293"/>
              <a:gd name="T2" fmla="*/ 176 w 291"/>
              <a:gd name="T3" fmla="*/ 0 h 293"/>
              <a:gd name="T4" fmla="*/ 115 w 291"/>
              <a:gd name="T5" fmla="*/ 0 h 293"/>
              <a:gd name="T6" fmla="*/ 27 w 291"/>
              <a:gd name="T7" fmla="*/ 253 h 293"/>
              <a:gd name="T8" fmla="*/ 0 w 291"/>
              <a:gd name="T9" fmla="*/ 253 h 293"/>
              <a:gd name="T10" fmla="*/ 0 w 291"/>
              <a:gd name="T11" fmla="*/ 293 h 293"/>
              <a:gd name="T12" fmla="*/ 109 w 291"/>
              <a:gd name="T13" fmla="*/ 293 h 293"/>
              <a:gd name="T14" fmla="*/ 109 w 291"/>
              <a:gd name="T15" fmla="*/ 253 h 293"/>
              <a:gd name="T16" fmla="*/ 81 w 291"/>
              <a:gd name="T17" fmla="*/ 253 h 293"/>
              <a:gd name="T18" fmla="*/ 99 w 291"/>
              <a:gd name="T19" fmla="*/ 198 h 293"/>
              <a:gd name="T20" fmla="*/ 191 w 291"/>
              <a:gd name="T21" fmla="*/ 198 h 293"/>
              <a:gd name="T22" fmla="*/ 210 w 291"/>
              <a:gd name="T23" fmla="*/ 253 h 293"/>
              <a:gd name="T24" fmla="*/ 180 w 291"/>
              <a:gd name="T25" fmla="*/ 253 h 293"/>
              <a:gd name="T26" fmla="*/ 180 w 291"/>
              <a:gd name="T27" fmla="*/ 293 h 293"/>
              <a:gd name="T28" fmla="*/ 291 w 291"/>
              <a:gd name="T29" fmla="*/ 293 h 293"/>
              <a:gd name="T30" fmla="*/ 291 w 291"/>
              <a:gd name="T31" fmla="*/ 253 h 293"/>
              <a:gd name="T32" fmla="*/ 264 w 291"/>
              <a:gd name="T33" fmla="*/ 253 h 293"/>
              <a:gd name="T34" fmla="*/ 111 w 291"/>
              <a:gd name="T35" fmla="*/ 156 h 293"/>
              <a:gd name="T36" fmla="*/ 139 w 291"/>
              <a:gd name="T37" fmla="*/ 72 h 293"/>
              <a:gd name="T38" fmla="*/ 140 w 291"/>
              <a:gd name="T39" fmla="*/ 68 h 293"/>
              <a:gd name="T40" fmla="*/ 143 w 291"/>
              <a:gd name="T41" fmla="*/ 62 h 293"/>
              <a:gd name="T42" fmla="*/ 143 w 291"/>
              <a:gd name="T43" fmla="*/ 57 h 293"/>
              <a:gd name="T44" fmla="*/ 144 w 291"/>
              <a:gd name="T45" fmla="*/ 55 h 293"/>
              <a:gd name="T46" fmla="*/ 145 w 291"/>
              <a:gd name="T47" fmla="*/ 48 h 293"/>
              <a:gd name="T48" fmla="*/ 146 w 291"/>
              <a:gd name="T49" fmla="*/ 48 h 293"/>
              <a:gd name="T50" fmla="*/ 146 w 291"/>
              <a:gd name="T51" fmla="*/ 50 h 293"/>
              <a:gd name="T52" fmla="*/ 147 w 291"/>
              <a:gd name="T53" fmla="*/ 55 h 293"/>
              <a:gd name="T54" fmla="*/ 151 w 291"/>
              <a:gd name="T55" fmla="*/ 72 h 293"/>
              <a:gd name="T56" fmla="*/ 179 w 291"/>
              <a:gd name="T57" fmla="*/ 156 h 293"/>
              <a:gd name="T58" fmla="*/ 111 w 291"/>
              <a:gd name="T59" fmla="*/ 15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1" h="293">
                <a:moveTo>
                  <a:pt x="264" y="253"/>
                </a:moveTo>
                <a:lnTo>
                  <a:pt x="176" y="0"/>
                </a:lnTo>
                <a:lnTo>
                  <a:pt x="115" y="0"/>
                </a:lnTo>
                <a:lnTo>
                  <a:pt x="27" y="253"/>
                </a:lnTo>
                <a:lnTo>
                  <a:pt x="0" y="253"/>
                </a:lnTo>
                <a:lnTo>
                  <a:pt x="0" y="293"/>
                </a:lnTo>
                <a:lnTo>
                  <a:pt x="109" y="293"/>
                </a:lnTo>
                <a:lnTo>
                  <a:pt x="109" y="253"/>
                </a:lnTo>
                <a:lnTo>
                  <a:pt x="81" y="253"/>
                </a:lnTo>
                <a:lnTo>
                  <a:pt x="99" y="198"/>
                </a:lnTo>
                <a:lnTo>
                  <a:pt x="191" y="198"/>
                </a:lnTo>
                <a:lnTo>
                  <a:pt x="210" y="253"/>
                </a:lnTo>
                <a:lnTo>
                  <a:pt x="180" y="253"/>
                </a:lnTo>
                <a:lnTo>
                  <a:pt x="180" y="293"/>
                </a:lnTo>
                <a:lnTo>
                  <a:pt x="291" y="293"/>
                </a:lnTo>
                <a:lnTo>
                  <a:pt x="291" y="253"/>
                </a:lnTo>
                <a:lnTo>
                  <a:pt x="264" y="253"/>
                </a:lnTo>
                <a:close/>
                <a:moveTo>
                  <a:pt x="111" y="156"/>
                </a:moveTo>
                <a:lnTo>
                  <a:pt x="139" y="72"/>
                </a:lnTo>
                <a:lnTo>
                  <a:pt x="140" y="68"/>
                </a:lnTo>
                <a:lnTo>
                  <a:pt x="143" y="62"/>
                </a:lnTo>
                <a:lnTo>
                  <a:pt x="143" y="57"/>
                </a:lnTo>
                <a:lnTo>
                  <a:pt x="144" y="55"/>
                </a:lnTo>
                <a:lnTo>
                  <a:pt x="145" y="48"/>
                </a:lnTo>
                <a:lnTo>
                  <a:pt x="146" y="48"/>
                </a:lnTo>
                <a:lnTo>
                  <a:pt x="146" y="50"/>
                </a:lnTo>
                <a:lnTo>
                  <a:pt x="147" y="55"/>
                </a:lnTo>
                <a:lnTo>
                  <a:pt x="151" y="72"/>
                </a:lnTo>
                <a:lnTo>
                  <a:pt x="179" y="156"/>
                </a:lnTo>
                <a:lnTo>
                  <a:pt x="111" y="15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4" name="Freeform 117">
            <a:extLst>
              <a:ext uri="{FF2B5EF4-FFF2-40B4-BE49-F238E27FC236}">
                <a16:creationId xmlns:a16="http://schemas.microsoft.com/office/drawing/2014/main" id="{C09ED6B9-9308-024D-B3BE-D20308CABBB6}"/>
              </a:ext>
            </a:extLst>
          </p:cNvPr>
          <p:cNvSpPr>
            <a:spLocks/>
          </p:cNvSpPr>
          <p:nvPr/>
        </p:nvSpPr>
        <p:spPr bwMode="auto">
          <a:xfrm>
            <a:off x="22922496" y="3213999"/>
            <a:ext cx="324512" cy="429759"/>
          </a:xfrm>
          <a:custGeom>
            <a:avLst/>
            <a:gdLst>
              <a:gd name="T0" fmla="*/ 221 w 221"/>
              <a:gd name="T1" fmla="*/ 203 h 292"/>
              <a:gd name="T2" fmla="*/ 176 w 221"/>
              <a:gd name="T3" fmla="*/ 203 h 292"/>
              <a:gd name="T4" fmla="*/ 176 w 221"/>
              <a:gd name="T5" fmla="*/ 249 h 292"/>
              <a:gd name="T6" fmla="*/ 81 w 221"/>
              <a:gd name="T7" fmla="*/ 249 h 292"/>
              <a:gd name="T8" fmla="*/ 74 w 221"/>
              <a:gd name="T9" fmla="*/ 249 h 292"/>
              <a:gd name="T10" fmla="*/ 70 w 221"/>
              <a:gd name="T11" fmla="*/ 249 h 292"/>
              <a:gd name="T12" fmla="*/ 64 w 221"/>
              <a:gd name="T13" fmla="*/ 250 h 292"/>
              <a:gd name="T14" fmla="*/ 64 w 221"/>
              <a:gd name="T15" fmla="*/ 249 h 292"/>
              <a:gd name="T16" fmla="*/ 69 w 221"/>
              <a:gd name="T17" fmla="*/ 246 h 292"/>
              <a:gd name="T18" fmla="*/ 73 w 221"/>
              <a:gd name="T19" fmla="*/ 239 h 292"/>
              <a:gd name="T20" fmla="*/ 76 w 221"/>
              <a:gd name="T21" fmla="*/ 236 h 292"/>
              <a:gd name="T22" fmla="*/ 217 w 221"/>
              <a:gd name="T23" fmla="*/ 34 h 292"/>
              <a:gd name="T24" fmla="*/ 217 w 221"/>
              <a:gd name="T25" fmla="*/ 0 h 292"/>
              <a:gd name="T26" fmla="*/ 1 w 221"/>
              <a:gd name="T27" fmla="*/ 0 h 292"/>
              <a:gd name="T28" fmla="*/ 1 w 221"/>
              <a:gd name="T29" fmla="*/ 87 h 292"/>
              <a:gd name="T30" fmla="*/ 47 w 221"/>
              <a:gd name="T31" fmla="*/ 87 h 292"/>
              <a:gd name="T32" fmla="*/ 47 w 221"/>
              <a:gd name="T33" fmla="*/ 44 h 292"/>
              <a:gd name="T34" fmla="*/ 135 w 221"/>
              <a:gd name="T35" fmla="*/ 44 h 292"/>
              <a:gd name="T36" fmla="*/ 141 w 221"/>
              <a:gd name="T37" fmla="*/ 43 h 292"/>
              <a:gd name="T38" fmla="*/ 147 w 221"/>
              <a:gd name="T39" fmla="*/ 43 h 292"/>
              <a:gd name="T40" fmla="*/ 148 w 221"/>
              <a:gd name="T41" fmla="*/ 43 h 292"/>
              <a:gd name="T42" fmla="*/ 150 w 221"/>
              <a:gd name="T43" fmla="*/ 43 h 292"/>
              <a:gd name="T44" fmla="*/ 151 w 221"/>
              <a:gd name="T45" fmla="*/ 41 h 292"/>
              <a:gd name="T46" fmla="*/ 152 w 221"/>
              <a:gd name="T47" fmla="*/ 41 h 292"/>
              <a:gd name="T48" fmla="*/ 152 w 221"/>
              <a:gd name="T49" fmla="*/ 43 h 292"/>
              <a:gd name="T50" fmla="*/ 148 w 221"/>
              <a:gd name="T51" fmla="*/ 47 h 292"/>
              <a:gd name="T52" fmla="*/ 144 w 221"/>
              <a:gd name="T53" fmla="*/ 51 h 292"/>
              <a:gd name="T54" fmla="*/ 140 w 221"/>
              <a:gd name="T55" fmla="*/ 57 h 292"/>
              <a:gd name="T56" fmla="*/ 0 w 221"/>
              <a:gd name="T57" fmla="*/ 257 h 292"/>
              <a:gd name="T58" fmla="*/ 0 w 221"/>
              <a:gd name="T59" fmla="*/ 292 h 292"/>
              <a:gd name="T60" fmla="*/ 221 w 221"/>
              <a:gd name="T61" fmla="*/ 292 h 292"/>
              <a:gd name="T62" fmla="*/ 221 w 221"/>
              <a:gd name="T63" fmla="*/ 203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1" h="292">
                <a:moveTo>
                  <a:pt x="221" y="203"/>
                </a:moveTo>
                <a:lnTo>
                  <a:pt x="176" y="203"/>
                </a:lnTo>
                <a:lnTo>
                  <a:pt x="176" y="249"/>
                </a:lnTo>
                <a:lnTo>
                  <a:pt x="81" y="249"/>
                </a:lnTo>
                <a:lnTo>
                  <a:pt x="74" y="249"/>
                </a:lnTo>
                <a:lnTo>
                  <a:pt x="70" y="249"/>
                </a:lnTo>
                <a:lnTo>
                  <a:pt x="64" y="250"/>
                </a:lnTo>
                <a:lnTo>
                  <a:pt x="64" y="249"/>
                </a:lnTo>
                <a:lnTo>
                  <a:pt x="69" y="246"/>
                </a:lnTo>
                <a:lnTo>
                  <a:pt x="73" y="239"/>
                </a:lnTo>
                <a:lnTo>
                  <a:pt x="76" y="236"/>
                </a:lnTo>
                <a:lnTo>
                  <a:pt x="217" y="34"/>
                </a:lnTo>
                <a:lnTo>
                  <a:pt x="217" y="0"/>
                </a:lnTo>
                <a:lnTo>
                  <a:pt x="1" y="0"/>
                </a:lnTo>
                <a:lnTo>
                  <a:pt x="1" y="87"/>
                </a:lnTo>
                <a:lnTo>
                  <a:pt x="47" y="87"/>
                </a:lnTo>
                <a:lnTo>
                  <a:pt x="47" y="44"/>
                </a:lnTo>
                <a:lnTo>
                  <a:pt x="135" y="44"/>
                </a:lnTo>
                <a:lnTo>
                  <a:pt x="141" y="43"/>
                </a:lnTo>
                <a:lnTo>
                  <a:pt x="147" y="43"/>
                </a:lnTo>
                <a:lnTo>
                  <a:pt x="148" y="43"/>
                </a:lnTo>
                <a:lnTo>
                  <a:pt x="150" y="43"/>
                </a:lnTo>
                <a:lnTo>
                  <a:pt x="151" y="41"/>
                </a:lnTo>
                <a:lnTo>
                  <a:pt x="152" y="41"/>
                </a:lnTo>
                <a:lnTo>
                  <a:pt x="152" y="43"/>
                </a:lnTo>
                <a:lnTo>
                  <a:pt x="148" y="47"/>
                </a:lnTo>
                <a:lnTo>
                  <a:pt x="144" y="51"/>
                </a:lnTo>
                <a:lnTo>
                  <a:pt x="140" y="57"/>
                </a:lnTo>
                <a:lnTo>
                  <a:pt x="0" y="257"/>
                </a:lnTo>
                <a:lnTo>
                  <a:pt x="0" y="292"/>
                </a:lnTo>
                <a:lnTo>
                  <a:pt x="221" y="292"/>
                </a:lnTo>
                <a:lnTo>
                  <a:pt x="221" y="20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5" name="Freeform 118">
            <a:extLst>
              <a:ext uri="{FF2B5EF4-FFF2-40B4-BE49-F238E27FC236}">
                <a16:creationId xmlns:a16="http://schemas.microsoft.com/office/drawing/2014/main" id="{14942D34-C04D-A94E-AF22-F679269DD60E}"/>
              </a:ext>
            </a:extLst>
          </p:cNvPr>
          <p:cNvSpPr>
            <a:spLocks/>
          </p:cNvSpPr>
          <p:nvPr/>
        </p:nvSpPr>
        <p:spPr bwMode="auto">
          <a:xfrm>
            <a:off x="18265311" y="3551668"/>
            <a:ext cx="565704" cy="324512"/>
          </a:xfrm>
          <a:custGeom>
            <a:avLst/>
            <a:gdLst>
              <a:gd name="T0" fmla="*/ 382 w 389"/>
              <a:gd name="T1" fmla="*/ 178 h 220"/>
              <a:gd name="T2" fmla="*/ 211 w 389"/>
              <a:gd name="T3" fmla="*/ 7 h 220"/>
              <a:gd name="T4" fmla="*/ 208 w 389"/>
              <a:gd name="T5" fmla="*/ 5 h 220"/>
              <a:gd name="T6" fmla="*/ 204 w 389"/>
              <a:gd name="T7" fmla="*/ 2 h 220"/>
              <a:gd name="T8" fmla="*/ 199 w 389"/>
              <a:gd name="T9" fmla="*/ 0 h 220"/>
              <a:gd name="T10" fmla="*/ 194 w 389"/>
              <a:gd name="T11" fmla="*/ 0 h 220"/>
              <a:gd name="T12" fmla="*/ 190 w 389"/>
              <a:gd name="T13" fmla="*/ 0 h 220"/>
              <a:gd name="T14" fmla="*/ 185 w 389"/>
              <a:gd name="T15" fmla="*/ 2 h 220"/>
              <a:gd name="T16" fmla="*/ 181 w 389"/>
              <a:gd name="T17" fmla="*/ 5 h 220"/>
              <a:gd name="T18" fmla="*/ 177 w 389"/>
              <a:gd name="T19" fmla="*/ 7 h 220"/>
              <a:gd name="T20" fmla="*/ 7 w 389"/>
              <a:gd name="T21" fmla="*/ 178 h 220"/>
              <a:gd name="T22" fmla="*/ 4 w 389"/>
              <a:gd name="T23" fmla="*/ 182 h 220"/>
              <a:gd name="T24" fmla="*/ 2 w 389"/>
              <a:gd name="T25" fmla="*/ 186 h 220"/>
              <a:gd name="T26" fmla="*/ 0 w 389"/>
              <a:gd name="T27" fmla="*/ 191 h 220"/>
              <a:gd name="T28" fmla="*/ 0 w 389"/>
              <a:gd name="T29" fmla="*/ 195 h 220"/>
              <a:gd name="T30" fmla="*/ 0 w 389"/>
              <a:gd name="T31" fmla="*/ 200 h 220"/>
              <a:gd name="T32" fmla="*/ 2 w 389"/>
              <a:gd name="T33" fmla="*/ 205 h 220"/>
              <a:gd name="T34" fmla="*/ 4 w 389"/>
              <a:gd name="T35" fmla="*/ 209 h 220"/>
              <a:gd name="T36" fmla="*/ 7 w 389"/>
              <a:gd name="T37" fmla="*/ 212 h 220"/>
              <a:gd name="T38" fmla="*/ 10 w 389"/>
              <a:gd name="T39" fmla="*/ 215 h 220"/>
              <a:gd name="T40" fmla="*/ 15 w 389"/>
              <a:gd name="T41" fmla="*/ 218 h 220"/>
              <a:gd name="T42" fmla="*/ 19 w 389"/>
              <a:gd name="T43" fmla="*/ 219 h 220"/>
              <a:gd name="T44" fmla="*/ 23 w 389"/>
              <a:gd name="T45" fmla="*/ 220 h 220"/>
              <a:gd name="T46" fmla="*/ 365 w 389"/>
              <a:gd name="T47" fmla="*/ 220 h 220"/>
              <a:gd name="T48" fmla="*/ 370 w 389"/>
              <a:gd name="T49" fmla="*/ 219 h 220"/>
              <a:gd name="T50" fmla="*/ 374 w 389"/>
              <a:gd name="T51" fmla="*/ 218 h 220"/>
              <a:gd name="T52" fmla="*/ 378 w 389"/>
              <a:gd name="T53" fmla="*/ 215 h 220"/>
              <a:gd name="T54" fmla="*/ 382 w 389"/>
              <a:gd name="T55" fmla="*/ 212 h 220"/>
              <a:gd name="T56" fmla="*/ 385 w 389"/>
              <a:gd name="T57" fmla="*/ 209 h 220"/>
              <a:gd name="T58" fmla="*/ 387 w 389"/>
              <a:gd name="T59" fmla="*/ 205 h 220"/>
              <a:gd name="T60" fmla="*/ 388 w 389"/>
              <a:gd name="T61" fmla="*/ 200 h 220"/>
              <a:gd name="T62" fmla="*/ 389 w 389"/>
              <a:gd name="T63" fmla="*/ 195 h 220"/>
              <a:gd name="T64" fmla="*/ 388 w 389"/>
              <a:gd name="T65" fmla="*/ 191 h 220"/>
              <a:gd name="T66" fmla="*/ 387 w 389"/>
              <a:gd name="T67" fmla="*/ 186 h 220"/>
              <a:gd name="T68" fmla="*/ 385 w 389"/>
              <a:gd name="T69" fmla="*/ 182 h 220"/>
              <a:gd name="T70" fmla="*/ 382 w 389"/>
              <a:gd name="T71" fmla="*/ 17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89" h="220">
                <a:moveTo>
                  <a:pt x="382" y="178"/>
                </a:moveTo>
                <a:lnTo>
                  <a:pt x="211" y="7"/>
                </a:lnTo>
                <a:lnTo>
                  <a:pt x="208" y="5"/>
                </a:lnTo>
                <a:lnTo>
                  <a:pt x="204" y="2"/>
                </a:lnTo>
                <a:lnTo>
                  <a:pt x="199" y="0"/>
                </a:lnTo>
                <a:lnTo>
                  <a:pt x="194" y="0"/>
                </a:lnTo>
                <a:lnTo>
                  <a:pt x="190" y="0"/>
                </a:lnTo>
                <a:lnTo>
                  <a:pt x="185" y="2"/>
                </a:lnTo>
                <a:lnTo>
                  <a:pt x="181" y="5"/>
                </a:lnTo>
                <a:lnTo>
                  <a:pt x="177" y="7"/>
                </a:lnTo>
                <a:lnTo>
                  <a:pt x="7" y="178"/>
                </a:lnTo>
                <a:lnTo>
                  <a:pt x="4" y="182"/>
                </a:lnTo>
                <a:lnTo>
                  <a:pt x="2" y="186"/>
                </a:lnTo>
                <a:lnTo>
                  <a:pt x="0" y="191"/>
                </a:lnTo>
                <a:lnTo>
                  <a:pt x="0" y="195"/>
                </a:lnTo>
                <a:lnTo>
                  <a:pt x="0" y="200"/>
                </a:lnTo>
                <a:lnTo>
                  <a:pt x="2" y="205"/>
                </a:lnTo>
                <a:lnTo>
                  <a:pt x="4" y="209"/>
                </a:lnTo>
                <a:lnTo>
                  <a:pt x="7" y="212"/>
                </a:lnTo>
                <a:lnTo>
                  <a:pt x="10" y="215"/>
                </a:lnTo>
                <a:lnTo>
                  <a:pt x="15" y="218"/>
                </a:lnTo>
                <a:lnTo>
                  <a:pt x="19" y="219"/>
                </a:lnTo>
                <a:lnTo>
                  <a:pt x="23" y="220"/>
                </a:lnTo>
                <a:lnTo>
                  <a:pt x="365" y="220"/>
                </a:lnTo>
                <a:lnTo>
                  <a:pt x="370" y="219"/>
                </a:lnTo>
                <a:lnTo>
                  <a:pt x="374" y="218"/>
                </a:lnTo>
                <a:lnTo>
                  <a:pt x="378" y="215"/>
                </a:lnTo>
                <a:lnTo>
                  <a:pt x="382" y="212"/>
                </a:lnTo>
                <a:lnTo>
                  <a:pt x="385" y="209"/>
                </a:lnTo>
                <a:lnTo>
                  <a:pt x="387" y="205"/>
                </a:lnTo>
                <a:lnTo>
                  <a:pt x="388" y="200"/>
                </a:lnTo>
                <a:lnTo>
                  <a:pt x="389" y="195"/>
                </a:lnTo>
                <a:lnTo>
                  <a:pt x="388" y="191"/>
                </a:lnTo>
                <a:lnTo>
                  <a:pt x="387" y="186"/>
                </a:lnTo>
                <a:lnTo>
                  <a:pt x="385" y="182"/>
                </a:lnTo>
                <a:lnTo>
                  <a:pt x="382" y="178"/>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6" name="Freeform 119">
            <a:extLst>
              <a:ext uri="{FF2B5EF4-FFF2-40B4-BE49-F238E27FC236}">
                <a16:creationId xmlns:a16="http://schemas.microsoft.com/office/drawing/2014/main" id="{90C5C80F-F3C0-084E-91AA-31121553FD79}"/>
              </a:ext>
            </a:extLst>
          </p:cNvPr>
          <p:cNvSpPr>
            <a:spLocks/>
          </p:cNvSpPr>
          <p:nvPr/>
        </p:nvSpPr>
        <p:spPr bwMode="auto">
          <a:xfrm>
            <a:off x="1149508" y="1437955"/>
            <a:ext cx="780582" cy="640253"/>
          </a:xfrm>
          <a:custGeom>
            <a:avLst/>
            <a:gdLst>
              <a:gd name="T0" fmla="*/ 432 w 536"/>
              <a:gd name="T1" fmla="*/ 349 h 438"/>
              <a:gd name="T2" fmla="*/ 470 w 536"/>
              <a:gd name="T3" fmla="*/ 324 h 438"/>
              <a:gd name="T4" fmla="*/ 500 w 536"/>
              <a:gd name="T5" fmla="*/ 292 h 438"/>
              <a:gd name="T6" fmla="*/ 523 w 536"/>
              <a:gd name="T7" fmla="*/ 258 h 438"/>
              <a:gd name="T8" fmla="*/ 534 w 536"/>
              <a:gd name="T9" fmla="*/ 221 h 438"/>
              <a:gd name="T10" fmla="*/ 536 w 536"/>
              <a:gd name="T11" fmla="*/ 182 h 438"/>
              <a:gd name="T12" fmla="*/ 527 w 536"/>
              <a:gd name="T13" fmla="*/ 144 h 438"/>
              <a:gd name="T14" fmla="*/ 509 w 536"/>
              <a:gd name="T15" fmla="*/ 109 h 438"/>
              <a:gd name="T16" fmla="*/ 481 w 536"/>
              <a:gd name="T17" fmla="*/ 75 h 438"/>
              <a:gd name="T18" fmla="*/ 446 w 536"/>
              <a:gd name="T19" fmla="*/ 48 h 438"/>
              <a:gd name="T20" fmla="*/ 403 w 536"/>
              <a:gd name="T21" fmla="*/ 26 h 438"/>
              <a:gd name="T22" fmla="*/ 356 w 536"/>
              <a:gd name="T23" fmla="*/ 10 h 438"/>
              <a:gd name="T24" fmla="*/ 305 w 536"/>
              <a:gd name="T25" fmla="*/ 2 h 438"/>
              <a:gd name="T26" fmla="*/ 251 w 536"/>
              <a:gd name="T27" fmla="*/ 1 h 438"/>
              <a:gd name="T28" fmla="*/ 199 w 536"/>
              <a:gd name="T29" fmla="*/ 6 h 438"/>
              <a:gd name="T30" fmla="*/ 149 w 536"/>
              <a:gd name="T31" fmla="*/ 20 h 438"/>
              <a:gd name="T32" fmla="*/ 105 w 536"/>
              <a:gd name="T33" fmla="*/ 41 h 438"/>
              <a:gd name="T34" fmla="*/ 67 w 536"/>
              <a:gd name="T35" fmla="*/ 65 h 438"/>
              <a:gd name="T36" fmla="*/ 37 w 536"/>
              <a:gd name="T37" fmla="*/ 97 h 438"/>
              <a:gd name="T38" fmla="*/ 14 w 536"/>
              <a:gd name="T39" fmla="*/ 131 h 438"/>
              <a:gd name="T40" fmla="*/ 4 w 536"/>
              <a:gd name="T41" fmla="*/ 169 h 438"/>
              <a:gd name="T42" fmla="*/ 1 w 536"/>
              <a:gd name="T43" fmla="*/ 206 h 438"/>
              <a:gd name="T44" fmla="*/ 8 w 536"/>
              <a:gd name="T45" fmla="*/ 238 h 438"/>
              <a:gd name="T46" fmla="*/ 22 w 536"/>
              <a:gd name="T47" fmla="*/ 270 h 438"/>
              <a:gd name="T48" fmla="*/ 42 w 536"/>
              <a:gd name="T49" fmla="*/ 299 h 438"/>
              <a:gd name="T50" fmla="*/ 69 w 536"/>
              <a:gd name="T51" fmla="*/ 325 h 438"/>
              <a:gd name="T52" fmla="*/ 102 w 536"/>
              <a:gd name="T53" fmla="*/ 347 h 438"/>
              <a:gd name="T54" fmla="*/ 90 w 536"/>
              <a:gd name="T55" fmla="*/ 371 h 438"/>
              <a:gd name="T56" fmla="*/ 76 w 536"/>
              <a:gd name="T57" fmla="*/ 389 h 438"/>
              <a:gd name="T58" fmla="*/ 61 w 536"/>
              <a:gd name="T59" fmla="*/ 407 h 438"/>
              <a:gd name="T60" fmla="*/ 56 w 536"/>
              <a:gd name="T61" fmla="*/ 412 h 438"/>
              <a:gd name="T62" fmla="*/ 54 w 536"/>
              <a:gd name="T63" fmla="*/ 414 h 438"/>
              <a:gd name="T64" fmla="*/ 51 w 536"/>
              <a:gd name="T65" fmla="*/ 419 h 438"/>
              <a:gd name="T66" fmla="*/ 50 w 536"/>
              <a:gd name="T67" fmla="*/ 422 h 438"/>
              <a:gd name="T68" fmla="*/ 50 w 536"/>
              <a:gd name="T69" fmla="*/ 426 h 438"/>
              <a:gd name="T70" fmla="*/ 54 w 536"/>
              <a:gd name="T71" fmla="*/ 435 h 438"/>
              <a:gd name="T72" fmla="*/ 63 w 536"/>
              <a:gd name="T73" fmla="*/ 438 h 438"/>
              <a:gd name="T74" fmla="*/ 89 w 536"/>
              <a:gd name="T75" fmla="*/ 434 h 438"/>
              <a:gd name="T76" fmla="*/ 124 w 536"/>
              <a:gd name="T77" fmla="*/ 423 h 438"/>
              <a:gd name="T78" fmla="*/ 164 w 536"/>
              <a:gd name="T79" fmla="*/ 406 h 438"/>
              <a:gd name="T80" fmla="*/ 201 w 536"/>
              <a:gd name="T81" fmla="*/ 383 h 438"/>
              <a:gd name="T82" fmla="*/ 252 w 536"/>
              <a:gd name="T83" fmla="*/ 389 h 438"/>
              <a:gd name="T84" fmla="*/ 305 w 536"/>
              <a:gd name="T85" fmla="*/ 388 h 438"/>
              <a:gd name="T86" fmla="*/ 356 w 536"/>
              <a:gd name="T87" fmla="*/ 380 h 438"/>
              <a:gd name="T88" fmla="*/ 403 w 536"/>
              <a:gd name="T89" fmla="*/ 36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6" h="438">
                <a:moveTo>
                  <a:pt x="403" y="363"/>
                </a:moveTo>
                <a:lnTo>
                  <a:pt x="418" y="357"/>
                </a:lnTo>
                <a:lnTo>
                  <a:pt x="432" y="349"/>
                </a:lnTo>
                <a:lnTo>
                  <a:pt x="446" y="341"/>
                </a:lnTo>
                <a:lnTo>
                  <a:pt x="458" y="332"/>
                </a:lnTo>
                <a:lnTo>
                  <a:pt x="470" y="324"/>
                </a:lnTo>
                <a:lnTo>
                  <a:pt x="481" y="314"/>
                </a:lnTo>
                <a:lnTo>
                  <a:pt x="492" y="303"/>
                </a:lnTo>
                <a:lnTo>
                  <a:pt x="500" y="292"/>
                </a:lnTo>
                <a:lnTo>
                  <a:pt x="509" y="281"/>
                </a:lnTo>
                <a:lnTo>
                  <a:pt x="517" y="270"/>
                </a:lnTo>
                <a:lnTo>
                  <a:pt x="523" y="258"/>
                </a:lnTo>
                <a:lnTo>
                  <a:pt x="527" y="246"/>
                </a:lnTo>
                <a:lnTo>
                  <a:pt x="532" y="233"/>
                </a:lnTo>
                <a:lnTo>
                  <a:pt x="534" y="221"/>
                </a:lnTo>
                <a:lnTo>
                  <a:pt x="536" y="208"/>
                </a:lnTo>
                <a:lnTo>
                  <a:pt x="536" y="195"/>
                </a:lnTo>
                <a:lnTo>
                  <a:pt x="536" y="182"/>
                </a:lnTo>
                <a:lnTo>
                  <a:pt x="534" y="169"/>
                </a:lnTo>
                <a:lnTo>
                  <a:pt x="532" y="156"/>
                </a:lnTo>
                <a:lnTo>
                  <a:pt x="527" y="144"/>
                </a:lnTo>
                <a:lnTo>
                  <a:pt x="523" y="131"/>
                </a:lnTo>
                <a:lnTo>
                  <a:pt x="517" y="119"/>
                </a:lnTo>
                <a:lnTo>
                  <a:pt x="509" y="109"/>
                </a:lnTo>
                <a:lnTo>
                  <a:pt x="500" y="97"/>
                </a:lnTo>
                <a:lnTo>
                  <a:pt x="492" y="86"/>
                </a:lnTo>
                <a:lnTo>
                  <a:pt x="481" y="75"/>
                </a:lnTo>
                <a:lnTo>
                  <a:pt x="470" y="65"/>
                </a:lnTo>
                <a:lnTo>
                  <a:pt x="458" y="57"/>
                </a:lnTo>
                <a:lnTo>
                  <a:pt x="446" y="48"/>
                </a:lnTo>
                <a:lnTo>
                  <a:pt x="432" y="41"/>
                </a:lnTo>
                <a:lnTo>
                  <a:pt x="418" y="33"/>
                </a:lnTo>
                <a:lnTo>
                  <a:pt x="403" y="26"/>
                </a:lnTo>
                <a:lnTo>
                  <a:pt x="388" y="20"/>
                </a:lnTo>
                <a:lnTo>
                  <a:pt x="372" y="15"/>
                </a:lnTo>
                <a:lnTo>
                  <a:pt x="356" y="10"/>
                </a:lnTo>
                <a:lnTo>
                  <a:pt x="338" y="6"/>
                </a:lnTo>
                <a:lnTo>
                  <a:pt x="322" y="4"/>
                </a:lnTo>
                <a:lnTo>
                  <a:pt x="305" y="2"/>
                </a:lnTo>
                <a:lnTo>
                  <a:pt x="286" y="1"/>
                </a:lnTo>
                <a:lnTo>
                  <a:pt x="268" y="0"/>
                </a:lnTo>
                <a:lnTo>
                  <a:pt x="251" y="1"/>
                </a:lnTo>
                <a:lnTo>
                  <a:pt x="232" y="2"/>
                </a:lnTo>
                <a:lnTo>
                  <a:pt x="215" y="4"/>
                </a:lnTo>
                <a:lnTo>
                  <a:pt x="199" y="6"/>
                </a:lnTo>
                <a:lnTo>
                  <a:pt x="182" y="10"/>
                </a:lnTo>
                <a:lnTo>
                  <a:pt x="166" y="15"/>
                </a:lnTo>
                <a:lnTo>
                  <a:pt x="149" y="20"/>
                </a:lnTo>
                <a:lnTo>
                  <a:pt x="134" y="26"/>
                </a:lnTo>
                <a:lnTo>
                  <a:pt x="119" y="33"/>
                </a:lnTo>
                <a:lnTo>
                  <a:pt x="105" y="41"/>
                </a:lnTo>
                <a:lnTo>
                  <a:pt x="91" y="48"/>
                </a:lnTo>
                <a:lnTo>
                  <a:pt x="79" y="57"/>
                </a:lnTo>
                <a:lnTo>
                  <a:pt x="67" y="65"/>
                </a:lnTo>
                <a:lnTo>
                  <a:pt x="56" y="75"/>
                </a:lnTo>
                <a:lnTo>
                  <a:pt x="46" y="86"/>
                </a:lnTo>
                <a:lnTo>
                  <a:pt x="37" y="97"/>
                </a:lnTo>
                <a:lnTo>
                  <a:pt x="28" y="109"/>
                </a:lnTo>
                <a:lnTo>
                  <a:pt x="21" y="119"/>
                </a:lnTo>
                <a:lnTo>
                  <a:pt x="14" y="131"/>
                </a:lnTo>
                <a:lnTo>
                  <a:pt x="10" y="144"/>
                </a:lnTo>
                <a:lnTo>
                  <a:pt x="6" y="156"/>
                </a:lnTo>
                <a:lnTo>
                  <a:pt x="4" y="169"/>
                </a:lnTo>
                <a:lnTo>
                  <a:pt x="1" y="182"/>
                </a:lnTo>
                <a:lnTo>
                  <a:pt x="0" y="195"/>
                </a:lnTo>
                <a:lnTo>
                  <a:pt x="1" y="206"/>
                </a:lnTo>
                <a:lnTo>
                  <a:pt x="2" y="217"/>
                </a:lnTo>
                <a:lnTo>
                  <a:pt x="5" y="227"/>
                </a:lnTo>
                <a:lnTo>
                  <a:pt x="8" y="238"/>
                </a:lnTo>
                <a:lnTo>
                  <a:pt x="11" y="249"/>
                </a:lnTo>
                <a:lnTo>
                  <a:pt x="16" y="260"/>
                </a:lnTo>
                <a:lnTo>
                  <a:pt x="22" y="270"/>
                </a:lnTo>
                <a:lnTo>
                  <a:pt x="27" y="280"/>
                </a:lnTo>
                <a:lnTo>
                  <a:pt x="35" y="290"/>
                </a:lnTo>
                <a:lnTo>
                  <a:pt x="42" y="299"/>
                </a:lnTo>
                <a:lnTo>
                  <a:pt x="51" y="308"/>
                </a:lnTo>
                <a:lnTo>
                  <a:pt x="60" y="317"/>
                </a:lnTo>
                <a:lnTo>
                  <a:pt x="69" y="325"/>
                </a:lnTo>
                <a:lnTo>
                  <a:pt x="79" y="333"/>
                </a:lnTo>
                <a:lnTo>
                  <a:pt x="91" y="341"/>
                </a:lnTo>
                <a:lnTo>
                  <a:pt x="102" y="347"/>
                </a:lnTo>
                <a:lnTo>
                  <a:pt x="99" y="356"/>
                </a:lnTo>
                <a:lnTo>
                  <a:pt x="94" y="365"/>
                </a:lnTo>
                <a:lnTo>
                  <a:pt x="90" y="371"/>
                </a:lnTo>
                <a:lnTo>
                  <a:pt x="85" y="379"/>
                </a:lnTo>
                <a:lnTo>
                  <a:pt x="80" y="385"/>
                </a:lnTo>
                <a:lnTo>
                  <a:pt x="76" y="389"/>
                </a:lnTo>
                <a:lnTo>
                  <a:pt x="73" y="395"/>
                </a:lnTo>
                <a:lnTo>
                  <a:pt x="66" y="401"/>
                </a:lnTo>
                <a:lnTo>
                  <a:pt x="61" y="407"/>
                </a:lnTo>
                <a:lnTo>
                  <a:pt x="58" y="411"/>
                </a:lnTo>
                <a:lnTo>
                  <a:pt x="58" y="411"/>
                </a:lnTo>
                <a:lnTo>
                  <a:pt x="56" y="412"/>
                </a:lnTo>
                <a:lnTo>
                  <a:pt x="54" y="414"/>
                </a:lnTo>
                <a:lnTo>
                  <a:pt x="54" y="414"/>
                </a:lnTo>
                <a:lnTo>
                  <a:pt x="54" y="414"/>
                </a:lnTo>
                <a:lnTo>
                  <a:pt x="53" y="416"/>
                </a:lnTo>
                <a:lnTo>
                  <a:pt x="52" y="417"/>
                </a:lnTo>
                <a:lnTo>
                  <a:pt x="51" y="419"/>
                </a:lnTo>
                <a:lnTo>
                  <a:pt x="50" y="420"/>
                </a:lnTo>
                <a:lnTo>
                  <a:pt x="50" y="421"/>
                </a:lnTo>
                <a:lnTo>
                  <a:pt x="50" y="422"/>
                </a:lnTo>
                <a:lnTo>
                  <a:pt x="50" y="424"/>
                </a:lnTo>
                <a:lnTo>
                  <a:pt x="50" y="425"/>
                </a:lnTo>
                <a:lnTo>
                  <a:pt x="50" y="426"/>
                </a:lnTo>
                <a:lnTo>
                  <a:pt x="50" y="427"/>
                </a:lnTo>
                <a:lnTo>
                  <a:pt x="51" y="432"/>
                </a:lnTo>
                <a:lnTo>
                  <a:pt x="54" y="435"/>
                </a:lnTo>
                <a:lnTo>
                  <a:pt x="58" y="438"/>
                </a:lnTo>
                <a:lnTo>
                  <a:pt x="62" y="438"/>
                </a:lnTo>
                <a:lnTo>
                  <a:pt x="63" y="438"/>
                </a:lnTo>
                <a:lnTo>
                  <a:pt x="73" y="437"/>
                </a:lnTo>
                <a:lnTo>
                  <a:pt x="81" y="436"/>
                </a:lnTo>
                <a:lnTo>
                  <a:pt x="89" y="434"/>
                </a:lnTo>
                <a:lnTo>
                  <a:pt x="96" y="433"/>
                </a:lnTo>
                <a:lnTo>
                  <a:pt x="110" y="428"/>
                </a:lnTo>
                <a:lnTo>
                  <a:pt x="124" y="423"/>
                </a:lnTo>
                <a:lnTo>
                  <a:pt x="139" y="419"/>
                </a:lnTo>
                <a:lnTo>
                  <a:pt x="151" y="412"/>
                </a:lnTo>
                <a:lnTo>
                  <a:pt x="164" y="406"/>
                </a:lnTo>
                <a:lnTo>
                  <a:pt x="177" y="399"/>
                </a:lnTo>
                <a:lnTo>
                  <a:pt x="189" y="392"/>
                </a:lnTo>
                <a:lnTo>
                  <a:pt x="201" y="383"/>
                </a:lnTo>
                <a:lnTo>
                  <a:pt x="218" y="386"/>
                </a:lnTo>
                <a:lnTo>
                  <a:pt x="236" y="388"/>
                </a:lnTo>
                <a:lnTo>
                  <a:pt x="252" y="389"/>
                </a:lnTo>
                <a:lnTo>
                  <a:pt x="268" y="389"/>
                </a:lnTo>
                <a:lnTo>
                  <a:pt x="286" y="389"/>
                </a:lnTo>
                <a:lnTo>
                  <a:pt x="305" y="388"/>
                </a:lnTo>
                <a:lnTo>
                  <a:pt x="322" y="386"/>
                </a:lnTo>
                <a:lnTo>
                  <a:pt x="338" y="383"/>
                </a:lnTo>
                <a:lnTo>
                  <a:pt x="356" y="380"/>
                </a:lnTo>
                <a:lnTo>
                  <a:pt x="372" y="375"/>
                </a:lnTo>
                <a:lnTo>
                  <a:pt x="388" y="370"/>
                </a:lnTo>
                <a:lnTo>
                  <a:pt x="403" y="363"/>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7" name="Freeform 120">
            <a:extLst>
              <a:ext uri="{FF2B5EF4-FFF2-40B4-BE49-F238E27FC236}">
                <a16:creationId xmlns:a16="http://schemas.microsoft.com/office/drawing/2014/main" id="{8EA97084-8C06-1D4D-B52C-599C0CDA547B}"/>
              </a:ext>
            </a:extLst>
          </p:cNvPr>
          <p:cNvSpPr>
            <a:spLocks/>
          </p:cNvSpPr>
          <p:nvPr/>
        </p:nvSpPr>
        <p:spPr bwMode="auto">
          <a:xfrm>
            <a:off x="1491560" y="1639678"/>
            <a:ext cx="653410" cy="583246"/>
          </a:xfrm>
          <a:custGeom>
            <a:avLst/>
            <a:gdLst>
              <a:gd name="T0" fmla="*/ 427 w 448"/>
              <a:gd name="T1" fmla="*/ 231 h 398"/>
              <a:gd name="T2" fmla="*/ 437 w 448"/>
              <a:gd name="T3" fmla="*/ 210 h 398"/>
              <a:gd name="T4" fmla="*/ 444 w 448"/>
              <a:gd name="T5" fmla="*/ 189 h 398"/>
              <a:gd name="T6" fmla="*/ 447 w 448"/>
              <a:gd name="T7" fmla="*/ 166 h 398"/>
              <a:gd name="T8" fmla="*/ 447 w 448"/>
              <a:gd name="T9" fmla="*/ 143 h 398"/>
              <a:gd name="T10" fmla="*/ 444 w 448"/>
              <a:gd name="T11" fmla="*/ 121 h 398"/>
              <a:gd name="T12" fmla="*/ 436 w 448"/>
              <a:gd name="T13" fmla="*/ 99 h 398"/>
              <a:gd name="T14" fmla="*/ 426 w 448"/>
              <a:gd name="T15" fmla="*/ 77 h 398"/>
              <a:gd name="T16" fmla="*/ 411 w 448"/>
              <a:gd name="T17" fmla="*/ 58 h 398"/>
              <a:gd name="T18" fmla="*/ 395 w 448"/>
              <a:gd name="T19" fmla="*/ 39 h 398"/>
              <a:gd name="T20" fmla="*/ 375 w 448"/>
              <a:gd name="T21" fmla="*/ 22 h 398"/>
              <a:gd name="T22" fmla="*/ 354 w 448"/>
              <a:gd name="T23" fmla="*/ 7 h 398"/>
              <a:gd name="T24" fmla="*/ 345 w 448"/>
              <a:gd name="T25" fmla="*/ 14 h 398"/>
              <a:gd name="T26" fmla="*/ 350 w 448"/>
              <a:gd name="T27" fmla="*/ 43 h 398"/>
              <a:gd name="T28" fmla="*/ 350 w 448"/>
              <a:gd name="T29" fmla="*/ 70 h 398"/>
              <a:gd name="T30" fmla="*/ 346 w 448"/>
              <a:gd name="T31" fmla="*/ 95 h 398"/>
              <a:gd name="T32" fmla="*/ 340 w 448"/>
              <a:gd name="T33" fmla="*/ 120 h 398"/>
              <a:gd name="T34" fmla="*/ 331 w 448"/>
              <a:gd name="T35" fmla="*/ 143 h 398"/>
              <a:gd name="T36" fmla="*/ 318 w 448"/>
              <a:gd name="T37" fmla="*/ 166 h 398"/>
              <a:gd name="T38" fmla="*/ 302 w 448"/>
              <a:gd name="T39" fmla="*/ 188 h 398"/>
              <a:gd name="T40" fmla="*/ 284 w 448"/>
              <a:gd name="T41" fmla="*/ 207 h 398"/>
              <a:gd name="T42" fmla="*/ 263 w 448"/>
              <a:gd name="T43" fmla="*/ 226 h 398"/>
              <a:gd name="T44" fmla="*/ 240 w 448"/>
              <a:gd name="T45" fmla="*/ 243 h 398"/>
              <a:gd name="T46" fmla="*/ 217 w 448"/>
              <a:gd name="T47" fmla="*/ 257 h 398"/>
              <a:gd name="T48" fmla="*/ 192 w 448"/>
              <a:gd name="T49" fmla="*/ 270 h 398"/>
              <a:gd name="T50" fmla="*/ 165 w 448"/>
              <a:gd name="T51" fmla="*/ 279 h 398"/>
              <a:gd name="T52" fmla="*/ 137 w 448"/>
              <a:gd name="T53" fmla="*/ 288 h 398"/>
              <a:gd name="T54" fmla="*/ 109 w 448"/>
              <a:gd name="T55" fmla="*/ 295 h 398"/>
              <a:gd name="T56" fmla="*/ 78 w 448"/>
              <a:gd name="T57" fmla="*/ 299 h 398"/>
              <a:gd name="T58" fmla="*/ 49 w 448"/>
              <a:gd name="T59" fmla="*/ 301 h 398"/>
              <a:gd name="T60" fmla="*/ 28 w 448"/>
              <a:gd name="T61" fmla="*/ 301 h 398"/>
              <a:gd name="T62" fmla="*/ 10 w 448"/>
              <a:gd name="T63" fmla="*/ 300 h 398"/>
              <a:gd name="T64" fmla="*/ 20 w 448"/>
              <a:gd name="T65" fmla="*/ 312 h 398"/>
              <a:gd name="T66" fmla="*/ 61 w 448"/>
              <a:gd name="T67" fmla="*/ 330 h 398"/>
              <a:gd name="T68" fmla="*/ 107 w 448"/>
              <a:gd name="T69" fmla="*/ 343 h 398"/>
              <a:gd name="T70" fmla="*/ 154 w 448"/>
              <a:gd name="T71" fmla="*/ 350 h 398"/>
              <a:gd name="T72" fmla="*/ 196 w 448"/>
              <a:gd name="T73" fmla="*/ 350 h 398"/>
              <a:gd name="T74" fmla="*/ 230 w 448"/>
              <a:gd name="T75" fmla="*/ 346 h 398"/>
              <a:gd name="T76" fmla="*/ 259 w 448"/>
              <a:gd name="T77" fmla="*/ 352 h 398"/>
              <a:gd name="T78" fmla="*/ 284 w 448"/>
              <a:gd name="T79" fmla="*/ 367 h 398"/>
              <a:gd name="T80" fmla="*/ 310 w 448"/>
              <a:gd name="T81" fmla="*/ 379 h 398"/>
              <a:gd name="T82" fmla="*/ 338 w 448"/>
              <a:gd name="T83" fmla="*/ 388 h 398"/>
              <a:gd name="T84" fmla="*/ 359 w 448"/>
              <a:gd name="T85" fmla="*/ 394 h 398"/>
              <a:gd name="T86" fmla="*/ 377 w 448"/>
              <a:gd name="T87" fmla="*/ 397 h 398"/>
              <a:gd name="T88" fmla="*/ 390 w 448"/>
              <a:gd name="T89" fmla="*/ 398 h 398"/>
              <a:gd name="T90" fmla="*/ 397 w 448"/>
              <a:gd name="T91" fmla="*/ 393 h 398"/>
              <a:gd name="T92" fmla="*/ 398 w 448"/>
              <a:gd name="T93" fmla="*/ 386 h 398"/>
              <a:gd name="T94" fmla="*/ 399 w 448"/>
              <a:gd name="T95" fmla="*/ 384 h 398"/>
              <a:gd name="T96" fmla="*/ 398 w 448"/>
              <a:gd name="T97" fmla="*/ 381 h 398"/>
              <a:gd name="T98" fmla="*/ 397 w 448"/>
              <a:gd name="T99" fmla="*/ 379 h 398"/>
              <a:gd name="T100" fmla="*/ 396 w 448"/>
              <a:gd name="T101" fmla="*/ 377 h 398"/>
              <a:gd name="T102" fmla="*/ 394 w 448"/>
              <a:gd name="T103" fmla="*/ 374 h 398"/>
              <a:gd name="T104" fmla="*/ 393 w 448"/>
              <a:gd name="T105" fmla="*/ 372 h 398"/>
              <a:gd name="T106" fmla="*/ 391 w 448"/>
              <a:gd name="T107" fmla="*/ 371 h 398"/>
              <a:gd name="T108" fmla="*/ 382 w 448"/>
              <a:gd name="T109" fmla="*/ 361 h 398"/>
              <a:gd name="T110" fmla="*/ 372 w 448"/>
              <a:gd name="T111" fmla="*/ 351 h 398"/>
              <a:gd name="T112" fmla="*/ 364 w 448"/>
              <a:gd name="T113" fmla="*/ 339 h 398"/>
              <a:gd name="T114" fmla="*/ 354 w 448"/>
              <a:gd name="T115" fmla="*/ 325 h 398"/>
              <a:gd name="T116" fmla="*/ 346 w 448"/>
              <a:gd name="T117" fmla="*/ 307 h 398"/>
              <a:gd name="T118" fmla="*/ 369 w 448"/>
              <a:gd name="T119" fmla="*/ 293 h 398"/>
              <a:gd name="T120" fmla="*/ 388 w 448"/>
              <a:gd name="T121" fmla="*/ 277 h 398"/>
              <a:gd name="T122" fmla="*/ 406 w 448"/>
              <a:gd name="T123" fmla="*/ 260 h 398"/>
              <a:gd name="T124" fmla="*/ 421 w 448"/>
              <a:gd name="T125" fmla="*/ 24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 h="398">
                <a:moveTo>
                  <a:pt x="421" y="241"/>
                </a:moveTo>
                <a:lnTo>
                  <a:pt x="427" y="231"/>
                </a:lnTo>
                <a:lnTo>
                  <a:pt x="433" y="220"/>
                </a:lnTo>
                <a:lnTo>
                  <a:pt x="437" y="210"/>
                </a:lnTo>
                <a:lnTo>
                  <a:pt x="441" y="200"/>
                </a:lnTo>
                <a:lnTo>
                  <a:pt x="444" y="189"/>
                </a:lnTo>
                <a:lnTo>
                  <a:pt x="446" y="178"/>
                </a:lnTo>
                <a:lnTo>
                  <a:pt x="447" y="166"/>
                </a:lnTo>
                <a:lnTo>
                  <a:pt x="448" y="155"/>
                </a:lnTo>
                <a:lnTo>
                  <a:pt x="447" y="143"/>
                </a:lnTo>
                <a:lnTo>
                  <a:pt x="446" y="133"/>
                </a:lnTo>
                <a:lnTo>
                  <a:pt x="444" y="121"/>
                </a:lnTo>
                <a:lnTo>
                  <a:pt x="440" y="110"/>
                </a:lnTo>
                <a:lnTo>
                  <a:pt x="436" y="99"/>
                </a:lnTo>
                <a:lnTo>
                  <a:pt x="432" y="88"/>
                </a:lnTo>
                <a:lnTo>
                  <a:pt x="426" y="77"/>
                </a:lnTo>
                <a:lnTo>
                  <a:pt x="419" y="68"/>
                </a:lnTo>
                <a:lnTo>
                  <a:pt x="411" y="58"/>
                </a:lnTo>
                <a:lnTo>
                  <a:pt x="404" y="48"/>
                </a:lnTo>
                <a:lnTo>
                  <a:pt x="395" y="39"/>
                </a:lnTo>
                <a:lnTo>
                  <a:pt x="385" y="30"/>
                </a:lnTo>
                <a:lnTo>
                  <a:pt x="375" y="22"/>
                </a:lnTo>
                <a:lnTo>
                  <a:pt x="365" y="14"/>
                </a:lnTo>
                <a:lnTo>
                  <a:pt x="354" y="7"/>
                </a:lnTo>
                <a:lnTo>
                  <a:pt x="341" y="0"/>
                </a:lnTo>
                <a:lnTo>
                  <a:pt x="345" y="14"/>
                </a:lnTo>
                <a:lnTo>
                  <a:pt x="348" y="29"/>
                </a:lnTo>
                <a:lnTo>
                  <a:pt x="350" y="43"/>
                </a:lnTo>
                <a:lnTo>
                  <a:pt x="351" y="58"/>
                </a:lnTo>
                <a:lnTo>
                  <a:pt x="350" y="70"/>
                </a:lnTo>
                <a:lnTo>
                  <a:pt x="348" y="83"/>
                </a:lnTo>
                <a:lnTo>
                  <a:pt x="346" y="95"/>
                </a:lnTo>
                <a:lnTo>
                  <a:pt x="344" y="108"/>
                </a:lnTo>
                <a:lnTo>
                  <a:pt x="340" y="120"/>
                </a:lnTo>
                <a:lnTo>
                  <a:pt x="336" y="131"/>
                </a:lnTo>
                <a:lnTo>
                  <a:pt x="331" y="143"/>
                </a:lnTo>
                <a:lnTo>
                  <a:pt x="325" y="154"/>
                </a:lnTo>
                <a:lnTo>
                  <a:pt x="318" y="166"/>
                </a:lnTo>
                <a:lnTo>
                  <a:pt x="311" y="177"/>
                </a:lnTo>
                <a:lnTo>
                  <a:pt x="302" y="188"/>
                </a:lnTo>
                <a:lnTo>
                  <a:pt x="293" y="197"/>
                </a:lnTo>
                <a:lnTo>
                  <a:pt x="284" y="207"/>
                </a:lnTo>
                <a:lnTo>
                  <a:pt x="274" y="217"/>
                </a:lnTo>
                <a:lnTo>
                  <a:pt x="263" y="226"/>
                </a:lnTo>
                <a:lnTo>
                  <a:pt x="251" y="235"/>
                </a:lnTo>
                <a:lnTo>
                  <a:pt x="240" y="243"/>
                </a:lnTo>
                <a:lnTo>
                  <a:pt x="229" y="250"/>
                </a:lnTo>
                <a:lnTo>
                  <a:pt x="217" y="257"/>
                </a:lnTo>
                <a:lnTo>
                  <a:pt x="205" y="263"/>
                </a:lnTo>
                <a:lnTo>
                  <a:pt x="192" y="270"/>
                </a:lnTo>
                <a:lnTo>
                  <a:pt x="179" y="275"/>
                </a:lnTo>
                <a:lnTo>
                  <a:pt x="165" y="279"/>
                </a:lnTo>
                <a:lnTo>
                  <a:pt x="151" y="284"/>
                </a:lnTo>
                <a:lnTo>
                  <a:pt x="137" y="288"/>
                </a:lnTo>
                <a:lnTo>
                  <a:pt x="123" y="291"/>
                </a:lnTo>
                <a:lnTo>
                  <a:pt x="109" y="295"/>
                </a:lnTo>
                <a:lnTo>
                  <a:pt x="94" y="297"/>
                </a:lnTo>
                <a:lnTo>
                  <a:pt x="78" y="299"/>
                </a:lnTo>
                <a:lnTo>
                  <a:pt x="64" y="300"/>
                </a:lnTo>
                <a:lnTo>
                  <a:pt x="49" y="301"/>
                </a:lnTo>
                <a:lnTo>
                  <a:pt x="33" y="301"/>
                </a:lnTo>
                <a:lnTo>
                  <a:pt x="28" y="301"/>
                </a:lnTo>
                <a:lnTo>
                  <a:pt x="19" y="301"/>
                </a:lnTo>
                <a:lnTo>
                  <a:pt x="10" y="300"/>
                </a:lnTo>
                <a:lnTo>
                  <a:pt x="0" y="300"/>
                </a:lnTo>
                <a:lnTo>
                  <a:pt x="20" y="312"/>
                </a:lnTo>
                <a:lnTo>
                  <a:pt x="40" y="322"/>
                </a:lnTo>
                <a:lnTo>
                  <a:pt x="61" y="330"/>
                </a:lnTo>
                <a:lnTo>
                  <a:pt x="83" y="338"/>
                </a:lnTo>
                <a:lnTo>
                  <a:pt x="107" y="343"/>
                </a:lnTo>
                <a:lnTo>
                  <a:pt x="130" y="346"/>
                </a:lnTo>
                <a:lnTo>
                  <a:pt x="154" y="350"/>
                </a:lnTo>
                <a:lnTo>
                  <a:pt x="180" y="350"/>
                </a:lnTo>
                <a:lnTo>
                  <a:pt x="196" y="350"/>
                </a:lnTo>
                <a:lnTo>
                  <a:pt x="212" y="349"/>
                </a:lnTo>
                <a:lnTo>
                  <a:pt x="230" y="346"/>
                </a:lnTo>
                <a:lnTo>
                  <a:pt x="247" y="344"/>
                </a:lnTo>
                <a:lnTo>
                  <a:pt x="259" y="352"/>
                </a:lnTo>
                <a:lnTo>
                  <a:pt x="271" y="359"/>
                </a:lnTo>
                <a:lnTo>
                  <a:pt x="284" y="367"/>
                </a:lnTo>
                <a:lnTo>
                  <a:pt x="297" y="372"/>
                </a:lnTo>
                <a:lnTo>
                  <a:pt x="310" y="379"/>
                </a:lnTo>
                <a:lnTo>
                  <a:pt x="324" y="384"/>
                </a:lnTo>
                <a:lnTo>
                  <a:pt x="338" y="388"/>
                </a:lnTo>
                <a:lnTo>
                  <a:pt x="353" y="393"/>
                </a:lnTo>
                <a:lnTo>
                  <a:pt x="359" y="394"/>
                </a:lnTo>
                <a:lnTo>
                  <a:pt x="368" y="396"/>
                </a:lnTo>
                <a:lnTo>
                  <a:pt x="377" y="397"/>
                </a:lnTo>
                <a:lnTo>
                  <a:pt x="385" y="398"/>
                </a:lnTo>
                <a:lnTo>
                  <a:pt x="390" y="398"/>
                </a:lnTo>
                <a:lnTo>
                  <a:pt x="394" y="396"/>
                </a:lnTo>
                <a:lnTo>
                  <a:pt x="397" y="393"/>
                </a:lnTo>
                <a:lnTo>
                  <a:pt x="398" y="387"/>
                </a:lnTo>
                <a:lnTo>
                  <a:pt x="398" y="386"/>
                </a:lnTo>
                <a:lnTo>
                  <a:pt x="399" y="385"/>
                </a:lnTo>
                <a:lnTo>
                  <a:pt x="399" y="384"/>
                </a:lnTo>
                <a:lnTo>
                  <a:pt x="399" y="383"/>
                </a:lnTo>
                <a:lnTo>
                  <a:pt x="398" y="381"/>
                </a:lnTo>
                <a:lnTo>
                  <a:pt x="398" y="380"/>
                </a:lnTo>
                <a:lnTo>
                  <a:pt x="397" y="379"/>
                </a:lnTo>
                <a:lnTo>
                  <a:pt x="396" y="378"/>
                </a:lnTo>
                <a:lnTo>
                  <a:pt x="396" y="377"/>
                </a:lnTo>
                <a:lnTo>
                  <a:pt x="395" y="376"/>
                </a:lnTo>
                <a:lnTo>
                  <a:pt x="394" y="374"/>
                </a:lnTo>
                <a:lnTo>
                  <a:pt x="394" y="373"/>
                </a:lnTo>
                <a:lnTo>
                  <a:pt x="393" y="372"/>
                </a:lnTo>
                <a:lnTo>
                  <a:pt x="392" y="371"/>
                </a:lnTo>
                <a:lnTo>
                  <a:pt x="391" y="371"/>
                </a:lnTo>
                <a:lnTo>
                  <a:pt x="387" y="367"/>
                </a:lnTo>
                <a:lnTo>
                  <a:pt x="382" y="361"/>
                </a:lnTo>
                <a:lnTo>
                  <a:pt x="377" y="355"/>
                </a:lnTo>
                <a:lnTo>
                  <a:pt x="372" y="351"/>
                </a:lnTo>
                <a:lnTo>
                  <a:pt x="369" y="345"/>
                </a:lnTo>
                <a:lnTo>
                  <a:pt x="364" y="339"/>
                </a:lnTo>
                <a:lnTo>
                  <a:pt x="358" y="332"/>
                </a:lnTo>
                <a:lnTo>
                  <a:pt x="354" y="325"/>
                </a:lnTo>
                <a:lnTo>
                  <a:pt x="351" y="316"/>
                </a:lnTo>
                <a:lnTo>
                  <a:pt x="346" y="307"/>
                </a:lnTo>
                <a:lnTo>
                  <a:pt x="358" y="301"/>
                </a:lnTo>
                <a:lnTo>
                  <a:pt x="369" y="293"/>
                </a:lnTo>
                <a:lnTo>
                  <a:pt x="379" y="286"/>
                </a:lnTo>
                <a:lnTo>
                  <a:pt x="388" y="277"/>
                </a:lnTo>
                <a:lnTo>
                  <a:pt x="397" y="269"/>
                </a:lnTo>
                <a:lnTo>
                  <a:pt x="406" y="260"/>
                </a:lnTo>
                <a:lnTo>
                  <a:pt x="413" y="250"/>
                </a:lnTo>
                <a:lnTo>
                  <a:pt x="421" y="24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8" name="Freeform 121">
            <a:extLst>
              <a:ext uri="{FF2B5EF4-FFF2-40B4-BE49-F238E27FC236}">
                <a16:creationId xmlns:a16="http://schemas.microsoft.com/office/drawing/2014/main" id="{257223A6-34B8-9B44-A867-590EB7F86CB6}"/>
              </a:ext>
            </a:extLst>
          </p:cNvPr>
          <p:cNvSpPr>
            <a:spLocks/>
          </p:cNvSpPr>
          <p:nvPr/>
        </p:nvSpPr>
        <p:spPr bwMode="auto">
          <a:xfrm>
            <a:off x="3399162" y="2016813"/>
            <a:ext cx="157871" cy="162257"/>
          </a:xfrm>
          <a:custGeom>
            <a:avLst/>
            <a:gdLst>
              <a:gd name="T0" fmla="*/ 55 w 110"/>
              <a:gd name="T1" fmla="*/ 0 h 109"/>
              <a:gd name="T2" fmla="*/ 45 w 110"/>
              <a:gd name="T3" fmla="*/ 1 h 109"/>
              <a:gd name="T4" fmla="*/ 35 w 110"/>
              <a:gd name="T5" fmla="*/ 3 h 109"/>
              <a:gd name="T6" fmla="*/ 25 w 110"/>
              <a:gd name="T7" fmla="*/ 9 h 109"/>
              <a:gd name="T8" fmla="*/ 16 w 110"/>
              <a:gd name="T9" fmla="*/ 16 h 109"/>
              <a:gd name="T10" fmla="*/ 10 w 110"/>
              <a:gd name="T11" fmla="*/ 24 h 109"/>
              <a:gd name="T12" fmla="*/ 5 w 110"/>
              <a:gd name="T13" fmla="*/ 33 h 109"/>
              <a:gd name="T14" fmla="*/ 1 w 110"/>
              <a:gd name="T15" fmla="*/ 43 h 109"/>
              <a:gd name="T16" fmla="*/ 0 w 110"/>
              <a:gd name="T17" fmla="*/ 55 h 109"/>
              <a:gd name="T18" fmla="*/ 1 w 110"/>
              <a:gd name="T19" fmla="*/ 66 h 109"/>
              <a:gd name="T20" fmla="*/ 5 w 110"/>
              <a:gd name="T21" fmla="*/ 75 h 109"/>
              <a:gd name="T22" fmla="*/ 10 w 110"/>
              <a:gd name="T23" fmla="*/ 85 h 109"/>
              <a:gd name="T24" fmla="*/ 16 w 110"/>
              <a:gd name="T25" fmla="*/ 93 h 109"/>
              <a:gd name="T26" fmla="*/ 25 w 110"/>
              <a:gd name="T27" fmla="*/ 100 h 109"/>
              <a:gd name="T28" fmla="*/ 35 w 110"/>
              <a:gd name="T29" fmla="*/ 106 h 109"/>
              <a:gd name="T30" fmla="*/ 45 w 110"/>
              <a:gd name="T31" fmla="*/ 108 h 109"/>
              <a:gd name="T32" fmla="*/ 55 w 110"/>
              <a:gd name="T33" fmla="*/ 109 h 109"/>
              <a:gd name="T34" fmla="*/ 66 w 110"/>
              <a:gd name="T35" fmla="*/ 108 h 109"/>
              <a:gd name="T36" fmla="*/ 76 w 110"/>
              <a:gd name="T37" fmla="*/ 106 h 109"/>
              <a:gd name="T38" fmla="*/ 86 w 110"/>
              <a:gd name="T39" fmla="*/ 100 h 109"/>
              <a:gd name="T40" fmla="*/ 94 w 110"/>
              <a:gd name="T41" fmla="*/ 93 h 109"/>
              <a:gd name="T42" fmla="*/ 101 w 110"/>
              <a:gd name="T43" fmla="*/ 85 h 109"/>
              <a:gd name="T44" fmla="*/ 106 w 110"/>
              <a:gd name="T45" fmla="*/ 75 h 109"/>
              <a:gd name="T46" fmla="*/ 109 w 110"/>
              <a:gd name="T47" fmla="*/ 66 h 109"/>
              <a:gd name="T48" fmla="*/ 110 w 110"/>
              <a:gd name="T49" fmla="*/ 55 h 109"/>
              <a:gd name="T50" fmla="*/ 109 w 110"/>
              <a:gd name="T51" fmla="*/ 43 h 109"/>
              <a:gd name="T52" fmla="*/ 106 w 110"/>
              <a:gd name="T53" fmla="*/ 33 h 109"/>
              <a:gd name="T54" fmla="*/ 101 w 110"/>
              <a:gd name="T55" fmla="*/ 24 h 109"/>
              <a:gd name="T56" fmla="*/ 94 w 110"/>
              <a:gd name="T57" fmla="*/ 16 h 109"/>
              <a:gd name="T58" fmla="*/ 86 w 110"/>
              <a:gd name="T59" fmla="*/ 9 h 109"/>
              <a:gd name="T60" fmla="*/ 76 w 110"/>
              <a:gd name="T61" fmla="*/ 3 h 109"/>
              <a:gd name="T62" fmla="*/ 66 w 110"/>
              <a:gd name="T63" fmla="*/ 1 h 109"/>
              <a:gd name="T64" fmla="*/ 55 w 110"/>
              <a:gd name="T6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109">
                <a:moveTo>
                  <a:pt x="55" y="0"/>
                </a:moveTo>
                <a:lnTo>
                  <a:pt x="45" y="1"/>
                </a:lnTo>
                <a:lnTo>
                  <a:pt x="35" y="3"/>
                </a:lnTo>
                <a:lnTo>
                  <a:pt x="25" y="9"/>
                </a:lnTo>
                <a:lnTo>
                  <a:pt x="16" y="16"/>
                </a:lnTo>
                <a:lnTo>
                  <a:pt x="10" y="24"/>
                </a:lnTo>
                <a:lnTo>
                  <a:pt x="5" y="33"/>
                </a:lnTo>
                <a:lnTo>
                  <a:pt x="1" y="43"/>
                </a:lnTo>
                <a:lnTo>
                  <a:pt x="0" y="55"/>
                </a:lnTo>
                <a:lnTo>
                  <a:pt x="1" y="66"/>
                </a:lnTo>
                <a:lnTo>
                  <a:pt x="5" y="75"/>
                </a:lnTo>
                <a:lnTo>
                  <a:pt x="10" y="85"/>
                </a:lnTo>
                <a:lnTo>
                  <a:pt x="16" y="93"/>
                </a:lnTo>
                <a:lnTo>
                  <a:pt x="25" y="100"/>
                </a:lnTo>
                <a:lnTo>
                  <a:pt x="35" y="106"/>
                </a:lnTo>
                <a:lnTo>
                  <a:pt x="45" y="108"/>
                </a:lnTo>
                <a:lnTo>
                  <a:pt x="55" y="109"/>
                </a:lnTo>
                <a:lnTo>
                  <a:pt x="66" y="108"/>
                </a:lnTo>
                <a:lnTo>
                  <a:pt x="76" y="106"/>
                </a:lnTo>
                <a:lnTo>
                  <a:pt x="86" y="100"/>
                </a:lnTo>
                <a:lnTo>
                  <a:pt x="94" y="93"/>
                </a:lnTo>
                <a:lnTo>
                  <a:pt x="101" y="85"/>
                </a:lnTo>
                <a:lnTo>
                  <a:pt x="106" y="75"/>
                </a:lnTo>
                <a:lnTo>
                  <a:pt x="109" y="66"/>
                </a:lnTo>
                <a:lnTo>
                  <a:pt x="110" y="55"/>
                </a:lnTo>
                <a:lnTo>
                  <a:pt x="109" y="43"/>
                </a:lnTo>
                <a:lnTo>
                  <a:pt x="106" y="33"/>
                </a:lnTo>
                <a:lnTo>
                  <a:pt x="101" y="24"/>
                </a:lnTo>
                <a:lnTo>
                  <a:pt x="94" y="16"/>
                </a:lnTo>
                <a:lnTo>
                  <a:pt x="86" y="9"/>
                </a:lnTo>
                <a:lnTo>
                  <a:pt x="76" y="3"/>
                </a:lnTo>
                <a:lnTo>
                  <a:pt x="66" y="1"/>
                </a:lnTo>
                <a:lnTo>
                  <a:pt x="55"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9" name="Freeform 122">
            <a:extLst>
              <a:ext uri="{FF2B5EF4-FFF2-40B4-BE49-F238E27FC236}">
                <a16:creationId xmlns:a16="http://schemas.microsoft.com/office/drawing/2014/main" id="{FCA75644-0B2F-3F4A-A6C1-F4C12A9F4B5B}"/>
              </a:ext>
            </a:extLst>
          </p:cNvPr>
          <p:cNvSpPr>
            <a:spLocks/>
          </p:cNvSpPr>
          <p:nvPr/>
        </p:nvSpPr>
        <p:spPr bwMode="auto">
          <a:xfrm>
            <a:off x="3280760" y="1758079"/>
            <a:ext cx="179798" cy="179798"/>
          </a:xfrm>
          <a:custGeom>
            <a:avLst/>
            <a:gdLst>
              <a:gd name="T0" fmla="*/ 122 w 122"/>
              <a:gd name="T1" fmla="*/ 55 h 122"/>
              <a:gd name="T2" fmla="*/ 120 w 122"/>
              <a:gd name="T3" fmla="*/ 43 h 122"/>
              <a:gd name="T4" fmla="*/ 115 w 122"/>
              <a:gd name="T5" fmla="*/ 32 h 122"/>
              <a:gd name="T6" fmla="*/ 108 w 122"/>
              <a:gd name="T7" fmla="*/ 22 h 122"/>
              <a:gd name="T8" fmla="*/ 100 w 122"/>
              <a:gd name="T9" fmla="*/ 14 h 122"/>
              <a:gd name="T10" fmla="*/ 90 w 122"/>
              <a:gd name="T11" fmla="*/ 7 h 122"/>
              <a:gd name="T12" fmla="*/ 79 w 122"/>
              <a:gd name="T13" fmla="*/ 3 h 122"/>
              <a:gd name="T14" fmla="*/ 67 w 122"/>
              <a:gd name="T15" fmla="*/ 1 h 122"/>
              <a:gd name="T16" fmla="*/ 56 w 122"/>
              <a:gd name="T17" fmla="*/ 1 h 122"/>
              <a:gd name="T18" fmla="*/ 44 w 122"/>
              <a:gd name="T19" fmla="*/ 3 h 122"/>
              <a:gd name="T20" fmla="*/ 33 w 122"/>
              <a:gd name="T21" fmla="*/ 7 h 122"/>
              <a:gd name="T22" fmla="*/ 23 w 122"/>
              <a:gd name="T23" fmla="*/ 14 h 122"/>
              <a:gd name="T24" fmla="*/ 14 w 122"/>
              <a:gd name="T25" fmla="*/ 22 h 122"/>
              <a:gd name="T26" fmla="*/ 8 w 122"/>
              <a:gd name="T27" fmla="*/ 32 h 122"/>
              <a:gd name="T28" fmla="*/ 3 w 122"/>
              <a:gd name="T29" fmla="*/ 43 h 122"/>
              <a:gd name="T30" fmla="*/ 0 w 122"/>
              <a:gd name="T31" fmla="*/ 55 h 122"/>
              <a:gd name="T32" fmla="*/ 0 w 122"/>
              <a:gd name="T33" fmla="*/ 67 h 122"/>
              <a:gd name="T34" fmla="*/ 3 w 122"/>
              <a:gd name="T35" fmla="*/ 79 h 122"/>
              <a:gd name="T36" fmla="*/ 8 w 122"/>
              <a:gd name="T37" fmla="*/ 89 h 122"/>
              <a:gd name="T38" fmla="*/ 14 w 122"/>
              <a:gd name="T39" fmla="*/ 99 h 122"/>
              <a:gd name="T40" fmla="*/ 23 w 122"/>
              <a:gd name="T41" fmla="*/ 108 h 122"/>
              <a:gd name="T42" fmla="*/ 33 w 122"/>
              <a:gd name="T43" fmla="*/ 115 h 122"/>
              <a:gd name="T44" fmla="*/ 44 w 122"/>
              <a:gd name="T45" fmla="*/ 120 h 122"/>
              <a:gd name="T46" fmla="*/ 56 w 122"/>
              <a:gd name="T47" fmla="*/ 122 h 122"/>
              <a:gd name="T48" fmla="*/ 67 w 122"/>
              <a:gd name="T49" fmla="*/ 122 h 122"/>
              <a:gd name="T50" fmla="*/ 79 w 122"/>
              <a:gd name="T51" fmla="*/ 120 h 122"/>
              <a:gd name="T52" fmla="*/ 90 w 122"/>
              <a:gd name="T53" fmla="*/ 115 h 122"/>
              <a:gd name="T54" fmla="*/ 100 w 122"/>
              <a:gd name="T55" fmla="*/ 108 h 122"/>
              <a:gd name="T56" fmla="*/ 108 w 122"/>
              <a:gd name="T57" fmla="*/ 99 h 122"/>
              <a:gd name="T58" fmla="*/ 115 w 122"/>
              <a:gd name="T59" fmla="*/ 89 h 122"/>
              <a:gd name="T60" fmla="*/ 120 w 122"/>
              <a:gd name="T61" fmla="*/ 79 h 122"/>
              <a:gd name="T62" fmla="*/ 122 w 122"/>
              <a:gd name="T63" fmla="*/ 6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2" h="122">
                <a:moveTo>
                  <a:pt x="122" y="61"/>
                </a:moveTo>
                <a:lnTo>
                  <a:pt x="122" y="55"/>
                </a:lnTo>
                <a:lnTo>
                  <a:pt x="121" y="48"/>
                </a:lnTo>
                <a:lnTo>
                  <a:pt x="120" y="43"/>
                </a:lnTo>
                <a:lnTo>
                  <a:pt x="118" y="38"/>
                </a:lnTo>
                <a:lnTo>
                  <a:pt x="115" y="32"/>
                </a:lnTo>
                <a:lnTo>
                  <a:pt x="113" y="28"/>
                </a:lnTo>
                <a:lnTo>
                  <a:pt x="108" y="22"/>
                </a:lnTo>
                <a:lnTo>
                  <a:pt x="104" y="18"/>
                </a:lnTo>
                <a:lnTo>
                  <a:pt x="100" y="14"/>
                </a:lnTo>
                <a:lnTo>
                  <a:pt x="95" y="11"/>
                </a:lnTo>
                <a:lnTo>
                  <a:pt x="90" y="7"/>
                </a:lnTo>
                <a:lnTo>
                  <a:pt x="85" y="4"/>
                </a:lnTo>
                <a:lnTo>
                  <a:pt x="79" y="3"/>
                </a:lnTo>
                <a:lnTo>
                  <a:pt x="74" y="1"/>
                </a:lnTo>
                <a:lnTo>
                  <a:pt x="67" y="1"/>
                </a:lnTo>
                <a:lnTo>
                  <a:pt x="62" y="0"/>
                </a:lnTo>
                <a:lnTo>
                  <a:pt x="56" y="1"/>
                </a:lnTo>
                <a:lnTo>
                  <a:pt x="49" y="1"/>
                </a:lnTo>
                <a:lnTo>
                  <a:pt x="44" y="3"/>
                </a:lnTo>
                <a:lnTo>
                  <a:pt x="38" y="4"/>
                </a:lnTo>
                <a:lnTo>
                  <a:pt x="33" y="7"/>
                </a:lnTo>
                <a:lnTo>
                  <a:pt x="27" y="11"/>
                </a:lnTo>
                <a:lnTo>
                  <a:pt x="23" y="14"/>
                </a:lnTo>
                <a:lnTo>
                  <a:pt x="19" y="18"/>
                </a:lnTo>
                <a:lnTo>
                  <a:pt x="14" y="22"/>
                </a:lnTo>
                <a:lnTo>
                  <a:pt x="10" y="28"/>
                </a:lnTo>
                <a:lnTo>
                  <a:pt x="8" y="32"/>
                </a:lnTo>
                <a:lnTo>
                  <a:pt x="5" y="38"/>
                </a:lnTo>
                <a:lnTo>
                  <a:pt x="3" y="43"/>
                </a:lnTo>
                <a:lnTo>
                  <a:pt x="2" y="48"/>
                </a:lnTo>
                <a:lnTo>
                  <a:pt x="0" y="55"/>
                </a:lnTo>
                <a:lnTo>
                  <a:pt x="0" y="61"/>
                </a:lnTo>
                <a:lnTo>
                  <a:pt x="0" y="67"/>
                </a:lnTo>
                <a:lnTo>
                  <a:pt x="2" y="73"/>
                </a:lnTo>
                <a:lnTo>
                  <a:pt x="3" y="79"/>
                </a:lnTo>
                <a:lnTo>
                  <a:pt x="5" y="84"/>
                </a:lnTo>
                <a:lnTo>
                  <a:pt x="8" y="89"/>
                </a:lnTo>
                <a:lnTo>
                  <a:pt x="10" y="95"/>
                </a:lnTo>
                <a:lnTo>
                  <a:pt x="14" y="99"/>
                </a:lnTo>
                <a:lnTo>
                  <a:pt x="19" y="103"/>
                </a:lnTo>
                <a:lnTo>
                  <a:pt x="23" y="108"/>
                </a:lnTo>
                <a:lnTo>
                  <a:pt x="27" y="112"/>
                </a:lnTo>
                <a:lnTo>
                  <a:pt x="33" y="115"/>
                </a:lnTo>
                <a:lnTo>
                  <a:pt x="38" y="118"/>
                </a:lnTo>
                <a:lnTo>
                  <a:pt x="44" y="120"/>
                </a:lnTo>
                <a:lnTo>
                  <a:pt x="49" y="121"/>
                </a:lnTo>
                <a:lnTo>
                  <a:pt x="56" y="122"/>
                </a:lnTo>
                <a:lnTo>
                  <a:pt x="62" y="122"/>
                </a:lnTo>
                <a:lnTo>
                  <a:pt x="67" y="122"/>
                </a:lnTo>
                <a:lnTo>
                  <a:pt x="74" y="121"/>
                </a:lnTo>
                <a:lnTo>
                  <a:pt x="79" y="120"/>
                </a:lnTo>
                <a:lnTo>
                  <a:pt x="85" y="118"/>
                </a:lnTo>
                <a:lnTo>
                  <a:pt x="90" y="115"/>
                </a:lnTo>
                <a:lnTo>
                  <a:pt x="95" y="112"/>
                </a:lnTo>
                <a:lnTo>
                  <a:pt x="100" y="108"/>
                </a:lnTo>
                <a:lnTo>
                  <a:pt x="104" y="103"/>
                </a:lnTo>
                <a:lnTo>
                  <a:pt x="108" y="99"/>
                </a:lnTo>
                <a:lnTo>
                  <a:pt x="113" y="95"/>
                </a:lnTo>
                <a:lnTo>
                  <a:pt x="115" y="89"/>
                </a:lnTo>
                <a:lnTo>
                  <a:pt x="118" y="84"/>
                </a:lnTo>
                <a:lnTo>
                  <a:pt x="120" y="79"/>
                </a:lnTo>
                <a:lnTo>
                  <a:pt x="121" y="73"/>
                </a:lnTo>
                <a:lnTo>
                  <a:pt x="122" y="67"/>
                </a:lnTo>
                <a:lnTo>
                  <a:pt x="122" y="6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0" name="Freeform 123">
            <a:extLst>
              <a:ext uri="{FF2B5EF4-FFF2-40B4-BE49-F238E27FC236}">
                <a16:creationId xmlns:a16="http://schemas.microsoft.com/office/drawing/2014/main" id="{9CDE594D-AB04-024D-B314-0F591F16230C}"/>
              </a:ext>
            </a:extLst>
          </p:cNvPr>
          <p:cNvSpPr>
            <a:spLocks/>
          </p:cNvSpPr>
          <p:nvPr/>
        </p:nvSpPr>
        <p:spPr bwMode="auto">
          <a:xfrm>
            <a:off x="3934168" y="1556356"/>
            <a:ext cx="87706" cy="87706"/>
          </a:xfrm>
          <a:custGeom>
            <a:avLst/>
            <a:gdLst>
              <a:gd name="T0" fmla="*/ 31 w 61"/>
              <a:gd name="T1" fmla="*/ 60 h 60"/>
              <a:gd name="T2" fmla="*/ 36 w 61"/>
              <a:gd name="T3" fmla="*/ 59 h 60"/>
              <a:gd name="T4" fmla="*/ 43 w 61"/>
              <a:gd name="T5" fmla="*/ 58 h 60"/>
              <a:gd name="T6" fmla="*/ 47 w 61"/>
              <a:gd name="T7" fmla="*/ 55 h 60"/>
              <a:gd name="T8" fmla="*/ 52 w 61"/>
              <a:gd name="T9" fmla="*/ 51 h 60"/>
              <a:gd name="T10" fmla="*/ 55 w 61"/>
              <a:gd name="T11" fmla="*/ 46 h 60"/>
              <a:gd name="T12" fmla="*/ 59 w 61"/>
              <a:gd name="T13" fmla="*/ 42 h 60"/>
              <a:gd name="T14" fmla="*/ 60 w 61"/>
              <a:gd name="T15" fmla="*/ 35 h 60"/>
              <a:gd name="T16" fmla="*/ 61 w 61"/>
              <a:gd name="T17" fmla="*/ 30 h 60"/>
              <a:gd name="T18" fmla="*/ 60 w 61"/>
              <a:gd name="T19" fmla="*/ 23 h 60"/>
              <a:gd name="T20" fmla="*/ 59 w 61"/>
              <a:gd name="T21" fmla="*/ 18 h 60"/>
              <a:gd name="T22" fmla="*/ 55 w 61"/>
              <a:gd name="T23" fmla="*/ 12 h 60"/>
              <a:gd name="T24" fmla="*/ 52 w 61"/>
              <a:gd name="T25" fmla="*/ 8 h 60"/>
              <a:gd name="T26" fmla="*/ 47 w 61"/>
              <a:gd name="T27" fmla="*/ 4 h 60"/>
              <a:gd name="T28" fmla="*/ 43 w 61"/>
              <a:gd name="T29" fmla="*/ 2 h 60"/>
              <a:gd name="T30" fmla="*/ 36 w 61"/>
              <a:gd name="T31" fmla="*/ 0 h 60"/>
              <a:gd name="T32" fmla="*/ 31 w 61"/>
              <a:gd name="T33" fmla="*/ 0 h 60"/>
              <a:gd name="T34" fmla="*/ 24 w 61"/>
              <a:gd name="T35" fmla="*/ 0 h 60"/>
              <a:gd name="T36" fmla="*/ 19 w 61"/>
              <a:gd name="T37" fmla="*/ 2 h 60"/>
              <a:gd name="T38" fmla="*/ 13 w 61"/>
              <a:gd name="T39" fmla="*/ 4 h 60"/>
              <a:gd name="T40" fmla="*/ 9 w 61"/>
              <a:gd name="T41" fmla="*/ 8 h 60"/>
              <a:gd name="T42" fmla="*/ 5 w 61"/>
              <a:gd name="T43" fmla="*/ 12 h 60"/>
              <a:gd name="T44" fmla="*/ 3 w 61"/>
              <a:gd name="T45" fmla="*/ 18 h 60"/>
              <a:gd name="T46" fmla="*/ 0 w 61"/>
              <a:gd name="T47" fmla="*/ 23 h 60"/>
              <a:gd name="T48" fmla="*/ 0 w 61"/>
              <a:gd name="T49" fmla="*/ 30 h 60"/>
              <a:gd name="T50" fmla="*/ 0 w 61"/>
              <a:gd name="T51" fmla="*/ 35 h 60"/>
              <a:gd name="T52" fmla="*/ 3 w 61"/>
              <a:gd name="T53" fmla="*/ 42 h 60"/>
              <a:gd name="T54" fmla="*/ 5 w 61"/>
              <a:gd name="T55" fmla="*/ 46 h 60"/>
              <a:gd name="T56" fmla="*/ 9 w 61"/>
              <a:gd name="T57" fmla="*/ 51 h 60"/>
              <a:gd name="T58" fmla="*/ 13 w 61"/>
              <a:gd name="T59" fmla="*/ 55 h 60"/>
              <a:gd name="T60" fmla="*/ 19 w 61"/>
              <a:gd name="T61" fmla="*/ 58 h 60"/>
              <a:gd name="T62" fmla="*/ 24 w 61"/>
              <a:gd name="T63" fmla="*/ 59 h 60"/>
              <a:gd name="T64" fmla="*/ 31 w 61"/>
              <a:gd name="T65"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 h="60">
                <a:moveTo>
                  <a:pt x="31" y="60"/>
                </a:moveTo>
                <a:lnTo>
                  <a:pt x="36" y="59"/>
                </a:lnTo>
                <a:lnTo>
                  <a:pt x="43" y="58"/>
                </a:lnTo>
                <a:lnTo>
                  <a:pt x="47" y="55"/>
                </a:lnTo>
                <a:lnTo>
                  <a:pt x="52" y="51"/>
                </a:lnTo>
                <a:lnTo>
                  <a:pt x="55" y="46"/>
                </a:lnTo>
                <a:lnTo>
                  <a:pt x="59" y="42"/>
                </a:lnTo>
                <a:lnTo>
                  <a:pt x="60" y="35"/>
                </a:lnTo>
                <a:lnTo>
                  <a:pt x="61" y="30"/>
                </a:lnTo>
                <a:lnTo>
                  <a:pt x="60" y="23"/>
                </a:lnTo>
                <a:lnTo>
                  <a:pt x="59" y="18"/>
                </a:lnTo>
                <a:lnTo>
                  <a:pt x="55" y="12"/>
                </a:lnTo>
                <a:lnTo>
                  <a:pt x="52" y="8"/>
                </a:lnTo>
                <a:lnTo>
                  <a:pt x="47" y="4"/>
                </a:lnTo>
                <a:lnTo>
                  <a:pt x="43" y="2"/>
                </a:lnTo>
                <a:lnTo>
                  <a:pt x="36" y="0"/>
                </a:lnTo>
                <a:lnTo>
                  <a:pt x="31" y="0"/>
                </a:lnTo>
                <a:lnTo>
                  <a:pt x="24" y="0"/>
                </a:lnTo>
                <a:lnTo>
                  <a:pt x="19" y="2"/>
                </a:lnTo>
                <a:lnTo>
                  <a:pt x="13" y="4"/>
                </a:lnTo>
                <a:lnTo>
                  <a:pt x="9" y="8"/>
                </a:lnTo>
                <a:lnTo>
                  <a:pt x="5" y="12"/>
                </a:lnTo>
                <a:lnTo>
                  <a:pt x="3" y="18"/>
                </a:lnTo>
                <a:lnTo>
                  <a:pt x="0" y="23"/>
                </a:lnTo>
                <a:lnTo>
                  <a:pt x="0" y="30"/>
                </a:lnTo>
                <a:lnTo>
                  <a:pt x="0" y="35"/>
                </a:lnTo>
                <a:lnTo>
                  <a:pt x="3" y="42"/>
                </a:lnTo>
                <a:lnTo>
                  <a:pt x="5" y="46"/>
                </a:lnTo>
                <a:lnTo>
                  <a:pt x="9" y="51"/>
                </a:lnTo>
                <a:lnTo>
                  <a:pt x="13" y="55"/>
                </a:lnTo>
                <a:lnTo>
                  <a:pt x="19" y="58"/>
                </a:lnTo>
                <a:lnTo>
                  <a:pt x="24" y="59"/>
                </a:lnTo>
                <a:lnTo>
                  <a:pt x="31" y="6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1" name="Freeform 124">
            <a:extLst>
              <a:ext uri="{FF2B5EF4-FFF2-40B4-BE49-F238E27FC236}">
                <a16:creationId xmlns:a16="http://schemas.microsoft.com/office/drawing/2014/main" id="{541EF787-6A22-B246-9CBC-4BCA1F436FC5}"/>
              </a:ext>
            </a:extLst>
          </p:cNvPr>
          <p:cNvSpPr>
            <a:spLocks/>
          </p:cNvSpPr>
          <p:nvPr/>
        </p:nvSpPr>
        <p:spPr bwMode="auto">
          <a:xfrm>
            <a:off x="3381621" y="1503732"/>
            <a:ext cx="192953" cy="192953"/>
          </a:xfrm>
          <a:custGeom>
            <a:avLst/>
            <a:gdLst>
              <a:gd name="T0" fmla="*/ 61 w 134"/>
              <a:gd name="T1" fmla="*/ 0 h 134"/>
              <a:gd name="T2" fmla="*/ 48 w 134"/>
              <a:gd name="T3" fmla="*/ 2 h 134"/>
              <a:gd name="T4" fmla="*/ 36 w 134"/>
              <a:gd name="T5" fmla="*/ 7 h 134"/>
              <a:gd name="T6" fmla="*/ 25 w 134"/>
              <a:gd name="T7" fmla="*/ 15 h 134"/>
              <a:gd name="T8" fmla="*/ 16 w 134"/>
              <a:gd name="T9" fmla="*/ 25 h 134"/>
              <a:gd name="T10" fmla="*/ 8 w 134"/>
              <a:gd name="T11" fmla="*/ 35 h 134"/>
              <a:gd name="T12" fmla="*/ 4 w 134"/>
              <a:gd name="T13" fmla="*/ 47 h 134"/>
              <a:gd name="T14" fmla="*/ 0 w 134"/>
              <a:gd name="T15" fmla="*/ 59 h 134"/>
              <a:gd name="T16" fmla="*/ 0 w 134"/>
              <a:gd name="T17" fmla="*/ 73 h 134"/>
              <a:gd name="T18" fmla="*/ 4 w 134"/>
              <a:gd name="T19" fmla="*/ 86 h 134"/>
              <a:gd name="T20" fmla="*/ 8 w 134"/>
              <a:gd name="T21" fmla="*/ 98 h 134"/>
              <a:gd name="T22" fmla="*/ 16 w 134"/>
              <a:gd name="T23" fmla="*/ 109 h 134"/>
              <a:gd name="T24" fmla="*/ 25 w 134"/>
              <a:gd name="T25" fmla="*/ 119 h 134"/>
              <a:gd name="T26" fmla="*/ 36 w 134"/>
              <a:gd name="T27" fmla="*/ 126 h 134"/>
              <a:gd name="T28" fmla="*/ 48 w 134"/>
              <a:gd name="T29" fmla="*/ 130 h 134"/>
              <a:gd name="T30" fmla="*/ 61 w 134"/>
              <a:gd name="T31" fmla="*/ 134 h 134"/>
              <a:gd name="T32" fmla="*/ 74 w 134"/>
              <a:gd name="T33" fmla="*/ 134 h 134"/>
              <a:gd name="T34" fmla="*/ 87 w 134"/>
              <a:gd name="T35" fmla="*/ 130 h 134"/>
              <a:gd name="T36" fmla="*/ 99 w 134"/>
              <a:gd name="T37" fmla="*/ 126 h 134"/>
              <a:gd name="T38" fmla="*/ 109 w 134"/>
              <a:gd name="T39" fmla="*/ 119 h 134"/>
              <a:gd name="T40" fmla="*/ 119 w 134"/>
              <a:gd name="T41" fmla="*/ 109 h 134"/>
              <a:gd name="T42" fmla="*/ 127 w 134"/>
              <a:gd name="T43" fmla="*/ 98 h 134"/>
              <a:gd name="T44" fmla="*/ 132 w 134"/>
              <a:gd name="T45" fmla="*/ 86 h 134"/>
              <a:gd name="T46" fmla="*/ 134 w 134"/>
              <a:gd name="T47" fmla="*/ 73 h 134"/>
              <a:gd name="T48" fmla="*/ 134 w 134"/>
              <a:gd name="T49" fmla="*/ 59 h 134"/>
              <a:gd name="T50" fmla="*/ 132 w 134"/>
              <a:gd name="T51" fmla="*/ 47 h 134"/>
              <a:gd name="T52" fmla="*/ 127 w 134"/>
              <a:gd name="T53" fmla="*/ 35 h 134"/>
              <a:gd name="T54" fmla="*/ 119 w 134"/>
              <a:gd name="T55" fmla="*/ 25 h 134"/>
              <a:gd name="T56" fmla="*/ 109 w 134"/>
              <a:gd name="T57" fmla="*/ 15 h 134"/>
              <a:gd name="T58" fmla="*/ 99 w 134"/>
              <a:gd name="T59" fmla="*/ 7 h 134"/>
              <a:gd name="T60" fmla="*/ 87 w 134"/>
              <a:gd name="T61" fmla="*/ 2 h 134"/>
              <a:gd name="T62" fmla="*/ 74 w 134"/>
              <a:gd name="T6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134">
                <a:moveTo>
                  <a:pt x="67" y="0"/>
                </a:moveTo>
                <a:lnTo>
                  <a:pt x="61" y="0"/>
                </a:lnTo>
                <a:lnTo>
                  <a:pt x="54" y="1"/>
                </a:lnTo>
                <a:lnTo>
                  <a:pt x="48" y="2"/>
                </a:lnTo>
                <a:lnTo>
                  <a:pt x="41" y="4"/>
                </a:lnTo>
                <a:lnTo>
                  <a:pt x="36" y="7"/>
                </a:lnTo>
                <a:lnTo>
                  <a:pt x="31" y="11"/>
                </a:lnTo>
                <a:lnTo>
                  <a:pt x="25" y="15"/>
                </a:lnTo>
                <a:lnTo>
                  <a:pt x="20" y="19"/>
                </a:lnTo>
                <a:lnTo>
                  <a:pt x="16" y="25"/>
                </a:lnTo>
                <a:lnTo>
                  <a:pt x="11" y="29"/>
                </a:lnTo>
                <a:lnTo>
                  <a:pt x="8" y="35"/>
                </a:lnTo>
                <a:lnTo>
                  <a:pt x="6" y="41"/>
                </a:lnTo>
                <a:lnTo>
                  <a:pt x="4" y="47"/>
                </a:lnTo>
                <a:lnTo>
                  <a:pt x="1" y="53"/>
                </a:lnTo>
                <a:lnTo>
                  <a:pt x="0" y="59"/>
                </a:lnTo>
                <a:lnTo>
                  <a:pt x="0" y="67"/>
                </a:lnTo>
                <a:lnTo>
                  <a:pt x="0" y="73"/>
                </a:lnTo>
                <a:lnTo>
                  <a:pt x="1" y="80"/>
                </a:lnTo>
                <a:lnTo>
                  <a:pt x="4" y="86"/>
                </a:lnTo>
                <a:lnTo>
                  <a:pt x="6" y="93"/>
                </a:lnTo>
                <a:lnTo>
                  <a:pt x="8" y="98"/>
                </a:lnTo>
                <a:lnTo>
                  <a:pt x="11" y="103"/>
                </a:lnTo>
                <a:lnTo>
                  <a:pt x="16" y="109"/>
                </a:lnTo>
                <a:lnTo>
                  <a:pt x="20" y="114"/>
                </a:lnTo>
                <a:lnTo>
                  <a:pt x="25" y="119"/>
                </a:lnTo>
                <a:lnTo>
                  <a:pt x="31" y="123"/>
                </a:lnTo>
                <a:lnTo>
                  <a:pt x="36" y="126"/>
                </a:lnTo>
                <a:lnTo>
                  <a:pt x="41" y="128"/>
                </a:lnTo>
                <a:lnTo>
                  <a:pt x="48" y="130"/>
                </a:lnTo>
                <a:lnTo>
                  <a:pt x="54" y="133"/>
                </a:lnTo>
                <a:lnTo>
                  <a:pt x="61" y="134"/>
                </a:lnTo>
                <a:lnTo>
                  <a:pt x="67" y="134"/>
                </a:lnTo>
                <a:lnTo>
                  <a:pt x="74" y="134"/>
                </a:lnTo>
                <a:lnTo>
                  <a:pt x="81" y="133"/>
                </a:lnTo>
                <a:lnTo>
                  <a:pt x="87" y="130"/>
                </a:lnTo>
                <a:lnTo>
                  <a:pt x="93" y="128"/>
                </a:lnTo>
                <a:lnTo>
                  <a:pt x="99" y="126"/>
                </a:lnTo>
                <a:lnTo>
                  <a:pt x="104" y="123"/>
                </a:lnTo>
                <a:lnTo>
                  <a:pt x="109" y="119"/>
                </a:lnTo>
                <a:lnTo>
                  <a:pt x="115" y="114"/>
                </a:lnTo>
                <a:lnTo>
                  <a:pt x="119" y="109"/>
                </a:lnTo>
                <a:lnTo>
                  <a:pt x="124" y="103"/>
                </a:lnTo>
                <a:lnTo>
                  <a:pt x="127" y="98"/>
                </a:lnTo>
                <a:lnTo>
                  <a:pt x="130" y="93"/>
                </a:lnTo>
                <a:lnTo>
                  <a:pt x="132" y="86"/>
                </a:lnTo>
                <a:lnTo>
                  <a:pt x="133" y="80"/>
                </a:lnTo>
                <a:lnTo>
                  <a:pt x="134" y="73"/>
                </a:lnTo>
                <a:lnTo>
                  <a:pt x="134" y="67"/>
                </a:lnTo>
                <a:lnTo>
                  <a:pt x="134" y="59"/>
                </a:lnTo>
                <a:lnTo>
                  <a:pt x="133" y="53"/>
                </a:lnTo>
                <a:lnTo>
                  <a:pt x="132" y="47"/>
                </a:lnTo>
                <a:lnTo>
                  <a:pt x="130" y="41"/>
                </a:lnTo>
                <a:lnTo>
                  <a:pt x="127" y="35"/>
                </a:lnTo>
                <a:lnTo>
                  <a:pt x="124" y="29"/>
                </a:lnTo>
                <a:lnTo>
                  <a:pt x="119" y="25"/>
                </a:lnTo>
                <a:lnTo>
                  <a:pt x="115" y="19"/>
                </a:lnTo>
                <a:lnTo>
                  <a:pt x="109" y="15"/>
                </a:lnTo>
                <a:lnTo>
                  <a:pt x="104" y="11"/>
                </a:lnTo>
                <a:lnTo>
                  <a:pt x="99" y="7"/>
                </a:lnTo>
                <a:lnTo>
                  <a:pt x="93" y="4"/>
                </a:lnTo>
                <a:lnTo>
                  <a:pt x="87" y="2"/>
                </a:lnTo>
                <a:lnTo>
                  <a:pt x="81" y="1"/>
                </a:lnTo>
                <a:lnTo>
                  <a:pt x="74" y="0"/>
                </a:lnTo>
                <a:lnTo>
                  <a:pt x="67"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2" name="Freeform 125">
            <a:extLst>
              <a:ext uri="{FF2B5EF4-FFF2-40B4-BE49-F238E27FC236}">
                <a16:creationId xmlns:a16="http://schemas.microsoft.com/office/drawing/2014/main" id="{D9F01B64-61FA-6244-AA85-C288647C2796}"/>
              </a:ext>
            </a:extLst>
          </p:cNvPr>
          <p:cNvSpPr>
            <a:spLocks/>
          </p:cNvSpPr>
          <p:nvPr/>
        </p:nvSpPr>
        <p:spPr bwMode="auto">
          <a:xfrm>
            <a:off x="4030644" y="1797548"/>
            <a:ext cx="105247" cy="105247"/>
          </a:xfrm>
          <a:custGeom>
            <a:avLst/>
            <a:gdLst>
              <a:gd name="T0" fmla="*/ 62 w 73"/>
              <a:gd name="T1" fmla="*/ 10 h 72"/>
              <a:gd name="T2" fmla="*/ 57 w 73"/>
              <a:gd name="T3" fmla="*/ 5 h 72"/>
              <a:gd name="T4" fmla="*/ 51 w 73"/>
              <a:gd name="T5" fmla="*/ 2 h 72"/>
              <a:gd name="T6" fmla="*/ 44 w 73"/>
              <a:gd name="T7" fmla="*/ 0 h 72"/>
              <a:gd name="T8" fmla="*/ 36 w 73"/>
              <a:gd name="T9" fmla="*/ 0 h 72"/>
              <a:gd name="T10" fmla="*/ 30 w 73"/>
              <a:gd name="T11" fmla="*/ 0 h 72"/>
              <a:gd name="T12" fmla="*/ 22 w 73"/>
              <a:gd name="T13" fmla="*/ 2 h 72"/>
              <a:gd name="T14" fmla="*/ 17 w 73"/>
              <a:gd name="T15" fmla="*/ 5 h 72"/>
              <a:gd name="T16" fmla="*/ 11 w 73"/>
              <a:gd name="T17" fmla="*/ 10 h 72"/>
              <a:gd name="T18" fmla="*/ 6 w 73"/>
              <a:gd name="T19" fmla="*/ 16 h 72"/>
              <a:gd name="T20" fmla="*/ 3 w 73"/>
              <a:gd name="T21" fmla="*/ 22 h 72"/>
              <a:gd name="T22" fmla="*/ 0 w 73"/>
              <a:gd name="T23" fmla="*/ 29 h 72"/>
              <a:gd name="T24" fmla="*/ 0 w 73"/>
              <a:gd name="T25" fmla="*/ 36 h 72"/>
              <a:gd name="T26" fmla="*/ 0 w 73"/>
              <a:gd name="T27" fmla="*/ 43 h 72"/>
              <a:gd name="T28" fmla="*/ 3 w 73"/>
              <a:gd name="T29" fmla="*/ 50 h 72"/>
              <a:gd name="T30" fmla="*/ 6 w 73"/>
              <a:gd name="T31" fmla="*/ 56 h 72"/>
              <a:gd name="T32" fmla="*/ 11 w 73"/>
              <a:gd name="T33" fmla="*/ 62 h 72"/>
              <a:gd name="T34" fmla="*/ 17 w 73"/>
              <a:gd name="T35" fmla="*/ 67 h 72"/>
              <a:gd name="T36" fmla="*/ 22 w 73"/>
              <a:gd name="T37" fmla="*/ 70 h 72"/>
              <a:gd name="T38" fmla="*/ 30 w 73"/>
              <a:gd name="T39" fmla="*/ 72 h 72"/>
              <a:gd name="T40" fmla="*/ 36 w 73"/>
              <a:gd name="T41" fmla="*/ 72 h 72"/>
              <a:gd name="T42" fmla="*/ 44 w 73"/>
              <a:gd name="T43" fmla="*/ 72 h 72"/>
              <a:gd name="T44" fmla="*/ 51 w 73"/>
              <a:gd name="T45" fmla="*/ 70 h 72"/>
              <a:gd name="T46" fmla="*/ 57 w 73"/>
              <a:gd name="T47" fmla="*/ 67 h 72"/>
              <a:gd name="T48" fmla="*/ 62 w 73"/>
              <a:gd name="T49" fmla="*/ 62 h 72"/>
              <a:gd name="T50" fmla="*/ 67 w 73"/>
              <a:gd name="T51" fmla="*/ 56 h 72"/>
              <a:gd name="T52" fmla="*/ 71 w 73"/>
              <a:gd name="T53" fmla="*/ 50 h 72"/>
              <a:gd name="T54" fmla="*/ 73 w 73"/>
              <a:gd name="T55" fmla="*/ 43 h 72"/>
              <a:gd name="T56" fmla="*/ 73 w 73"/>
              <a:gd name="T57" fmla="*/ 36 h 72"/>
              <a:gd name="T58" fmla="*/ 73 w 73"/>
              <a:gd name="T59" fmla="*/ 29 h 72"/>
              <a:gd name="T60" fmla="*/ 71 w 73"/>
              <a:gd name="T61" fmla="*/ 22 h 72"/>
              <a:gd name="T62" fmla="*/ 67 w 73"/>
              <a:gd name="T63" fmla="*/ 16 h 72"/>
              <a:gd name="T64" fmla="*/ 62 w 73"/>
              <a:gd name="T65" fmla="*/ 1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3" h="72">
                <a:moveTo>
                  <a:pt x="62" y="10"/>
                </a:moveTo>
                <a:lnTo>
                  <a:pt x="57" y="5"/>
                </a:lnTo>
                <a:lnTo>
                  <a:pt x="51" y="2"/>
                </a:lnTo>
                <a:lnTo>
                  <a:pt x="44" y="0"/>
                </a:lnTo>
                <a:lnTo>
                  <a:pt x="36" y="0"/>
                </a:lnTo>
                <a:lnTo>
                  <a:pt x="30" y="0"/>
                </a:lnTo>
                <a:lnTo>
                  <a:pt x="22" y="2"/>
                </a:lnTo>
                <a:lnTo>
                  <a:pt x="17" y="5"/>
                </a:lnTo>
                <a:lnTo>
                  <a:pt x="11" y="10"/>
                </a:lnTo>
                <a:lnTo>
                  <a:pt x="6" y="16"/>
                </a:lnTo>
                <a:lnTo>
                  <a:pt x="3" y="22"/>
                </a:lnTo>
                <a:lnTo>
                  <a:pt x="0" y="29"/>
                </a:lnTo>
                <a:lnTo>
                  <a:pt x="0" y="36"/>
                </a:lnTo>
                <a:lnTo>
                  <a:pt x="0" y="43"/>
                </a:lnTo>
                <a:lnTo>
                  <a:pt x="3" y="50"/>
                </a:lnTo>
                <a:lnTo>
                  <a:pt x="6" y="56"/>
                </a:lnTo>
                <a:lnTo>
                  <a:pt x="11" y="62"/>
                </a:lnTo>
                <a:lnTo>
                  <a:pt x="17" y="67"/>
                </a:lnTo>
                <a:lnTo>
                  <a:pt x="22" y="70"/>
                </a:lnTo>
                <a:lnTo>
                  <a:pt x="30" y="72"/>
                </a:lnTo>
                <a:lnTo>
                  <a:pt x="36" y="72"/>
                </a:lnTo>
                <a:lnTo>
                  <a:pt x="44" y="72"/>
                </a:lnTo>
                <a:lnTo>
                  <a:pt x="51" y="70"/>
                </a:lnTo>
                <a:lnTo>
                  <a:pt x="57" y="67"/>
                </a:lnTo>
                <a:lnTo>
                  <a:pt x="62" y="62"/>
                </a:lnTo>
                <a:lnTo>
                  <a:pt x="67" y="56"/>
                </a:lnTo>
                <a:lnTo>
                  <a:pt x="71" y="50"/>
                </a:lnTo>
                <a:lnTo>
                  <a:pt x="73" y="43"/>
                </a:lnTo>
                <a:lnTo>
                  <a:pt x="73" y="36"/>
                </a:lnTo>
                <a:lnTo>
                  <a:pt x="73" y="29"/>
                </a:lnTo>
                <a:lnTo>
                  <a:pt x="71" y="22"/>
                </a:lnTo>
                <a:lnTo>
                  <a:pt x="67" y="16"/>
                </a:lnTo>
                <a:lnTo>
                  <a:pt x="62" y="1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3" name="Freeform 126">
            <a:extLst>
              <a:ext uri="{FF2B5EF4-FFF2-40B4-BE49-F238E27FC236}">
                <a16:creationId xmlns:a16="http://schemas.microsoft.com/office/drawing/2014/main" id="{5D59059D-2F4C-CE42-9CEB-CBD6EAA14564}"/>
              </a:ext>
            </a:extLst>
          </p:cNvPr>
          <p:cNvSpPr>
            <a:spLocks/>
          </p:cNvSpPr>
          <p:nvPr/>
        </p:nvSpPr>
        <p:spPr bwMode="auto">
          <a:xfrm>
            <a:off x="3912243" y="2034354"/>
            <a:ext cx="127175" cy="127175"/>
          </a:xfrm>
          <a:custGeom>
            <a:avLst/>
            <a:gdLst>
              <a:gd name="T0" fmla="*/ 44 w 86"/>
              <a:gd name="T1" fmla="*/ 0 h 85"/>
              <a:gd name="T2" fmla="*/ 35 w 86"/>
              <a:gd name="T3" fmla="*/ 1 h 85"/>
              <a:gd name="T4" fmla="*/ 27 w 86"/>
              <a:gd name="T5" fmla="*/ 3 h 85"/>
              <a:gd name="T6" fmla="*/ 20 w 86"/>
              <a:gd name="T7" fmla="*/ 7 h 85"/>
              <a:gd name="T8" fmla="*/ 13 w 86"/>
              <a:gd name="T9" fmla="*/ 13 h 85"/>
              <a:gd name="T10" fmla="*/ 8 w 86"/>
              <a:gd name="T11" fmla="*/ 19 h 85"/>
              <a:gd name="T12" fmla="*/ 4 w 86"/>
              <a:gd name="T13" fmla="*/ 26 h 85"/>
              <a:gd name="T14" fmla="*/ 2 w 86"/>
              <a:gd name="T15" fmla="*/ 34 h 85"/>
              <a:gd name="T16" fmla="*/ 0 w 86"/>
              <a:gd name="T17" fmla="*/ 43 h 85"/>
              <a:gd name="T18" fmla="*/ 2 w 86"/>
              <a:gd name="T19" fmla="*/ 51 h 85"/>
              <a:gd name="T20" fmla="*/ 4 w 86"/>
              <a:gd name="T21" fmla="*/ 59 h 85"/>
              <a:gd name="T22" fmla="*/ 8 w 86"/>
              <a:gd name="T23" fmla="*/ 66 h 85"/>
              <a:gd name="T24" fmla="*/ 13 w 86"/>
              <a:gd name="T25" fmla="*/ 72 h 85"/>
              <a:gd name="T26" fmla="*/ 20 w 86"/>
              <a:gd name="T27" fmla="*/ 78 h 85"/>
              <a:gd name="T28" fmla="*/ 27 w 86"/>
              <a:gd name="T29" fmla="*/ 82 h 85"/>
              <a:gd name="T30" fmla="*/ 35 w 86"/>
              <a:gd name="T31" fmla="*/ 84 h 85"/>
              <a:gd name="T32" fmla="*/ 44 w 86"/>
              <a:gd name="T33" fmla="*/ 85 h 85"/>
              <a:gd name="T34" fmla="*/ 52 w 86"/>
              <a:gd name="T35" fmla="*/ 84 h 85"/>
              <a:gd name="T36" fmla="*/ 60 w 86"/>
              <a:gd name="T37" fmla="*/ 82 h 85"/>
              <a:gd name="T38" fmla="*/ 67 w 86"/>
              <a:gd name="T39" fmla="*/ 78 h 85"/>
              <a:gd name="T40" fmla="*/ 74 w 86"/>
              <a:gd name="T41" fmla="*/ 72 h 85"/>
              <a:gd name="T42" fmla="*/ 79 w 86"/>
              <a:gd name="T43" fmla="*/ 66 h 85"/>
              <a:gd name="T44" fmla="*/ 83 w 86"/>
              <a:gd name="T45" fmla="*/ 59 h 85"/>
              <a:gd name="T46" fmla="*/ 86 w 86"/>
              <a:gd name="T47" fmla="*/ 51 h 85"/>
              <a:gd name="T48" fmla="*/ 86 w 86"/>
              <a:gd name="T49" fmla="*/ 43 h 85"/>
              <a:gd name="T50" fmla="*/ 86 w 86"/>
              <a:gd name="T51" fmla="*/ 34 h 85"/>
              <a:gd name="T52" fmla="*/ 83 w 86"/>
              <a:gd name="T53" fmla="*/ 26 h 85"/>
              <a:gd name="T54" fmla="*/ 79 w 86"/>
              <a:gd name="T55" fmla="*/ 19 h 85"/>
              <a:gd name="T56" fmla="*/ 74 w 86"/>
              <a:gd name="T57" fmla="*/ 13 h 85"/>
              <a:gd name="T58" fmla="*/ 67 w 86"/>
              <a:gd name="T59" fmla="*/ 7 h 85"/>
              <a:gd name="T60" fmla="*/ 60 w 86"/>
              <a:gd name="T61" fmla="*/ 3 h 85"/>
              <a:gd name="T62" fmla="*/ 52 w 86"/>
              <a:gd name="T63" fmla="*/ 1 h 85"/>
              <a:gd name="T64" fmla="*/ 44 w 86"/>
              <a:gd name="T65"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 h="85">
                <a:moveTo>
                  <a:pt x="44" y="0"/>
                </a:moveTo>
                <a:lnTo>
                  <a:pt x="35" y="1"/>
                </a:lnTo>
                <a:lnTo>
                  <a:pt x="27" y="3"/>
                </a:lnTo>
                <a:lnTo>
                  <a:pt x="20" y="7"/>
                </a:lnTo>
                <a:lnTo>
                  <a:pt x="13" y="13"/>
                </a:lnTo>
                <a:lnTo>
                  <a:pt x="8" y="19"/>
                </a:lnTo>
                <a:lnTo>
                  <a:pt x="4" y="26"/>
                </a:lnTo>
                <a:lnTo>
                  <a:pt x="2" y="34"/>
                </a:lnTo>
                <a:lnTo>
                  <a:pt x="0" y="43"/>
                </a:lnTo>
                <a:lnTo>
                  <a:pt x="2" y="51"/>
                </a:lnTo>
                <a:lnTo>
                  <a:pt x="4" y="59"/>
                </a:lnTo>
                <a:lnTo>
                  <a:pt x="8" y="66"/>
                </a:lnTo>
                <a:lnTo>
                  <a:pt x="13" y="72"/>
                </a:lnTo>
                <a:lnTo>
                  <a:pt x="20" y="78"/>
                </a:lnTo>
                <a:lnTo>
                  <a:pt x="27" y="82"/>
                </a:lnTo>
                <a:lnTo>
                  <a:pt x="35" y="84"/>
                </a:lnTo>
                <a:lnTo>
                  <a:pt x="44" y="85"/>
                </a:lnTo>
                <a:lnTo>
                  <a:pt x="52" y="84"/>
                </a:lnTo>
                <a:lnTo>
                  <a:pt x="60" y="82"/>
                </a:lnTo>
                <a:lnTo>
                  <a:pt x="67" y="78"/>
                </a:lnTo>
                <a:lnTo>
                  <a:pt x="74" y="72"/>
                </a:lnTo>
                <a:lnTo>
                  <a:pt x="79" y="66"/>
                </a:lnTo>
                <a:lnTo>
                  <a:pt x="83" y="59"/>
                </a:lnTo>
                <a:lnTo>
                  <a:pt x="86" y="51"/>
                </a:lnTo>
                <a:lnTo>
                  <a:pt x="86" y="43"/>
                </a:lnTo>
                <a:lnTo>
                  <a:pt x="86" y="34"/>
                </a:lnTo>
                <a:lnTo>
                  <a:pt x="83" y="26"/>
                </a:lnTo>
                <a:lnTo>
                  <a:pt x="79" y="19"/>
                </a:lnTo>
                <a:lnTo>
                  <a:pt x="74" y="13"/>
                </a:lnTo>
                <a:lnTo>
                  <a:pt x="67" y="7"/>
                </a:lnTo>
                <a:lnTo>
                  <a:pt x="60" y="3"/>
                </a:lnTo>
                <a:lnTo>
                  <a:pt x="52" y="1"/>
                </a:lnTo>
                <a:lnTo>
                  <a:pt x="44"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4" name="Freeform 127">
            <a:extLst>
              <a:ext uri="{FF2B5EF4-FFF2-40B4-BE49-F238E27FC236}">
                <a16:creationId xmlns:a16="http://schemas.microsoft.com/office/drawing/2014/main" id="{3E97752A-D88E-E84B-B6FA-46E40E712844}"/>
              </a:ext>
            </a:extLst>
          </p:cNvPr>
          <p:cNvSpPr>
            <a:spLocks/>
          </p:cNvSpPr>
          <p:nvPr/>
        </p:nvSpPr>
        <p:spPr bwMode="auto">
          <a:xfrm>
            <a:off x="3657896" y="2135215"/>
            <a:ext cx="140329" cy="140329"/>
          </a:xfrm>
          <a:custGeom>
            <a:avLst/>
            <a:gdLst>
              <a:gd name="T0" fmla="*/ 49 w 98"/>
              <a:gd name="T1" fmla="*/ 0 h 97"/>
              <a:gd name="T2" fmla="*/ 39 w 98"/>
              <a:gd name="T3" fmla="*/ 1 h 97"/>
              <a:gd name="T4" fmla="*/ 31 w 98"/>
              <a:gd name="T5" fmla="*/ 3 h 97"/>
              <a:gd name="T6" fmla="*/ 22 w 98"/>
              <a:gd name="T7" fmla="*/ 7 h 97"/>
              <a:gd name="T8" fmla="*/ 14 w 98"/>
              <a:gd name="T9" fmla="*/ 14 h 97"/>
              <a:gd name="T10" fmla="*/ 8 w 98"/>
              <a:gd name="T11" fmla="*/ 21 h 97"/>
              <a:gd name="T12" fmla="*/ 4 w 98"/>
              <a:gd name="T13" fmla="*/ 30 h 97"/>
              <a:gd name="T14" fmla="*/ 1 w 98"/>
              <a:gd name="T15" fmla="*/ 39 h 97"/>
              <a:gd name="T16" fmla="*/ 0 w 98"/>
              <a:gd name="T17" fmla="*/ 48 h 97"/>
              <a:gd name="T18" fmla="*/ 1 w 98"/>
              <a:gd name="T19" fmla="*/ 58 h 97"/>
              <a:gd name="T20" fmla="*/ 4 w 98"/>
              <a:gd name="T21" fmla="*/ 67 h 97"/>
              <a:gd name="T22" fmla="*/ 8 w 98"/>
              <a:gd name="T23" fmla="*/ 75 h 97"/>
              <a:gd name="T24" fmla="*/ 14 w 98"/>
              <a:gd name="T25" fmla="*/ 83 h 97"/>
              <a:gd name="T26" fmla="*/ 22 w 98"/>
              <a:gd name="T27" fmla="*/ 89 h 97"/>
              <a:gd name="T28" fmla="*/ 31 w 98"/>
              <a:gd name="T29" fmla="*/ 94 h 97"/>
              <a:gd name="T30" fmla="*/ 39 w 98"/>
              <a:gd name="T31" fmla="*/ 96 h 97"/>
              <a:gd name="T32" fmla="*/ 49 w 98"/>
              <a:gd name="T33" fmla="*/ 97 h 97"/>
              <a:gd name="T34" fmla="*/ 59 w 98"/>
              <a:gd name="T35" fmla="*/ 96 h 97"/>
              <a:gd name="T36" fmla="*/ 67 w 98"/>
              <a:gd name="T37" fmla="*/ 94 h 97"/>
              <a:gd name="T38" fmla="*/ 76 w 98"/>
              <a:gd name="T39" fmla="*/ 89 h 97"/>
              <a:gd name="T40" fmla="*/ 84 w 98"/>
              <a:gd name="T41" fmla="*/ 83 h 97"/>
              <a:gd name="T42" fmla="*/ 90 w 98"/>
              <a:gd name="T43" fmla="*/ 75 h 97"/>
              <a:gd name="T44" fmla="*/ 94 w 98"/>
              <a:gd name="T45" fmla="*/ 67 h 97"/>
              <a:gd name="T46" fmla="*/ 97 w 98"/>
              <a:gd name="T47" fmla="*/ 58 h 97"/>
              <a:gd name="T48" fmla="*/ 98 w 98"/>
              <a:gd name="T49" fmla="*/ 48 h 97"/>
              <a:gd name="T50" fmla="*/ 97 w 98"/>
              <a:gd name="T51" fmla="*/ 39 h 97"/>
              <a:gd name="T52" fmla="*/ 94 w 98"/>
              <a:gd name="T53" fmla="*/ 30 h 97"/>
              <a:gd name="T54" fmla="*/ 90 w 98"/>
              <a:gd name="T55" fmla="*/ 21 h 97"/>
              <a:gd name="T56" fmla="*/ 84 w 98"/>
              <a:gd name="T57" fmla="*/ 14 h 97"/>
              <a:gd name="T58" fmla="*/ 76 w 98"/>
              <a:gd name="T59" fmla="*/ 7 h 97"/>
              <a:gd name="T60" fmla="*/ 67 w 98"/>
              <a:gd name="T61" fmla="*/ 3 h 97"/>
              <a:gd name="T62" fmla="*/ 59 w 98"/>
              <a:gd name="T63" fmla="*/ 1 h 97"/>
              <a:gd name="T64" fmla="*/ 49 w 98"/>
              <a:gd name="T65"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7">
                <a:moveTo>
                  <a:pt x="49" y="0"/>
                </a:moveTo>
                <a:lnTo>
                  <a:pt x="39" y="1"/>
                </a:lnTo>
                <a:lnTo>
                  <a:pt x="31" y="3"/>
                </a:lnTo>
                <a:lnTo>
                  <a:pt x="22" y="7"/>
                </a:lnTo>
                <a:lnTo>
                  <a:pt x="14" y="14"/>
                </a:lnTo>
                <a:lnTo>
                  <a:pt x="8" y="21"/>
                </a:lnTo>
                <a:lnTo>
                  <a:pt x="4" y="30"/>
                </a:lnTo>
                <a:lnTo>
                  <a:pt x="1" y="39"/>
                </a:lnTo>
                <a:lnTo>
                  <a:pt x="0" y="48"/>
                </a:lnTo>
                <a:lnTo>
                  <a:pt x="1" y="58"/>
                </a:lnTo>
                <a:lnTo>
                  <a:pt x="4" y="67"/>
                </a:lnTo>
                <a:lnTo>
                  <a:pt x="8" y="75"/>
                </a:lnTo>
                <a:lnTo>
                  <a:pt x="14" y="83"/>
                </a:lnTo>
                <a:lnTo>
                  <a:pt x="22" y="89"/>
                </a:lnTo>
                <a:lnTo>
                  <a:pt x="31" y="94"/>
                </a:lnTo>
                <a:lnTo>
                  <a:pt x="39" y="96"/>
                </a:lnTo>
                <a:lnTo>
                  <a:pt x="49" y="97"/>
                </a:lnTo>
                <a:lnTo>
                  <a:pt x="59" y="96"/>
                </a:lnTo>
                <a:lnTo>
                  <a:pt x="67" y="94"/>
                </a:lnTo>
                <a:lnTo>
                  <a:pt x="76" y="89"/>
                </a:lnTo>
                <a:lnTo>
                  <a:pt x="84" y="83"/>
                </a:lnTo>
                <a:lnTo>
                  <a:pt x="90" y="75"/>
                </a:lnTo>
                <a:lnTo>
                  <a:pt x="94" y="67"/>
                </a:lnTo>
                <a:lnTo>
                  <a:pt x="97" y="58"/>
                </a:lnTo>
                <a:lnTo>
                  <a:pt x="98" y="48"/>
                </a:lnTo>
                <a:lnTo>
                  <a:pt x="97" y="39"/>
                </a:lnTo>
                <a:lnTo>
                  <a:pt x="94" y="30"/>
                </a:lnTo>
                <a:lnTo>
                  <a:pt x="90" y="21"/>
                </a:lnTo>
                <a:lnTo>
                  <a:pt x="84" y="14"/>
                </a:lnTo>
                <a:lnTo>
                  <a:pt x="76" y="7"/>
                </a:lnTo>
                <a:lnTo>
                  <a:pt x="67" y="3"/>
                </a:lnTo>
                <a:lnTo>
                  <a:pt x="59" y="1"/>
                </a:lnTo>
                <a:lnTo>
                  <a:pt x="49"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5" name="Freeform 128">
            <a:extLst>
              <a:ext uri="{FF2B5EF4-FFF2-40B4-BE49-F238E27FC236}">
                <a16:creationId xmlns:a16="http://schemas.microsoft.com/office/drawing/2014/main" id="{256A33AE-90C4-2D45-9372-16823DF209E1}"/>
              </a:ext>
            </a:extLst>
          </p:cNvPr>
          <p:cNvSpPr>
            <a:spLocks/>
          </p:cNvSpPr>
          <p:nvPr/>
        </p:nvSpPr>
        <p:spPr bwMode="auto">
          <a:xfrm>
            <a:off x="3622813" y="1385331"/>
            <a:ext cx="210494" cy="214881"/>
          </a:xfrm>
          <a:custGeom>
            <a:avLst/>
            <a:gdLst>
              <a:gd name="T0" fmla="*/ 65 w 146"/>
              <a:gd name="T1" fmla="*/ 0 h 146"/>
              <a:gd name="T2" fmla="*/ 51 w 146"/>
              <a:gd name="T3" fmla="*/ 2 h 146"/>
              <a:gd name="T4" fmla="*/ 38 w 146"/>
              <a:gd name="T5" fmla="*/ 8 h 146"/>
              <a:gd name="T6" fmla="*/ 27 w 146"/>
              <a:gd name="T7" fmla="*/ 16 h 146"/>
              <a:gd name="T8" fmla="*/ 16 w 146"/>
              <a:gd name="T9" fmla="*/ 26 h 146"/>
              <a:gd name="T10" fmla="*/ 8 w 146"/>
              <a:gd name="T11" fmla="*/ 38 h 146"/>
              <a:gd name="T12" fmla="*/ 3 w 146"/>
              <a:gd name="T13" fmla="*/ 51 h 146"/>
              <a:gd name="T14" fmla="*/ 1 w 146"/>
              <a:gd name="T15" fmla="*/ 65 h 146"/>
              <a:gd name="T16" fmla="*/ 1 w 146"/>
              <a:gd name="T17" fmla="*/ 80 h 146"/>
              <a:gd name="T18" fmla="*/ 3 w 146"/>
              <a:gd name="T19" fmla="*/ 94 h 146"/>
              <a:gd name="T20" fmla="*/ 8 w 146"/>
              <a:gd name="T21" fmla="*/ 107 h 146"/>
              <a:gd name="T22" fmla="*/ 16 w 146"/>
              <a:gd name="T23" fmla="*/ 119 h 146"/>
              <a:gd name="T24" fmla="*/ 27 w 146"/>
              <a:gd name="T25" fmla="*/ 130 h 146"/>
              <a:gd name="T26" fmla="*/ 38 w 146"/>
              <a:gd name="T27" fmla="*/ 137 h 146"/>
              <a:gd name="T28" fmla="*/ 51 w 146"/>
              <a:gd name="T29" fmla="*/ 143 h 146"/>
              <a:gd name="T30" fmla="*/ 65 w 146"/>
              <a:gd name="T31" fmla="*/ 146 h 146"/>
              <a:gd name="T32" fmla="*/ 81 w 146"/>
              <a:gd name="T33" fmla="*/ 146 h 146"/>
              <a:gd name="T34" fmla="*/ 95 w 146"/>
              <a:gd name="T35" fmla="*/ 143 h 146"/>
              <a:gd name="T36" fmla="*/ 108 w 146"/>
              <a:gd name="T37" fmla="*/ 137 h 146"/>
              <a:gd name="T38" fmla="*/ 119 w 146"/>
              <a:gd name="T39" fmla="*/ 130 h 146"/>
              <a:gd name="T40" fmla="*/ 130 w 146"/>
              <a:gd name="T41" fmla="*/ 119 h 146"/>
              <a:gd name="T42" fmla="*/ 138 w 146"/>
              <a:gd name="T43" fmla="*/ 107 h 146"/>
              <a:gd name="T44" fmla="*/ 143 w 146"/>
              <a:gd name="T45" fmla="*/ 94 h 146"/>
              <a:gd name="T46" fmla="*/ 145 w 146"/>
              <a:gd name="T47" fmla="*/ 80 h 146"/>
              <a:gd name="T48" fmla="*/ 145 w 146"/>
              <a:gd name="T49" fmla="*/ 65 h 146"/>
              <a:gd name="T50" fmla="*/ 143 w 146"/>
              <a:gd name="T51" fmla="*/ 51 h 146"/>
              <a:gd name="T52" fmla="*/ 138 w 146"/>
              <a:gd name="T53" fmla="*/ 38 h 146"/>
              <a:gd name="T54" fmla="*/ 130 w 146"/>
              <a:gd name="T55" fmla="*/ 26 h 146"/>
              <a:gd name="T56" fmla="*/ 119 w 146"/>
              <a:gd name="T57" fmla="*/ 16 h 146"/>
              <a:gd name="T58" fmla="*/ 108 w 146"/>
              <a:gd name="T59" fmla="*/ 8 h 146"/>
              <a:gd name="T60" fmla="*/ 95 w 146"/>
              <a:gd name="T61" fmla="*/ 2 h 146"/>
              <a:gd name="T62" fmla="*/ 81 w 146"/>
              <a:gd name="T6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6">
                <a:moveTo>
                  <a:pt x="73" y="0"/>
                </a:moveTo>
                <a:lnTo>
                  <a:pt x="65" y="0"/>
                </a:lnTo>
                <a:lnTo>
                  <a:pt x="58" y="1"/>
                </a:lnTo>
                <a:lnTo>
                  <a:pt x="51" y="2"/>
                </a:lnTo>
                <a:lnTo>
                  <a:pt x="45" y="4"/>
                </a:lnTo>
                <a:lnTo>
                  <a:pt x="38" y="8"/>
                </a:lnTo>
                <a:lnTo>
                  <a:pt x="32" y="12"/>
                </a:lnTo>
                <a:lnTo>
                  <a:pt x="27" y="16"/>
                </a:lnTo>
                <a:lnTo>
                  <a:pt x="21" y="21"/>
                </a:lnTo>
                <a:lnTo>
                  <a:pt x="16" y="26"/>
                </a:lnTo>
                <a:lnTo>
                  <a:pt x="11" y="32"/>
                </a:lnTo>
                <a:lnTo>
                  <a:pt x="8" y="38"/>
                </a:lnTo>
                <a:lnTo>
                  <a:pt x="5" y="44"/>
                </a:lnTo>
                <a:lnTo>
                  <a:pt x="3" y="51"/>
                </a:lnTo>
                <a:lnTo>
                  <a:pt x="2" y="58"/>
                </a:lnTo>
                <a:lnTo>
                  <a:pt x="1" y="65"/>
                </a:lnTo>
                <a:lnTo>
                  <a:pt x="0" y="72"/>
                </a:lnTo>
                <a:lnTo>
                  <a:pt x="1" y="80"/>
                </a:lnTo>
                <a:lnTo>
                  <a:pt x="2" y="87"/>
                </a:lnTo>
                <a:lnTo>
                  <a:pt x="3" y="94"/>
                </a:lnTo>
                <a:lnTo>
                  <a:pt x="5" y="100"/>
                </a:lnTo>
                <a:lnTo>
                  <a:pt x="8" y="107"/>
                </a:lnTo>
                <a:lnTo>
                  <a:pt x="11" y="113"/>
                </a:lnTo>
                <a:lnTo>
                  <a:pt x="16" y="119"/>
                </a:lnTo>
                <a:lnTo>
                  <a:pt x="21" y="124"/>
                </a:lnTo>
                <a:lnTo>
                  <a:pt x="27" y="130"/>
                </a:lnTo>
                <a:lnTo>
                  <a:pt x="32" y="134"/>
                </a:lnTo>
                <a:lnTo>
                  <a:pt x="38" y="137"/>
                </a:lnTo>
                <a:lnTo>
                  <a:pt x="45" y="140"/>
                </a:lnTo>
                <a:lnTo>
                  <a:pt x="51" y="143"/>
                </a:lnTo>
                <a:lnTo>
                  <a:pt x="58" y="145"/>
                </a:lnTo>
                <a:lnTo>
                  <a:pt x="65" y="146"/>
                </a:lnTo>
                <a:lnTo>
                  <a:pt x="73" y="146"/>
                </a:lnTo>
                <a:lnTo>
                  <a:pt x="81" y="146"/>
                </a:lnTo>
                <a:lnTo>
                  <a:pt x="88" y="145"/>
                </a:lnTo>
                <a:lnTo>
                  <a:pt x="95" y="143"/>
                </a:lnTo>
                <a:lnTo>
                  <a:pt x="101" y="140"/>
                </a:lnTo>
                <a:lnTo>
                  <a:pt x="108" y="137"/>
                </a:lnTo>
                <a:lnTo>
                  <a:pt x="114" y="134"/>
                </a:lnTo>
                <a:lnTo>
                  <a:pt x="119" y="130"/>
                </a:lnTo>
                <a:lnTo>
                  <a:pt x="125" y="124"/>
                </a:lnTo>
                <a:lnTo>
                  <a:pt x="130" y="119"/>
                </a:lnTo>
                <a:lnTo>
                  <a:pt x="135" y="113"/>
                </a:lnTo>
                <a:lnTo>
                  <a:pt x="138" y="107"/>
                </a:lnTo>
                <a:lnTo>
                  <a:pt x="141" y="100"/>
                </a:lnTo>
                <a:lnTo>
                  <a:pt x="143" y="94"/>
                </a:lnTo>
                <a:lnTo>
                  <a:pt x="144" y="87"/>
                </a:lnTo>
                <a:lnTo>
                  <a:pt x="145" y="80"/>
                </a:lnTo>
                <a:lnTo>
                  <a:pt x="146" y="72"/>
                </a:lnTo>
                <a:lnTo>
                  <a:pt x="145" y="65"/>
                </a:lnTo>
                <a:lnTo>
                  <a:pt x="144" y="58"/>
                </a:lnTo>
                <a:lnTo>
                  <a:pt x="143" y="51"/>
                </a:lnTo>
                <a:lnTo>
                  <a:pt x="141" y="44"/>
                </a:lnTo>
                <a:lnTo>
                  <a:pt x="138" y="38"/>
                </a:lnTo>
                <a:lnTo>
                  <a:pt x="135" y="32"/>
                </a:lnTo>
                <a:lnTo>
                  <a:pt x="130" y="26"/>
                </a:lnTo>
                <a:lnTo>
                  <a:pt x="125" y="21"/>
                </a:lnTo>
                <a:lnTo>
                  <a:pt x="119" y="16"/>
                </a:lnTo>
                <a:lnTo>
                  <a:pt x="114" y="12"/>
                </a:lnTo>
                <a:lnTo>
                  <a:pt x="108" y="8"/>
                </a:lnTo>
                <a:lnTo>
                  <a:pt x="101" y="4"/>
                </a:lnTo>
                <a:lnTo>
                  <a:pt x="95" y="2"/>
                </a:lnTo>
                <a:lnTo>
                  <a:pt x="88" y="1"/>
                </a:lnTo>
                <a:lnTo>
                  <a:pt x="81" y="0"/>
                </a:lnTo>
                <a:lnTo>
                  <a:pt x="73"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6" name="Rectangle 129">
            <a:extLst>
              <a:ext uri="{FF2B5EF4-FFF2-40B4-BE49-F238E27FC236}">
                <a16:creationId xmlns:a16="http://schemas.microsoft.com/office/drawing/2014/main" id="{628317B4-8696-CE42-ADEB-4BAA2E3582EF}"/>
              </a:ext>
            </a:extLst>
          </p:cNvPr>
          <p:cNvSpPr>
            <a:spLocks noChangeArrowheads="1"/>
          </p:cNvSpPr>
          <p:nvPr/>
        </p:nvSpPr>
        <p:spPr bwMode="auto">
          <a:xfrm>
            <a:off x="7652898" y="1775620"/>
            <a:ext cx="688493" cy="144716"/>
          </a:xfrm>
          <a:prstGeom prst="rect">
            <a:avLst/>
          </a:pr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7" name="Freeform 130">
            <a:extLst>
              <a:ext uri="{FF2B5EF4-FFF2-40B4-BE49-F238E27FC236}">
                <a16:creationId xmlns:a16="http://schemas.microsoft.com/office/drawing/2014/main" id="{98F1B809-BE86-C847-B308-7E7CD611554E}"/>
              </a:ext>
            </a:extLst>
          </p:cNvPr>
          <p:cNvSpPr>
            <a:spLocks/>
          </p:cNvSpPr>
          <p:nvPr/>
        </p:nvSpPr>
        <p:spPr bwMode="auto">
          <a:xfrm>
            <a:off x="7652898" y="1959803"/>
            <a:ext cx="688493" cy="298200"/>
          </a:xfrm>
          <a:custGeom>
            <a:avLst/>
            <a:gdLst>
              <a:gd name="T0" fmla="*/ 0 w 471"/>
              <a:gd name="T1" fmla="*/ 0 h 205"/>
              <a:gd name="T2" fmla="*/ 0 w 471"/>
              <a:gd name="T3" fmla="*/ 25 h 205"/>
              <a:gd name="T4" fmla="*/ 0 w 471"/>
              <a:gd name="T5" fmla="*/ 33 h 205"/>
              <a:gd name="T6" fmla="*/ 1 w 471"/>
              <a:gd name="T7" fmla="*/ 41 h 205"/>
              <a:gd name="T8" fmla="*/ 3 w 471"/>
              <a:gd name="T9" fmla="*/ 48 h 205"/>
              <a:gd name="T10" fmla="*/ 5 w 471"/>
              <a:gd name="T11" fmla="*/ 55 h 205"/>
              <a:gd name="T12" fmla="*/ 8 w 471"/>
              <a:gd name="T13" fmla="*/ 61 h 205"/>
              <a:gd name="T14" fmla="*/ 12 w 471"/>
              <a:gd name="T15" fmla="*/ 68 h 205"/>
              <a:gd name="T16" fmla="*/ 17 w 471"/>
              <a:gd name="T17" fmla="*/ 74 h 205"/>
              <a:gd name="T18" fmla="*/ 21 w 471"/>
              <a:gd name="T19" fmla="*/ 80 h 205"/>
              <a:gd name="T20" fmla="*/ 28 w 471"/>
              <a:gd name="T21" fmla="*/ 85 h 205"/>
              <a:gd name="T22" fmla="*/ 33 w 471"/>
              <a:gd name="T23" fmla="*/ 89 h 205"/>
              <a:gd name="T24" fmla="*/ 40 w 471"/>
              <a:gd name="T25" fmla="*/ 94 h 205"/>
              <a:gd name="T26" fmla="*/ 46 w 471"/>
              <a:gd name="T27" fmla="*/ 97 h 205"/>
              <a:gd name="T28" fmla="*/ 53 w 471"/>
              <a:gd name="T29" fmla="*/ 99 h 205"/>
              <a:gd name="T30" fmla="*/ 59 w 471"/>
              <a:gd name="T31" fmla="*/ 101 h 205"/>
              <a:gd name="T32" fmla="*/ 67 w 471"/>
              <a:gd name="T33" fmla="*/ 102 h 205"/>
              <a:gd name="T34" fmla="*/ 74 w 471"/>
              <a:gd name="T35" fmla="*/ 102 h 205"/>
              <a:gd name="T36" fmla="*/ 276 w 471"/>
              <a:gd name="T37" fmla="*/ 102 h 205"/>
              <a:gd name="T38" fmla="*/ 276 w 471"/>
              <a:gd name="T39" fmla="*/ 205 h 205"/>
              <a:gd name="T40" fmla="*/ 375 w 471"/>
              <a:gd name="T41" fmla="*/ 102 h 205"/>
              <a:gd name="T42" fmla="*/ 396 w 471"/>
              <a:gd name="T43" fmla="*/ 102 h 205"/>
              <a:gd name="T44" fmla="*/ 404 w 471"/>
              <a:gd name="T45" fmla="*/ 102 h 205"/>
              <a:gd name="T46" fmla="*/ 411 w 471"/>
              <a:gd name="T47" fmla="*/ 101 h 205"/>
              <a:gd name="T48" fmla="*/ 418 w 471"/>
              <a:gd name="T49" fmla="*/ 99 h 205"/>
              <a:gd name="T50" fmla="*/ 425 w 471"/>
              <a:gd name="T51" fmla="*/ 97 h 205"/>
              <a:gd name="T52" fmla="*/ 432 w 471"/>
              <a:gd name="T53" fmla="*/ 94 h 205"/>
              <a:gd name="T54" fmla="*/ 437 w 471"/>
              <a:gd name="T55" fmla="*/ 89 h 205"/>
              <a:gd name="T56" fmla="*/ 444 w 471"/>
              <a:gd name="T57" fmla="*/ 85 h 205"/>
              <a:gd name="T58" fmla="*/ 449 w 471"/>
              <a:gd name="T59" fmla="*/ 80 h 205"/>
              <a:gd name="T60" fmla="*/ 454 w 471"/>
              <a:gd name="T61" fmla="*/ 74 h 205"/>
              <a:gd name="T62" fmla="*/ 459 w 471"/>
              <a:gd name="T63" fmla="*/ 68 h 205"/>
              <a:gd name="T64" fmla="*/ 462 w 471"/>
              <a:gd name="T65" fmla="*/ 61 h 205"/>
              <a:gd name="T66" fmla="*/ 465 w 471"/>
              <a:gd name="T67" fmla="*/ 55 h 205"/>
              <a:gd name="T68" fmla="*/ 467 w 471"/>
              <a:gd name="T69" fmla="*/ 48 h 205"/>
              <a:gd name="T70" fmla="*/ 470 w 471"/>
              <a:gd name="T71" fmla="*/ 41 h 205"/>
              <a:gd name="T72" fmla="*/ 471 w 471"/>
              <a:gd name="T73" fmla="*/ 33 h 205"/>
              <a:gd name="T74" fmla="*/ 471 w 471"/>
              <a:gd name="T75" fmla="*/ 25 h 205"/>
              <a:gd name="T76" fmla="*/ 471 w 471"/>
              <a:gd name="T77" fmla="*/ 0 h 205"/>
              <a:gd name="T78" fmla="*/ 0 w 471"/>
              <a:gd name="T7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1" h="205">
                <a:moveTo>
                  <a:pt x="0" y="0"/>
                </a:moveTo>
                <a:lnTo>
                  <a:pt x="0" y="25"/>
                </a:lnTo>
                <a:lnTo>
                  <a:pt x="0" y="33"/>
                </a:lnTo>
                <a:lnTo>
                  <a:pt x="1" y="41"/>
                </a:lnTo>
                <a:lnTo>
                  <a:pt x="3" y="48"/>
                </a:lnTo>
                <a:lnTo>
                  <a:pt x="5" y="55"/>
                </a:lnTo>
                <a:lnTo>
                  <a:pt x="8" y="61"/>
                </a:lnTo>
                <a:lnTo>
                  <a:pt x="12" y="68"/>
                </a:lnTo>
                <a:lnTo>
                  <a:pt x="17" y="74"/>
                </a:lnTo>
                <a:lnTo>
                  <a:pt x="21" y="80"/>
                </a:lnTo>
                <a:lnTo>
                  <a:pt x="28" y="85"/>
                </a:lnTo>
                <a:lnTo>
                  <a:pt x="33" y="89"/>
                </a:lnTo>
                <a:lnTo>
                  <a:pt x="40" y="94"/>
                </a:lnTo>
                <a:lnTo>
                  <a:pt x="46" y="97"/>
                </a:lnTo>
                <a:lnTo>
                  <a:pt x="53" y="99"/>
                </a:lnTo>
                <a:lnTo>
                  <a:pt x="59" y="101"/>
                </a:lnTo>
                <a:lnTo>
                  <a:pt x="67" y="102"/>
                </a:lnTo>
                <a:lnTo>
                  <a:pt x="74" y="102"/>
                </a:lnTo>
                <a:lnTo>
                  <a:pt x="276" y="102"/>
                </a:lnTo>
                <a:lnTo>
                  <a:pt x="276" y="205"/>
                </a:lnTo>
                <a:lnTo>
                  <a:pt x="375" y="102"/>
                </a:lnTo>
                <a:lnTo>
                  <a:pt x="396" y="102"/>
                </a:lnTo>
                <a:lnTo>
                  <a:pt x="404" y="102"/>
                </a:lnTo>
                <a:lnTo>
                  <a:pt x="411" y="101"/>
                </a:lnTo>
                <a:lnTo>
                  <a:pt x="418" y="99"/>
                </a:lnTo>
                <a:lnTo>
                  <a:pt x="425" y="97"/>
                </a:lnTo>
                <a:lnTo>
                  <a:pt x="432" y="94"/>
                </a:lnTo>
                <a:lnTo>
                  <a:pt x="437" y="89"/>
                </a:lnTo>
                <a:lnTo>
                  <a:pt x="444" y="85"/>
                </a:lnTo>
                <a:lnTo>
                  <a:pt x="449" y="80"/>
                </a:lnTo>
                <a:lnTo>
                  <a:pt x="454" y="74"/>
                </a:lnTo>
                <a:lnTo>
                  <a:pt x="459" y="68"/>
                </a:lnTo>
                <a:lnTo>
                  <a:pt x="462" y="61"/>
                </a:lnTo>
                <a:lnTo>
                  <a:pt x="465" y="55"/>
                </a:lnTo>
                <a:lnTo>
                  <a:pt x="467" y="48"/>
                </a:lnTo>
                <a:lnTo>
                  <a:pt x="470" y="41"/>
                </a:lnTo>
                <a:lnTo>
                  <a:pt x="471" y="33"/>
                </a:lnTo>
                <a:lnTo>
                  <a:pt x="471" y="25"/>
                </a:lnTo>
                <a:lnTo>
                  <a:pt x="471" y="0"/>
                </a:lnTo>
                <a:lnTo>
                  <a:pt x="0"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8" name="Rectangle 131">
            <a:extLst>
              <a:ext uri="{FF2B5EF4-FFF2-40B4-BE49-F238E27FC236}">
                <a16:creationId xmlns:a16="http://schemas.microsoft.com/office/drawing/2014/main" id="{082A2FA4-4BC8-5A47-BCB4-745F0F8F2DDC}"/>
              </a:ext>
            </a:extLst>
          </p:cNvPr>
          <p:cNvSpPr>
            <a:spLocks noChangeArrowheads="1"/>
          </p:cNvSpPr>
          <p:nvPr/>
        </p:nvSpPr>
        <p:spPr bwMode="auto">
          <a:xfrm>
            <a:off x="7652898" y="1595825"/>
            <a:ext cx="688493" cy="140329"/>
          </a:xfrm>
          <a:prstGeom prst="rect">
            <a:avLst/>
          </a:pr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9" name="Freeform 132">
            <a:extLst>
              <a:ext uri="{FF2B5EF4-FFF2-40B4-BE49-F238E27FC236}">
                <a16:creationId xmlns:a16="http://schemas.microsoft.com/office/drawing/2014/main" id="{162227A4-E3CF-414C-A9C5-500B1FF9CE24}"/>
              </a:ext>
            </a:extLst>
          </p:cNvPr>
          <p:cNvSpPr>
            <a:spLocks/>
          </p:cNvSpPr>
          <p:nvPr/>
        </p:nvSpPr>
        <p:spPr bwMode="auto">
          <a:xfrm>
            <a:off x="7652898" y="1402873"/>
            <a:ext cx="688493" cy="149100"/>
          </a:xfrm>
          <a:custGeom>
            <a:avLst/>
            <a:gdLst>
              <a:gd name="T0" fmla="*/ 471 w 471"/>
              <a:gd name="T1" fmla="*/ 77 h 102"/>
              <a:gd name="T2" fmla="*/ 471 w 471"/>
              <a:gd name="T3" fmla="*/ 69 h 102"/>
              <a:gd name="T4" fmla="*/ 470 w 471"/>
              <a:gd name="T5" fmla="*/ 61 h 102"/>
              <a:gd name="T6" fmla="*/ 467 w 471"/>
              <a:gd name="T7" fmla="*/ 54 h 102"/>
              <a:gd name="T8" fmla="*/ 465 w 471"/>
              <a:gd name="T9" fmla="*/ 47 h 102"/>
              <a:gd name="T10" fmla="*/ 462 w 471"/>
              <a:gd name="T11" fmla="*/ 41 h 102"/>
              <a:gd name="T12" fmla="*/ 459 w 471"/>
              <a:gd name="T13" fmla="*/ 34 h 102"/>
              <a:gd name="T14" fmla="*/ 454 w 471"/>
              <a:gd name="T15" fmla="*/ 28 h 102"/>
              <a:gd name="T16" fmla="*/ 449 w 471"/>
              <a:gd name="T17" fmla="*/ 23 h 102"/>
              <a:gd name="T18" fmla="*/ 444 w 471"/>
              <a:gd name="T19" fmla="*/ 17 h 102"/>
              <a:gd name="T20" fmla="*/ 437 w 471"/>
              <a:gd name="T21" fmla="*/ 13 h 102"/>
              <a:gd name="T22" fmla="*/ 432 w 471"/>
              <a:gd name="T23" fmla="*/ 9 h 102"/>
              <a:gd name="T24" fmla="*/ 425 w 471"/>
              <a:gd name="T25" fmla="*/ 5 h 102"/>
              <a:gd name="T26" fmla="*/ 418 w 471"/>
              <a:gd name="T27" fmla="*/ 3 h 102"/>
              <a:gd name="T28" fmla="*/ 411 w 471"/>
              <a:gd name="T29" fmla="*/ 1 h 102"/>
              <a:gd name="T30" fmla="*/ 404 w 471"/>
              <a:gd name="T31" fmla="*/ 0 h 102"/>
              <a:gd name="T32" fmla="*/ 396 w 471"/>
              <a:gd name="T33" fmla="*/ 0 h 102"/>
              <a:gd name="T34" fmla="*/ 74 w 471"/>
              <a:gd name="T35" fmla="*/ 0 h 102"/>
              <a:gd name="T36" fmla="*/ 67 w 471"/>
              <a:gd name="T37" fmla="*/ 0 h 102"/>
              <a:gd name="T38" fmla="*/ 59 w 471"/>
              <a:gd name="T39" fmla="*/ 1 h 102"/>
              <a:gd name="T40" fmla="*/ 53 w 471"/>
              <a:gd name="T41" fmla="*/ 3 h 102"/>
              <a:gd name="T42" fmla="*/ 46 w 471"/>
              <a:gd name="T43" fmla="*/ 5 h 102"/>
              <a:gd name="T44" fmla="*/ 40 w 471"/>
              <a:gd name="T45" fmla="*/ 9 h 102"/>
              <a:gd name="T46" fmla="*/ 33 w 471"/>
              <a:gd name="T47" fmla="*/ 13 h 102"/>
              <a:gd name="T48" fmla="*/ 28 w 471"/>
              <a:gd name="T49" fmla="*/ 17 h 102"/>
              <a:gd name="T50" fmla="*/ 21 w 471"/>
              <a:gd name="T51" fmla="*/ 23 h 102"/>
              <a:gd name="T52" fmla="*/ 17 w 471"/>
              <a:gd name="T53" fmla="*/ 28 h 102"/>
              <a:gd name="T54" fmla="*/ 13 w 471"/>
              <a:gd name="T55" fmla="*/ 34 h 102"/>
              <a:gd name="T56" fmla="*/ 8 w 471"/>
              <a:gd name="T57" fmla="*/ 41 h 102"/>
              <a:gd name="T58" fmla="*/ 5 w 471"/>
              <a:gd name="T59" fmla="*/ 47 h 102"/>
              <a:gd name="T60" fmla="*/ 3 w 471"/>
              <a:gd name="T61" fmla="*/ 54 h 102"/>
              <a:gd name="T62" fmla="*/ 1 w 471"/>
              <a:gd name="T63" fmla="*/ 61 h 102"/>
              <a:gd name="T64" fmla="*/ 0 w 471"/>
              <a:gd name="T65" fmla="*/ 69 h 102"/>
              <a:gd name="T66" fmla="*/ 0 w 471"/>
              <a:gd name="T67" fmla="*/ 77 h 102"/>
              <a:gd name="T68" fmla="*/ 0 w 471"/>
              <a:gd name="T69" fmla="*/ 102 h 102"/>
              <a:gd name="T70" fmla="*/ 471 w 471"/>
              <a:gd name="T71" fmla="*/ 102 h 102"/>
              <a:gd name="T72" fmla="*/ 471 w 471"/>
              <a:gd name="T73" fmla="*/ 7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1" h="102">
                <a:moveTo>
                  <a:pt x="471" y="77"/>
                </a:moveTo>
                <a:lnTo>
                  <a:pt x="471" y="69"/>
                </a:lnTo>
                <a:lnTo>
                  <a:pt x="470" y="61"/>
                </a:lnTo>
                <a:lnTo>
                  <a:pt x="467" y="54"/>
                </a:lnTo>
                <a:lnTo>
                  <a:pt x="465" y="47"/>
                </a:lnTo>
                <a:lnTo>
                  <a:pt x="462" y="41"/>
                </a:lnTo>
                <a:lnTo>
                  <a:pt x="459" y="34"/>
                </a:lnTo>
                <a:lnTo>
                  <a:pt x="454" y="28"/>
                </a:lnTo>
                <a:lnTo>
                  <a:pt x="449" y="23"/>
                </a:lnTo>
                <a:lnTo>
                  <a:pt x="444" y="17"/>
                </a:lnTo>
                <a:lnTo>
                  <a:pt x="437" y="13"/>
                </a:lnTo>
                <a:lnTo>
                  <a:pt x="432" y="9"/>
                </a:lnTo>
                <a:lnTo>
                  <a:pt x="425" y="5"/>
                </a:lnTo>
                <a:lnTo>
                  <a:pt x="418" y="3"/>
                </a:lnTo>
                <a:lnTo>
                  <a:pt x="411" y="1"/>
                </a:lnTo>
                <a:lnTo>
                  <a:pt x="404" y="0"/>
                </a:lnTo>
                <a:lnTo>
                  <a:pt x="396" y="0"/>
                </a:lnTo>
                <a:lnTo>
                  <a:pt x="74" y="0"/>
                </a:lnTo>
                <a:lnTo>
                  <a:pt x="67" y="0"/>
                </a:lnTo>
                <a:lnTo>
                  <a:pt x="59" y="1"/>
                </a:lnTo>
                <a:lnTo>
                  <a:pt x="53" y="3"/>
                </a:lnTo>
                <a:lnTo>
                  <a:pt x="46" y="5"/>
                </a:lnTo>
                <a:lnTo>
                  <a:pt x="40" y="9"/>
                </a:lnTo>
                <a:lnTo>
                  <a:pt x="33" y="13"/>
                </a:lnTo>
                <a:lnTo>
                  <a:pt x="28" y="17"/>
                </a:lnTo>
                <a:lnTo>
                  <a:pt x="21" y="23"/>
                </a:lnTo>
                <a:lnTo>
                  <a:pt x="17" y="28"/>
                </a:lnTo>
                <a:lnTo>
                  <a:pt x="13" y="34"/>
                </a:lnTo>
                <a:lnTo>
                  <a:pt x="8" y="41"/>
                </a:lnTo>
                <a:lnTo>
                  <a:pt x="5" y="47"/>
                </a:lnTo>
                <a:lnTo>
                  <a:pt x="3" y="54"/>
                </a:lnTo>
                <a:lnTo>
                  <a:pt x="1" y="61"/>
                </a:lnTo>
                <a:lnTo>
                  <a:pt x="0" y="69"/>
                </a:lnTo>
                <a:lnTo>
                  <a:pt x="0" y="77"/>
                </a:lnTo>
                <a:lnTo>
                  <a:pt x="0" y="102"/>
                </a:lnTo>
                <a:lnTo>
                  <a:pt x="471" y="102"/>
                </a:lnTo>
                <a:lnTo>
                  <a:pt x="471" y="7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0" name="Freeform 133">
            <a:extLst>
              <a:ext uri="{FF2B5EF4-FFF2-40B4-BE49-F238E27FC236}">
                <a16:creationId xmlns:a16="http://schemas.microsoft.com/office/drawing/2014/main" id="{E88307A0-656A-9A4F-8B89-E56548513A9C}"/>
              </a:ext>
            </a:extLst>
          </p:cNvPr>
          <p:cNvSpPr>
            <a:spLocks/>
          </p:cNvSpPr>
          <p:nvPr/>
        </p:nvSpPr>
        <p:spPr bwMode="auto">
          <a:xfrm>
            <a:off x="5499721" y="1968575"/>
            <a:ext cx="399063" cy="118404"/>
          </a:xfrm>
          <a:custGeom>
            <a:avLst/>
            <a:gdLst>
              <a:gd name="T0" fmla="*/ 273 w 273"/>
              <a:gd name="T1" fmla="*/ 25 h 82"/>
              <a:gd name="T2" fmla="*/ 5 w 273"/>
              <a:gd name="T3" fmla="*/ 0 h 82"/>
              <a:gd name="T4" fmla="*/ 0 w 273"/>
              <a:gd name="T5" fmla="*/ 58 h 82"/>
              <a:gd name="T6" fmla="*/ 268 w 273"/>
              <a:gd name="T7" fmla="*/ 82 h 82"/>
              <a:gd name="T8" fmla="*/ 273 w 273"/>
              <a:gd name="T9" fmla="*/ 25 h 82"/>
            </a:gdLst>
            <a:ahLst/>
            <a:cxnLst>
              <a:cxn ang="0">
                <a:pos x="T0" y="T1"/>
              </a:cxn>
              <a:cxn ang="0">
                <a:pos x="T2" y="T3"/>
              </a:cxn>
              <a:cxn ang="0">
                <a:pos x="T4" y="T5"/>
              </a:cxn>
              <a:cxn ang="0">
                <a:pos x="T6" y="T7"/>
              </a:cxn>
              <a:cxn ang="0">
                <a:pos x="T8" y="T9"/>
              </a:cxn>
            </a:cxnLst>
            <a:rect l="0" t="0" r="r" b="b"/>
            <a:pathLst>
              <a:path w="273" h="82">
                <a:moveTo>
                  <a:pt x="273" y="25"/>
                </a:moveTo>
                <a:lnTo>
                  <a:pt x="5" y="0"/>
                </a:lnTo>
                <a:lnTo>
                  <a:pt x="0" y="58"/>
                </a:lnTo>
                <a:lnTo>
                  <a:pt x="268" y="82"/>
                </a:lnTo>
                <a:lnTo>
                  <a:pt x="273" y="2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1" name="Freeform 134">
            <a:extLst>
              <a:ext uri="{FF2B5EF4-FFF2-40B4-BE49-F238E27FC236}">
                <a16:creationId xmlns:a16="http://schemas.microsoft.com/office/drawing/2014/main" id="{2FE4C163-DEC1-A94D-8025-1970F32EF832}"/>
              </a:ext>
            </a:extLst>
          </p:cNvPr>
          <p:cNvSpPr>
            <a:spLocks/>
          </p:cNvSpPr>
          <p:nvPr/>
        </p:nvSpPr>
        <p:spPr bwMode="auto">
          <a:xfrm>
            <a:off x="5499719" y="2113291"/>
            <a:ext cx="390293" cy="83322"/>
          </a:xfrm>
          <a:custGeom>
            <a:avLst/>
            <a:gdLst>
              <a:gd name="T0" fmla="*/ 269 w 269"/>
              <a:gd name="T1" fmla="*/ 0 h 58"/>
              <a:gd name="T2" fmla="*/ 0 w 269"/>
              <a:gd name="T3" fmla="*/ 1 h 58"/>
              <a:gd name="T4" fmla="*/ 0 w 269"/>
              <a:gd name="T5" fmla="*/ 58 h 58"/>
              <a:gd name="T6" fmla="*/ 269 w 269"/>
              <a:gd name="T7" fmla="*/ 58 h 58"/>
              <a:gd name="T8" fmla="*/ 269 w 269"/>
              <a:gd name="T9" fmla="*/ 0 h 58"/>
            </a:gdLst>
            <a:ahLst/>
            <a:cxnLst>
              <a:cxn ang="0">
                <a:pos x="T0" y="T1"/>
              </a:cxn>
              <a:cxn ang="0">
                <a:pos x="T2" y="T3"/>
              </a:cxn>
              <a:cxn ang="0">
                <a:pos x="T4" y="T5"/>
              </a:cxn>
              <a:cxn ang="0">
                <a:pos x="T6" y="T7"/>
              </a:cxn>
              <a:cxn ang="0">
                <a:pos x="T8" y="T9"/>
              </a:cxn>
            </a:cxnLst>
            <a:rect l="0" t="0" r="r" b="b"/>
            <a:pathLst>
              <a:path w="269" h="58">
                <a:moveTo>
                  <a:pt x="269" y="0"/>
                </a:moveTo>
                <a:lnTo>
                  <a:pt x="0" y="1"/>
                </a:lnTo>
                <a:lnTo>
                  <a:pt x="0" y="58"/>
                </a:lnTo>
                <a:lnTo>
                  <a:pt x="269" y="58"/>
                </a:lnTo>
                <a:lnTo>
                  <a:pt x="269"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2" name="Freeform 135">
            <a:extLst>
              <a:ext uri="{FF2B5EF4-FFF2-40B4-BE49-F238E27FC236}">
                <a16:creationId xmlns:a16="http://schemas.microsoft.com/office/drawing/2014/main" id="{02A1AD3D-5C12-4845-BD46-49C7B47741B2}"/>
              </a:ext>
            </a:extLst>
          </p:cNvPr>
          <p:cNvSpPr>
            <a:spLocks/>
          </p:cNvSpPr>
          <p:nvPr/>
        </p:nvSpPr>
        <p:spPr bwMode="auto">
          <a:xfrm>
            <a:off x="5596197" y="1600210"/>
            <a:ext cx="381522" cy="271888"/>
          </a:xfrm>
          <a:custGeom>
            <a:avLst/>
            <a:gdLst>
              <a:gd name="T0" fmla="*/ 261 w 261"/>
              <a:gd name="T1" fmla="*/ 137 h 186"/>
              <a:gd name="T2" fmla="*/ 29 w 261"/>
              <a:gd name="T3" fmla="*/ 0 h 186"/>
              <a:gd name="T4" fmla="*/ 0 w 261"/>
              <a:gd name="T5" fmla="*/ 49 h 186"/>
              <a:gd name="T6" fmla="*/ 232 w 261"/>
              <a:gd name="T7" fmla="*/ 186 h 186"/>
              <a:gd name="T8" fmla="*/ 261 w 261"/>
              <a:gd name="T9" fmla="*/ 137 h 186"/>
            </a:gdLst>
            <a:ahLst/>
            <a:cxnLst>
              <a:cxn ang="0">
                <a:pos x="T0" y="T1"/>
              </a:cxn>
              <a:cxn ang="0">
                <a:pos x="T2" y="T3"/>
              </a:cxn>
              <a:cxn ang="0">
                <a:pos x="T4" y="T5"/>
              </a:cxn>
              <a:cxn ang="0">
                <a:pos x="T6" y="T7"/>
              </a:cxn>
              <a:cxn ang="0">
                <a:pos x="T8" y="T9"/>
              </a:cxn>
            </a:cxnLst>
            <a:rect l="0" t="0" r="r" b="b"/>
            <a:pathLst>
              <a:path w="261" h="186">
                <a:moveTo>
                  <a:pt x="261" y="137"/>
                </a:moveTo>
                <a:lnTo>
                  <a:pt x="29" y="0"/>
                </a:lnTo>
                <a:lnTo>
                  <a:pt x="0" y="49"/>
                </a:lnTo>
                <a:lnTo>
                  <a:pt x="232" y="186"/>
                </a:lnTo>
                <a:lnTo>
                  <a:pt x="261" y="137"/>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3" name="Freeform 136">
            <a:extLst>
              <a:ext uri="{FF2B5EF4-FFF2-40B4-BE49-F238E27FC236}">
                <a16:creationId xmlns:a16="http://schemas.microsoft.com/office/drawing/2014/main" id="{2C22D66F-A238-B640-BDBA-B66104CEAA55}"/>
              </a:ext>
            </a:extLst>
          </p:cNvPr>
          <p:cNvSpPr>
            <a:spLocks/>
          </p:cNvSpPr>
          <p:nvPr/>
        </p:nvSpPr>
        <p:spPr bwMode="auto">
          <a:xfrm>
            <a:off x="5526033" y="1793163"/>
            <a:ext cx="399063" cy="184182"/>
          </a:xfrm>
          <a:custGeom>
            <a:avLst/>
            <a:gdLst>
              <a:gd name="T0" fmla="*/ 275 w 275"/>
              <a:gd name="T1" fmla="*/ 71 h 126"/>
              <a:gd name="T2" fmla="*/ 15 w 275"/>
              <a:gd name="T3" fmla="*/ 0 h 126"/>
              <a:gd name="T4" fmla="*/ 0 w 275"/>
              <a:gd name="T5" fmla="*/ 57 h 126"/>
              <a:gd name="T6" fmla="*/ 260 w 275"/>
              <a:gd name="T7" fmla="*/ 126 h 126"/>
              <a:gd name="T8" fmla="*/ 275 w 275"/>
              <a:gd name="T9" fmla="*/ 71 h 126"/>
            </a:gdLst>
            <a:ahLst/>
            <a:cxnLst>
              <a:cxn ang="0">
                <a:pos x="T0" y="T1"/>
              </a:cxn>
              <a:cxn ang="0">
                <a:pos x="T2" y="T3"/>
              </a:cxn>
              <a:cxn ang="0">
                <a:pos x="T4" y="T5"/>
              </a:cxn>
              <a:cxn ang="0">
                <a:pos x="T6" y="T7"/>
              </a:cxn>
              <a:cxn ang="0">
                <a:pos x="T8" y="T9"/>
              </a:cxn>
            </a:cxnLst>
            <a:rect l="0" t="0" r="r" b="b"/>
            <a:pathLst>
              <a:path w="275" h="126">
                <a:moveTo>
                  <a:pt x="275" y="71"/>
                </a:moveTo>
                <a:lnTo>
                  <a:pt x="15" y="0"/>
                </a:lnTo>
                <a:lnTo>
                  <a:pt x="0" y="57"/>
                </a:lnTo>
                <a:lnTo>
                  <a:pt x="260" y="126"/>
                </a:lnTo>
                <a:lnTo>
                  <a:pt x="275" y="7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4" name="Freeform 137">
            <a:extLst>
              <a:ext uri="{FF2B5EF4-FFF2-40B4-BE49-F238E27FC236}">
                <a16:creationId xmlns:a16="http://schemas.microsoft.com/office/drawing/2014/main" id="{369A560E-B1CE-1F4C-B07D-15B608D0A493}"/>
              </a:ext>
            </a:extLst>
          </p:cNvPr>
          <p:cNvSpPr>
            <a:spLocks/>
          </p:cNvSpPr>
          <p:nvPr/>
        </p:nvSpPr>
        <p:spPr bwMode="auto">
          <a:xfrm>
            <a:off x="5372545" y="1920337"/>
            <a:ext cx="653410" cy="407834"/>
          </a:xfrm>
          <a:custGeom>
            <a:avLst/>
            <a:gdLst>
              <a:gd name="T0" fmla="*/ 400 w 445"/>
              <a:gd name="T1" fmla="*/ 235 h 281"/>
              <a:gd name="T2" fmla="*/ 47 w 445"/>
              <a:gd name="T3" fmla="*/ 235 h 281"/>
              <a:gd name="T4" fmla="*/ 47 w 445"/>
              <a:gd name="T5" fmla="*/ 0 h 281"/>
              <a:gd name="T6" fmla="*/ 0 w 445"/>
              <a:gd name="T7" fmla="*/ 0 h 281"/>
              <a:gd name="T8" fmla="*/ 0 w 445"/>
              <a:gd name="T9" fmla="*/ 281 h 281"/>
              <a:gd name="T10" fmla="*/ 0 w 445"/>
              <a:gd name="T11" fmla="*/ 281 h 281"/>
              <a:gd name="T12" fmla="*/ 14 w 445"/>
              <a:gd name="T13" fmla="*/ 281 h 281"/>
              <a:gd name="T14" fmla="*/ 445 w 445"/>
              <a:gd name="T15" fmla="*/ 281 h 281"/>
              <a:gd name="T16" fmla="*/ 445 w 445"/>
              <a:gd name="T17" fmla="*/ 281 h 281"/>
              <a:gd name="T18" fmla="*/ 445 w 445"/>
              <a:gd name="T19" fmla="*/ 267 h 281"/>
              <a:gd name="T20" fmla="*/ 445 w 445"/>
              <a:gd name="T21" fmla="*/ 0 h 281"/>
              <a:gd name="T22" fmla="*/ 400 w 445"/>
              <a:gd name="T23" fmla="*/ 0 h 281"/>
              <a:gd name="T24" fmla="*/ 400 w 445"/>
              <a:gd name="T25" fmla="*/ 23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5" h="281">
                <a:moveTo>
                  <a:pt x="400" y="235"/>
                </a:moveTo>
                <a:lnTo>
                  <a:pt x="47" y="235"/>
                </a:lnTo>
                <a:lnTo>
                  <a:pt x="47" y="0"/>
                </a:lnTo>
                <a:lnTo>
                  <a:pt x="0" y="0"/>
                </a:lnTo>
                <a:lnTo>
                  <a:pt x="0" y="281"/>
                </a:lnTo>
                <a:lnTo>
                  <a:pt x="0" y="281"/>
                </a:lnTo>
                <a:lnTo>
                  <a:pt x="14" y="281"/>
                </a:lnTo>
                <a:lnTo>
                  <a:pt x="445" y="281"/>
                </a:lnTo>
                <a:lnTo>
                  <a:pt x="445" y="281"/>
                </a:lnTo>
                <a:lnTo>
                  <a:pt x="445" y="267"/>
                </a:lnTo>
                <a:lnTo>
                  <a:pt x="445" y="0"/>
                </a:lnTo>
                <a:lnTo>
                  <a:pt x="400" y="0"/>
                </a:lnTo>
                <a:lnTo>
                  <a:pt x="400" y="235"/>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5" name="Freeform 138">
            <a:extLst>
              <a:ext uri="{FF2B5EF4-FFF2-40B4-BE49-F238E27FC236}">
                <a16:creationId xmlns:a16="http://schemas.microsoft.com/office/drawing/2014/main" id="{385FF290-27DC-EA43-BD8C-03D1F851867E}"/>
              </a:ext>
            </a:extLst>
          </p:cNvPr>
          <p:cNvSpPr>
            <a:spLocks/>
          </p:cNvSpPr>
          <p:nvPr/>
        </p:nvSpPr>
        <p:spPr bwMode="auto">
          <a:xfrm>
            <a:off x="6004028" y="1332707"/>
            <a:ext cx="153487" cy="403447"/>
          </a:xfrm>
          <a:custGeom>
            <a:avLst/>
            <a:gdLst>
              <a:gd name="T0" fmla="*/ 58 w 103"/>
              <a:gd name="T1" fmla="*/ 0 h 275"/>
              <a:gd name="T2" fmla="*/ 0 w 103"/>
              <a:gd name="T3" fmla="*/ 10 h 275"/>
              <a:gd name="T4" fmla="*/ 47 w 103"/>
              <a:gd name="T5" fmla="*/ 275 h 275"/>
              <a:gd name="T6" fmla="*/ 103 w 103"/>
              <a:gd name="T7" fmla="*/ 265 h 275"/>
              <a:gd name="T8" fmla="*/ 58 w 103"/>
              <a:gd name="T9" fmla="*/ 0 h 275"/>
            </a:gdLst>
            <a:ahLst/>
            <a:cxnLst>
              <a:cxn ang="0">
                <a:pos x="T0" y="T1"/>
              </a:cxn>
              <a:cxn ang="0">
                <a:pos x="T2" y="T3"/>
              </a:cxn>
              <a:cxn ang="0">
                <a:pos x="T4" y="T5"/>
              </a:cxn>
              <a:cxn ang="0">
                <a:pos x="T6" y="T7"/>
              </a:cxn>
              <a:cxn ang="0">
                <a:pos x="T8" y="T9"/>
              </a:cxn>
            </a:cxnLst>
            <a:rect l="0" t="0" r="r" b="b"/>
            <a:pathLst>
              <a:path w="103" h="275">
                <a:moveTo>
                  <a:pt x="58" y="0"/>
                </a:moveTo>
                <a:lnTo>
                  <a:pt x="0" y="10"/>
                </a:lnTo>
                <a:lnTo>
                  <a:pt x="47" y="275"/>
                </a:lnTo>
                <a:lnTo>
                  <a:pt x="103" y="265"/>
                </a:lnTo>
                <a:lnTo>
                  <a:pt x="58" y="0"/>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6" name="Freeform 139">
            <a:extLst>
              <a:ext uri="{FF2B5EF4-FFF2-40B4-BE49-F238E27FC236}">
                <a16:creationId xmlns:a16="http://schemas.microsoft.com/office/drawing/2014/main" id="{FF08AD07-5A84-744E-B805-71BAFE4CBA99}"/>
              </a:ext>
            </a:extLst>
          </p:cNvPr>
          <p:cNvSpPr>
            <a:spLocks/>
          </p:cNvSpPr>
          <p:nvPr/>
        </p:nvSpPr>
        <p:spPr bwMode="auto">
          <a:xfrm>
            <a:off x="5767222" y="1411644"/>
            <a:ext cx="289429" cy="377135"/>
          </a:xfrm>
          <a:custGeom>
            <a:avLst/>
            <a:gdLst>
              <a:gd name="T0" fmla="*/ 0 w 199"/>
              <a:gd name="T1" fmla="*/ 34 h 256"/>
              <a:gd name="T2" fmla="*/ 153 w 199"/>
              <a:gd name="T3" fmla="*/ 256 h 256"/>
              <a:gd name="T4" fmla="*/ 199 w 199"/>
              <a:gd name="T5" fmla="*/ 224 h 256"/>
              <a:gd name="T6" fmla="*/ 48 w 199"/>
              <a:gd name="T7" fmla="*/ 0 h 256"/>
              <a:gd name="T8" fmla="*/ 0 w 199"/>
              <a:gd name="T9" fmla="*/ 34 h 256"/>
            </a:gdLst>
            <a:ahLst/>
            <a:cxnLst>
              <a:cxn ang="0">
                <a:pos x="T0" y="T1"/>
              </a:cxn>
              <a:cxn ang="0">
                <a:pos x="T2" y="T3"/>
              </a:cxn>
              <a:cxn ang="0">
                <a:pos x="T4" y="T5"/>
              </a:cxn>
              <a:cxn ang="0">
                <a:pos x="T6" y="T7"/>
              </a:cxn>
              <a:cxn ang="0">
                <a:pos x="T8" y="T9"/>
              </a:cxn>
            </a:cxnLst>
            <a:rect l="0" t="0" r="r" b="b"/>
            <a:pathLst>
              <a:path w="199" h="256">
                <a:moveTo>
                  <a:pt x="0" y="34"/>
                </a:moveTo>
                <a:lnTo>
                  <a:pt x="153" y="256"/>
                </a:lnTo>
                <a:lnTo>
                  <a:pt x="199" y="224"/>
                </a:lnTo>
                <a:lnTo>
                  <a:pt x="48" y="0"/>
                </a:lnTo>
                <a:lnTo>
                  <a:pt x="0" y="3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7" name="Freeform 140">
            <a:extLst>
              <a:ext uri="{FF2B5EF4-FFF2-40B4-BE49-F238E27FC236}">
                <a16:creationId xmlns:a16="http://schemas.microsoft.com/office/drawing/2014/main" id="{9FC05C2C-DEBF-8742-BBD9-0277CDA73B00}"/>
              </a:ext>
            </a:extLst>
          </p:cNvPr>
          <p:cNvSpPr>
            <a:spLocks/>
          </p:cNvSpPr>
          <p:nvPr/>
        </p:nvSpPr>
        <p:spPr bwMode="auto">
          <a:xfrm>
            <a:off x="5302381" y="9024516"/>
            <a:ext cx="925299" cy="885830"/>
          </a:xfrm>
          <a:custGeom>
            <a:avLst/>
            <a:gdLst>
              <a:gd name="T0" fmla="*/ 633 w 633"/>
              <a:gd name="T1" fmla="*/ 231 h 604"/>
              <a:gd name="T2" fmla="*/ 629 w 633"/>
              <a:gd name="T3" fmla="*/ 225 h 604"/>
              <a:gd name="T4" fmla="*/ 624 w 633"/>
              <a:gd name="T5" fmla="*/ 220 h 604"/>
              <a:gd name="T6" fmla="*/ 617 w 633"/>
              <a:gd name="T7" fmla="*/ 218 h 604"/>
              <a:gd name="T8" fmla="*/ 420 w 633"/>
              <a:gd name="T9" fmla="*/ 189 h 604"/>
              <a:gd name="T10" fmla="*/ 330 w 633"/>
              <a:gd name="T11" fmla="*/ 9 h 604"/>
              <a:gd name="T12" fmla="*/ 322 w 633"/>
              <a:gd name="T13" fmla="*/ 1 h 604"/>
              <a:gd name="T14" fmla="*/ 311 w 633"/>
              <a:gd name="T15" fmla="*/ 1 h 604"/>
              <a:gd name="T16" fmla="*/ 301 w 633"/>
              <a:gd name="T17" fmla="*/ 9 h 604"/>
              <a:gd name="T18" fmla="*/ 212 w 633"/>
              <a:gd name="T19" fmla="*/ 189 h 604"/>
              <a:gd name="T20" fmla="*/ 16 w 633"/>
              <a:gd name="T21" fmla="*/ 218 h 604"/>
              <a:gd name="T22" fmla="*/ 7 w 633"/>
              <a:gd name="T23" fmla="*/ 220 h 604"/>
              <a:gd name="T24" fmla="*/ 2 w 633"/>
              <a:gd name="T25" fmla="*/ 225 h 604"/>
              <a:gd name="T26" fmla="*/ 0 w 633"/>
              <a:gd name="T27" fmla="*/ 231 h 604"/>
              <a:gd name="T28" fmla="*/ 0 w 633"/>
              <a:gd name="T29" fmla="*/ 239 h 604"/>
              <a:gd name="T30" fmla="*/ 5 w 633"/>
              <a:gd name="T31" fmla="*/ 247 h 604"/>
              <a:gd name="T32" fmla="*/ 148 w 633"/>
              <a:gd name="T33" fmla="*/ 388 h 604"/>
              <a:gd name="T34" fmla="*/ 114 w 633"/>
              <a:gd name="T35" fmla="*/ 582 h 604"/>
              <a:gd name="T36" fmla="*/ 114 w 633"/>
              <a:gd name="T37" fmla="*/ 588 h 604"/>
              <a:gd name="T38" fmla="*/ 116 w 633"/>
              <a:gd name="T39" fmla="*/ 596 h 604"/>
              <a:gd name="T40" fmla="*/ 120 w 633"/>
              <a:gd name="T41" fmla="*/ 600 h 604"/>
              <a:gd name="T42" fmla="*/ 126 w 633"/>
              <a:gd name="T43" fmla="*/ 604 h 604"/>
              <a:gd name="T44" fmla="*/ 137 w 633"/>
              <a:gd name="T45" fmla="*/ 603 h 604"/>
              <a:gd name="T46" fmla="*/ 316 w 633"/>
              <a:gd name="T47" fmla="*/ 510 h 604"/>
              <a:gd name="T48" fmla="*/ 494 w 633"/>
              <a:gd name="T49" fmla="*/ 603 h 604"/>
              <a:gd name="T50" fmla="*/ 505 w 633"/>
              <a:gd name="T51" fmla="*/ 604 h 604"/>
              <a:gd name="T52" fmla="*/ 512 w 633"/>
              <a:gd name="T53" fmla="*/ 600 h 604"/>
              <a:gd name="T54" fmla="*/ 515 w 633"/>
              <a:gd name="T55" fmla="*/ 596 h 604"/>
              <a:gd name="T56" fmla="*/ 517 w 633"/>
              <a:gd name="T57" fmla="*/ 588 h 604"/>
              <a:gd name="T58" fmla="*/ 517 w 633"/>
              <a:gd name="T59" fmla="*/ 581 h 604"/>
              <a:gd name="T60" fmla="*/ 485 w 633"/>
              <a:gd name="T61" fmla="*/ 388 h 604"/>
              <a:gd name="T62" fmla="*/ 627 w 633"/>
              <a:gd name="T63" fmla="*/ 247 h 604"/>
              <a:gd name="T64" fmla="*/ 632 w 633"/>
              <a:gd name="T65" fmla="*/ 23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33" h="604">
                <a:moveTo>
                  <a:pt x="633" y="234"/>
                </a:moveTo>
                <a:lnTo>
                  <a:pt x="633" y="231"/>
                </a:lnTo>
                <a:lnTo>
                  <a:pt x="632" y="228"/>
                </a:lnTo>
                <a:lnTo>
                  <a:pt x="629" y="225"/>
                </a:lnTo>
                <a:lnTo>
                  <a:pt x="627" y="222"/>
                </a:lnTo>
                <a:lnTo>
                  <a:pt x="624" y="220"/>
                </a:lnTo>
                <a:lnTo>
                  <a:pt x="621" y="219"/>
                </a:lnTo>
                <a:lnTo>
                  <a:pt x="617" y="218"/>
                </a:lnTo>
                <a:lnTo>
                  <a:pt x="611" y="217"/>
                </a:lnTo>
                <a:lnTo>
                  <a:pt x="420" y="189"/>
                </a:lnTo>
                <a:lnTo>
                  <a:pt x="335" y="16"/>
                </a:lnTo>
                <a:lnTo>
                  <a:pt x="330" y="9"/>
                </a:lnTo>
                <a:lnTo>
                  <a:pt x="326" y="4"/>
                </a:lnTo>
                <a:lnTo>
                  <a:pt x="322" y="1"/>
                </a:lnTo>
                <a:lnTo>
                  <a:pt x="316" y="0"/>
                </a:lnTo>
                <a:lnTo>
                  <a:pt x="311" y="1"/>
                </a:lnTo>
                <a:lnTo>
                  <a:pt x="305" y="4"/>
                </a:lnTo>
                <a:lnTo>
                  <a:pt x="301" y="9"/>
                </a:lnTo>
                <a:lnTo>
                  <a:pt x="297" y="16"/>
                </a:lnTo>
                <a:lnTo>
                  <a:pt x="212" y="189"/>
                </a:lnTo>
                <a:lnTo>
                  <a:pt x="20" y="217"/>
                </a:lnTo>
                <a:lnTo>
                  <a:pt x="16" y="218"/>
                </a:lnTo>
                <a:lnTo>
                  <a:pt x="12" y="219"/>
                </a:lnTo>
                <a:lnTo>
                  <a:pt x="7" y="220"/>
                </a:lnTo>
                <a:lnTo>
                  <a:pt x="5" y="222"/>
                </a:lnTo>
                <a:lnTo>
                  <a:pt x="2" y="225"/>
                </a:lnTo>
                <a:lnTo>
                  <a:pt x="1" y="228"/>
                </a:lnTo>
                <a:lnTo>
                  <a:pt x="0" y="231"/>
                </a:lnTo>
                <a:lnTo>
                  <a:pt x="0" y="234"/>
                </a:lnTo>
                <a:lnTo>
                  <a:pt x="0" y="239"/>
                </a:lnTo>
                <a:lnTo>
                  <a:pt x="2" y="243"/>
                </a:lnTo>
                <a:lnTo>
                  <a:pt x="5" y="247"/>
                </a:lnTo>
                <a:lnTo>
                  <a:pt x="8" y="253"/>
                </a:lnTo>
                <a:lnTo>
                  <a:pt x="148" y="388"/>
                </a:lnTo>
                <a:lnTo>
                  <a:pt x="114" y="578"/>
                </a:lnTo>
                <a:lnTo>
                  <a:pt x="114" y="582"/>
                </a:lnTo>
                <a:lnTo>
                  <a:pt x="114" y="585"/>
                </a:lnTo>
                <a:lnTo>
                  <a:pt x="114" y="588"/>
                </a:lnTo>
                <a:lnTo>
                  <a:pt x="115" y="593"/>
                </a:lnTo>
                <a:lnTo>
                  <a:pt x="116" y="596"/>
                </a:lnTo>
                <a:lnTo>
                  <a:pt x="118" y="598"/>
                </a:lnTo>
                <a:lnTo>
                  <a:pt x="120" y="600"/>
                </a:lnTo>
                <a:lnTo>
                  <a:pt x="123" y="603"/>
                </a:lnTo>
                <a:lnTo>
                  <a:pt x="126" y="604"/>
                </a:lnTo>
                <a:lnTo>
                  <a:pt x="129" y="604"/>
                </a:lnTo>
                <a:lnTo>
                  <a:pt x="137" y="603"/>
                </a:lnTo>
                <a:lnTo>
                  <a:pt x="146" y="599"/>
                </a:lnTo>
                <a:lnTo>
                  <a:pt x="316" y="510"/>
                </a:lnTo>
                <a:lnTo>
                  <a:pt x="487" y="599"/>
                </a:lnTo>
                <a:lnTo>
                  <a:pt x="494" y="603"/>
                </a:lnTo>
                <a:lnTo>
                  <a:pt x="502" y="604"/>
                </a:lnTo>
                <a:lnTo>
                  <a:pt x="505" y="604"/>
                </a:lnTo>
                <a:lnTo>
                  <a:pt x="509" y="603"/>
                </a:lnTo>
                <a:lnTo>
                  <a:pt x="512" y="600"/>
                </a:lnTo>
                <a:lnTo>
                  <a:pt x="514" y="598"/>
                </a:lnTo>
                <a:lnTo>
                  <a:pt x="515" y="596"/>
                </a:lnTo>
                <a:lnTo>
                  <a:pt x="517" y="593"/>
                </a:lnTo>
                <a:lnTo>
                  <a:pt x="517" y="588"/>
                </a:lnTo>
                <a:lnTo>
                  <a:pt x="517" y="585"/>
                </a:lnTo>
                <a:lnTo>
                  <a:pt x="517" y="581"/>
                </a:lnTo>
                <a:lnTo>
                  <a:pt x="517" y="578"/>
                </a:lnTo>
                <a:lnTo>
                  <a:pt x="485" y="388"/>
                </a:lnTo>
                <a:lnTo>
                  <a:pt x="623" y="253"/>
                </a:lnTo>
                <a:lnTo>
                  <a:pt x="627" y="247"/>
                </a:lnTo>
                <a:lnTo>
                  <a:pt x="631" y="243"/>
                </a:lnTo>
                <a:lnTo>
                  <a:pt x="632" y="239"/>
                </a:lnTo>
                <a:lnTo>
                  <a:pt x="633" y="234"/>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8" name="Freeform 141">
            <a:extLst>
              <a:ext uri="{FF2B5EF4-FFF2-40B4-BE49-F238E27FC236}">
                <a16:creationId xmlns:a16="http://schemas.microsoft.com/office/drawing/2014/main" id="{55FA1D95-DC27-4A4A-985D-E1F89326E0BF}"/>
              </a:ext>
            </a:extLst>
          </p:cNvPr>
          <p:cNvSpPr>
            <a:spLocks noEditPoints="1"/>
          </p:cNvSpPr>
          <p:nvPr/>
        </p:nvSpPr>
        <p:spPr bwMode="auto">
          <a:xfrm>
            <a:off x="13910716" y="1389714"/>
            <a:ext cx="925299" cy="881446"/>
          </a:xfrm>
          <a:custGeom>
            <a:avLst/>
            <a:gdLst>
              <a:gd name="T0" fmla="*/ 633 w 633"/>
              <a:gd name="T1" fmla="*/ 230 h 604"/>
              <a:gd name="T2" fmla="*/ 630 w 633"/>
              <a:gd name="T3" fmla="*/ 225 h 604"/>
              <a:gd name="T4" fmla="*/ 624 w 633"/>
              <a:gd name="T5" fmla="*/ 220 h 604"/>
              <a:gd name="T6" fmla="*/ 617 w 633"/>
              <a:gd name="T7" fmla="*/ 217 h 604"/>
              <a:gd name="T8" fmla="*/ 420 w 633"/>
              <a:gd name="T9" fmla="*/ 189 h 604"/>
              <a:gd name="T10" fmla="*/ 331 w 633"/>
              <a:gd name="T11" fmla="*/ 9 h 604"/>
              <a:gd name="T12" fmla="*/ 322 w 633"/>
              <a:gd name="T13" fmla="*/ 1 h 604"/>
              <a:gd name="T14" fmla="*/ 311 w 633"/>
              <a:gd name="T15" fmla="*/ 1 h 604"/>
              <a:gd name="T16" fmla="*/ 301 w 633"/>
              <a:gd name="T17" fmla="*/ 9 h 604"/>
              <a:gd name="T18" fmla="*/ 212 w 633"/>
              <a:gd name="T19" fmla="*/ 189 h 604"/>
              <a:gd name="T20" fmla="*/ 16 w 633"/>
              <a:gd name="T21" fmla="*/ 217 h 604"/>
              <a:gd name="T22" fmla="*/ 7 w 633"/>
              <a:gd name="T23" fmla="*/ 220 h 604"/>
              <a:gd name="T24" fmla="*/ 3 w 633"/>
              <a:gd name="T25" fmla="*/ 225 h 604"/>
              <a:gd name="T26" fmla="*/ 0 w 633"/>
              <a:gd name="T27" fmla="*/ 230 h 604"/>
              <a:gd name="T28" fmla="*/ 0 w 633"/>
              <a:gd name="T29" fmla="*/ 238 h 604"/>
              <a:gd name="T30" fmla="*/ 5 w 633"/>
              <a:gd name="T31" fmla="*/ 247 h 604"/>
              <a:gd name="T32" fmla="*/ 148 w 633"/>
              <a:gd name="T33" fmla="*/ 387 h 604"/>
              <a:gd name="T34" fmla="*/ 114 w 633"/>
              <a:gd name="T35" fmla="*/ 582 h 604"/>
              <a:gd name="T36" fmla="*/ 114 w 633"/>
              <a:gd name="T37" fmla="*/ 589 h 604"/>
              <a:gd name="T38" fmla="*/ 117 w 633"/>
              <a:gd name="T39" fmla="*/ 595 h 604"/>
              <a:gd name="T40" fmla="*/ 121 w 633"/>
              <a:gd name="T41" fmla="*/ 600 h 604"/>
              <a:gd name="T42" fmla="*/ 126 w 633"/>
              <a:gd name="T43" fmla="*/ 604 h 604"/>
              <a:gd name="T44" fmla="*/ 137 w 633"/>
              <a:gd name="T45" fmla="*/ 603 h 604"/>
              <a:gd name="T46" fmla="*/ 316 w 633"/>
              <a:gd name="T47" fmla="*/ 510 h 604"/>
              <a:gd name="T48" fmla="*/ 495 w 633"/>
              <a:gd name="T49" fmla="*/ 603 h 604"/>
              <a:gd name="T50" fmla="*/ 506 w 633"/>
              <a:gd name="T51" fmla="*/ 604 h 604"/>
              <a:gd name="T52" fmla="*/ 512 w 633"/>
              <a:gd name="T53" fmla="*/ 600 h 604"/>
              <a:gd name="T54" fmla="*/ 516 w 633"/>
              <a:gd name="T55" fmla="*/ 596 h 604"/>
              <a:gd name="T56" fmla="*/ 517 w 633"/>
              <a:gd name="T57" fmla="*/ 589 h 604"/>
              <a:gd name="T58" fmla="*/ 518 w 633"/>
              <a:gd name="T59" fmla="*/ 580 h 604"/>
              <a:gd name="T60" fmla="*/ 485 w 633"/>
              <a:gd name="T61" fmla="*/ 387 h 604"/>
              <a:gd name="T62" fmla="*/ 627 w 633"/>
              <a:gd name="T63" fmla="*/ 247 h 604"/>
              <a:gd name="T64" fmla="*/ 632 w 633"/>
              <a:gd name="T65" fmla="*/ 238 h 604"/>
              <a:gd name="T66" fmla="*/ 432 w 633"/>
              <a:gd name="T67" fmla="*/ 369 h 604"/>
              <a:gd name="T68" fmla="*/ 316 w 633"/>
              <a:gd name="T69" fmla="*/ 455 h 604"/>
              <a:gd name="T70" fmla="*/ 200 w 633"/>
              <a:gd name="T71" fmla="*/ 369 h 604"/>
              <a:gd name="T72" fmla="*/ 244 w 633"/>
              <a:gd name="T73" fmla="*/ 233 h 604"/>
              <a:gd name="T74" fmla="*/ 388 w 633"/>
              <a:gd name="T75" fmla="*/ 233 h 604"/>
              <a:gd name="T76" fmla="*/ 432 w 633"/>
              <a:gd name="T77" fmla="*/ 36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604">
                <a:moveTo>
                  <a:pt x="633" y="234"/>
                </a:moveTo>
                <a:lnTo>
                  <a:pt x="633" y="230"/>
                </a:lnTo>
                <a:lnTo>
                  <a:pt x="632" y="228"/>
                </a:lnTo>
                <a:lnTo>
                  <a:pt x="630" y="225"/>
                </a:lnTo>
                <a:lnTo>
                  <a:pt x="627" y="223"/>
                </a:lnTo>
                <a:lnTo>
                  <a:pt x="624" y="220"/>
                </a:lnTo>
                <a:lnTo>
                  <a:pt x="621" y="218"/>
                </a:lnTo>
                <a:lnTo>
                  <a:pt x="617" y="217"/>
                </a:lnTo>
                <a:lnTo>
                  <a:pt x="611" y="216"/>
                </a:lnTo>
                <a:lnTo>
                  <a:pt x="420" y="189"/>
                </a:lnTo>
                <a:lnTo>
                  <a:pt x="335" y="15"/>
                </a:lnTo>
                <a:lnTo>
                  <a:pt x="331" y="9"/>
                </a:lnTo>
                <a:lnTo>
                  <a:pt x="326" y="3"/>
                </a:lnTo>
                <a:lnTo>
                  <a:pt x="322" y="1"/>
                </a:lnTo>
                <a:lnTo>
                  <a:pt x="316" y="0"/>
                </a:lnTo>
                <a:lnTo>
                  <a:pt x="311" y="1"/>
                </a:lnTo>
                <a:lnTo>
                  <a:pt x="306" y="3"/>
                </a:lnTo>
                <a:lnTo>
                  <a:pt x="301" y="9"/>
                </a:lnTo>
                <a:lnTo>
                  <a:pt x="298" y="15"/>
                </a:lnTo>
                <a:lnTo>
                  <a:pt x="212" y="189"/>
                </a:lnTo>
                <a:lnTo>
                  <a:pt x="20" y="216"/>
                </a:lnTo>
                <a:lnTo>
                  <a:pt x="16" y="217"/>
                </a:lnTo>
                <a:lnTo>
                  <a:pt x="12" y="218"/>
                </a:lnTo>
                <a:lnTo>
                  <a:pt x="7" y="220"/>
                </a:lnTo>
                <a:lnTo>
                  <a:pt x="5" y="223"/>
                </a:lnTo>
                <a:lnTo>
                  <a:pt x="3" y="225"/>
                </a:lnTo>
                <a:lnTo>
                  <a:pt x="1" y="228"/>
                </a:lnTo>
                <a:lnTo>
                  <a:pt x="0" y="230"/>
                </a:lnTo>
                <a:lnTo>
                  <a:pt x="0" y="234"/>
                </a:lnTo>
                <a:lnTo>
                  <a:pt x="0" y="238"/>
                </a:lnTo>
                <a:lnTo>
                  <a:pt x="2" y="242"/>
                </a:lnTo>
                <a:lnTo>
                  <a:pt x="5" y="247"/>
                </a:lnTo>
                <a:lnTo>
                  <a:pt x="10" y="252"/>
                </a:lnTo>
                <a:lnTo>
                  <a:pt x="148" y="387"/>
                </a:lnTo>
                <a:lnTo>
                  <a:pt x="115" y="577"/>
                </a:lnTo>
                <a:lnTo>
                  <a:pt x="114" y="582"/>
                </a:lnTo>
                <a:lnTo>
                  <a:pt x="114" y="584"/>
                </a:lnTo>
                <a:lnTo>
                  <a:pt x="114" y="589"/>
                </a:lnTo>
                <a:lnTo>
                  <a:pt x="115" y="592"/>
                </a:lnTo>
                <a:lnTo>
                  <a:pt x="117" y="595"/>
                </a:lnTo>
                <a:lnTo>
                  <a:pt x="119" y="598"/>
                </a:lnTo>
                <a:lnTo>
                  <a:pt x="121" y="600"/>
                </a:lnTo>
                <a:lnTo>
                  <a:pt x="123" y="603"/>
                </a:lnTo>
                <a:lnTo>
                  <a:pt x="126" y="604"/>
                </a:lnTo>
                <a:lnTo>
                  <a:pt x="131" y="604"/>
                </a:lnTo>
                <a:lnTo>
                  <a:pt x="137" y="603"/>
                </a:lnTo>
                <a:lnTo>
                  <a:pt x="146" y="599"/>
                </a:lnTo>
                <a:lnTo>
                  <a:pt x="316" y="510"/>
                </a:lnTo>
                <a:lnTo>
                  <a:pt x="487" y="599"/>
                </a:lnTo>
                <a:lnTo>
                  <a:pt x="495" y="603"/>
                </a:lnTo>
                <a:lnTo>
                  <a:pt x="502" y="604"/>
                </a:lnTo>
                <a:lnTo>
                  <a:pt x="506" y="604"/>
                </a:lnTo>
                <a:lnTo>
                  <a:pt x="509" y="603"/>
                </a:lnTo>
                <a:lnTo>
                  <a:pt x="512" y="600"/>
                </a:lnTo>
                <a:lnTo>
                  <a:pt x="514" y="599"/>
                </a:lnTo>
                <a:lnTo>
                  <a:pt x="516" y="596"/>
                </a:lnTo>
                <a:lnTo>
                  <a:pt x="517" y="593"/>
                </a:lnTo>
                <a:lnTo>
                  <a:pt x="517" y="589"/>
                </a:lnTo>
                <a:lnTo>
                  <a:pt x="518" y="584"/>
                </a:lnTo>
                <a:lnTo>
                  <a:pt x="518" y="580"/>
                </a:lnTo>
                <a:lnTo>
                  <a:pt x="517" y="577"/>
                </a:lnTo>
                <a:lnTo>
                  <a:pt x="485" y="387"/>
                </a:lnTo>
                <a:lnTo>
                  <a:pt x="623" y="252"/>
                </a:lnTo>
                <a:lnTo>
                  <a:pt x="627" y="247"/>
                </a:lnTo>
                <a:lnTo>
                  <a:pt x="631" y="243"/>
                </a:lnTo>
                <a:lnTo>
                  <a:pt x="632" y="238"/>
                </a:lnTo>
                <a:lnTo>
                  <a:pt x="633" y="234"/>
                </a:lnTo>
                <a:close/>
                <a:moveTo>
                  <a:pt x="432" y="369"/>
                </a:moveTo>
                <a:lnTo>
                  <a:pt x="460" y="530"/>
                </a:lnTo>
                <a:lnTo>
                  <a:pt x="316" y="455"/>
                </a:lnTo>
                <a:lnTo>
                  <a:pt x="173" y="530"/>
                </a:lnTo>
                <a:lnTo>
                  <a:pt x="200" y="369"/>
                </a:lnTo>
                <a:lnTo>
                  <a:pt x="84" y="257"/>
                </a:lnTo>
                <a:lnTo>
                  <a:pt x="244" y="233"/>
                </a:lnTo>
                <a:lnTo>
                  <a:pt x="316" y="88"/>
                </a:lnTo>
                <a:lnTo>
                  <a:pt x="388" y="233"/>
                </a:lnTo>
                <a:lnTo>
                  <a:pt x="549" y="257"/>
                </a:lnTo>
                <a:lnTo>
                  <a:pt x="432" y="369"/>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9" name="Freeform 142">
            <a:extLst>
              <a:ext uri="{FF2B5EF4-FFF2-40B4-BE49-F238E27FC236}">
                <a16:creationId xmlns:a16="http://schemas.microsoft.com/office/drawing/2014/main" id="{6B336C1D-6B0C-A34A-BD2C-8FCA2515D1F1}"/>
              </a:ext>
            </a:extLst>
          </p:cNvPr>
          <p:cNvSpPr>
            <a:spLocks noEditPoints="1"/>
          </p:cNvSpPr>
          <p:nvPr/>
        </p:nvSpPr>
        <p:spPr bwMode="auto">
          <a:xfrm>
            <a:off x="16063895" y="1389714"/>
            <a:ext cx="925299" cy="881446"/>
          </a:xfrm>
          <a:custGeom>
            <a:avLst/>
            <a:gdLst>
              <a:gd name="T0" fmla="*/ 631 w 634"/>
              <a:gd name="T1" fmla="*/ 225 h 604"/>
              <a:gd name="T2" fmla="*/ 620 w 634"/>
              <a:gd name="T3" fmla="*/ 218 h 604"/>
              <a:gd name="T4" fmla="*/ 421 w 634"/>
              <a:gd name="T5" fmla="*/ 189 h 604"/>
              <a:gd name="T6" fmla="*/ 332 w 634"/>
              <a:gd name="T7" fmla="*/ 9 h 604"/>
              <a:gd name="T8" fmla="*/ 322 w 634"/>
              <a:gd name="T9" fmla="*/ 1 h 604"/>
              <a:gd name="T10" fmla="*/ 312 w 634"/>
              <a:gd name="T11" fmla="*/ 1 h 604"/>
              <a:gd name="T12" fmla="*/ 302 w 634"/>
              <a:gd name="T13" fmla="*/ 9 h 604"/>
              <a:gd name="T14" fmla="*/ 213 w 634"/>
              <a:gd name="T15" fmla="*/ 189 h 604"/>
              <a:gd name="T16" fmla="*/ 14 w 634"/>
              <a:gd name="T17" fmla="*/ 218 h 604"/>
              <a:gd name="T18" fmla="*/ 3 w 634"/>
              <a:gd name="T19" fmla="*/ 225 h 604"/>
              <a:gd name="T20" fmla="*/ 0 w 634"/>
              <a:gd name="T21" fmla="*/ 234 h 604"/>
              <a:gd name="T22" fmla="*/ 4 w 634"/>
              <a:gd name="T23" fmla="*/ 246 h 604"/>
              <a:gd name="T24" fmla="*/ 148 w 634"/>
              <a:gd name="T25" fmla="*/ 387 h 604"/>
              <a:gd name="T26" fmla="*/ 116 w 634"/>
              <a:gd name="T27" fmla="*/ 583 h 604"/>
              <a:gd name="T28" fmla="*/ 117 w 634"/>
              <a:gd name="T29" fmla="*/ 593 h 604"/>
              <a:gd name="T30" fmla="*/ 120 w 634"/>
              <a:gd name="T31" fmla="*/ 599 h 604"/>
              <a:gd name="T32" fmla="*/ 126 w 634"/>
              <a:gd name="T33" fmla="*/ 604 h 604"/>
              <a:gd name="T34" fmla="*/ 138 w 634"/>
              <a:gd name="T35" fmla="*/ 603 h 604"/>
              <a:gd name="T36" fmla="*/ 318 w 634"/>
              <a:gd name="T37" fmla="*/ 510 h 604"/>
              <a:gd name="T38" fmla="*/ 496 w 634"/>
              <a:gd name="T39" fmla="*/ 603 h 604"/>
              <a:gd name="T40" fmla="*/ 508 w 634"/>
              <a:gd name="T41" fmla="*/ 604 h 604"/>
              <a:gd name="T42" fmla="*/ 514 w 634"/>
              <a:gd name="T43" fmla="*/ 599 h 604"/>
              <a:gd name="T44" fmla="*/ 517 w 634"/>
              <a:gd name="T45" fmla="*/ 593 h 604"/>
              <a:gd name="T46" fmla="*/ 518 w 634"/>
              <a:gd name="T47" fmla="*/ 583 h 604"/>
              <a:gd name="T48" fmla="*/ 486 w 634"/>
              <a:gd name="T49" fmla="*/ 387 h 604"/>
              <a:gd name="T50" fmla="*/ 629 w 634"/>
              <a:gd name="T51" fmla="*/ 246 h 604"/>
              <a:gd name="T52" fmla="*/ 634 w 634"/>
              <a:gd name="T53" fmla="*/ 234 h 604"/>
              <a:gd name="T54" fmla="*/ 451 w 634"/>
              <a:gd name="T55" fmla="*/ 352 h 604"/>
              <a:gd name="T56" fmla="*/ 437 w 634"/>
              <a:gd name="T57" fmla="*/ 395 h 604"/>
              <a:gd name="T58" fmla="*/ 339 w 634"/>
              <a:gd name="T59" fmla="*/ 466 h 604"/>
              <a:gd name="T60" fmla="*/ 318 w 634"/>
              <a:gd name="T61" fmla="*/ 88 h 604"/>
              <a:gd name="T62" fmla="*/ 389 w 634"/>
              <a:gd name="T63" fmla="*/ 233 h 604"/>
              <a:gd name="T64" fmla="*/ 550 w 634"/>
              <a:gd name="T65" fmla="*/ 257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34" h="604">
                <a:moveTo>
                  <a:pt x="633" y="229"/>
                </a:moveTo>
                <a:lnTo>
                  <a:pt x="631" y="225"/>
                </a:lnTo>
                <a:lnTo>
                  <a:pt x="626" y="221"/>
                </a:lnTo>
                <a:lnTo>
                  <a:pt x="620" y="218"/>
                </a:lnTo>
                <a:lnTo>
                  <a:pt x="612" y="216"/>
                </a:lnTo>
                <a:lnTo>
                  <a:pt x="421" y="189"/>
                </a:lnTo>
                <a:lnTo>
                  <a:pt x="336" y="15"/>
                </a:lnTo>
                <a:lnTo>
                  <a:pt x="332" y="9"/>
                </a:lnTo>
                <a:lnTo>
                  <a:pt x="327" y="3"/>
                </a:lnTo>
                <a:lnTo>
                  <a:pt x="322" y="1"/>
                </a:lnTo>
                <a:lnTo>
                  <a:pt x="318" y="0"/>
                </a:lnTo>
                <a:lnTo>
                  <a:pt x="312" y="1"/>
                </a:lnTo>
                <a:lnTo>
                  <a:pt x="307" y="3"/>
                </a:lnTo>
                <a:lnTo>
                  <a:pt x="302" y="9"/>
                </a:lnTo>
                <a:lnTo>
                  <a:pt x="298" y="15"/>
                </a:lnTo>
                <a:lnTo>
                  <a:pt x="213" y="189"/>
                </a:lnTo>
                <a:lnTo>
                  <a:pt x="22" y="216"/>
                </a:lnTo>
                <a:lnTo>
                  <a:pt x="14" y="218"/>
                </a:lnTo>
                <a:lnTo>
                  <a:pt x="8" y="221"/>
                </a:lnTo>
                <a:lnTo>
                  <a:pt x="3" y="225"/>
                </a:lnTo>
                <a:lnTo>
                  <a:pt x="1" y="229"/>
                </a:lnTo>
                <a:lnTo>
                  <a:pt x="0" y="234"/>
                </a:lnTo>
                <a:lnTo>
                  <a:pt x="2" y="241"/>
                </a:lnTo>
                <a:lnTo>
                  <a:pt x="4" y="246"/>
                </a:lnTo>
                <a:lnTo>
                  <a:pt x="10" y="252"/>
                </a:lnTo>
                <a:lnTo>
                  <a:pt x="148" y="387"/>
                </a:lnTo>
                <a:lnTo>
                  <a:pt x="116" y="577"/>
                </a:lnTo>
                <a:lnTo>
                  <a:pt x="116" y="583"/>
                </a:lnTo>
                <a:lnTo>
                  <a:pt x="116" y="589"/>
                </a:lnTo>
                <a:lnTo>
                  <a:pt x="117" y="593"/>
                </a:lnTo>
                <a:lnTo>
                  <a:pt x="118" y="596"/>
                </a:lnTo>
                <a:lnTo>
                  <a:pt x="120" y="599"/>
                </a:lnTo>
                <a:lnTo>
                  <a:pt x="123" y="602"/>
                </a:lnTo>
                <a:lnTo>
                  <a:pt x="126" y="604"/>
                </a:lnTo>
                <a:lnTo>
                  <a:pt x="131" y="604"/>
                </a:lnTo>
                <a:lnTo>
                  <a:pt x="138" y="603"/>
                </a:lnTo>
                <a:lnTo>
                  <a:pt x="146" y="599"/>
                </a:lnTo>
                <a:lnTo>
                  <a:pt x="318" y="510"/>
                </a:lnTo>
                <a:lnTo>
                  <a:pt x="488" y="599"/>
                </a:lnTo>
                <a:lnTo>
                  <a:pt x="496" y="603"/>
                </a:lnTo>
                <a:lnTo>
                  <a:pt x="503" y="604"/>
                </a:lnTo>
                <a:lnTo>
                  <a:pt x="508" y="604"/>
                </a:lnTo>
                <a:lnTo>
                  <a:pt x="511" y="602"/>
                </a:lnTo>
                <a:lnTo>
                  <a:pt x="514" y="599"/>
                </a:lnTo>
                <a:lnTo>
                  <a:pt x="516" y="596"/>
                </a:lnTo>
                <a:lnTo>
                  <a:pt x="517" y="593"/>
                </a:lnTo>
                <a:lnTo>
                  <a:pt x="518" y="589"/>
                </a:lnTo>
                <a:lnTo>
                  <a:pt x="518" y="583"/>
                </a:lnTo>
                <a:lnTo>
                  <a:pt x="518" y="577"/>
                </a:lnTo>
                <a:lnTo>
                  <a:pt x="486" y="387"/>
                </a:lnTo>
                <a:lnTo>
                  <a:pt x="623" y="252"/>
                </a:lnTo>
                <a:lnTo>
                  <a:pt x="629" y="246"/>
                </a:lnTo>
                <a:lnTo>
                  <a:pt x="632" y="241"/>
                </a:lnTo>
                <a:lnTo>
                  <a:pt x="634" y="234"/>
                </a:lnTo>
                <a:lnTo>
                  <a:pt x="633" y="229"/>
                </a:lnTo>
                <a:close/>
                <a:moveTo>
                  <a:pt x="451" y="352"/>
                </a:moveTo>
                <a:lnTo>
                  <a:pt x="433" y="369"/>
                </a:lnTo>
                <a:lnTo>
                  <a:pt x="437" y="395"/>
                </a:lnTo>
                <a:lnTo>
                  <a:pt x="460" y="530"/>
                </a:lnTo>
                <a:lnTo>
                  <a:pt x="339" y="466"/>
                </a:lnTo>
                <a:lnTo>
                  <a:pt x="318" y="455"/>
                </a:lnTo>
                <a:lnTo>
                  <a:pt x="318" y="88"/>
                </a:lnTo>
                <a:lnTo>
                  <a:pt x="378" y="211"/>
                </a:lnTo>
                <a:lnTo>
                  <a:pt x="389" y="233"/>
                </a:lnTo>
                <a:lnTo>
                  <a:pt x="414" y="237"/>
                </a:lnTo>
                <a:lnTo>
                  <a:pt x="550" y="257"/>
                </a:lnTo>
                <a:lnTo>
                  <a:pt x="451" y="352"/>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0" name="Freeform 143">
            <a:extLst>
              <a:ext uri="{FF2B5EF4-FFF2-40B4-BE49-F238E27FC236}">
                <a16:creationId xmlns:a16="http://schemas.microsoft.com/office/drawing/2014/main" id="{0C767E66-A7F9-574D-B833-5E65E7DFB902}"/>
              </a:ext>
            </a:extLst>
          </p:cNvPr>
          <p:cNvSpPr>
            <a:spLocks/>
          </p:cNvSpPr>
          <p:nvPr/>
        </p:nvSpPr>
        <p:spPr bwMode="auto">
          <a:xfrm>
            <a:off x="18265311" y="1402873"/>
            <a:ext cx="565704" cy="855134"/>
          </a:xfrm>
          <a:custGeom>
            <a:avLst/>
            <a:gdLst>
              <a:gd name="T0" fmla="*/ 384 w 389"/>
              <a:gd name="T1" fmla="*/ 1 h 585"/>
              <a:gd name="T2" fmla="*/ 383 w 389"/>
              <a:gd name="T3" fmla="*/ 0 h 585"/>
              <a:gd name="T4" fmla="*/ 382 w 389"/>
              <a:gd name="T5" fmla="*/ 0 h 585"/>
              <a:gd name="T6" fmla="*/ 382 w 389"/>
              <a:gd name="T7" fmla="*/ 0 h 585"/>
              <a:gd name="T8" fmla="*/ 378 w 389"/>
              <a:gd name="T9" fmla="*/ 2 h 585"/>
              <a:gd name="T10" fmla="*/ 372 w 389"/>
              <a:gd name="T11" fmla="*/ 5 h 585"/>
              <a:gd name="T12" fmla="*/ 102 w 389"/>
              <a:gd name="T13" fmla="*/ 276 h 585"/>
              <a:gd name="T14" fmla="*/ 99 w 389"/>
              <a:gd name="T15" fmla="*/ 279 h 585"/>
              <a:gd name="T16" fmla="*/ 97 w 389"/>
              <a:gd name="T17" fmla="*/ 283 h 585"/>
              <a:gd name="T18" fmla="*/ 97 w 389"/>
              <a:gd name="T19" fmla="*/ 25 h 585"/>
              <a:gd name="T20" fmla="*/ 97 w 389"/>
              <a:gd name="T21" fmla="*/ 20 h 585"/>
              <a:gd name="T22" fmla="*/ 95 w 389"/>
              <a:gd name="T23" fmla="*/ 16 h 585"/>
              <a:gd name="T24" fmla="*/ 92 w 389"/>
              <a:gd name="T25" fmla="*/ 12 h 585"/>
              <a:gd name="T26" fmla="*/ 89 w 389"/>
              <a:gd name="T27" fmla="*/ 7 h 585"/>
              <a:gd name="T28" fmla="*/ 86 w 389"/>
              <a:gd name="T29" fmla="*/ 5 h 585"/>
              <a:gd name="T30" fmla="*/ 82 w 389"/>
              <a:gd name="T31" fmla="*/ 2 h 585"/>
              <a:gd name="T32" fmla="*/ 77 w 389"/>
              <a:gd name="T33" fmla="*/ 1 h 585"/>
              <a:gd name="T34" fmla="*/ 73 w 389"/>
              <a:gd name="T35" fmla="*/ 1 h 585"/>
              <a:gd name="T36" fmla="*/ 23 w 389"/>
              <a:gd name="T37" fmla="*/ 1 h 585"/>
              <a:gd name="T38" fmla="*/ 19 w 389"/>
              <a:gd name="T39" fmla="*/ 1 h 585"/>
              <a:gd name="T40" fmla="*/ 15 w 389"/>
              <a:gd name="T41" fmla="*/ 2 h 585"/>
              <a:gd name="T42" fmla="*/ 10 w 389"/>
              <a:gd name="T43" fmla="*/ 5 h 585"/>
              <a:gd name="T44" fmla="*/ 7 w 389"/>
              <a:gd name="T45" fmla="*/ 7 h 585"/>
              <a:gd name="T46" fmla="*/ 4 w 389"/>
              <a:gd name="T47" fmla="*/ 12 h 585"/>
              <a:gd name="T48" fmla="*/ 2 w 389"/>
              <a:gd name="T49" fmla="*/ 16 h 585"/>
              <a:gd name="T50" fmla="*/ 0 w 389"/>
              <a:gd name="T51" fmla="*/ 20 h 585"/>
              <a:gd name="T52" fmla="*/ 0 w 389"/>
              <a:gd name="T53" fmla="*/ 25 h 585"/>
              <a:gd name="T54" fmla="*/ 0 w 389"/>
              <a:gd name="T55" fmla="*/ 560 h 585"/>
              <a:gd name="T56" fmla="*/ 0 w 389"/>
              <a:gd name="T57" fmla="*/ 566 h 585"/>
              <a:gd name="T58" fmla="*/ 2 w 389"/>
              <a:gd name="T59" fmla="*/ 570 h 585"/>
              <a:gd name="T60" fmla="*/ 4 w 389"/>
              <a:gd name="T61" fmla="*/ 574 h 585"/>
              <a:gd name="T62" fmla="*/ 7 w 389"/>
              <a:gd name="T63" fmla="*/ 577 h 585"/>
              <a:gd name="T64" fmla="*/ 10 w 389"/>
              <a:gd name="T65" fmla="*/ 581 h 585"/>
              <a:gd name="T66" fmla="*/ 15 w 389"/>
              <a:gd name="T67" fmla="*/ 583 h 585"/>
              <a:gd name="T68" fmla="*/ 19 w 389"/>
              <a:gd name="T69" fmla="*/ 585 h 585"/>
              <a:gd name="T70" fmla="*/ 23 w 389"/>
              <a:gd name="T71" fmla="*/ 585 h 585"/>
              <a:gd name="T72" fmla="*/ 73 w 389"/>
              <a:gd name="T73" fmla="*/ 585 h 585"/>
              <a:gd name="T74" fmla="*/ 77 w 389"/>
              <a:gd name="T75" fmla="*/ 585 h 585"/>
              <a:gd name="T76" fmla="*/ 82 w 389"/>
              <a:gd name="T77" fmla="*/ 583 h 585"/>
              <a:gd name="T78" fmla="*/ 86 w 389"/>
              <a:gd name="T79" fmla="*/ 581 h 585"/>
              <a:gd name="T80" fmla="*/ 89 w 389"/>
              <a:gd name="T81" fmla="*/ 577 h 585"/>
              <a:gd name="T82" fmla="*/ 92 w 389"/>
              <a:gd name="T83" fmla="*/ 574 h 585"/>
              <a:gd name="T84" fmla="*/ 95 w 389"/>
              <a:gd name="T85" fmla="*/ 570 h 585"/>
              <a:gd name="T86" fmla="*/ 97 w 389"/>
              <a:gd name="T87" fmla="*/ 566 h 585"/>
              <a:gd name="T88" fmla="*/ 97 w 389"/>
              <a:gd name="T89" fmla="*/ 560 h 585"/>
              <a:gd name="T90" fmla="*/ 97 w 389"/>
              <a:gd name="T91" fmla="*/ 303 h 585"/>
              <a:gd name="T92" fmla="*/ 99 w 389"/>
              <a:gd name="T93" fmla="*/ 306 h 585"/>
              <a:gd name="T94" fmla="*/ 102 w 389"/>
              <a:gd name="T95" fmla="*/ 310 h 585"/>
              <a:gd name="T96" fmla="*/ 372 w 389"/>
              <a:gd name="T97" fmla="*/ 580 h 585"/>
              <a:gd name="T98" fmla="*/ 375 w 389"/>
              <a:gd name="T99" fmla="*/ 583 h 585"/>
              <a:gd name="T100" fmla="*/ 379 w 389"/>
              <a:gd name="T101" fmla="*/ 585 h 585"/>
              <a:gd name="T102" fmla="*/ 382 w 389"/>
              <a:gd name="T103" fmla="*/ 585 h 585"/>
              <a:gd name="T104" fmla="*/ 384 w 389"/>
              <a:gd name="T105" fmla="*/ 585 h 585"/>
              <a:gd name="T106" fmla="*/ 386 w 389"/>
              <a:gd name="T107" fmla="*/ 583 h 585"/>
              <a:gd name="T108" fmla="*/ 388 w 389"/>
              <a:gd name="T109" fmla="*/ 581 h 585"/>
              <a:gd name="T110" fmla="*/ 388 w 389"/>
              <a:gd name="T111" fmla="*/ 577 h 585"/>
              <a:gd name="T112" fmla="*/ 389 w 389"/>
              <a:gd name="T113" fmla="*/ 573 h 585"/>
              <a:gd name="T114" fmla="*/ 389 w 389"/>
              <a:gd name="T115" fmla="*/ 13 h 585"/>
              <a:gd name="T116" fmla="*/ 388 w 389"/>
              <a:gd name="T117" fmla="*/ 8 h 585"/>
              <a:gd name="T118" fmla="*/ 388 w 389"/>
              <a:gd name="T119" fmla="*/ 5 h 585"/>
              <a:gd name="T120" fmla="*/ 386 w 389"/>
              <a:gd name="T121" fmla="*/ 2 h 585"/>
              <a:gd name="T122" fmla="*/ 384 w 389"/>
              <a:gd name="T123" fmla="*/ 1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9" h="585">
                <a:moveTo>
                  <a:pt x="384" y="1"/>
                </a:moveTo>
                <a:lnTo>
                  <a:pt x="383" y="0"/>
                </a:lnTo>
                <a:lnTo>
                  <a:pt x="382" y="0"/>
                </a:lnTo>
                <a:lnTo>
                  <a:pt x="382" y="0"/>
                </a:lnTo>
                <a:lnTo>
                  <a:pt x="378" y="2"/>
                </a:lnTo>
                <a:lnTo>
                  <a:pt x="372" y="5"/>
                </a:lnTo>
                <a:lnTo>
                  <a:pt x="102" y="276"/>
                </a:lnTo>
                <a:lnTo>
                  <a:pt x="99" y="279"/>
                </a:lnTo>
                <a:lnTo>
                  <a:pt x="97" y="283"/>
                </a:lnTo>
                <a:lnTo>
                  <a:pt x="97" y="25"/>
                </a:lnTo>
                <a:lnTo>
                  <a:pt x="97" y="20"/>
                </a:lnTo>
                <a:lnTo>
                  <a:pt x="95" y="16"/>
                </a:lnTo>
                <a:lnTo>
                  <a:pt x="92" y="12"/>
                </a:lnTo>
                <a:lnTo>
                  <a:pt x="89" y="7"/>
                </a:lnTo>
                <a:lnTo>
                  <a:pt x="86" y="5"/>
                </a:lnTo>
                <a:lnTo>
                  <a:pt x="82" y="2"/>
                </a:lnTo>
                <a:lnTo>
                  <a:pt x="77" y="1"/>
                </a:lnTo>
                <a:lnTo>
                  <a:pt x="73" y="1"/>
                </a:lnTo>
                <a:lnTo>
                  <a:pt x="23" y="1"/>
                </a:lnTo>
                <a:lnTo>
                  <a:pt x="19" y="1"/>
                </a:lnTo>
                <a:lnTo>
                  <a:pt x="15" y="2"/>
                </a:lnTo>
                <a:lnTo>
                  <a:pt x="10" y="5"/>
                </a:lnTo>
                <a:lnTo>
                  <a:pt x="7" y="7"/>
                </a:lnTo>
                <a:lnTo>
                  <a:pt x="4" y="12"/>
                </a:lnTo>
                <a:lnTo>
                  <a:pt x="2" y="16"/>
                </a:lnTo>
                <a:lnTo>
                  <a:pt x="0" y="20"/>
                </a:lnTo>
                <a:lnTo>
                  <a:pt x="0" y="25"/>
                </a:lnTo>
                <a:lnTo>
                  <a:pt x="0" y="560"/>
                </a:lnTo>
                <a:lnTo>
                  <a:pt x="0" y="566"/>
                </a:lnTo>
                <a:lnTo>
                  <a:pt x="2" y="570"/>
                </a:lnTo>
                <a:lnTo>
                  <a:pt x="4" y="574"/>
                </a:lnTo>
                <a:lnTo>
                  <a:pt x="7" y="577"/>
                </a:lnTo>
                <a:lnTo>
                  <a:pt x="10" y="581"/>
                </a:lnTo>
                <a:lnTo>
                  <a:pt x="15" y="583"/>
                </a:lnTo>
                <a:lnTo>
                  <a:pt x="19" y="585"/>
                </a:lnTo>
                <a:lnTo>
                  <a:pt x="23" y="585"/>
                </a:lnTo>
                <a:lnTo>
                  <a:pt x="73" y="585"/>
                </a:lnTo>
                <a:lnTo>
                  <a:pt x="77" y="585"/>
                </a:lnTo>
                <a:lnTo>
                  <a:pt x="82" y="583"/>
                </a:lnTo>
                <a:lnTo>
                  <a:pt x="86" y="581"/>
                </a:lnTo>
                <a:lnTo>
                  <a:pt x="89" y="577"/>
                </a:lnTo>
                <a:lnTo>
                  <a:pt x="92" y="574"/>
                </a:lnTo>
                <a:lnTo>
                  <a:pt x="95" y="570"/>
                </a:lnTo>
                <a:lnTo>
                  <a:pt x="97" y="566"/>
                </a:lnTo>
                <a:lnTo>
                  <a:pt x="97" y="560"/>
                </a:lnTo>
                <a:lnTo>
                  <a:pt x="97" y="303"/>
                </a:lnTo>
                <a:lnTo>
                  <a:pt x="99" y="306"/>
                </a:lnTo>
                <a:lnTo>
                  <a:pt x="102" y="310"/>
                </a:lnTo>
                <a:lnTo>
                  <a:pt x="372" y="580"/>
                </a:lnTo>
                <a:lnTo>
                  <a:pt x="375" y="583"/>
                </a:lnTo>
                <a:lnTo>
                  <a:pt x="379" y="585"/>
                </a:lnTo>
                <a:lnTo>
                  <a:pt x="382" y="585"/>
                </a:lnTo>
                <a:lnTo>
                  <a:pt x="384" y="585"/>
                </a:lnTo>
                <a:lnTo>
                  <a:pt x="386" y="583"/>
                </a:lnTo>
                <a:lnTo>
                  <a:pt x="388" y="581"/>
                </a:lnTo>
                <a:lnTo>
                  <a:pt x="388" y="577"/>
                </a:lnTo>
                <a:lnTo>
                  <a:pt x="389" y="573"/>
                </a:lnTo>
                <a:lnTo>
                  <a:pt x="389" y="13"/>
                </a:lnTo>
                <a:lnTo>
                  <a:pt x="388" y="8"/>
                </a:lnTo>
                <a:lnTo>
                  <a:pt x="388" y="5"/>
                </a:lnTo>
                <a:lnTo>
                  <a:pt x="386" y="2"/>
                </a:lnTo>
                <a:lnTo>
                  <a:pt x="384" y="1"/>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1" name="Freeform 144">
            <a:extLst>
              <a:ext uri="{FF2B5EF4-FFF2-40B4-BE49-F238E27FC236}">
                <a16:creationId xmlns:a16="http://schemas.microsoft.com/office/drawing/2014/main" id="{7A80459F-90C3-5A46-8C97-D2D6A13CB994}"/>
              </a:ext>
            </a:extLst>
          </p:cNvPr>
          <p:cNvSpPr>
            <a:spLocks noEditPoints="1"/>
          </p:cNvSpPr>
          <p:nvPr/>
        </p:nvSpPr>
        <p:spPr bwMode="auto">
          <a:xfrm>
            <a:off x="20370254" y="1402873"/>
            <a:ext cx="780582" cy="855134"/>
          </a:xfrm>
          <a:custGeom>
            <a:avLst/>
            <a:gdLst>
              <a:gd name="T0" fmla="*/ 492 w 536"/>
              <a:gd name="T1" fmla="*/ 151 h 584"/>
              <a:gd name="T2" fmla="*/ 456 w 536"/>
              <a:gd name="T3" fmla="*/ 146 h 584"/>
              <a:gd name="T4" fmla="*/ 423 w 536"/>
              <a:gd name="T5" fmla="*/ 158 h 584"/>
              <a:gd name="T6" fmla="*/ 399 w 536"/>
              <a:gd name="T7" fmla="*/ 185 h 584"/>
              <a:gd name="T8" fmla="*/ 390 w 536"/>
              <a:gd name="T9" fmla="*/ 219 h 584"/>
              <a:gd name="T10" fmla="*/ 411 w 536"/>
              <a:gd name="T11" fmla="*/ 270 h 584"/>
              <a:gd name="T12" fmla="*/ 439 w 536"/>
              <a:gd name="T13" fmla="*/ 448 h 584"/>
              <a:gd name="T14" fmla="*/ 419 w 536"/>
              <a:gd name="T15" fmla="*/ 492 h 584"/>
              <a:gd name="T16" fmla="*/ 374 w 536"/>
              <a:gd name="T17" fmla="*/ 525 h 584"/>
              <a:gd name="T18" fmla="*/ 317 w 536"/>
              <a:gd name="T19" fmla="*/ 535 h 584"/>
              <a:gd name="T20" fmla="*/ 261 w 536"/>
              <a:gd name="T21" fmla="*/ 525 h 584"/>
              <a:gd name="T22" fmla="*/ 215 w 536"/>
              <a:gd name="T23" fmla="*/ 492 h 584"/>
              <a:gd name="T24" fmla="*/ 196 w 536"/>
              <a:gd name="T25" fmla="*/ 448 h 584"/>
              <a:gd name="T26" fmla="*/ 239 w 536"/>
              <a:gd name="T27" fmla="*/ 378 h 584"/>
              <a:gd name="T28" fmla="*/ 299 w 536"/>
              <a:gd name="T29" fmla="*/ 339 h 584"/>
              <a:gd name="T30" fmla="*/ 336 w 536"/>
              <a:gd name="T31" fmla="*/ 283 h 584"/>
              <a:gd name="T32" fmla="*/ 342 w 536"/>
              <a:gd name="T33" fmla="*/ 43 h 584"/>
              <a:gd name="T34" fmla="*/ 326 w 536"/>
              <a:gd name="T35" fmla="*/ 26 h 584"/>
              <a:gd name="T36" fmla="*/ 308 w 536"/>
              <a:gd name="T37" fmla="*/ 19 h 584"/>
              <a:gd name="T38" fmla="*/ 281 w 536"/>
              <a:gd name="T39" fmla="*/ 1 h 584"/>
              <a:gd name="T40" fmla="*/ 241 w 536"/>
              <a:gd name="T41" fmla="*/ 7 h 584"/>
              <a:gd name="T42" fmla="*/ 220 w 536"/>
              <a:gd name="T43" fmla="*/ 48 h 584"/>
              <a:gd name="T44" fmla="*/ 241 w 536"/>
              <a:gd name="T45" fmla="*/ 89 h 584"/>
              <a:gd name="T46" fmla="*/ 281 w 536"/>
              <a:gd name="T47" fmla="*/ 95 h 584"/>
              <a:gd name="T48" fmla="*/ 291 w 536"/>
              <a:gd name="T49" fmla="*/ 262 h 584"/>
              <a:gd name="T50" fmla="*/ 266 w 536"/>
              <a:gd name="T51" fmla="*/ 304 h 584"/>
              <a:gd name="T52" fmla="*/ 217 w 536"/>
              <a:gd name="T53" fmla="*/ 334 h 584"/>
              <a:gd name="T54" fmla="*/ 159 w 536"/>
              <a:gd name="T55" fmla="*/ 340 h 584"/>
              <a:gd name="T56" fmla="*/ 104 w 536"/>
              <a:gd name="T57" fmla="*/ 325 h 584"/>
              <a:gd name="T58" fmla="*/ 63 w 536"/>
              <a:gd name="T59" fmla="*/ 289 h 584"/>
              <a:gd name="T60" fmla="*/ 49 w 536"/>
              <a:gd name="T61" fmla="*/ 243 h 584"/>
              <a:gd name="T62" fmla="*/ 74 w 536"/>
              <a:gd name="T63" fmla="*/ 97 h 584"/>
              <a:gd name="T64" fmla="*/ 115 w 536"/>
              <a:gd name="T65" fmla="*/ 75 h 584"/>
              <a:gd name="T66" fmla="*/ 119 w 536"/>
              <a:gd name="T67" fmla="*/ 30 h 584"/>
              <a:gd name="T68" fmla="*/ 83 w 536"/>
              <a:gd name="T69" fmla="*/ 1 h 584"/>
              <a:gd name="T70" fmla="*/ 49 w 536"/>
              <a:gd name="T71" fmla="*/ 6 h 584"/>
              <a:gd name="T72" fmla="*/ 27 w 536"/>
              <a:gd name="T73" fmla="*/ 25 h 584"/>
              <a:gd name="T74" fmla="*/ 8 w 536"/>
              <a:gd name="T75" fmla="*/ 31 h 584"/>
              <a:gd name="T76" fmla="*/ 0 w 536"/>
              <a:gd name="T77" fmla="*/ 243 h 584"/>
              <a:gd name="T78" fmla="*/ 16 w 536"/>
              <a:gd name="T79" fmla="*/ 307 h 584"/>
              <a:gd name="T80" fmla="*/ 65 w 536"/>
              <a:gd name="T81" fmla="*/ 357 h 584"/>
              <a:gd name="T82" fmla="*/ 131 w 536"/>
              <a:gd name="T83" fmla="*/ 385 h 584"/>
              <a:gd name="T84" fmla="*/ 154 w 536"/>
              <a:gd name="T85" fmla="*/ 480 h 584"/>
              <a:gd name="T86" fmla="*/ 197 w 536"/>
              <a:gd name="T87" fmla="*/ 541 h 584"/>
              <a:gd name="T88" fmla="*/ 267 w 536"/>
              <a:gd name="T89" fmla="*/ 578 h 584"/>
              <a:gd name="T90" fmla="*/ 351 w 536"/>
              <a:gd name="T91" fmla="*/ 582 h 584"/>
              <a:gd name="T92" fmla="*/ 425 w 536"/>
              <a:gd name="T93" fmla="*/ 552 h 584"/>
              <a:gd name="T94" fmla="*/ 475 w 536"/>
              <a:gd name="T95" fmla="*/ 494 h 584"/>
              <a:gd name="T96" fmla="*/ 487 w 536"/>
              <a:gd name="T97" fmla="*/ 288 h 584"/>
              <a:gd name="T98" fmla="*/ 528 w 536"/>
              <a:gd name="T99" fmla="*/ 251 h 584"/>
              <a:gd name="T100" fmla="*/ 535 w 536"/>
              <a:gd name="T101" fmla="*/ 204 h 584"/>
              <a:gd name="T102" fmla="*/ 520 w 536"/>
              <a:gd name="T103" fmla="*/ 173 h 584"/>
              <a:gd name="T104" fmla="*/ 468 w 536"/>
              <a:gd name="T105" fmla="*/ 243 h 584"/>
              <a:gd name="T106" fmla="*/ 446 w 536"/>
              <a:gd name="T107" fmla="*/ 236 h 584"/>
              <a:gd name="T108" fmla="*/ 440 w 536"/>
              <a:gd name="T109" fmla="*/ 214 h 584"/>
              <a:gd name="T110" fmla="*/ 454 w 536"/>
              <a:gd name="T111" fmla="*/ 196 h 584"/>
              <a:gd name="T112" fmla="*/ 477 w 536"/>
              <a:gd name="T113" fmla="*/ 199 h 584"/>
              <a:gd name="T114" fmla="*/ 487 w 536"/>
              <a:gd name="T115" fmla="*/ 219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6" h="584">
                <a:moveTo>
                  <a:pt x="515" y="167"/>
                </a:moveTo>
                <a:lnTo>
                  <a:pt x="510" y="162"/>
                </a:lnTo>
                <a:lnTo>
                  <a:pt x="504" y="158"/>
                </a:lnTo>
                <a:lnTo>
                  <a:pt x="498" y="154"/>
                </a:lnTo>
                <a:lnTo>
                  <a:pt x="492" y="151"/>
                </a:lnTo>
                <a:lnTo>
                  <a:pt x="485" y="149"/>
                </a:lnTo>
                <a:lnTo>
                  <a:pt x="478" y="147"/>
                </a:lnTo>
                <a:lnTo>
                  <a:pt x="471" y="146"/>
                </a:lnTo>
                <a:lnTo>
                  <a:pt x="464" y="146"/>
                </a:lnTo>
                <a:lnTo>
                  <a:pt x="456" y="146"/>
                </a:lnTo>
                <a:lnTo>
                  <a:pt x="448" y="147"/>
                </a:lnTo>
                <a:lnTo>
                  <a:pt x="442" y="149"/>
                </a:lnTo>
                <a:lnTo>
                  <a:pt x="436" y="151"/>
                </a:lnTo>
                <a:lnTo>
                  <a:pt x="429" y="154"/>
                </a:lnTo>
                <a:lnTo>
                  <a:pt x="423" y="158"/>
                </a:lnTo>
                <a:lnTo>
                  <a:pt x="417" y="162"/>
                </a:lnTo>
                <a:lnTo>
                  <a:pt x="412" y="167"/>
                </a:lnTo>
                <a:lnTo>
                  <a:pt x="406" y="173"/>
                </a:lnTo>
                <a:lnTo>
                  <a:pt x="402" y="178"/>
                </a:lnTo>
                <a:lnTo>
                  <a:pt x="399" y="185"/>
                </a:lnTo>
                <a:lnTo>
                  <a:pt x="396" y="191"/>
                </a:lnTo>
                <a:lnTo>
                  <a:pt x="393" y="197"/>
                </a:lnTo>
                <a:lnTo>
                  <a:pt x="391" y="204"/>
                </a:lnTo>
                <a:lnTo>
                  <a:pt x="390" y="211"/>
                </a:lnTo>
                <a:lnTo>
                  <a:pt x="390" y="219"/>
                </a:lnTo>
                <a:lnTo>
                  <a:pt x="391" y="230"/>
                </a:lnTo>
                <a:lnTo>
                  <a:pt x="393" y="241"/>
                </a:lnTo>
                <a:lnTo>
                  <a:pt x="398" y="251"/>
                </a:lnTo>
                <a:lnTo>
                  <a:pt x="404" y="261"/>
                </a:lnTo>
                <a:lnTo>
                  <a:pt x="411" y="270"/>
                </a:lnTo>
                <a:lnTo>
                  <a:pt x="419" y="277"/>
                </a:lnTo>
                <a:lnTo>
                  <a:pt x="429" y="283"/>
                </a:lnTo>
                <a:lnTo>
                  <a:pt x="439" y="288"/>
                </a:lnTo>
                <a:lnTo>
                  <a:pt x="439" y="438"/>
                </a:lnTo>
                <a:lnTo>
                  <a:pt x="439" y="448"/>
                </a:lnTo>
                <a:lnTo>
                  <a:pt x="437" y="458"/>
                </a:lnTo>
                <a:lnTo>
                  <a:pt x="434" y="466"/>
                </a:lnTo>
                <a:lnTo>
                  <a:pt x="430" y="475"/>
                </a:lnTo>
                <a:lnTo>
                  <a:pt x="425" y="484"/>
                </a:lnTo>
                <a:lnTo>
                  <a:pt x="419" y="492"/>
                </a:lnTo>
                <a:lnTo>
                  <a:pt x="412" y="500"/>
                </a:lnTo>
                <a:lnTo>
                  <a:pt x="403" y="506"/>
                </a:lnTo>
                <a:lnTo>
                  <a:pt x="394" y="514"/>
                </a:lnTo>
                <a:lnTo>
                  <a:pt x="385" y="519"/>
                </a:lnTo>
                <a:lnTo>
                  <a:pt x="374" y="525"/>
                </a:lnTo>
                <a:lnTo>
                  <a:pt x="364" y="528"/>
                </a:lnTo>
                <a:lnTo>
                  <a:pt x="352" y="531"/>
                </a:lnTo>
                <a:lnTo>
                  <a:pt x="342" y="533"/>
                </a:lnTo>
                <a:lnTo>
                  <a:pt x="330" y="534"/>
                </a:lnTo>
                <a:lnTo>
                  <a:pt x="317" y="535"/>
                </a:lnTo>
                <a:lnTo>
                  <a:pt x="305" y="534"/>
                </a:lnTo>
                <a:lnTo>
                  <a:pt x="293" y="533"/>
                </a:lnTo>
                <a:lnTo>
                  <a:pt x="281" y="531"/>
                </a:lnTo>
                <a:lnTo>
                  <a:pt x="270" y="528"/>
                </a:lnTo>
                <a:lnTo>
                  <a:pt x="261" y="525"/>
                </a:lnTo>
                <a:lnTo>
                  <a:pt x="250" y="519"/>
                </a:lnTo>
                <a:lnTo>
                  <a:pt x="240" y="514"/>
                </a:lnTo>
                <a:lnTo>
                  <a:pt x="231" y="506"/>
                </a:lnTo>
                <a:lnTo>
                  <a:pt x="223" y="500"/>
                </a:lnTo>
                <a:lnTo>
                  <a:pt x="215" y="492"/>
                </a:lnTo>
                <a:lnTo>
                  <a:pt x="210" y="484"/>
                </a:lnTo>
                <a:lnTo>
                  <a:pt x="204" y="475"/>
                </a:lnTo>
                <a:lnTo>
                  <a:pt x="200" y="466"/>
                </a:lnTo>
                <a:lnTo>
                  <a:pt x="198" y="458"/>
                </a:lnTo>
                <a:lnTo>
                  <a:pt x="196" y="448"/>
                </a:lnTo>
                <a:lnTo>
                  <a:pt x="196" y="438"/>
                </a:lnTo>
                <a:lnTo>
                  <a:pt x="196" y="387"/>
                </a:lnTo>
                <a:lnTo>
                  <a:pt x="211" y="385"/>
                </a:lnTo>
                <a:lnTo>
                  <a:pt x="225" y="382"/>
                </a:lnTo>
                <a:lnTo>
                  <a:pt x="239" y="378"/>
                </a:lnTo>
                <a:lnTo>
                  <a:pt x="253" y="371"/>
                </a:lnTo>
                <a:lnTo>
                  <a:pt x="265" y="365"/>
                </a:lnTo>
                <a:lnTo>
                  <a:pt x="278" y="357"/>
                </a:lnTo>
                <a:lnTo>
                  <a:pt x="289" y="349"/>
                </a:lnTo>
                <a:lnTo>
                  <a:pt x="299" y="339"/>
                </a:lnTo>
                <a:lnTo>
                  <a:pt x="309" y="328"/>
                </a:lnTo>
                <a:lnTo>
                  <a:pt x="318" y="317"/>
                </a:lnTo>
                <a:lnTo>
                  <a:pt x="325" y="307"/>
                </a:lnTo>
                <a:lnTo>
                  <a:pt x="331" y="295"/>
                </a:lnTo>
                <a:lnTo>
                  <a:pt x="336" y="283"/>
                </a:lnTo>
                <a:lnTo>
                  <a:pt x="339" y="270"/>
                </a:lnTo>
                <a:lnTo>
                  <a:pt x="340" y="257"/>
                </a:lnTo>
                <a:lnTo>
                  <a:pt x="342" y="243"/>
                </a:lnTo>
                <a:lnTo>
                  <a:pt x="342" y="48"/>
                </a:lnTo>
                <a:lnTo>
                  <a:pt x="342" y="43"/>
                </a:lnTo>
                <a:lnTo>
                  <a:pt x="339" y="39"/>
                </a:lnTo>
                <a:lnTo>
                  <a:pt x="337" y="35"/>
                </a:lnTo>
                <a:lnTo>
                  <a:pt x="334" y="31"/>
                </a:lnTo>
                <a:lnTo>
                  <a:pt x="331" y="28"/>
                </a:lnTo>
                <a:lnTo>
                  <a:pt x="326" y="26"/>
                </a:lnTo>
                <a:lnTo>
                  <a:pt x="322" y="25"/>
                </a:lnTo>
                <a:lnTo>
                  <a:pt x="317" y="24"/>
                </a:lnTo>
                <a:lnTo>
                  <a:pt x="315" y="25"/>
                </a:lnTo>
                <a:lnTo>
                  <a:pt x="311" y="25"/>
                </a:lnTo>
                <a:lnTo>
                  <a:pt x="308" y="19"/>
                </a:lnTo>
                <a:lnTo>
                  <a:pt x="304" y="15"/>
                </a:lnTo>
                <a:lnTo>
                  <a:pt x="298" y="11"/>
                </a:lnTo>
                <a:lnTo>
                  <a:pt x="293" y="6"/>
                </a:lnTo>
                <a:lnTo>
                  <a:pt x="288" y="3"/>
                </a:lnTo>
                <a:lnTo>
                  <a:pt x="281" y="1"/>
                </a:lnTo>
                <a:lnTo>
                  <a:pt x="275" y="0"/>
                </a:lnTo>
                <a:lnTo>
                  <a:pt x="268" y="0"/>
                </a:lnTo>
                <a:lnTo>
                  <a:pt x="258" y="1"/>
                </a:lnTo>
                <a:lnTo>
                  <a:pt x="250" y="3"/>
                </a:lnTo>
                <a:lnTo>
                  <a:pt x="241" y="7"/>
                </a:lnTo>
                <a:lnTo>
                  <a:pt x="234" y="14"/>
                </a:lnTo>
                <a:lnTo>
                  <a:pt x="228" y="21"/>
                </a:lnTo>
                <a:lnTo>
                  <a:pt x="224" y="30"/>
                </a:lnTo>
                <a:lnTo>
                  <a:pt x="221" y="39"/>
                </a:lnTo>
                <a:lnTo>
                  <a:pt x="220" y="48"/>
                </a:lnTo>
                <a:lnTo>
                  <a:pt x="221" y="58"/>
                </a:lnTo>
                <a:lnTo>
                  <a:pt x="224" y="67"/>
                </a:lnTo>
                <a:lnTo>
                  <a:pt x="228" y="75"/>
                </a:lnTo>
                <a:lnTo>
                  <a:pt x="234" y="83"/>
                </a:lnTo>
                <a:lnTo>
                  <a:pt x="241" y="89"/>
                </a:lnTo>
                <a:lnTo>
                  <a:pt x="250" y="94"/>
                </a:lnTo>
                <a:lnTo>
                  <a:pt x="258" y="96"/>
                </a:lnTo>
                <a:lnTo>
                  <a:pt x="268" y="97"/>
                </a:lnTo>
                <a:lnTo>
                  <a:pt x="275" y="97"/>
                </a:lnTo>
                <a:lnTo>
                  <a:pt x="281" y="95"/>
                </a:lnTo>
                <a:lnTo>
                  <a:pt x="286" y="93"/>
                </a:lnTo>
                <a:lnTo>
                  <a:pt x="293" y="91"/>
                </a:lnTo>
                <a:lnTo>
                  <a:pt x="293" y="243"/>
                </a:lnTo>
                <a:lnTo>
                  <a:pt x="292" y="253"/>
                </a:lnTo>
                <a:lnTo>
                  <a:pt x="291" y="262"/>
                </a:lnTo>
                <a:lnTo>
                  <a:pt x="288" y="272"/>
                </a:lnTo>
                <a:lnTo>
                  <a:pt x="284" y="281"/>
                </a:lnTo>
                <a:lnTo>
                  <a:pt x="279" y="289"/>
                </a:lnTo>
                <a:lnTo>
                  <a:pt x="272" y="297"/>
                </a:lnTo>
                <a:lnTo>
                  <a:pt x="266" y="304"/>
                </a:lnTo>
                <a:lnTo>
                  <a:pt x="257" y="312"/>
                </a:lnTo>
                <a:lnTo>
                  <a:pt x="248" y="318"/>
                </a:lnTo>
                <a:lnTo>
                  <a:pt x="238" y="325"/>
                </a:lnTo>
                <a:lnTo>
                  <a:pt x="228" y="329"/>
                </a:lnTo>
                <a:lnTo>
                  <a:pt x="217" y="334"/>
                </a:lnTo>
                <a:lnTo>
                  <a:pt x="207" y="337"/>
                </a:lnTo>
                <a:lnTo>
                  <a:pt x="196" y="339"/>
                </a:lnTo>
                <a:lnTo>
                  <a:pt x="184" y="340"/>
                </a:lnTo>
                <a:lnTo>
                  <a:pt x="171" y="340"/>
                </a:lnTo>
                <a:lnTo>
                  <a:pt x="159" y="340"/>
                </a:lnTo>
                <a:lnTo>
                  <a:pt x="147" y="339"/>
                </a:lnTo>
                <a:lnTo>
                  <a:pt x="135" y="337"/>
                </a:lnTo>
                <a:lnTo>
                  <a:pt x="124" y="334"/>
                </a:lnTo>
                <a:lnTo>
                  <a:pt x="114" y="329"/>
                </a:lnTo>
                <a:lnTo>
                  <a:pt x="104" y="325"/>
                </a:lnTo>
                <a:lnTo>
                  <a:pt x="94" y="318"/>
                </a:lnTo>
                <a:lnTo>
                  <a:pt x="86" y="312"/>
                </a:lnTo>
                <a:lnTo>
                  <a:pt x="77" y="304"/>
                </a:lnTo>
                <a:lnTo>
                  <a:pt x="69" y="297"/>
                </a:lnTo>
                <a:lnTo>
                  <a:pt x="63" y="289"/>
                </a:lnTo>
                <a:lnTo>
                  <a:pt x="59" y="281"/>
                </a:lnTo>
                <a:lnTo>
                  <a:pt x="54" y="272"/>
                </a:lnTo>
                <a:lnTo>
                  <a:pt x="51" y="262"/>
                </a:lnTo>
                <a:lnTo>
                  <a:pt x="50" y="253"/>
                </a:lnTo>
                <a:lnTo>
                  <a:pt x="49" y="243"/>
                </a:lnTo>
                <a:lnTo>
                  <a:pt x="49" y="91"/>
                </a:lnTo>
                <a:lnTo>
                  <a:pt x="55" y="93"/>
                </a:lnTo>
                <a:lnTo>
                  <a:pt x="62" y="95"/>
                </a:lnTo>
                <a:lnTo>
                  <a:pt x="67" y="97"/>
                </a:lnTo>
                <a:lnTo>
                  <a:pt x="74" y="97"/>
                </a:lnTo>
                <a:lnTo>
                  <a:pt x="83" y="96"/>
                </a:lnTo>
                <a:lnTo>
                  <a:pt x="92" y="94"/>
                </a:lnTo>
                <a:lnTo>
                  <a:pt x="101" y="89"/>
                </a:lnTo>
                <a:lnTo>
                  <a:pt x="108" y="83"/>
                </a:lnTo>
                <a:lnTo>
                  <a:pt x="115" y="75"/>
                </a:lnTo>
                <a:lnTo>
                  <a:pt x="119" y="67"/>
                </a:lnTo>
                <a:lnTo>
                  <a:pt x="121" y="58"/>
                </a:lnTo>
                <a:lnTo>
                  <a:pt x="122" y="48"/>
                </a:lnTo>
                <a:lnTo>
                  <a:pt x="121" y="39"/>
                </a:lnTo>
                <a:lnTo>
                  <a:pt x="119" y="30"/>
                </a:lnTo>
                <a:lnTo>
                  <a:pt x="115" y="21"/>
                </a:lnTo>
                <a:lnTo>
                  <a:pt x="108" y="14"/>
                </a:lnTo>
                <a:lnTo>
                  <a:pt x="101" y="7"/>
                </a:lnTo>
                <a:lnTo>
                  <a:pt x="92" y="3"/>
                </a:lnTo>
                <a:lnTo>
                  <a:pt x="83" y="1"/>
                </a:lnTo>
                <a:lnTo>
                  <a:pt x="74" y="0"/>
                </a:lnTo>
                <a:lnTo>
                  <a:pt x="67" y="0"/>
                </a:lnTo>
                <a:lnTo>
                  <a:pt x="61" y="1"/>
                </a:lnTo>
                <a:lnTo>
                  <a:pt x="54" y="3"/>
                </a:lnTo>
                <a:lnTo>
                  <a:pt x="49" y="6"/>
                </a:lnTo>
                <a:lnTo>
                  <a:pt x="43" y="11"/>
                </a:lnTo>
                <a:lnTo>
                  <a:pt x="39" y="15"/>
                </a:lnTo>
                <a:lnTo>
                  <a:pt x="35" y="19"/>
                </a:lnTo>
                <a:lnTo>
                  <a:pt x="31" y="25"/>
                </a:lnTo>
                <a:lnTo>
                  <a:pt x="27" y="25"/>
                </a:lnTo>
                <a:lnTo>
                  <a:pt x="25" y="24"/>
                </a:lnTo>
                <a:lnTo>
                  <a:pt x="20" y="25"/>
                </a:lnTo>
                <a:lnTo>
                  <a:pt x="15" y="26"/>
                </a:lnTo>
                <a:lnTo>
                  <a:pt x="11" y="28"/>
                </a:lnTo>
                <a:lnTo>
                  <a:pt x="8" y="31"/>
                </a:lnTo>
                <a:lnTo>
                  <a:pt x="5" y="35"/>
                </a:lnTo>
                <a:lnTo>
                  <a:pt x="2" y="39"/>
                </a:lnTo>
                <a:lnTo>
                  <a:pt x="1" y="43"/>
                </a:lnTo>
                <a:lnTo>
                  <a:pt x="0" y="48"/>
                </a:lnTo>
                <a:lnTo>
                  <a:pt x="0" y="243"/>
                </a:lnTo>
                <a:lnTo>
                  <a:pt x="1" y="257"/>
                </a:lnTo>
                <a:lnTo>
                  <a:pt x="4" y="270"/>
                </a:lnTo>
                <a:lnTo>
                  <a:pt x="7" y="283"/>
                </a:lnTo>
                <a:lnTo>
                  <a:pt x="11" y="295"/>
                </a:lnTo>
                <a:lnTo>
                  <a:pt x="16" y="307"/>
                </a:lnTo>
                <a:lnTo>
                  <a:pt x="24" y="317"/>
                </a:lnTo>
                <a:lnTo>
                  <a:pt x="33" y="328"/>
                </a:lnTo>
                <a:lnTo>
                  <a:pt x="42" y="339"/>
                </a:lnTo>
                <a:lnTo>
                  <a:pt x="53" y="349"/>
                </a:lnTo>
                <a:lnTo>
                  <a:pt x="65" y="357"/>
                </a:lnTo>
                <a:lnTo>
                  <a:pt x="77" y="365"/>
                </a:lnTo>
                <a:lnTo>
                  <a:pt x="90" y="371"/>
                </a:lnTo>
                <a:lnTo>
                  <a:pt x="103" y="378"/>
                </a:lnTo>
                <a:lnTo>
                  <a:pt x="117" y="382"/>
                </a:lnTo>
                <a:lnTo>
                  <a:pt x="131" y="385"/>
                </a:lnTo>
                <a:lnTo>
                  <a:pt x="147" y="387"/>
                </a:lnTo>
                <a:lnTo>
                  <a:pt x="147" y="438"/>
                </a:lnTo>
                <a:lnTo>
                  <a:pt x="147" y="452"/>
                </a:lnTo>
                <a:lnTo>
                  <a:pt x="149" y="467"/>
                </a:lnTo>
                <a:lnTo>
                  <a:pt x="154" y="480"/>
                </a:lnTo>
                <a:lnTo>
                  <a:pt x="159" y="494"/>
                </a:lnTo>
                <a:lnTo>
                  <a:pt x="167" y="506"/>
                </a:lnTo>
                <a:lnTo>
                  <a:pt x="175" y="519"/>
                </a:lnTo>
                <a:lnTo>
                  <a:pt x="185" y="530"/>
                </a:lnTo>
                <a:lnTo>
                  <a:pt x="197" y="541"/>
                </a:lnTo>
                <a:lnTo>
                  <a:pt x="210" y="552"/>
                </a:lnTo>
                <a:lnTo>
                  <a:pt x="223" y="560"/>
                </a:lnTo>
                <a:lnTo>
                  <a:pt x="237" y="568"/>
                </a:lnTo>
                <a:lnTo>
                  <a:pt x="252" y="573"/>
                </a:lnTo>
                <a:lnTo>
                  <a:pt x="267" y="578"/>
                </a:lnTo>
                <a:lnTo>
                  <a:pt x="283" y="582"/>
                </a:lnTo>
                <a:lnTo>
                  <a:pt x="299" y="583"/>
                </a:lnTo>
                <a:lnTo>
                  <a:pt x="317" y="584"/>
                </a:lnTo>
                <a:lnTo>
                  <a:pt x="334" y="583"/>
                </a:lnTo>
                <a:lnTo>
                  <a:pt x="351" y="582"/>
                </a:lnTo>
                <a:lnTo>
                  <a:pt x="367" y="578"/>
                </a:lnTo>
                <a:lnTo>
                  <a:pt x="383" y="573"/>
                </a:lnTo>
                <a:lnTo>
                  <a:pt x="398" y="568"/>
                </a:lnTo>
                <a:lnTo>
                  <a:pt x="412" y="560"/>
                </a:lnTo>
                <a:lnTo>
                  <a:pt x="425" y="552"/>
                </a:lnTo>
                <a:lnTo>
                  <a:pt x="438" y="541"/>
                </a:lnTo>
                <a:lnTo>
                  <a:pt x="450" y="530"/>
                </a:lnTo>
                <a:lnTo>
                  <a:pt x="459" y="519"/>
                </a:lnTo>
                <a:lnTo>
                  <a:pt x="468" y="506"/>
                </a:lnTo>
                <a:lnTo>
                  <a:pt x="475" y="494"/>
                </a:lnTo>
                <a:lnTo>
                  <a:pt x="481" y="480"/>
                </a:lnTo>
                <a:lnTo>
                  <a:pt x="484" y="467"/>
                </a:lnTo>
                <a:lnTo>
                  <a:pt x="487" y="452"/>
                </a:lnTo>
                <a:lnTo>
                  <a:pt x="487" y="438"/>
                </a:lnTo>
                <a:lnTo>
                  <a:pt x="487" y="288"/>
                </a:lnTo>
                <a:lnTo>
                  <a:pt x="498" y="283"/>
                </a:lnTo>
                <a:lnTo>
                  <a:pt x="507" y="277"/>
                </a:lnTo>
                <a:lnTo>
                  <a:pt x="515" y="270"/>
                </a:lnTo>
                <a:lnTo>
                  <a:pt x="523" y="261"/>
                </a:lnTo>
                <a:lnTo>
                  <a:pt x="528" y="251"/>
                </a:lnTo>
                <a:lnTo>
                  <a:pt x="533" y="241"/>
                </a:lnTo>
                <a:lnTo>
                  <a:pt x="536" y="230"/>
                </a:lnTo>
                <a:lnTo>
                  <a:pt x="536" y="219"/>
                </a:lnTo>
                <a:lnTo>
                  <a:pt x="536" y="211"/>
                </a:lnTo>
                <a:lnTo>
                  <a:pt x="535" y="204"/>
                </a:lnTo>
                <a:lnTo>
                  <a:pt x="534" y="197"/>
                </a:lnTo>
                <a:lnTo>
                  <a:pt x="531" y="191"/>
                </a:lnTo>
                <a:lnTo>
                  <a:pt x="528" y="185"/>
                </a:lnTo>
                <a:lnTo>
                  <a:pt x="524" y="178"/>
                </a:lnTo>
                <a:lnTo>
                  <a:pt x="520" y="173"/>
                </a:lnTo>
                <a:lnTo>
                  <a:pt x="515" y="167"/>
                </a:lnTo>
                <a:close/>
                <a:moveTo>
                  <a:pt x="481" y="236"/>
                </a:moveTo>
                <a:lnTo>
                  <a:pt x="477" y="240"/>
                </a:lnTo>
                <a:lnTo>
                  <a:pt x="472" y="242"/>
                </a:lnTo>
                <a:lnTo>
                  <a:pt x="468" y="243"/>
                </a:lnTo>
                <a:lnTo>
                  <a:pt x="464" y="243"/>
                </a:lnTo>
                <a:lnTo>
                  <a:pt x="458" y="243"/>
                </a:lnTo>
                <a:lnTo>
                  <a:pt x="454" y="242"/>
                </a:lnTo>
                <a:lnTo>
                  <a:pt x="450" y="240"/>
                </a:lnTo>
                <a:lnTo>
                  <a:pt x="446" y="236"/>
                </a:lnTo>
                <a:lnTo>
                  <a:pt x="443" y="232"/>
                </a:lnTo>
                <a:lnTo>
                  <a:pt x="441" y="228"/>
                </a:lnTo>
                <a:lnTo>
                  <a:pt x="440" y="223"/>
                </a:lnTo>
                <a:lnTo>
                  <a:pt x="439" y="219"/>
                </a:lnTo>
                <a:lnTo>
                  <a:pt x="440" y="214"/>
                </a:lnTo>
                <a:lnTo>
                  <a:pt x="441" y="209"/>
                </a:lnTo>
                <a:lnTo>
                  <a:pt x="443" y="205"/>
                </a:lnTo>
                <a:lnTo>
                  <a:pt x="446" y="202"/>
                </a:lnTo>
                <a:lnTo>
                  <a:pt x="450" y="199"/>
                </a:lnTo>
                <a:lnTo>
                  <a:pt x="454" y="196"/>
                </a:lnTo>
                <a:lnTo>
                  <a:pt x="458" y="195"/>
                </a:lnTo>
                <a:lnTo>
                  <a:pt x="464" y="194"/>
                </a:lnTo>
                <a:lnTo>
                  <a:pt x="468" y="195"/>
                </a:lnTo>
                <a:lnTo>
                  <a:pt x="472" y="196"/>
                </a:lnTo>
                <a:lnTo>
                  <a:pt x="477" y="199"/>
                </a:lnTo>
                <a:lnTo>
                  <a:pt x="481" y="202"/>
                </a:lnTo>
                <a:lnTo>
                  <a:pt x="484" y="205"/>
                </a:lnTo>
                <a:lnTo>
                  <a:pt x="486" y="209"/>
                </a:lnTo>
                <a:lnTo>
                  <a:pt x="487" y="214"/>
                </a:lnTo>
                <a:lnTo>
                  <a:pt x="487" y="219"/>
                </a:lnTo>
                <a:lnTo>
                  <a:pt x="487" y="223"/>
                </a:lnTo>
                <a:lnTo>
                  <a:pt x="486" y="228"/>
                </a:lnTo>
                <a:lnTo>
                  <a:pt x="484" y="232"/>
                </a:lnTo>
                <a:lnTo>
                  <a:pt x="481" y="23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2" name="Freeform 145">
            <a:extLst>
              <a:ext uri="{FF2B5EF4-FFF2-40B4-BE49-F238E27FC236}">
                <a16:creationId xmlns:a16="http://schemas.microsoft.com/office/drawing/2014/main" id="{8BFD3B99-6098-7144-9F73-2C08FFF713A8}"/>
              </a:ext>
            </a:extLst>
          </p:cNvPr>
          <p:cNvSpPr>
            <a:spLocks/>
          </p:cNvSpPr>
          <p:nvPr/>
        </p:nvSpPr>
        <p:spPr bwMode="auto">
          <a:xfrm>
            <a:off x="22418187" y="1718614"/>
            <a:ext cx="495540" cy="499924"/>
          </a:xfrm>
          <a:custGeom>
            <a:avLst/>
            <a:gdLst>
              <a:gd name="T0" fmla="*/ 220 w 340"/>
              <a:gd name="T1" fmla="*/ 166 h 342"/>
              <a:gd name="T2" fmla="*/ 291 w 340"/>
              <a:gd name="T3" fmla="*/ 64 h 342"/>
              <a:gd name="T4" fmla="*/ 338 w 340"/>
              <a:gd name="T5" fmla="*/ 64 h 342"/>
              <a:gd name="T6" fmla="*/ 338 w 340"/>
              <a:gd name="T7" fmla="*/ 0 h 342"/>
              <a:gd name="T8" fmla="*/ 241 w 340"/>
              <a:gd name="T9" fmla="*/ 0 h 342"/>
              <a:gd name="T10" fmla="*/ 187 w 340"/>
              <a:gd name="T11" fmla="*/ 87 h 342"/>
              <a:gd name="T12" fmla="*/ 178 w 340"/>
              <a:gd name="T13" fmla="*/ 102 h 342"/>
              <a:gd name="T14" fmla="*/ 175 w 340"/>
              <a:gd name="T15" fmla="*/ 107 h 342"/>
              <a:gd name="T16" fmla="*/ 174 w 340"/>
              <a:gd name="T17" fmla="*/ 111 h 342"/>
              <a:gd name="T18" fmla="*/ 173 w 340"/>
              <a:gd name="T19" fmla="*/ 111 h 342"/>
              <a:gd name="T20" fmla="*/ 171 w 340"/>
              <a:gd name="T21" fmla="*/ 107 h 342"/>
              <a:gd name="T22" fmla="*/ 169 w 340"/>
              <a:gd name="T23" fmla="*/ 102 h 342"/>
              <a:gd name="T24" fmla="*/ 162 w 340"/>
              <a:gd name="T25" fmla="*/ 91 h 342"/>
              <a:gd name="T26" fmla="*/ 160 w 340"/>
              <a:gd name="T27" fmla="*/ 87 h 342"/>
              <a:gd name="T28" fmla="*/ 107 w 340"/>
              <a:gd name="T29" fmla="*/ 0 h 342"/>
              <a:gd name="T30" fmla="*/ 1 w 340"/>
              <a:gd name="T31" fmla="*/ 0 h 342"/>
              <a:gd name="T32" fmla="*/ 1 w 340"/>
              <a:gd name="T33" fmla="*/ 64 h 342"/>
              <a:gd name="T34" fmla="*/ 54 w 340"/>
              <a:gd name="T35" fmla="*/ 64 h 342"/>
              <a:gd name="T36" fmla="*/ 124 w 340"/>
              <a:gd name="T37" fmla="*/ 167 h 342"/>
              <a:gd name="T38" fmla="*/ 49 w 340"/>
              <a:gd name="T39" fmla="*/ 278 h 342"/>
              <a:gd name="T40" fmla="*/ 0 w 340"/>
              <a:gd name="T41" fmla="*/ 278 h 342"/>
              <a:gd name="T42" fmla="*/ 0 w 340"/>
              <a:gd name="T43" fmla="*/ 342 h 342"/>
              <a:gd name="T44" fmla="*/ 98 w 340"/>
              <a:gd name="T45" fmla="*/ 342 h 342"/>
              <a:gd name="T46" fmla="*/ 158 w 340"/>
              <a:gd name="T47" fmla="*/ 247 h 342"/>
              <a:gd name="T48" fmla="*/ 163 w 340"/>
              <a:gd name="T49" fmla="*/ 238 h 342"/>
              <a:gd name="T50" fmla="*/ 167 w 340"/>
              <a:gd name="T51" fmla="*/ 230 h 342"/>
              <a:gd name="T52" fmla="*/ 171 w 340"/>
              <a:gd name="T53" fmla="*/ 222 h 342"/>
              <a:gd name="T54" fmla="*/ 172 w 340"/>
              <a:gd name="T55" fmla="*/ 222 h 342"/>
              <a:gd name="T56" fmla="*/ 173 w 340"/>
              <a:gd name="T57" fmla="*/ 226 h 342"/>
              <a:gd name="T58" fmla="*/ 176 w 340"/>
              <a:gd name="T59" fmla="*/ 230 h 342"/>
              <a:gd name="T60" fmla="*/ 185 w 340"/>
              <a:gd name="T61" fmla="*/ 246 h 342"/>
              <a:gd name="T62" fmla="*/ 245 w 340"/>
              <a:gd name="T63" fmla="*/ 342 h 342"/>
              <a:gd name="T64" fmla="*/ 340 w 340"/>
              <a:gd name="T65" fmla="*/ 342 h 342"/>
              <a:gd name="T66" fmla="*/ 340 w 340"/>
              <a:gd name="T67" fmla="*/ 278 h 342"/>
              <a:gd name="T68" fmla="*/ 298 w 340"/>
              <a:gd name="T69" fmla="*/ 278 h 342"/>
              <a:gd name="T70" fmla="*/ 220 w 340"/>
              <a:gd name="T71" fmla="*/ 16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0" h="342">
                <a:moveTo>
                  <a:pt x="220" y="166"/>
                </a:moveTo>
                <a:lnTo>
                  <a:pt x="291" y="64"/>
                </a:lnTo>
                <a:lnTo>
                  <a:pt x="338" y="64"/>
                </a:lnTo>
                <a:lnTo>
                  <a:pt x="338" y="0"/>
                </a:lnTo>
                <a:lnTo>
                  <a:pt x="241" y="0"/>
                </a:lnTo>
                <a:lnTo>
                  <a:pt x="187" y="87"/>
                </a:lnTo>
                <a:lnTo>
                  <a:pt x="178" y="102"/>
                </a:lnTo>
                <a:lnTo>
                  <a:pt x="175" y="107"/>
                </a:lnTo>
                <a:lnTo>
                  <a:pt x="174" y="111"/>
                </a:lnTo>
                <a:lnTo>
                  <a:pt x="173" y="111"/>
                </a:lnTo>
                <a:lnTo>
                  <a:pt x="171" y="107"/>
                </a:lnTo>
                <a:lnTo>
                  <a:pt x="169" y="102"/>
                </a:lnTo>
                <a:lnTo>
                  <a:pt x="162" y="91"/>
                </a:lnTo>
                <a:lnTo>
                  <a:pt x="160" y="87"/>
                </a:lnTo>
                <a:lnTo>
                  <a:pt x="107" y="0"/>
                </a:lnTo>
                <a:lnTo>
                  <a:pt x="1" y="0"/>
                </a:lnTo>
                <a:lnTo>
                  <a:pt x="1" y="64"/>
                </a:lnTo>
                <a:lnTo>
                  <a:pt x="54" y="64"/>
                </a:lnTo>
                <a:lnTo>
                  <a:pt x="124" y="167"/>
                </a:lnTo>
                <a:lnTo>
                  <a:pt x="49" y="278"/>
                </a:lnTo>
                <a:lnTo>
                  <a:pt x="0" y="278"/>
                </a:lnTo>
                <a:lnTo>
                  <a:pt x="0" y="342"/>
                </a:lnTo>
                <a:lnTo>
                  <a:pt x="98" y="342"/>
                </a:lnTo>
                <a:lnTo>
                  <a:pt x="158" y="247"/>
                </a:lnTo>
                <a:lnTo>
                  <a:pt x="163" y="238"/>
                </a:lnTo>
                <a:lnTo>
                  <a:pt x="167" y="230"/>
                </a:lnTo>
                <a:lnTo>
                  <a:pt x="171" y="222"/>
                </a:lnTo>
                <a:lnTo>
                  <a:pt x="172" y="222"/>
                </a:lnTo>
                <a:lnTo>
                  <a:pt x="173" y="226"/>
                </a:lnTo>
                <a:lnTo>
                  <a:pt x="176" y="230"/>
                </a:lnTo>
                <a:lnTo>
                  <a:pt x="185" y="246"/>
                </a:lnTo>
                <a:lnTo>
                  <a:pt x="245" y="342"/>
                </a:lnTo>
                <a:lnTo>
                  <a:pt x="340" y="342"/>
                </a:lnTo>
                <a:lnTo>
                  <a:pt x="340" y="278"/>
                </a:lnTo>
                <a:lnTo>
                  <a:pt x="298" y="278"/>
                </a:lnTo>
                <a:lnTo>
                  <a:pt x="220" y="16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3" name="Freeform 146">
            <a:extLst>
              <a:ext uri="{FF2B5EF4-FFF2-40B4-BE49-F238E27FC236}">
                <a16:creationId xmlns:a16="http://schemas.microsoft.com/office/drawing/2014/main" id="{A2D8B64B-5CDA-D84E-9C1E-728861BCF1FD}"/>
              </a:ext>
            </a:extLst>
          </p:cNvPr>
          <p:cNvSpPr>
            <a:spLocks/>
          </p:cNvSpPr>
          <p:nvPr/>
        </p:nvSpPr>
        <p:spPr bwMode="auto">
          <a:xfrm>
            <a:off x="22975119" y="1446726"/>
            <a:ext cx="293816" cy="412218"/>
          </a:xfrm>
          <a:custGeom>
            <a:avLst/>
            <a:gdLst>
              <a:gd name="T0" fmla="*/ 152 w 199"/>
              <a:gd name="T1" fmla="*/ 236 h 284"/>
              <a:gd name="T2" fmla="*/ 64 w 199"/>
              <a:gd name="T3" fmla="*/ 230 h 284"/>
              <a:gd name="T4" fmla="*/ 70 w 199"/>
              <a:gd name="T5" fmla="*/ 218 h 284"/>
              <a:gd name="T6" fmla="*/ 80 w 199"/>
              <a:gd name="T7" fmla="*/ 207 h 284"/>
              <a:gd name="T8" fmla="*/ 92 w 199"/>
              <a:gd name="T9" fmla="*/ 196 h 284"/>
              <a:gd name="T10" fmla="*/ 115 w 199"/>
              <a:gd name="T11" fmla="*/ 183 h 284"/>
              <a:gd name="T12" fmla="*/ 147 w 199"/>
              <a:gd name="T13" fmla="*/ 162 h 284"/>
              <a:gd name="T14" fmla="*/ 169 w 199"/>
              <a:gd name="T15" fmla="*/ 146 h 284"/>
              <a:gd name="T16" fmla="*/ 181 w 199"/>
              <a:gd name="T17" fmla="*/ 131 h 284"/>
              <a:gd name="T18" fmla="*/ 189 w 199"/>
              <a:gd name="T19" fmla="*/ 113 h 284"/>
              <a:gd name="T20" fmla="*/ 194 w 199"/>
              <a:gd name="T21" fmla="*/ 94 h 284"/>
              <a:gd name="T22" fmla="*/ 194 w 199"/>
              <a:gd name="T23" fmla="*/ 73 h 284"/>
              <a:gd name="T24" fmla="*/ 191 w 199"/>
              <a:gd name="T25" fmla="*/ 57 h 284"/>
              <a:gd name="T26" fmla="*/ 184 w 199"/>
              <a:gd name="T27" fmla="*/ 42 h 284"/>
              <a:gd name="T28" fmla="*/ 174 w 199"/>
              <a:gd name="T29" fmla="*/ 28 h 284"/>
              <a:gd name="T30" fmla="*/ 162 w 199"/>
              <a:gd name="T31" fmla="*/ 17 h 284"/>
              <a:gd name="T32" fmla="*/ 147 w 199"/>
              <a:gd name="T33" fmla="*/ 9 h 284"/>
              <a:gd name="T34" fmla="*/ 130 w 199"/>
              <a:gd name="T35" fmla="*/ 3 h 284"/>
              <a:gd name="T36" fmla="*/ 112 w 199"/>
              <a:gd name="T37" fmla="*/ 0 h 284"/>
              <a:gd name="T38" fmla="*/ 91 w 199"/>
              <a:gd name="T39" fmla="*/ 0 h 284"/>
              <a:gd name="T40" fmla="*/ 73 w 199"/>
              <a:gd name="T41" fmla="*/ 3 h 284"/>
              <a:gd name="T42" fmla="*/ 54 w 199"/>
              <a:gd name="T43" fmla="*/ 10 h 284"/>
              <a:gd name="T44" fmla="*/ 37 w 199"/>
              <a:gd name="T45" fmla="*/ 19 h 284"/>
              <a:gd name="T46" fmla="*/ 23 w 199"/>
              <a:gd name="T47" fmla="*/ 30 h 284"/>
              <a:gd name="T48" fmla="*/ 11 w 199"/>
              <a:gd name="T49" fmla="*/ 43 h 284"/>
              <a:gd name="T50" fmla="*/ 46 w 199"/>
              <a:gd name="T51" fmla="*/ 85 h 284"/>
              <a:gd name="T52" fmla="*/ 59 w 199"/>
              <a:gd name="T53" fmla="*/ 70 h 284"/>
              <a:gd name="T54" fmla="*/ 77 w 199"/>
              <a:gd name="T55" fmla="*/ 59 h 284"/>
              <a:gd name="T56" fmla="*/ 97 w 199"/>
              <a:gd name="T57" fmla="*/ 55 h 284"/>
              <a:gd name="T58" fmla="*/ 111 w 199"/>
              <a:gd name="T59" fmla="*/ 58 h 284"/>
              <a:gd name="T60" fmla="*/ 122 w 199"/>
              <a:gd name="T61" fmla="*/ 65 h 284"/>
              <a:gd name="T62" fmla="*/ 131 w 199"/>
              <a:gd name="T63" fmla="*/ 76 h 284"/>
              <a:gd name="T64" fmla="*/ 134 w 199"/>
              <a:gd name="T65" fmla="*/ 88 h 284"/>
              <a:gd name="T66" fmla="*/ 132 w 199"/>
              <a:gd name="T67" fmla="*/ 101 h 284"/>
              <a:gd name="T68" fmla="*/ 125 w 199"/>
              <a:gd name="T69" fmla="*/ 113 h 284"/>
              <a:gd name="T70" fmla="*/ 113 w 199"/>
              <a:gd name="T71" fmla="*/ 124 h 284"/>
              <a:gd name="T72" fmla="*/ 100 w 199"/>
              <a:gd name="T73" fmla="*/ 134 h 284"/>
              <a:gd name="T74" fmla="*/ 67 w 199"/>
              <a:gd name="T75" fmla="*/ 154 h 284"/>
              <a:gd name="T76" fmla="*/ 36 w 199"/>
              <a:gd name="T77" fmla="*/ 179 h 284"/>
              <a:gd name="T78" fmla="*/ 22 w 199"/>
              <a:gd name="T79" fmla="*/ 193 h 284"/>
              <a:gd name="T80" fmla="*/ 11 w 199"/>
              <a:gd name="T81" fmla="*/ 212 h 284"/>
              <a:gd name="T82" fmla="*/ 4 w 199"/>
              <a:gd name="T83" fmla="*/ 233 h 284"/>
              <a:gd name="T84" fmla="*/ 0 w 199"/>
              <a:gd name="T85" fmla="*/ 257 h 284"/>
              <a:gd name="T86" fmla="*/ 3 w 199"/>
              <a:gd name="T87" fmla="*/ 274 h 284"/>
              <a:gd name="T88" fmla="*/ 199 w 199"/>
              <a:gd name="T89" fmla="*/ 284 h 284"/>
              <a:gd name="T90" fmla="*/ 152 w 199"/>
              <a:gd name="T91" fmla="*/ 206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9" h="284">
                <a:moveTo>
                  <a:pt x="152" y="206"/>
                </a:moveTo>
                <a:lnTo>
                  <a:pt x="152" y="236"/>
                </a:lnTo>
                <a:lnTo>
                  <a:pt x="63" y="236"/>
                </a:lnTo>
                <a:lnTo>
                  <a:pt x="64" y="230"/>
                </a:lnTo>
                <a:lnTo>
                  <a:pt x="66" y="223"/>
                </a:lnTo>
                <a:lnTo>
                  <a:pt x="70" y="218"/>
                </a:lnTo>
                <a:lnTo>
                  <a:pt x="75" y="213"/>
                </a:lnTo>
                <a:lnTo>
                  <a:pt x="80" y="207"/>
                </a:lnTo>
                <a:lnTo>
                  <a:pt x="86" y="202"/>
                </a:lnTo>
                <a:lnTo>
                  <a:pt x="92" y="196"/>
                </a:lnTo>
                <a:lnTo>
                  <a:pt x="100" y="192"/>
                </a:lnTo>
                <a:lnTo>
                  <a:pt x="115" y="183"/>
                </a:lnTo>
                <a:lnTo>
                  <a:pt x="131" y="174"/>
                </a:lnTo>
                <a:lnTo>
                  <a:pt x="147" y="162"/>
                </a:lnTo>
                <a:lnTo>
                  <a:pt x="161" y="151"/>
                </a:lnTo>
                <a:lnTo>
                  <a:pt x="169" y="146"/>
                </a:lnTo>
                <a:lnTo>
                  <a:pt x="174" y="138"/>
                </a:lnTo>
                <a:lnTo>
                  <a:pt x="181" y="131"/>
                </a:lnTo>
                <a:lnTo>
                  <a:pt x="185" y="122"/>
                </a:lnTo>
                <a:lnTo>
                  <a:pt x="189" y="113"/>
                </a:lnTo>
                <a:lnTo>
                  <a:pt x="193" y="104"/>
                </a:lnTo>
                <a:lnTo>
                  <a:pt x="194" y="94"/>
                </a:lnTo>
                <a:lnTo>
                  <a:pt x="195" y="83"/>
                </a:lnTo>
                <a:lnTo>
                  <a:pt x="194" y="73"/>
                </a:lnTo>
                <a:lnTo>
                  <a:pt x="193" y="65"/>
                </a:lnTo>
                <a:lnTo>
                  <a:pt x="191" y="57"/>
                </a:lnTo>
                <a:lnTo>
                  <a:pt x="188" y="49"/>
                </a:lnTo>
                <a:lnTo>
                  <a:pt x="184" y="42"/>
                </a:lnTo>
                <a:lnTo>
                  <a:pt x="180" y="34"/>
                </a:lnTo>
                <a:lnTo>
                  <a:pt x="174" y="28"/>
                </a:lnTo>
                <a:lnTo>
                  <a:pt x="169" y="23"/>
                </a:lnTo>
                <a:lnTo>
                  <a:pt x="162" y="17"/>
                </a:lnTo>
                <a:lnTo>
                  <a:pt x="155" y="13"/>
                </a:lnTo>
                <a:lnTo>
                  <a:pt x="147" y="9"/>
                </a:lnTo>
                <a:lnTo>
                  <a:pt x="139" y="5"/>
                </a:lnTo>
                <a:lnTo>
                  <a:pt x="130" y="3"/>
                </a:lnTo>
                <a:lnTo>
                  <a:pt x="121" y="1"/>
                </a:lnTo>
                <a:lnTo>
                  <a:pt x="112" y="0"/>
                </a:lnTo>
                <a:lnTo>
                  <a:pt x="101" y="0"/>
                </a:lnTo>
                <a:lnTo>
                  <a:pt x="91" y="0"/>
                </a:lnTo>
                <a:lnTo>
                  <a:pt x="81" y="1"/>
                </a:lnTo>
                <a:lnTo>
                  <a:pt x="73" y="3"/>
                </a:lnTo>
                <a:lnTo>
                  <a:pt x="63" y="6"/>
                </a:lnTo>
                <a:lnTo>
                  <a:pt x="54" y="10"/>
                </a:lnTo>
                <a:lnTo>
                  <a:pt x="46" y="14"/>
                </a:lnTo>
                <a:lnTo>
                  <a:pt x="37" y="19"/>
                </a:lnTo>
                <a:lnTo>
                  <a:pt x="30" y="25"/>
                </a:lnTo>
                <a:lnTo>
                  <a:pt x="23" y="30"/>
                </a:lnTo>
                <a:lnTo>
                  <a:pt x="17" y="37"/>
                </a:lnTo>
                <a:lnTo>
                  <a:pt x="11" y="43"/>
                </a:lnTo>
                <a:lnTo>
                  <a:pt x="6" y="50"/>
                </a:lnTo>
                <a:lnTo>
                  <a:pt x="46" y="85"/>
                </a:lnTo>
                <a:lnTo>
                  <a:pt x="53" y="77"/>
                </a:lnTo>
                <a:lnTo>
                  <a:pt x="59" y="70"/>
                </a:lnTo>
                <a:lnTo>
                  <a:pt x="68" y="64"/>
                </a:lnTo>
                <a:lnTo>
                  <a:pt x="77" y="59"/>
                </a:lnTo>
                <a:lnTo>
                  <a:pt x="87" y="56"/>
                </a:lnTo>
                <a:lnTo>
                  <a:pt x="97" y="55"/>
                </a:lnTo>
                <a:lnTo>
                  <a:pt x="104" y="56"/>
                </a:lnTo>
                <a:lnTo>
                  <a:pt x="111" y="58"/>
                </a:lnTo>
                <a:lnTo>
                  <a:pt x="117" y="60"/>
                </a:lnTo>
                <a:lnTo>
                  <a:pt x="122" y="65"/>
                </a:lnTo>
                <a:lnTo>
                  <a:pt x="128" y="70"/>
                </a:lnTo>
                <a:lnTo>
                  <a:pt x="131" y="76"/>
                </a:lnTo>
                <a:lnTo>
                  <a:pt x="133" y="82"/>
                </a:lnTo>
                <a:lnTo>
                  <a:pt x="134" y="88"/>
                </a:lnTo>
                <a:lnTo>
                  <a:pt x="133" y="95"/>
                </a:lnTo>
                <a:lnTo>
                  <a:pt x="132" y="101"/>
                </a:lnTo>
                <a:lnTo>
                  <a:pt x="129" y="107"/>
                </a:lnTo>
                <a:lnTo>
                  <a:pt x="125" y="113"/>
                </a:lnTo>
                <a:lnTo>
                  <a:pt x="119" y="119"/>
                </a:lnTo>
                <a:lnTo>
                  <a:pt x="113" y="124"/>
                </a:lnTo>
                <a:lnTo>
                  <a:pt x="106" y="128"/>
                </a:lnTo>
                <a:lnTo>
                  <a:pt x="100" y="134"/>
                </a:lnTo>
                <a:lnTo>
                  <a:pt x="84" y="144"/>
                </a:lnTo>
                <a:lnTo>
                  <a:pt x="67" y="154"/>
                </a:lnTo>
                <a:lnTo>
                  <a:pt x="51" y="166"/>
                </a:lnTo>
                <a:lnTo>
                  <a:pt x="36" y="179"/>
                </a:lnTo>
                <a:lnTo>
                  <a:pt x="29" y="186"/>
                </a:lnTo>
                <a:lnTo>
                  <a:pt x="22" y="193"/>
                </a:lnTo>
                <a:lnTo>
                  <a:pt x="17" y="202"/>
                </a:lnTo>
                <a:lnTo>
                  <a:pt x="11" y="212"/>
                </a:lnTo>
                <a:lnTo>
                  <a:pt x="7" y="222"/>
                </a:lnTo>
                <a:lnTo>
                  <a:pt x="4" y="233"/>
                </a:lnTo>
                <a:lnTo>
                  <a:pt x="2" y="244"/>
                </a:lnTo>
                <a:lnTo>
                  <a:pt x="0" y="257"/>
                </a:lnTo>
                <a:lnTo>
                  <a:pt x="2" y="264"/>
                </a:lnTo>
                <a:lnTo>
                  <a:pt x="3" y="274"/>
                </a:lnTo>
                <a:lnTo>
                  <a:pt x="4" y="284"/>
                </a:lnTo>
                <a:lnTo>
                  <a:pt x="199" y="284"/>
                </a:lnTo>
                <a:lnTo>
                  <a:pt x="199" y="206"/>
                </a:lnTo>
                <a:lnTo>
                  <a:pt x="152" y="206"/>
                </a:ln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ru-RU"/>
          </a:p>
        </p:txBody>
      </p:sp>
    </p:spTree>
    <p:extLst>
      <p:ext uri="{BB962C8B-B14F-4D97-AF65-F5344CB8AC3E}">
        <p14:creationId xmlns:p14="http://schemas.microsoft.com/office/powerpoint/2010/main" val="26015596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2">
            <a:extLst>
              <a:ext uri="{FF2B5EF4-FFF2-40B4-BE49-F238E27FC236}">
                <a16:creationId xmlns:a16="http://schemas.microsoft.com/office/drawing/2014/main" id="{6E7027E6-2533-C447-B83C-786CBF147C0C}"/>
              </a:ext>
            </a:extLst>
          </p:cNvPr>
          <p:cNvGrpSpPr/>
          <p:nvPr/>
        </p:nvGrpSpPr>
        <p:grpSpPr>
          <a:xfrm>
            <a:off x="1133476" y="1367631"/>
            <a:ext cx="22086935" cy="10392569"/>
            <a:chOff x="1133476" y="2166144"/>
            <a:chExt cx="16052801" cy="7553327"/>
          </a:xfrm>
          <a:solidFill>
            <a:schemeClr val="bg1"/>
          </a:solidFill>
        </p:grpSpPr>
        <p:sp>
          <p:nvSpPr>
            <p:cNvPr id="3" name="Freeform 6">
              <a:extLst>
                <a:ext uri="{FF2B5EF4-FFF2-40B4-BE49-F238E27FC236}">
                  <a16:creationId xmlns:a16="http://schemas.microsoft.com/office/drawing/2014/main" id="{01BAD884-D644-A94B-B162-450F3C38C580}"/>
                </a:ext>
              </a:extLst>
            </p:cNvPr>
            <p:cNvSpPr>
              <a:spLocks/>
            </p:cNvSpPr>
            <p:nvPr/>
          </p:nvSpPr>
          <p:spPr bwMode="auto">
            <a:xfrm>
              <a:off x="1416050" y="9087644"/>
              <a:ext cx="155576" cy="130176"/>
            </a:xfrm>
            <a:custGeom>
              <a:avLst/>
              <a:gdLst>
                <a:gd name="T0" fmla="*/ 25 w 147"/>
                <a:gd name="T1" fmla="*/ 122 h 122"/>
                <a:gd name="T2" fmla="*/ 122 w 147"/>
                <a:gd name="T3" fmla="*/ 122 h 122"/>
                <a:gd name="T4" fmla="*/ 128 w 147"/>
                <a:gd name="T5" fmla="*/ 121 h 122"/>
                <a:gd name="T6" fmla="*/ 132 w 147"/>
                <a:gd name="T7" fmla="*/ 120 h 122"/>
                <a:gd name="T8" fmla="*/ 136 w 147"/>
                <a:gd name="T9" fmla="*/ 118 h 122"/>
                <a:gd name="T10" fmla="*/ 139 w 147"/>
                <a:gd name="T11" fmla="*/ 115 h 122"/>
                <a:gd name="T12" fmla="*/ 143 w 147"/>
                <a:gd name="T13" fmla="*/ 110 h 122"/>
                <a:gd name="T14" fmla="*/ 145 w 147"/>
                <a:gd name="T15" fmla="*/ 107 h 122"/>
                <a:gd name="T16" fmla="*/ 146 w 147"/>
                <a:gd name="T17" fmla="*/ 103 h 122"/>
                <a:gd name="T18" fmla="*/ 147 w 147"/>
                <a:gd name="T19" fmla="*/ 97 h 122"/>
                <a:gd name="T20" fmla="*/ 147 w 147"/>
                <a:gd name="T21" fmla="*/ 24 h 122"/>
                <a:gd name="T22" fmla="*/ 146 w 147"/>
                <a:gd name="T23" fmla="*/ 20 h 122"/>
                <a:gd name="T24" fmla="*/ 145 w 147"/>
                <a:gd name="T25" fmla="*/ 15 h 122"/>
                <a:gd name="T26" fmla="*/ 143 w 147"/>
                <a:gd name="T27" fmla="*/ 11 h 122"/>
                <a:gd name="T28" fmla="*/ 139 w 147"/>
                <a:gd name="T29" fmla="*/ 8 h 122"/>
                <a:gd name="T30" fmla="*/ 136 w 147"/>
                <a:gd name="T31" fmla="*/ 5 h 122"/>
                <a:gd name="T32" fmla="*/ 132 w 147"/>
                <a:gd name="T33" fmla="*/ 2 h 122"/>
                <a:gd name="T34" fmla="*/ 128 w 147"/>
                <a:gd name="T35" fmla="*/ 0 h 122"/>
                <a:gd name="T36" fmla="*/ 122 w 147"/>
                <a:gd name="T37" fmla="*/ 0 h 122"/>
                <a:gd name="T38" fmla="*/ 25 w 147"/>
                <a:gd name="T39" fmla="*/ 0 h 122"/>
                <a:gd name="T40" fmla="*/ 21 w 147"/>
                <a:gd name="T41" fmla="*/ 0 h 122"/>
                <a:gd name="T42" fmla="*/ 15 w 147"/>
                <a:gd name="T43" fmla="*/ 2 h 122"/>
                <a:gd name="T44" fmla="*/ 12 w 147"/>
                <a:gd name="T45" fmla="*/ 5 h 122"/>
                <a:gd name="T46" fmla="*/ 8 w 147"/>
                <a:gd name="T47" fmla="*/ 8 h 122"/>
                <a:gd name="T48" fmla="*/ 4 w 147"/>
                <a:gd name="T49" fmla="*/ 11 h 122"/>
                <a:gd name="T50" fmla="*/ 2 w 147"/>
                <a:gd name="T51" fmla="*/ 15 h 122"/>
                <a:gd name="T52" fmla="*/ 1 w 147"/>
                <a:gd name="T53" fmla="*/ 20 h 122"/>
                <a:gd name="T54" fmla="*/ 0 w 147"/>
                <a:gd name="T55" fmla="*/ 24 h 122"/>
                <a:gd name="T56" fmla="*/ 0 w 147"/>
                <a:gd name="T57" fmla="*/ 97 h 122"/>
                <a:gd name="T58" fmla="*/ 1 w 147"/>
                <a:gd name="T59" fmla="*/ 103 h 122"/>
                <a:gd name="T60" fmla="*/ 2 w 147"/>
                <a:gd name="T61" fmla="*/ 107 h 122"/>
                <a:gd name="T62" fmla="*/ 4 w 147"/>
                <a:gd name="T63" fmla="*/ 110 h 122"/>
                <a:gd name="T64" fmla="*/ 8 w 147"/>
                <a:gd name="T65" fmla="*/ 115 h 122"/>
                <a:gd name="T66" fmla="*/ 12 w 147"/>
                <a:gd name="T67" fmla="*/ 118 h 122"/>
                <a:gd name="T68" fmla="*/ 15 w 147"/>
                <a:gd name="T69" fmla="*/ 120 h 122"/>
                <a:gd name="T70" fmla="*/ 21 w 147"/>
                <a:gd name="T71" fmla="*/ 121 h 122"/>
                <a:gd name="T72" fmla="*/ 25 w 147"/>
                <a:gd name="T7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25" y="122"/>
                  </a:moveTo>
                  <a:lnTo>
                    <a:pt x="122" y="122"/>
                  </a:lnTo>
                  <a:lnTo>
                    <a:pt x="128" y="121"/>
                  </a:lnTo>
                  <a:lnTo>
                    <a:pt x="132" y="120"/>
                  </a:lnTo>
                  <a:lnTo>
                    <a:pt x="136" y="118"/>
                  </a:lnTo>
                  <a:lnTo>
                    <a:pt x="139" y="115"/>
                  </a:lnTo>
                  <a:lnTo>
                    <a:pt x="143" y="110"/>
                  </a:lnTo>
                  <a:lnTo>
                    <a:pt x="145" y="107"/>
                  </a:lnTo>
                  <a:lnTo>
                    <a:pt x="146" y="103"/>
                  </a:lnTo>
                  <a:lnTo>
                    <a:pt x="147" y="97"/>
                  </a:lnTo>
                  <a:lnTo>
                    <a:pt x="147" y="24"/>
                  </a:lnTo>
                  <a:lnTo>
                    <a:pt x="146" y="20"/>
                  </a:lnTo>
                  <a:lnTo>
                    <a:pt x="145" y="15"/>
                  </a:lnTo>
                  <a:lnTo>
                    <a:pt x="143" y="11"/>
                  </a:lnTo>
                  <a:lnTo>
                    <a:pt x="139" y="8"/>
                  </a:lnTo>
                  <a:lnTo>
                    <a:pt x="136" y="5"/>
                  </a:lnTo>
                  <a:lnTo>
                    <a:pt x="132" y="2"/>
                  </a:lnTo>
                  <a:lnTo>
                    <a:pt x="128" y="0"/>
                  </a:lnTo>
                  <a:lnTo>
                    <a:pt x="122" y="0"/>
                  </a:lnTo>
                  <a:lnTo>
                    <a:pt x="25" y="0"/>
                  </a:lnTo>
                  <a:lnTo>
                    <a:pt x="21" y="0"/>
                  </a:lnTo>
                  <a:lnTo>
                    <a:pt x="15" y="2"/>
                  </a:lnTo>
                  <a:lnTo>
                    <a:pt x="12" y="5"/>
                  </a:lnTo>
                  <a:lnTo>
                    <a:pt x="8" y="8"/>
                  </a:lnTo>
                  <a:lnTo>
                    <a:pt x="4" y="11"/>
                  </a:lnTo>
                  <a:lnTo>
                    <a:pt x="2" y="15"/>
                  </a:lnTo>
                  <a:lnTo>
                    <a:pt x="1" y="20"/>
                  </a:lnTo>
                  <a:lnTo>
                    <a:pt x="0" y="24"/>
                  </a:lnTo>
                  <a:lnTo>
                    <a:pt x="0" y="97"/>
                  </a:lnTo>
                  <a:lnTo>
                    <a:pt x="1" y="103"/>
                  </a:lnTo>
                  <a:lnTo>
                    <a:pt x="2" y="107"/>
                  </a:lnTo>
                  <a:lnTo>
                    <a:pt x="4" y="110"/>
                  </a:lnTo>
                  <a:lnTo>
                    <a:pt x="8" y="115"/>
                  </a:lnTo>
                  <a:lnTo>
                    <a:pt x="12" y="118"/>
                  </a:lnTo>
                  <a:lnTo>
                    <a:pt x="15" y="120"/>
                  </a:lnTo>
                  <a:lnTo>
                    <a:pt x="21" y="121"/>
                  </a:lnTo>
                  <a:lnTo>
                    <a:pt x="25" y="122"/>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 name="Freeform 7">
              <a:extLst>
                <a:ext uri="{FF2B5EF4-FFF2-40B4-BE49-F238E27FC236}">
                  <a16:creationId xmlns:a16="http://schemas.microsoft.com/office/drawing/2014/main" id="{E3F8F096-5036-7D4D-9765-8C6A6AD84775}"/>
                </a:ext>
              </a:extLst>
            </p:cNvPr>
            <p:cNvSpPr>
              <a:spLocks/>
            </p:cNvSpPr>
            <p:nvPr/>
          </p:nvSpPr>
          <p:spPr bwMode="auto">
            <a:xfrm>
              <a:off x="1365250" y="9294021"/>
              <a:ext cx="257176" cy="361950"/>
            </a:xfrm>
            <a:custGeom>
              <a:avLst/>
              <a:gdLst>
                <a:gd name="T0" fmla="*/ 233 w 244"/>
                <a:gd name="T1" fmla="*/ 248 h 341"/>
                <a:gd name="T2" fmla="*/ 224 w 244"/>
                <a:gd name="T3" fmla="*/ 244 h 341"/>
                <a:gd name="T4" fmla="*/ 195 w 244"/>
                <a:gd name="T5" fmla="*/ 244 h 341"/>
                <a:gd name="T6" fmla="*/ 194 w 244"/>
                <a:gd name="T7" fmla="*/ 19 h 341"/>
                <a:gd name="T8" fmla="*/ 191 w 244"/>
                <a:gd name="T9" fmla="*/ 11 h 341"/>
                <a:gd name="T10" fmla="*/ 184 w 244"/>
                <a:gd name="T11" fmla="*/ 4 h 341"/>
                <a:gd name="T12" fmla="*/ 176 w 244"/>
                <a:gd name="T13" fmla="*/ 1 h 341"/>
                <a:gd name="T14" fmla="*/ 24 w 244"/>
                <a:gd name="T15" fmla="*/ 0 h 341"/>
                <a:gd name="T16" fmla="*/ 15 w 244"/>
                <a:gd name="T17" fmla="*/ 2 h 341"/>
                <a:gd name="T18" fmla="*/ 7 w 244"/>
                <a:gd name="T19" fmla="*/ 7 h 341"/>
                <a:gd name="T20" fmla="*/ 2 w 244"/>
                <a:gd name="T21" fmla="*/ 15 h 341"/>
                <a:gd name="T22" fmla="*/ 0 w 244"/>
                <a:gd name="T23" fmla="*/ 24 h 341"/>
                <a:gd name="T24" fmla="*/ 1 w 244"/>
                <a:gd name="T25" fmla="*/ 77 h 341"/>
                <a:gd name="T26" fmla="*/ 4 w 244"/>
                <a:gd name="T27" fmla="*/ 86 h 341"/>
                <a:gd name="T28" fmla="*/ 11 w 244"/>
                <a:gd name="T29" fmla="*/ 94 h 341"/>
                <a:gd name="T30" fmla="*/ 20 w 244"/>
                <a:gd name="T31" fmla="*/ 97 h 341"/>
                <a:gd name="T32" fmla="*/ 48 w 244"/>
                <a:gd name="T33" fmla="*/ 98 h 341"/>
                <a:gd name="T34" fmla="*/ 24 w 244"/>
                <a:gd name="T35" fmla="*/ 244 h 341"/>
                <a:gd name="T36" fmla="*/ 15 w 244"/>
                <a:gd name="T37" fmla="*/ 245 h 341"/>
                <a:gd name="T38" fmla="*/ 7 w 244"/>
                <a:gd name="T39" fmla="*/ 251 h 341"/>
                <a:gd name="T40" fmla="*/ 2 w 244"/>
                <a:gd name="T41" fmla="*/ 259 h 341"/>
                <a:gd name="T42" fmla="*/ 0 w 244"/>
                <a:gd name="T43" fmla="*/ 267 h 341"/>
                <a:gd name="T44" fmla="*/ 1 w 244"/>
                <a:gd name="T45" fmla="*/ 321 h 341"/>
                <a:gd name="T46" fmla="*/ 4 w 244"/>
                <a:gd name="T47" fmla="*/ 330 h 341"/>
                <a:gd name="T48" fmla="*/ 11 w 244"/>
                <a:gd name="T49" fmla="*/ 336 h 341"/>
                <a:gd name="T50" fmla="*/ 20 w 244"/>
                <a:gd name="T51" fmla="*/ 341 h 341"/>
                <a:gd name="T52" fmla="*/ 219 w 244"/>
                <a:gd name="T53" fmla="*/ 341 h 341"/>
                <a:gd name="T54" fmla="*/ 228 w 244"/>
                <a:gd name="T55" fmla="*/ 339 h 341"/>
                <a:gd name="T56" fmla="*/ 236 w 244"/>
                <a:gd name="T57" fmla="*/ 333 h 341"/>
                <a:gd name="T58" fmla="*/ 241 w 244"/>
                <a:gd name="T59" fmla="*/ 326 h 341"/>
                <a:gd name="T60" fmla="*/ 244 w 244"/>
                <a:gd name="T61" fmla="*/ 316 h 341"/>
                <a:gd name="T62" fmla="*/ 243 w 244"/>
                <a:gd name="T63" fmla="*/ 263 h 341"/>
                <a:gd name="T64" fmla="*/ 239 w 244"/>
                <a:gd name="T65" fmla="*/ 25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341">
                  <a:moveTo>
                    <a:pt x="236" y="251"/>
                  </a:moveTo>
                  <a:lnTo>
                    <a:pt x="233" y="248"/>
                  </a:lnTo>
                  <a:lnTo>
                    <a:pt x="228" y="245"/>
                  </a:lnTo>
                  <a:lnTo>
                    <a:pt x="224" y="244"/>
                  </a:lnTo>
                  <a:lnTo>
                    <a:pt x="219" y="244"/>
                  </a:lnTo>
                  <a:lnTo>
                    <a:pt x="195" y="244"/>
                  </a:lnTo>
                  <a:lnTo>
                    <a:pt x="195" y="24"/>
                  </a:lnTo>
                  <a:lnTo>
                    <a:pt x="194" y="19"/>
                  </a:lnTo>
                  <a:lnTo>
                    <a:pt x="193" y="15"/>
                  </a:lnTo>
                  <a:lnTo>
                    <a:pt x="191" y="11"/>
                  </a:lnTo>
                  <a:lnTo>
                    <a:pt x="187" y="7"/>
                  </a:lnTo>
                  <a:lnTo>
                    <a:pt x="184" y="4"/>
                  </a:lnTo>
                  <a:lnTo>
                    <a:pt x="180" y="2"/>
                  </a:lnTo>
                  <a:lnTo>
                    <a:pt x="176" y="1"/>
                  </a:lnTo>
                  <a:lnTo>
                    <a:pt x="170" y="0"/>
                  </a:lnTo>
                  <a:lnTo>
                    <a:pt x="24" y="0"/>
                  </a:lnTo>
                  <a:lnTo>
                    <a:pt x="20" y="1"/>
                  </a:lnTo>
                  <a:lnTo>
                    <a:pt x="15" y="2"/>
                  </a:lnTo>
                  <a:lnTo>
                    <a:pt x="11" y="4"/>
                  </a:lnTo>
                  <a:lnTo>
                    <a:pt x="7" y="7"/>
                  </a:lnTo>
                  <a:lnTo>
                    <a:pt x="4" y="11"/>
                  </a:lnTo>
                  <a:lnTo>
                    <a:pt x="2" y="15"/>
                  </a:lnTo>
                  <a:lnTo>
                    <a:pt x="1" y="19"/>
                  </a:lnTo>
                  <a:lnTo>
                    <a:pt x="0" y="24"/>
                  </a:lnTo>
                  <a:lnTo>
                    <a:pt x="0" y="73"/>
                  </a:lnTo>
                  <a:lnTo>
                    <a:pt x="1" y="77"/>
                  </a:lnTo>
                  <a:lnTo>
                    <a:pt x="2" y="83"/>
                  </a:lnTo>
                  <a:lnTo>
                    <a:pt x="4" y="86"/>
                  </a:lnTo>
                  <a:lnTo>
                    <a:pt x="7" y="90"/>
                  </a:lnTo>
                  <a:lnTo>
                    <a:pt x="11" y="94"/>
                  </a:lnTo>
                  <a:lnTo>
                    <a:pt x="15" y="96"/>
                  </a:lnTo>
                  <a:lnTo>
                    <a:pt x="20" y="97"/>
                  </a:lnTo>
                  <a:lnTo>
                    <a:pt x="24" y="98"/>
                  </a:lnTo>
                  <a:lnTo>
                    <a:pt x="48" y="98"/>
                  </a:lnTo>
                  <a:lnTo>
                    <a:pt x="48" y="244"/>
                  </a:lnTo>
                  <a:lnTo>
                    <a:pt x="24" y="244"/>
                  </a:lnTo>
                  <a:lnTo>
                    <a:pt x="20" y="244"/>
                  </a:lnTo>
                  <a:lnTo>
                    <a:pt x="15" y="245"/>
                  </a:lnTo>
                  <a:lnTo>
                    <a:pt x="11" y="248"/>
                  </a:lnTo>
                  <a:lnTo>
                    <a:pt x="7" y="251"/>
                  </a:lnTo>
                  <a:lnTo>
                    <a:pt x="4" y="254"/>
                  </a:lnTo>
                  <a:lnTo>
                    <a:pt x="2" y="259"/>
                  </a:lnTo>
                  <a:lnTo>
                    <a:pt x="1" y="263"/>
                  </a:lnTo>
                  <a:lnTo>
                    <a:pt x="0" y="267"/>
                  </a:lnTo>
                  <a:lnTo>
                    <a:pt x="0" y="316"/>
                  </a:lnTo>
                  <a:lnTo>
                    <a:pt x="1" y="321"/>
                  </a:lnTo>
                  <a:lnTo>
                    <a:pt x="2" y="326"/>
                  </a:lnTo>
                  <a:lnTo>
                    <a:pt x="4" y="330"/>
                  </a:lnTo>
                  <a:lnTo>
                    <a:pt x="7" y="333"/>
                  </a:lnTo>
                  <a:lnTo>
                    <a:pt x="11" y="336"/>
                  </a:lnTo>
                  <a:lnTo>
                    <a:pt x="15" y="339"/>
                  </a:lnTo>
                  <a:lnTo>
                    <a:pt x="20" y="341"/>
                  </a:lnTo>
                  <a:lnTo>
                    <a:pt x="24" y="341"/>
                  </a:lnTo>
                  <a:lnTo>
                    <a:pt x="219" y="341"/>
                  </a:lnTo>
                  <a:lnTo>
                    <a:pt x="224" y="341"/>
                  </a:lnTo>
                  <a:lnTo>
                    <a:pt x="228" y="339"/>
                  </a:lnTo>
                  <a:lnTo>
                    <a:pt x="233" y="336"/>
                  </a:lnTo>
                  <a:lnTo>
                    <a:pt x="236" y="333"/>
                  </a:lnTo>
                  <a:lnTo>
                    <a:pt x="239" y="330"/>
                  </a:lnTo>
                  <a:lnTo>
                    <a:pt x="241" y="326"/>
                  </a:lnTo>
                  <a:lnTo>
                    <a:pt x="243" y="321"/>
                  </a:lnTo>
                  <a:lnTo>
                    <a:pt x="244" y="316"/>
                  </a:lnTo>
                  <a:lnTo>
                    <a:pt x="244" y="267"/>
                  </a:lnTo>
                  <a:lnTo>
                    <a:pt x="243" y="263"/>
                  </a:lnTo>
                  <a:lnTo>
                    <a:pt x="241" y="259"/>
                  </a:lnTo>
                  <a:lnTo>
                    <a:pt x="239" y="254"/>
                  </a:lnTo>
                  <a:lnTo>
                    <a:pt x="236" y="25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 name="Freeform 8">
              <a:extLst>
                <a:ext uri="{FF2B5EF4-FFF2-40B4-BE49-F238E27FC236}">
                  <a16:creationId xmlns:a16="http://schemas.microsoft.com/office/drawing/2014/main" id="{B3EED80B-0CC9-3C4B-82A0-37262DC65123}"/>
                </a:ext>
              </a:extLst>
            </p:cNvPr>
            <p:cNvSpPr>
              <a:spLocks noEditPoints="1"/>
            </p:cNvSpPr>
            <p:nvPr/>
          </p:nvSpPr>
          <p:spPr bwMode="auto">
            <a:xfrm>
              <a:off x="2676527" y="9062245"/>
              <a:ext cx="619126" cy="619126"/>
            </a:xfrm>
            <a:custGeom>
              <a:avLst/>
              <a:gdLst>
                <a:gd name="T0" fmla="*/ 545 w 585"/>
                <a:gd name="T1" fmla="*/ 9 h 586"/>
                <a:gd name="T2" fmla="*/ 518 w 585"/>
                <a:gd name="T3" fmla="*/ 1 h 586"/>
                <a:gd name="T4" fmla="*/ 61 w 585"/>
                <a:gd name="T5" fmla="*/ 3 h 586"/>
                <a:gd name="T6" fmla="*/ 34 w 585"/>
                <a:gd name="T7" fmla="*/ 13 h 586"/>
                <a:gd name="T8" fmla="*/ 13 w 585"/>
                <a:gd name="T9" fmla="*/ 35 h 586"/>
                <a:gd name="T10" fmla="*/ 2 w 585"/>
                <a:gd name="T11" fmla="*/ 61 h 586"/>
                <a:gd name="T12" fmla="*/ 0 w 585"/>
                <a:gd name="T13" fmla="*/ 518 h 586"/>
                <a:gd name="T14" fmla="*/ 9 w 585"/>
                <a:gd name="T15" fmla="*/ 546 h 586"/>
                <a:gd name="T16" fmla="*/ 29 w 585"/>
                <a:gd name="T17" fmla="*/ 568 h 586"/>
                <a:gd name="T18" fmla="*/ 53 w 585"/>
                <a:gd name="T19" fmla="*/ 582 h 586"/>
                <a:gd name="T20" fmla="*/ 510 w 585"/>
                <a:gd name="T21" fmla="*/ 586 h 586"/>
                <a:gd name="T22" fmla="*/ 538 w 585"/>
                <a:gd name="T23" fmla="*/ 579 h 586"/>
                <a:gd name="T24" fmla="*/ 563 w 585"/>
                <a:gd name="T25" fmla="*/ 563 h 586"/>
                <a:gd name="T26" fmla="*/ 579 w 585"/>
                <a:gd name="T27" fmla="*/ 539 h 586"/>
                <a:gd name="T28" fmla="*/ 585 w 585"/>
                <a:gd name="T29" fmla="*/ 510 h 586"/>
                <a:gd name="T30" fmla="*/ 581 w 585"/>
                <a:gd name="T31" fmla="*/ 54 h 586"/>
                <a:gd name="T32" fmla="*/ 569 w 585"/>
                <a:gd name="T33" fmla="*/ 28 h 586"/>
                <a:gd name="T34" fmla="*/ 228 w 585"/>
                <a:gd name="T35" fmla="*/ 197 h 586"/>
                <a:gd name="T36" fmla="*/ 269 w 585"/>
                <a:gd name="T37" fmla="*/ 180 h 586"/>
                <a:gd name="T38" fmla="*/ 317 w 585"/>
                <a:gd name="T39" fmla="*/ 180 h 586"/>
                <a:gd name="T40" fmla="*/ 358 w 585"/>
                <a:gd name="T41" fmla="*/ 197 h 586"/>
                <a:gd name="T42" fmla="*/ 391 w 585"/>
                <a:gd name="T43" fmla="*/ 229 h 586"/>
                <a:gd name="T44" fmla="*/ 409 w 585"/>
                <a:gd name="T45" fmla="*/ 269 h 586"/>
                <a:gd name="T46" fmla="*/ 409 w 585"/>
                <a:gd name="T47" fmla="*/ 315 h 586"/>
                <a:gd name="T48" fmla="*/ 391 w 585"/>
                <a:gd name="T49" fmla="*/ 355 h 586"/>
                <a:gd name="T50" fmla="*/ 358 w 585"/>
                <a:gd name="T51" fmla="*/ 387 h 586"/>
                <a:gd name="T52" fmla="*/ 317 w 585"/>
                <a:gd name="T53" fmla="*/ 403 h 586"/>
                <a:gd name="T54" fmla="*/ 269 w 585"/>
                <a:gd name="T55" fmla="*/ 403 h 586"/>
                <a:gd name="T56" fmla="*/ 228 w 585"/>
                <a:gd name="T57" fmla="*/ 387 h 586"/>
                <a:gd name="T58" fmla="*/ 195 w 585"/>
                <a:gd name="T59" fmla="*/ 355 h 586"/>
                <a:gd name="T60" fmla="*/ 179 w 585"/>
                <a:gd name="T61" fmla="*/ 315 h 586"/>
                <a:gd name="T62" fmla="*/ 179 w 585"/>
                <a:gd name="T63" fmla="*/ 269 h 586"/>
                <a:gd name="T64" fmla="*/ 195 w 585"/>
                <a:gd name="T65" fmla="*/ 229 h 586"/>
                <a:gd name="T66" fmla="*/ 519 w 585"/>
                <a:gd name="T67" fmla="*/ 499 h 586"/>
                <a:gd name="T68" fmla="*/ 508 w 585"/>
                <a:gd name="T69" fmla="*/ 514 h 586"/>
                <a:gd name="T70" fmla="*/ 89 w 585"/>
                <a:gd name="T71" fmla="*/ 518 h 586"/>
                <a:gd name="T72" fmla="*/ 73 w 585"/>
                <a:gd name="T73" fmla="*/ 511 h 586"/>
                <a:gd name="T74" fmla="*/ 65 w 585"/>
                <a:gd name="T75" fmla="*/ 495 h 586"/>
                <a:gd name="T76" fmla="*/ 114 w 585"/>
                <a:gd name="T77" fmla="*/ 273 h 586"/>
                <a:gd name="T78" fmla="*/ 115 w 585"/>
                <a:gd name="T79" fmla="*/ 333 h 586"/>
                <a:gd name="T80" fmla="*/ 142 w 585"/>
                <a:gd name="T81" fmla="*/ 396 h 586"/>
                <a:gd name="T82" fmla="*/ 193 w 585"/>
                <a:gd name="T83" fmla="*/ 445 h 586"/>
                <a:gd name="T84" fmla="*/ 257 w 585"/>
                <a:gd name="T85" fmla="*/ 471 h 586"/>
                <a:gd name="T86" fmla="*/ 318 w 585"/>
                <a:gd name="T87" fmla="*/ 472 h 586"/>
                <a:gd name="T88" fmla="*/ 363 w 585"/>
                <a:gd name="T89" fmla="*/ 460 h 586"/>
                <a:gd name="T90" fmla="*/ 404 w 585"/>
                <a:gd name="T91" fmla="*/ 438 h 586"/>
                <a:gd name="T92" fmla="*/ 438 w 585"/>
                <a:gd name="T93" fmla="*/ 405 h 586"/>
                <a:gd name="T94" fmla="*/ 462 w 585"/>
                <a:gd name="T95" fmla="*/ 365 h 586"/>
                <a:gd name="T96" fmla="*/ 473 w 585"/>
                <a:gd name="T97" fmla="*/ 321 h 586"/>
                <a:gd name="T98" fmla="*/ 473 w 585"/>
                <a:gd name="T99" fmla="*/ 273 h 586"/>
                <a:gd name="T100" fmla="*/ 519 w 585"/>
                <a:gd name="T101" fmla="*/ 495 h 586"/>
                <a:gd name="T102" fmla="*/ 515 w 585"/>
                <a:gd name="T103" fmla="*/ 170 h 586"/>
                <a:gd name="T104" fmla="*/ 498 w 585"/>
                <a:gd name="T105" fmla="*/ 181 h 586"/>
                <a:gd name="T106" fmla="*/ 416 w 585"/>
                <a:gd name="T107" fmla="*/ 180 h 586"/>
                <a:gd name="T108" fmla="*/ 402 w 585"/>
                <a:gd name="T109" fmla="*/ 166 h 586"/>
                <a:gd name="T110" fmla="*/ 401 w 585"/>
                <a:gd name="T111" fmla="*/ 87 h 586"/>
                <a:gd name="T112" fmla="*/ 412 w 585"/>
                <a:gd name="T113" fmla="*/ 71 h 586"/>
                <a:gd name="T114" fmla="*/ 493 w 585"/>
                <a:gd name="T115" fmla="*/ 66 h 586"/>
                <a:gd name="T116" fmla="*/ 511 w 585"/>
                <a:gd name="T117" fmla="*/ 74 h 586"/>
                <a:gd name="T118" fmla="*/ 519 w 585"/>
                <a:gd name="T119" fmla="*/ 92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85" h="586">
                  <a:moveTo>
                    <a:pt x="563" y="23"/>
                  </a:moveTo>
                  <a:lnTo>
                    <a:pt x="558" y="18"/>
                  </a:lnTo>
                  <a:lnTo>
                    <a:pt x="551" y="13"/>
                  </a:lnTo>
                  <a:lnTo>
                    <a:pt x="545" y="9"/>
                  </a:lnTo>
                  <a:lnTo>
                    <a:pt x="538" y="7"/>
                  </a:lnTo>
                  <a:lnTo>
                    <a:pt x="532" y="4"/>
                  </a:lnTo>
                  <a:lnTo>
                    <a:pt x="525" y="3"/>
                  </a:lnTo>
                  <a:lnTo>
                    <a:pt x="518" y="1"/>
                  </a:lnTo>
                  <a:lnTo>
                    <a:pt x="510" y="0"/>
                  </a:lnTo>
                  <a:lnTo>
                    <a:pt x="76" y="0"/>
                  </a:lnTo>
                  <a:lnTo>
                    <a:pt x="68" y="1"/>
                  </a:lnTo>
                  <a:lnTo>
                    <a:pt x="61" y="3"/>
                  </a:lnTo>
                  <a:lnTo>
                    <a:pt x="53" y="4"/>
                  </a:lnTo>
                  <a:lnTo>
                    <a:pt x="47" y="7"/>
                  </a:lnTo>
                  <a:lnTo>
                    <a:pt x="40" y="9"/>
                  </a:lnTo>
                  <a:lnTo>
                    <a:pt x="34" y="13"/>
                  </a:lnTo>
                  <a:lnTo>
                    <a:pt x="29" y="18"/>
                  </a:lnTo>
                  <a:lnTo>
                    <a:pt x="23" y="23"/>
                  </a:lnTo>
                  <a:lnTo>
                    <a:pt x="18" y="28"/>
                  </a:lnTo>
                  <a:lnTo>
                    <a:pt x="13" y="35"/>
                  </a:lnTo>
                  <a:lnTo>
                    <a:pt x="9" y="40"/>
                  </a:lnTo>
                  <a:lnTo>
                    <a:pt x="6" y="47"/>
                  </a:lnTo>
                  <a:lnTo>
                    <a:pt x="4" y="54"/>
                  </a:lnTo>
                  <a:lnTo>
                    <a:pt x="2" y="61"/>
                  </a:lnTo>
                  <a:lnTo>
                    <a:pt x="0" y="68"/>
                  </a:lnTo>
                  <a:lnTo>
                    <a:pt x="0" y="76"/>
                  </a:lnTo>
                  <a:lnTo>
                    <a:pt x="0" y="510"/>
                  </a:lnTo>
                  <a:lnTo>
                    <a:pt x="0" y="518"/>
                  </a:lnTo>
                  <a:lnTo>
                    <a:pt x="2" y="525"/>
                  </a:lnTo>
                  <a:lnTo>
                    <a:pt x="4" y="532"/>
                  </a:lnTo>
                  <a:lnTo>
                    <a:pt x="6" y="539"/>
                  </a:lnTo>
                  <a:lnTo>
                    <a:pt x="9" y="546"/>
                  </a:lnTo>
                  <a:lnTo>
                    <a:pt x="13" y="551"/>
                  </a:lnTo>
                  <a:lnTo>
                    <a:pt x="18" y="558"/>
                  </a:lnTo>
                  <a:lnTo>
                    <a:pt x="23" y="563"/>
                  </a:lnTo>
                  <a:lnTo>
                    <a:pt x="29" y="568"/>
                  </a:lnTo>
                  <a:lnTo>
                    <a:pt x="34" y="573"/>
                  </a:lnTo>
                  <a:lnTo>
                    <a:pt x="40" y="577"/>
                  </a:lnTo>
                  <a:lnTo>
                    <a:pt x="47" y="579"/>
                  </a:lnTo>
                  <a:lnTo>
                    <a:pt x="53" y="582"/>
                  </a:lnTo>
                  <a:lnTo>
                    <a:pt x="61" y="583"/>
                  </a:lnTo>
                  <a:lnTo>
                    <a:pt x="68" y="585"/>
                  </a:lnTo>
                  <a:lnTo>
                    <a:pt x="76" y="586"/>
                  </a:lnTo>
                  <a:lnTo>
                    <a:pt x="510" y="586"/>
                  </a:lnTo>
                  <a:lnTo>
                    <a:pt x="518" y="585"/>
                  </a:lnTo>
                  <a:lnTo>
                    <a:pt x="525" y="583"/>
                  </a:lnTo>
                  <a:lnTo>
                    <a:pt x="532" y="582"/>
                  </a:lnTo>
                  <a:lnTo>
                    <a:pt x="538" y="579"/>
                  </a:lnTo>
                  <a:lnTo>
                    <a:pt x="545" y="577"/>
                  </a:lnTo>
                  <a:lnTo>
                    <a:pt x="551" y="573"/>
                  </a:lnTo>
                  <a:lnTo>
                    <a:pt x="558" y="568"/>
                  </a:lnTo>
                  <a:lnTo>
                    <a:pt x="563" y="563"/>
                  </a:lnTo>
                  <a:lnTo>
                    <a:pt x="569" y="558"/>
                  </a:lnTo>
                  <a:lnTo>
                    <a:pt x="573" y="551"/>
                  </a:lnTo>
                  <a:lnTo>
                    <a:pt x="576" y="546"/>
                  </a:lnTo>
                  <a:lnTo>
                    <a:pt x="579" y="539"/>
                  </a:lnTo>
                  <a:lnTo>
                    <a:pt x="581" y="532"/>
                  </a:lnTo>
                  <a:lnTo>
                    <a:pt x="584" y="525"/>
                  </a:lnTo>
                  <a:lnTo>
                    <a:pt x="585" y="518"/>
                  </a:lnTo>
                  <a:lnTo>
                    <a:pt x="585" y="510"/>
                  </a:lnTo>
                  <a:lnTo>
                    <a:pt x="585" y="76"/>
                  </a:lnTo>
                  <a:lnTo>
                    <a:pt x="585" y="68"/>
                  </a:lnTo>
                  <a:lnTo>
                    <a:pt x="584" y="61"/>
                  </a:lnTo>
                  <a:lnTo>
                    <a:pt x="581" y="54"/>
                  </a:lnTo>
                  <a:lnTo>
                    <a:pt x="579" y="47"/>
                  </a:lnTo>
                  <a:lnTo>
                    <a:pt x="576" y="40"/>
                  </a:lnTo>
                  <a:lnTo>
                    <a:pt x="573" y="35"/>
                  </a:lnTo>
                  <a:lnTo>
                    <a:pt x="569" y="28"/>
                  </a:lnTo>
                  <a:lnTo>
                    <a:pt x="563" y="23"/>
                  </a:lnTo>
                  <a:close/>
                  <a:moveTo>
                    <a:pt x="210" y="211"/>
                  </a:moveTo>
                  <a:lnTo>
                    <a:pt x="220" y="203"/>
                  </a:lnTo>
                  <a:lnTo>
                    <a:pt x="228" y="197"/>
                  </a:lnTo>
                  <a:lnTo>
                    <a:pt x="238" y="192"/>
                  </a:lnTo>
                  <a:lnTo>
                    <a:pt x="249" y="186"/>
                  </a:lnTo>
                  <a:lnTo>
                    <a:pt x="259" y="183"/>
                  </a:lnTo>
                  <a:lnTo>
                    <a:pt x="269" y="180"/>
                  </a:lnTo>
                  <a:lnTo>
                    <a:pt x="281" y="179"/>
                  </a:lnTo>
                  <a:lnTo>
                    <a:pt x="293" y="179"/>
                  </a:lnTo>
                  <a:lnTo>
                    <a:pt x="305" y="179"/>
                  </a:lnTo>
                  <a:lnTo>
                    <a:pt x="317" y="180"/>
                  </a:lnTo>
                  <a:lnTo>
                    <a:pt x="328" y="183"/>
                  </a:lnTo>
                  <a:lnTo>
                    <a:pt x="338" y="186"/>
                  </a:lnTo>
                  <a:lnTo>
                    <a:pt x="348" y="192"/>
                  </a:lnTo>
                  <a:lnTo>
                    <a:pt x="358" y="197"/>
                  </a:lnTo>
                  <a:lnTo>
                    <a:pt x="368" y="203"/>
                  </a:lnTo>
                  <a:lnTo>
                    <a:pt x="376" y="211"/>
                  </a:lnTo>
                  <a:lnTo>
                    <a:pt x="385" y="220"/>
                  </a:lnTo>
                  <a:lnTo>
                    <a:pt x="391" y="229"/>
                  </a:lnTo>
                  <a:lnTo>
                    <a:pt x="397" y="238"/>
                  </a:lnTo>
                  <a:lnTo>
                    <a:pt x="402" y="248"/>
                  </a:lnTo>
                  <a:lnTo>
                    <a:pt x="405" y="258"/>
                  </a:lnTo>
                  <a:lnTo>
                    <a:pt x="409" y="269"/>
                  </a:lnTo>
                  <a:lnTo>
                    <a:pt x="410" y="280"/>
                  </a:lnTo>
                  <a:lnTo>
                    <a:pt x="411" y="292"/>
                  </a:lnTo>
                  <a:lnTo>
                    <a:pt x="410" y="304"/>
                  </a:lnTo>
                  <a:lnTo>
                    <a:pt x="409" y="315"/>
                  </a:lnTo>
                  <a:lnTo>
                    <a:pt x="405" y="325"/>
                  </a:lnTo>
                  <a:lnTo>
                    <a:pt x="402" y="335"/>
                  </a:lnTo>
                  <a:lnTo>
                    <a:pt x="397" y="346"/>
                  </a:lnTo>
                  <a:lnTo>
                    <a:pt x="391" y="355"/>
                  </a:lnTo>
                  <a:lnTo>
                    <a:pt x="385" y="364"/>
                  </a:lnTo>
                  <a:lnTo>
                    <a:pt x="376" y="372"/>
                  </a:lnTo>
                  <a:lnTo>
                    <a:pt x="368" y="380"/>
                  </a:lnTo>
                  <a:lnTo>
                    <a:pt x="358" y="387"/>
                  </a:lnTo>
                  <a:lnTo>
                    <a:pt x="348" y="392"/>
                  </a:lnTo>
                  <a:lnTo>
                    <a:pt x="338" y="398"/>
                  </a:lnTo>
                  <a:lnTo>
                    <a:pt x="328" y="401"/>
                  </a:lnTo>
                  <a:lnTo>
                    <a:pt x="317" y="403"/>
                  </a:lnTo>
                  <a:lnTo>
                    <a:pt x="305" y="405"/>
                  </a:lnTo>
                  <a:lnTo>
                    <a:pt x="293" y="405"/>
                  </a:lnTo>
                  <a:lnTo>
                    <a:pt x="281" y="405"/>
                  </a:lnTo>
                  <a:lnTo>
                    <a:pt x="269" y="403"/>
                  </a:lnTo>
                  <a:lnTo>
                    <a:pt x="259" y="401"/>
                  </a:lnTo>
                  <a:lnTo>
                    <a:pt x="249" y="398"/>
                  </a:lnTo>
                  <a:lnTo>
                    <a:pt x="238" y="392"/>
                  </a:lnTo>
                  <a:lnTo>
                    <a:pt x="228" y="387"/>
                  </a:lnTo>
                  <a:lnTo>
                    <a:pt x="220" y="380"/>
                  </a:lnTo>
                  <a:lnTo>
                    <a:pt x="210" y="372"/>
                  </a:lnTo>
                  <a:lnTo>
                    <a:pt x="202" y="364"/>
                  </a:lnTo>
                  <a:lnTo>
                    <a:pt x="195" y="355"/>
                  </a:lnTo>
                  <a:lnTo>
                    <a:pt x="189" y="346"/>
                  </a:lnTo>
                  <a:lnTo>
                    <a:pt x="185" y="335"/>
                  </a:lnTo>
                  <a:lnTo>
                    <a:pt x="181" y="325"/>
                  </a:lnTo>
                  <a:lnTo>
                    <a:pt x="179" y="315"/>
                  </a:lnTo>
                  <a:lnTo>
                    <a:pt x="176" y="304"/>
                  </a:lnTo>
                  <a:lnTo>
                    <a:pt x="176" y="292"/>
                  </a:lnTo>
                  <a:lnTo>
                    <a:pt x="176" y="280"/>
                  </a:lnTo>
                  <a:lnTo>
                    <a:pt x="179" y="269"/>
                  </a:lnTo>
                  <a:lnTo>
                    <a:pt x="181" y="258"/>
                  </a:lnTo>
                  <a:lnTo>
                    <a:pt x="185" y="248"/>
                  </a:lnTo>
                  <a:lnTo>
                    <a:pt x="189" y="238"/>
                  </a:lnTo>
                  <a:lnTo>
                    <a:pt x="195" y="229"/>
                  </a:lnTo>
                  <a:lnTo>
                    <a:pt x="202" y="220"/>
                  </a:lnTo>
                  <a:lnTo>
                    <a:pt x="210" y="211"/>
                  </a:lnTo>
                  <a:close/>
                  <a:moveTo>
                    <a:pt x="519" y="495"/>
                  </a:moveTo>
                  <a:lnTo>
                    <a:pt x="519" y="499"/>
                  </a:lnTo>
                  <a:lnTo>
                    <a:pt x="517" y="504"/>
                  </a:lnTo>
                  <a:lnTo>
                    <a:pt x="515" y="508"/>
                  </a:lnTo>
                  <a:lnTo>
                    <a:pt x="512" y="511"/>
                  </a:lnTo>
                  <a:lnTo>
                    <a:pt x="508" y="514"/>
                  </a:lnTo>
                  <a:lnTo>
                    <a:pt x="505" y="517"/>
                  </a:lnTo>
                  <a:lnTo>
                    <a:pt x="500" y="518"/>
                  </a:lnTo>
                  <a:lnTo>
                    <a:pt x="495" y="518"/>
                  </a:lnTo>
                  <a:lnTo>
                    <a:pt x="89" y="518"/>
                  </a:lnTo>
                  <a:lnTo>
                    <a:pt x="84" y="518"/>
                  </a:lnTo>
                  <a:lnTo>
                    <a:pt x="79" y="517"/>
                  </a:lnTo>
                  <a:lnTo>
                    <a:pt x="76" y="514"/>
                  </a:lnTo>
                  <a:lnTo>
                    <a:pt x="73" y="511"/>
                  </a:lnTo>
                  <a:lnTo>
                    <a:pt x="70" y="508"/>
                  </a:lnTo>
                  <a:lnTo>
                    <a:pt x="67" y="504"/>
                  </a:lnTo>
                  <a:lnTo>
                    <a:pt x="66" y="499"/>
                  </a:lnTo>
                  <a:lnTo>
                    <a:pt x="65" y="495"/>
                  </a:lnTo>
                  <a:lnTo>
                    <a:pt x="65" y="248"/>
                  </a:lnTo>
                  <a:lnTo>
                    <a:pt x="119" y="248"/>
                  </a:lnTo>
                  <a:lnTo>
                    <a:pt x="116" y="261"/>
                  </a:lnTo>
                  <a:lnTo>
                    <a:pt x="114" y="273"/>
                  </a:lnTo>
                  <a:lnTo>
                    <a:pt x="112" y="285"/>
                  </a:lnTo>
                  <a:lnTo>
                    <a:pt x="112" y="298"/>
                  </a:lnTo>
                  <a:lnTo>
                    <a:pt x="113" y="316"/>
                  </a:lnTo>
                  <a:lnTo>
                    <a:pt x="115" y="333"/>
                  </a:lnTo>
                  <a:lnTo>
                    <a:pt x="119" y="350"/>
                  </a:lnTo>
                  <a:lnTo>
                    <a:pt x="125" y="365"/>
                  </a:lnTo>
                  <a:lnTo>
                    <a:pt x="132" y="380"/>
                  </a:lnTo>
                  <a:lnTo>
                    <a:pt x="142" y="396"/>
                  </a:lnTo>
                  <a:lnTo>
                    <a:pt x="153" y="410"/>
                  </a:lnTo>
                  <a:lnTo>
                    <a:pt x="165" y="423"/>
                  </a:lnTo>
                  <a:lnTo>
                    <a:pt x="179" y="434"/>
                  </a:lnTo>
                  <a:lnTo>
                    <a:pt x="193" y="445"/>
                  </a:lnTo>
                  <a:lnTo>
                    <a:pt x="208" y="454"/>
                  </a:lnTo>
                  <a:lnTo>
                    <a:pt x="224" y="461"/>
                  </a:lnTo>
                  <a:lnTo>
                    <a:pt x="240" y="467"/>
                  </a:lnTo>
                  <a:lnTo>
                    <a:pt x="257" y="471"/>
                  </a:lnTo>
                  <a:lnTo>
                    <a:pt x="275" y="473"/>
                  </a:lnTo>
                  <a:lnTo>
                    <a:pt x="293" y="474"/>
                  </a:lnTo>
                  <a:lnTo>
                    <a:pt x="305" y="473"/>
                  </a:lnTo>
                  <a:lnTo>
                    <a:pt x="318" y="472"/>
                  </a:lnTo>
                  <a:lnTo>
                    <a:pt x="329" y="471"/>
                  </a:lnTo>
                  <a:lnTo>
                    <a:pt x="341" y="468"/>
                  </a:lnTo>
                  <a:lnTo>
                    <a:pt x="353" y="465"/>
                  </a:lnTo>
                  <a:lnTo>
                    <a:pt x="363" y="460"/>
                  </a:lnTo>
                  <a:lnTo>
                    <a:pt x="374" y="456"/>
                  </a:lnTo>
                  <a:lnTo>
                    <a:pt x="385" y="451"/>
                  </a:lnTo>
                  <a:lnTo>
                    <a:pt x="395" y="444"/>
                  </a:lnTo>
                  <a:lnTo>
                    <a:pt x="404" y="438"/>
                  </a:lnTo>
                  <a:lnTo>
                    <a:pt x="413" y="430"/>
                  </a:lnTo>
                  <a:lnTo>
                    <a:pt x="422" y="423"/>
                  </a:lnTo>
                  <a:lnTo>
                    <a:pt x="430" y="414"/>
                  </a:lnTo>
                  <a:lnTo>
                    <a:pt x="438" y="405"/>
                  </a:lnTo>
                  <a:lnTo>
                    <a:pt x="444" y="397"/>
                  </a:lnTo>
                  <a:lnTo>
                    <a:pt x="451" y="386"/>
                  </a:lnTo>
                  <a:lnTo>
                    <a:pt x="456" y="376"/>
                  </a:lnTo>
                  <a:lnTo>
                    <a:pt x="462" y="365"/>
                  </a:lnTo>
                  <a:lnTo>
                    <a:pt x="466" y="355"/>
                  </a:lnTo>
                  <a:lnTo>
                    <a:pt x="469" y="344"/>
                  </a:lnTo>
                  <a:lnTo>
                    <a:pt x="471" y="333"/>
                  </a:lnTo>
                  <a:lnTo>
                    <a:pt x="473" y="321"/>
                  </a:lnTo>
                  <a:lnTo>
                    <a:pt x="475" y="310"/>
                  </a:lnTo>
                  <a:lnTo>
                    <a:pt x="475" y="298"/>
                  </a:lnTo>
                  <a:lnTo>
                    <a:pt x="475" y="285"/>
                  </a:lnTo>
                  <a:lnTo>
                    <a:pt x="473" y="273"/>
                  </a:lnTo>
                  <a:lnTo>
                    <a:pt x="471" y="261"/>
                  </a:lnTo>
                  <a:lnTo>
                    <a:pt x="467" y="248"/>
                  </a:lnTo>
                  <a:lnTo>
                    <a:pt x="519" y="248"/>
                  </a:lnTo>
                  <a:lnTo>
                    <a:pt x="519" y="495"/>
                  </a:lnTo>
                  <a:close/>
                  <a:moveTo>
                    <a:pt x="519" y="155"/>
                  </a:moveTo>
                  <a:lnTo>
                    <a:pt x="519" y="160"/>
                  </a:lnTo>
                  <a:lnTo>
                    <a:pt x="517" y="166"/>
                  </a:lnTo>
                  <a:lnTo>
                    <a:pt x="515" y="170"/>
                  </a:lnTo>
                  <a:lnTo>
                    <a:pt x="511" y="173"/>
                  </a:lnTo>
                  <a:lnTo>
                    <a:pt x="507" y="176"/>
                  </a:lnTo>
                  <a:lnTo>
                    <a:pt x="503" y="180"/>
                  </a:lnTo>
                  <a:lnTo>
                    <a:pt x="498" y="181"/>
                  </a:lnTo>
                  <a:lnTo>
                    <a:pt x="493" y="181"/>
                  </a:lnTo>
                  <a:lnTo>
                    <a:pt x="426" y="181"/>
                  </a:lnTo>
                  <a:lnTo>
                    <a:pt x="421" y="181"/>
                  </a:lnTo>
                  <a:lnTo>
                    <a:pt x="416" y="180"/>
                  </a:lnTo>
                  <a:lnTo>
                    <a:pt x="412" y="176"/>
                  </a:lnTo>
                  <a:lnTo>
                    <a:pt x="408" y="173"/>
                  </a:lnTo>
                  <a:lnTo>
                    <a:pt x="404" y="170"/>
                  </a:lnTo>
                  <a:lnTo>
                    <a:pt x="402" y="166"/>
                  </a:lnTo>
                  <a:lnTo>
                    <a:pt x="401" y="160"/>
                  </a:lnTo>
                  <a:lnTo>
                    <a:pt x="400" y="155"/>
                  </a:lnTo>
                  <a:lnTo>
                    <a:pt x="400" y="92"/>
                  </a:lnTo>
                  <a:lnTo>
                    <a:pt x="401" y="87"/>
                  </a:lnTo>
                  <a:lnTo>
                    <a:pt x="402" y="82"/>
                  </a:lnTo>
                  <a:lnTo>
                    <a:pt x="404" y="78"/>
                  </a:lnTo>
                  <a:lnTo>
                    <a:pt x="408" y="74"/>
                  </a:lnTo>
                  <a:lnTo>
                    <a:pt x="412" y="71"/>
                  </a:lnTo>
                  <a:lnTo>
                    <a:pt x="416" y="67"/>
                  </a:lnTo>
                  <a:lnTo>
                    <a:pt x="421" y="66"/>
                  </a:lnTo>
                  <a:lnTo>
                    <a:pt x="426" y="66"/>
                  </a:lnTo>
                  <a:lnTo>
                    <a:pt x="493" y="66"/>
                  </a:lnTo>
                  <a:lnTo>
                    <a:pt x="498" y="66"/>
                  </a:lnTo>
                  <a:lnTo>
                    <a:pt x="503" y="67"/>
                  </a:lnTo>
                  <a:lnTo>
                    <a:pt x="507" y="71"/>
                  </a:lnTo>
                  <a:lnTo>
                    <a:pt x="511" y="74"/>
                  </a:lnTo>
                  <a:lnTo>
                    <a:pt x="515" y="78"/>
                  </a:lnTo>
                  <a:lnTo>
                    <a:pt x="517" y="82"/>
                  </a:lnTo>
                  <a:lnTo>
                    <a:pt x="519" y="87"/>
                  </a:lnTo>
                  <a:lnTo>
                    <a:pt x="519" y="92"/>
                  </a:lnTo>
                  <a:lnTo>
                    <a:pt x="519" y="155"/>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 name="Freeform 9">
              <a:extLst>
                <a:ext uri="{FF2B5EF4-FFF2-40B4-BE49-F238E27FC236}">
                  <a16:creationId xmlns:a16="http://schemas.microsoft.com/office/drawing/2014/main" id="{C936F466-29E3-B048-AF61-FB0C2DB5F1D9}"/>
                </a:ext>
              </a:extLst>
            </p:cNvPr>
            <p:cNvSpPr>
              <a:spLocks noEditPoints="1"/>
            </p:cNvSpPr>
            <p:nvPr/>
          </p:nvSpPr>
          <p:spPr bwMode="auto">
            <a:xfrm>
              <a:off x="2600326" y="4985545"/>
              <a:ext cx="774700" cy="463550"/>
            </a:xfrm>
            <a:custGeom>
              <a:avLst/>
              <a:gdLst>
                <a:gd name="T0" fmla="*/ 717 w 731"/>
                <a:gd name="T1" fmla="*/ 14 h 438"/>
                <a:gd name="T2" fmla="*/ 710 w 731"/>
                <a:gd name="T3" fmla="*/ 8 h 438"/>
                <a:gd name="T4" fmla="*/ 701 w 731"/>
                <a:gd name="T5" fmla="*/ 3 h 438"/>
                <a:gd name="T6" fmla="*/ 692 w 731"/>
                <a:gd name="T7" fmla="*/ 1 h 438"/>
                <a:gd name="T8" fmla="*/ 683 w 731"/>
                <a:gd name="T9" fmla="*/ 0 h 438"/>
                <a:gd name="T10" fmla="*/ 50 w 731"/>
                <a:gd name="T11" fmla="*/ 0 h 438"/>
                <a:gd name="T12" fmla="*/ 40 w 731"/>
                <a:gd name="T13" fmla="*/ 1 h 438"/>
                <a:gd name="T14" fmla="*/ 30 w 731"/>
                <a:gd name="T15" fmla="*/ 3 h 438"/>
                <a:gd name="T16" fmla="*/ 23 w 731"/>
                <a:gd name="T17" fmla="*/ 8 h 438"/>
                <a:gd name="T18" fmla="*/ 15 w 731"/>
                <a:gd name="T19" fmla="*/ 14 h 438"/>
                <a:gd name="T20" fmla="*/ 9 w 731"/>
                <a:gd name="T21" fmla="*/ 22 h 438"/>
                <a:gd name="T22" fmla="*/ 4 w 731"/>
                <a:gd name="T23" fmla="*/ 30 h 438"/>
                <a:gd name="T24" fmla="*/ 1 w 731"/>
                <a:gd name="T25" fmla="*/ 39 h 438"/>
                <a:gd name="T26" fmla="*/ 0 w 731"/>
                <a:gd name="T27" fmla="*/ 49 h 438"/>
                <a:gd name="T28" fmla="*/ 0 w 731"/>
                <a:gd name="T29" fmla="*/ 390 h 438"/>
                <a:gd name="T30" fmla="*/ 1 w 731"/>
                <a:gd name="T31" fmla="*/ 400 h 438"/>
                <a:gd name="T32" fmla="*/ 4 w 731"/>
                <a:gd name="T33" fmla="*/ 408 h 438"/>
                <a:gd name="T34" fmla="*/ 9 w 731"/>
                <a:gd name="T35" fmla="*/ 417 h 438"/>
                <a:gd name="T36" fmla="*/ 15 w 731"/>
                <a:gd name="T37" fmla="*/ 423 h 438"/>
                <a:gd name="T38" fmla="*/ 23 w 731"/>
                <a:gd name="T39" fmla="*/ 430 h 438"/>
                <a:gd name="T40" fmla="*/ 30 w 731"/>
                <a:gd name="T41" fmla="*/ 434 h 438"/>
                <a:gd name="T42" fmla="*/ 40 w 731"/>
                <a:gd name="T43" fmla="*/ 437 h 438"/>
                <a:gd name="T44" fmla="*/ 50 w 731"/>
                <a:gd name="T45" fmla="*/ 438 h 438"/>
                <a:gd name="T46" fmla="*/ 683 w 731"/>
                <a:gd name="T47" fmla="*/ 438 h 438"/>
                <a:gd name="T48" fmla="*/ 692 w 731"/>
                <a:gd name="T49" fmla="*/ 437 h 438"/>
                <a:gd name="T50" fmla="*/ 701 w 731"/>
                <a:gd name="T51" fmla="*/ 434 h 438"/>
                <a:gd name="T52" fmla="*/ 710 w 731"/>
                <a:gd name="T53" fmla="*/ 430 h 438"/>
                <a:gd name="T54" fmla="*/ 717 w 731"/>
                <a:gd name="T55" fmla="*/ 423 h 438"/>
                <a:gd name="T56" fmla="*/ 723 w 731"/>
                <a:gd name="T57" fmla="*/ 417 h 438"/>
                <a:gd name="T58" fmla="*/ 728 w 731"/>
                <a:gd name="T59" fmla="*/ 408 h 438"/>
                <a:gd name="T60" fmla="*/ 730 w 731"/>
                <a:gd name="T61" fmla="*/ 400 h 438"/>
                <a:gd name="T62" fmla="*/ 731 w 731"/>
                <a:gd name="T63" fmla="*/ 390 h 438"/>
                <a:gd name="T64" fmla="*/ 731 w 731"/>
                <a:gd name="T65" fmla="*/ 49 h 438"/>
                <a:gd name="T66" fmla="*/ 730 w 731"/>
                <a:gd name="T67" fmla="*/ 39 h 438"/>
                <a:gd name="T68" fmla="*/ 728 w 731"/>
                <a:gd name="T69" fmla="*/ 30 h 438"/>
                <a:gd name="T70" fmla="*/ 723 w 731"/>
                <a:gd name="T71" fmla="*/ 22 h 438"/>
                <a:gd name="T72" fmla="*/ 717 w 731"/>
                <a:gd name="T73" fmla="*/ 14 h 438"/>
                <a:gd name="T74" fmla="*/ 683 w 731"/>
                <a:gd name="T75" fmla="*/ 390 h 438"/>
                <a:gd name="T76" fmla="*/ 50 w 731"/>
                <a:gd name="T77" fmla="*/ 390 h 438"/>
                <a:gd name="T78" fmla="*/ 50 w 731"/>
                <a:gd name="T79" fmla="*/ 49 h 438"/>
                <a:gd name="T80" fmla="*/ 683 w 731"/>
                <a:gd name="T81" fmla="*/ 49 h 438"/>
                <a:gd name="T82" fmla="*/ 683 w 731"/>
                <a:gd name="T83" fmla="*/ 39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1" h="438">
                  <a:moveTo>
                    <a:pt x="717" y="14"/>
                  </a:moveTo>
                  <a:lnTo>
                    <a:pt x="710" y="8"/>
                  </a:lnTo>
                  <a:lnTo>
                    <a:pt x="701" y="3"/>
                  </a:lnTo>
                  <a:lnTo>
                    <a:pt x="692" y="1"/>
                  </a:lnTo>
                  <a:lnTo>
                    <a:pt x="683" y="0"/>
                  </a:lnTo>
                  <a:lnTo>
                    <a:pt x="50" y="0"/>
                  </a:lnTo>
                  <a:lnTo>
                    <a:pt x="40" y="1"/>
                  </a:lnTo>
                  <a:lnTo>
                    <a:pt x="30" y="3"/>
                  </a:lnTo>
                  <a:lnTo>
                    <a:pt x="23" y="8"/>
                  </a:lnTo>
                  <a:lnTo>
                    <a:pt x="15" y="14"/>
                  </a:lnTo>
                  <a:lnTo>
                    <a:pt x="9" y="22"/>
                  </a:lnTo>
                  <a:lnTo>
                    <a:pt x="4" y="30"/>
                  </a:lnTo>
                  <a:lnTo>
                    <a:pt x="1" y="39"/>
                  </a:lnTo>
                  <a:lnTo>
                    <a:pt x="0" y="49"/>
                  </a:lnTo>
                  <a:lnTo>
                    <a:pt x="0" y="390"/>
                  </a:lnTo>
                  <a:lnTo>
                    <a:pt x="1" y="400"/>
                  </a:lnTo>
                  <a:lnTo>
                    <a:pt x="4" y="408"/>
                  </a:lnTo>
                  <a:lnTo>
                    <a:pt x="9" y="417"/>
                  </a:lnTo>
                  <a:lnTo>
                    <a:pt x="15" y="423"/>
                  </a:lnTo>
                  <a:lnTo>
                    <a:pt x="23" y="430"/>
                  </a:lnTo>
                  <a:lnTo>
                    <a:pt x="30" y="434"/>
                  </a:lnTo>
                  <a:lnTo>
                    <a:pt x="40" y="437"/>
                  </a:lnTo>
                  <a:lnTo>
                    <a:pt x="50" y="438"/>
                  </a:lnTo>
                  <a:lnTo>
                    <a:pt x="683" y="438"/>
                  </a:lnTo>
                  <a:lnTo>
                    <a:pt x="692" y="437"/>
                  </a:lnTo>
                  <a:lnTo>
                    <a:pt x="701" y="434"/>
                  </a:lnTo>
                  <a:lnTo>
                    <a:pt x="710" y="430"/>
                  </a:lnTo>
                  <a:lnTo>
                    <a:pt x="717" y="423"/>
                  </a:lnTo>
                  <a:lnTo>
                    <a:pt x="723" y="417"/>
                  </a:lnTo>
                  <a:lnTo>
                    <a:pt x="728" y="408"/>
                  </a:lnTo>
                  <a:lnTo>
                    <a:pt x="730" y="400"/>
                  </a:lnTo>
                  <a:lnTo>
                    <a:pt x="731" y="390"/>
                  </a:lnTo>
                  <a:lnTo>
                    <a:pt x="731" y="49"/>
                  </a:lnTo>
                  <a:lnTo>
                    <a:pt x="730" y="39"/>
                  </a:lnTo>
                  <a:lnTo>
                    <a:pt x="728" y="30"/>
                  </a:lnTo>
                  <a:lnTo>
                    <a:pt x="723" y="22"/>
                  </a:lnTo>
                  <a:lnTo>
                    <a:pt x="717" y="14"/>
                  </a:lnTo>
                  <a:close/>
                  <a:moveTo>
                    <a:pt x="683" y="390"/>
                  </a:moveTo>
                  <a:lnTo>
                    <a:pt x="50" y="390"/>
                  </a:lnTo>
                  <a:lnTo>
                    <a:pt x="50" y="49"/>
                  </a:lnTo>
                  <a:lnTo>
                    <a:pt x="683" y="49"/>
                  </a:lnTo>
                  <a:lnTo>
                    <a:pt x="683" y="39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 name="Freeform 10">
              <a:extLst>
                <a:ext uri="{FF2B5EF4-FFF2-40B4-BE49-F238E27FC236}">
                  <a16:creationId xmlns:a16="http://schemas.microsoft.com/office/drawing/2014/main" id="{409BDD29-DCFB-4B4A-85DD-E14B9129C9D4}"/>
                </a:ext>
              </a:extLst>
            </p:cNvPr>
            <p:cNvSpPr>
              <a:spLocks/>
            </p:cNvSpPr>
            <p:nvPr/>
          </p:nvSpPr>
          <p:spPr bwMode="auto">
            <a:xfrm>
              <a:off x="2705100" y="5296694"/>
              <a:ext cx="50800" cy="50800"/>
            </a:xfrm>
            <a:custGeom>
              <a:avLst/>
              <a:gdLst>
                <a:gd name="T0" fmla="*/ 6 w 49"/>
                <a:gd name="T1" fmla="*/ 48 h 48"/>
                <a:gd name="T2" fmla="*/ 42 w 49"/>
                <a:gd name="T3" fmla="*/ 48 h 48"/>
                <a:gd name="T4" fmla="*/ 46 w 49"/>
                <a:gd name="T5" fmla="*/ 48 h 48"/>
                <a:gd name="T6" fmla="*/ 47 w 49"/>
                <a:gd name="T7" fmla="*/ 47 h 48"/>
                <a:gd name="T8" fmla="*/ 48 w 49"/>
                <a:gd name="T9" fmla="*/ 45 h 48"/>
                <a:gd name="T10" fmla="*/ 49 w 49"/>
                <a:gd name="T11" fmla="*/ 43 h 48"/>
                <a:gd name="T12" fmla="*/ 49 w 49"/>
                <a:gd name="T13" fmla="*/ 6 h 48"/>
                <a:gd name="T14" fmla="*/ 48 w 49"/>
                <a:gd name="T15" fmla="*/ 4 h 48"/>
                <a:gd name="T16" fmla="*/ 47 w 49"/>
                <a:gd name="T17" fmla="*/ 2 h 48"/>
                <a:gd name="T18" fmla="*/ 46 w 49"/>
                <a:gd name="T19" fmla="*/ 1 h 48"/>
                <a:gd name="T20" fmla="*/ 42 w 49"/>
                <a:gd name="T21" fmla="*/ 0 h 48"/>
                <a:gd name="T22" fmla="*/ 6 w 49"/>
                <a:gd name="T23" fmla="*/ 0 h 48"/>
                <a:gd name="T24" fmla="*/ 4 w 49"/>
                <a:gd name="T25" fmla="*/ 1 h 48"/>
                <a:gd name="T26" fmla="*/ 1 w 49"/>
                <a:gd name="T27" fmla="*/ 2 h 48"/>
                <a:gd name="T28" fmla="*/ 0 w 49"/>
                <a:gd name="T29" fmla="*/ 4 h 48"/>
                <a:gd name="T30" fmla="*/ 0 w 49"/>
                <a:gd name="T31" fmla="*/ 6 h 48"/>
                <a:gd name="T32" fmla="*/ 0 w 49"/>
                <a:gd name="T33" fmla="*/ 43 h 48"/>
                <a:gd name="T34" fmla="*/ 0 w 49"/>
                <a:gd name="T35" fmla="*/ 45 h 48"/>
                <a:gd name="T36" fmla="*/ 1 w 49"/>
                <a:gd name="T37" fmla="*/ 47 h 48"/>
                <a:gd name="T38" fmla="*/ 4 w 49"/>
                <a:gd name="T39" fmla="*/ 48 h 48"/>
                <a:gd name="T40" fmla="*/ 6 w 49"/>
                <a:gd name="T4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8">
                  <a:moveTo>
                    <a:pt x="6" y="48"/>
                  </a:moveTo>
                  <a:lnTo>
                    <a:pt x="42" y="48"/>
                  </a:lnTo>
                  <a:lnTo>
                    <a:pt x="46" y="48"/>
                  </a:lnTo>
                  <a:lnTo>
                    <a:pt x="47" y="47"/>
                  </a:lnTo>
                  <a:lnTo>
                    <a:pt x="48" y="45"/>
                  </a:lnTo>
                  <a:lnTo>
                    <a:pt x="49" y="43"/>
                  </a:lnTo>
                  <a:lnTo>
                    <a:pt x="49" y="6"/>
                  </a:lnTo>
                  <a:lnTo>
                    <a:pt x="48" y="4"/>
                  </a:lnTo>
                  <a:lnTo>
                    <a:pt x="47" y="2"/>
                  </a:lnTo>
                  <a:lnTo>
                    <a:pt x="46" y="1"/>
                  </a:lnTo>
                  <a:lnTo>
                    <a:pt x="42" y="0"/>
                  </a:lnTo>
                  <a:lnTo>
                    <a:pt x="6" y="0"/>
                  </a:lnTo>
                  <a:lnTo>
                    <a:pt x="4" y="1"/>
                  </a:lnTo>
                  <a:lnTo>
                    <a:pt x="1" y="2"/>
                  </a:lnTo>
                  <a:lnTo>
                    <a:pt x="0" y="4"/>
                  </a:lnTo>
                  <a:lnTo>
                    <a:pt x="0" y="6"/>
                  </a:lnTo>
                  <a:lnTo>
                    <a:pt x="0" y="43"/>
                  </a:lnTo>
                  <a:lnTo>
                    <a:pt x="0" y="45"/>
                  </a:lnTo>
                  <a:lnTo>
                    <a:pt x="1" y="47"/>
                  </a:lnTo>
                  <a:lnTo>
                    <a:pt x="4" y="48"/>
                  </a:lnTo>
                  <a:lnTo>
                    <a:pt x="6" y="48"/>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 name="Freeform 11">
              <a:extLst>
                <a:ext uri="{FF2B5EF4-FFF2-40B4-BE49-F238E27FC236}">
                  <a16:creationId xmlns:a16="http://schemas.microsoft.com/office/drawing/2014/main" id="{DFC909DC-5DF0-604B-8308-2AC346341340}"/>
                </a:ext>
              </a:extLst>
            </p:cNvPr>
            <p:cNvSpPr>
              <a:spLocks/>
            </p:cNvSpPr>
            <p:nvPr/>
          </p:nvSpPr>
          <p:spPr bwMode="auto">
            <a:xfrm>
              <a:off x="2705100" y="5191920"/>
              <a:ext cx="101600" cy="50800"/>
            </a:xfrm>
            <a:custGeom>
              <a:avLst/>
              <a:gdLst>
                <a:gd name="T0" fmla="*/ 6 w 97"/>
                <a:gd name="T1" fmla="*/ 49 h 49"/>
                <a:gd name="T2" fmla="*/ 91 w 97"/>
                <a:gd name="T3" fmla="*/ 49 h 49"/>
                <a:gd name="T4" fmla="*/ 94 w 97"/>
                <a:gd name="T5" fmla="*/ 49 h 49"/>
                <a:gd name="T6" fmla="*/ 95 w 97"/>
                <a:gd name="T7" fmla="*/ 48 h 49"/>
                <a:gd name="T8" fmla="*/ 97 w 97"/>
                <a:gd name="T9" fmla="*/ 46 h 49"/>
                <a:gd name="T10" fmla="*/ 97 w 97"/>
                <a:gd name="T11" fmla="*/ 44 h 49"/>
                <a:gd name="T12" fmla="*/ 97 w 97"/>
                <a:gd name="T13" fmla="*/ 7 h 49"/>
                <a:gd name="T14" fmla="*/ 97 w 97"/>
                <a:gd name="T15" fmla="*/ 4 h 49"/>
                <a:gd name="T16" fmla="*/ 95 w 97"/>
                <a:gd name="T17" fmla="*/ 3 h 49"/>
                <a:gd name="T18" fmla="*/ 94 w 97"/>
                <a:gd name="T19" fmla="*/ 1 h 49"/>
                <a:gd name="T20" fmla="*/ 91 w 97"/>
                <a:gd name="T21" fmla="*/ 0 h 49"/>
                <a:gd name="T22" fmla="*/ 6 w 97"/>
                <a:gd name="T23" fmla="*/ 0 h 49"/>
                <a:gd name="T24" fmla="*/ 4 w 97"/>
                <a:gd name="T25" fmla="*/ 1 h 49"/>
                <a:gd name="T26" fmla="*/ 1 w 97"/>
                <a:gd name="T27" fmla="*/ 3 h 49"/>
                <a:gd name="T28" fmla="*/ 0 w 97"/>
                <a:gd name="T29" fmla="*/ 4 h 49"/>
                <a:gd name="T30" fmla="*/ 0 w 97"/>
                <a:gd name="T31" fmla="*/ 7 h 49"/>
                <a:gd name="T32" fmla="*/ 0 w 97"/>
                <a:gd name="T33" fmla="*/ 44 h 49"/>
                <a:gd name="T34" fmla="*/ 0 w 97"/>
                <a:gd name="T35" fmla="*/ 46 h 49"/>
                <a:gd name="T36" fmla="*/ 1 w 97"/>
                <a:gd name="T37" fmla="*/ 48 h 49"/>
                <a:gd name="T38" fmla="*/ 4 w 97"/>
                <a:gd name="T39" fmla="*/ 49 h 49"/>
                <a:gd name="T40" fmla="*/ 6 w 97"/>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49">
                  <a:moveTo>
                    <a:pt x="6" y="49"/>
                  </a:moveTo>
                  <a:lnTo>
                    <a:pt x="91" y="49"/>
                  </a:lnTo>
                  <a:lnTo>
                    <a:pt x="94" y="49"/>
                  </a:lnTo>
                  <a:lnTo>
                    <a:pt x="95" y="48"/>
                  </a:lnTo>
                  <a:lnTo>
                    <a:pt x="97" y="46"/>
                  </a:lnTo>
                  <a:lnTo>
                    <a:pt x="97" y="44"/>
                  </a:lnTo>
                  <a:lnTo>
                    <a:pt x="97" y="7"/>
                  </a:lnTo>
                  <a:lnTo>
                    <a:pt x="97" y="4"/>
                  </a:lnTo>
                  <a:lnTo>
                    <a:pt x="95" y="3"/>
                  </a:lnTo>
                  <a:lnTo>
                    <a:pt x="94" y="1"/>
                  </a:lnTo>
                  <a:lnTo>
                    <a:pt x="91" y="0"/>
                  </a:lnTo>
                  <a:lnTo>
                    <a:pt x="6" y="0"/>
                  </a:lnTo>
                  <a:lnTo>
                    <a:pt x="4" y="1"/>
                  </a:lnTo>
                  <a:lnTo>
                    <a:pt x="1" y="3"/>
                  </a:lnTo>
                  <a:lnTo>
                    <a:pt x="0" y="4"/>
                  </a:lnTo>
                  <a:lnTo>
                    <a:pt x="0" y="7"/>
                  </a:lnTo>
                  <a:lnTo>
                    <a:pt x="0" y="44"/>
                  </a:lnTo>
                  <a:lnTo>
                    <a:pt x="0" y="46"/>
                  </a:lnTo>
                  <a:lnTo>
                    <a:pt x="1" y="48"/>
                  </a:lnTo>
                  <a:lnTo>
                    <a:pt x="4" y="49"/>
                  </a:lnTo>
                  <a:lnTo>
                    <a:pt x="6" y="4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 name="Freeform 12">
              <a:extLst>
                <a:ext uri="{FF2B5EF4-FFF2-40B4-BE49-F238E27FC236}">
                  <a16:creationId xmlns:a16="http://schemas.microsoft.com/office/drawing/2014/main" id="{817CF3C0-3AA8-A84B-91F3-E655B9F776D6}"/>
                </a:ext>
              </a:extLst>
            </p:cNvPr>
            <p:cNvSpPr>
              <a:spLocks/>
            </p:cNvSpPr>
            <p:nvPr/>
          </p:nvSpPr>
          <p:spPr bwMode="auto">
            <a:xfrm>
              <a:off x="2705100" y="5090320"/>
              <a:ext cx="50800" cy="50800"/>
            </a:xfrm>
            <a:custGeom>
              <a:avLst/>
              <a:gdLst>
                <a:gd name="T0" fmla="*/ 6 w 49"/>
                <a:gd name="T1" fmla="*/ 49 h 49"/>
                <a:gd name="T2" fmla="*/ 42 w 49"/>
                <a:gd name="T3" fmla="*/ 49 h 49"/>
                <a:gd name="T4" fmla="*/ 46 w 49"/>
                <a:gd name="T5" fmla="*/ 49 h 49"/>
                <a:gd name="T6" fmla="*/ 47 w 49"/>
                <a:gd name="T7" fmla="*/ 48 h 49"/>
                <a:gd name="T8" fmla="*/ 48 w 49"/>
                <a:gd name="T9" fmla="*/ 46 h 49"/>
                <a:gd name="T10" fmla="*/ 49 w 49"/>
                <a:gd name="T11" fmla="*/ 42 h 49"/>
                <a:gd name="T12" fmla="*/ 49 w 49"/>
                <a:gd name="T13" fmla="*/ 7 h 49"/>
                <a:gd name="T14" fmla="*/ 48 w 49"/>
                <a:gd name="T15" fmla="*/ 3 h 49"/>
                <a:gd name="T16" fmla="*/ 47 w 49"/>
                <a:gd name="T17" fmla="*/ 1 h 49"/>
                <a:gd name="T18" fmla="*/ 46 w 49"/>
                <a:gd name="T19" fmla="*/ 0 h 49"/>
                <a:gd name="T20" fmla="*/ 42 w 49"/>
                <a:gd name="T21" fmla="*/ 0 h 49"/>
                <a:gd name="T22" fmla="*/ 6 w 49"/>
                <a:gd name="T23" fmla="*/ 0 h 49"/>
                <a:gd name="T24" fmla="*/ 4 w 49"/>
                <a:gd name="T25" fmla="*/ 0 h 49"/>
                <a:gd name="T26" fmla="*/ 1 w 49"/>
                <a:gd name="T27" fmla="*/ 1 h 49"/>
                <a:gd name="T28" fmla="*/ 0 w 49"/>
                <a:gd name="T29" fmla="*/ 3 h 49"/>
                <a:gd name="T30" fmla="*/ 0 w 49"/>
                <a:gd name="T31" fmla="*/ 7 h 49"/>
                <a:gd name="T32" fmla="*/ 0 w 49"/>
                <a:gd name="T33" fmla="*/ 42 h 49"/>
                <a:gd name="T34" fmla="*/ 0 w 49"/>
                <a:gd name="T35" fmla="*/ 46 h 49"/>
                <a:gd name="T36" fmla="*/ 1 w 49"/>
                <a:gd name="T37" fmla="*/ 48 h 49"/>
                <a:gd name="T38" fmla="*/ 4 w 49"/>
                <a:gd name="T39" fmla="*/ 49 h 49"/>
                <a:gd name="T40" fmla="*/ 6 w 49"/>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6" y="49"/>
                  </a:moveTo>
                  <a:lnTo>
                    <a:pt x="42" y="49"/>
                  </a:lnTo>
                  <a:lnTo>
                    <a:pt x="46" y="49"/>
                  </a:lnTo>
                  <a:lnTo>
                    <a:pt x="47" y="48"/>
                  </a:lnTo>
                  <a:lnTo>
                    <a:pt x="48" y="46"/>
                  </a:lnTo>
                  <a:lnTo>
                    <a:pt x="49" y="42"/>
                  </a:lnTo>
                  <a:lnTo>
                    <a:pt x="49" y="7"/>
                  </a:lnTo>
                  <a:lnTo>
                    <a:pt x="48" y="3"/>
                  </a:lnTo>
                  <a:lnTo>
                    <a:pt x="47" y="1"/>
                  </a:lnTo>
                  <a:lnTo>
                    <a:pt x="46" y="0"/>
                  </a:lnTo>
                  <a:lnTo>
                    <a:pt x="42" y="0"/>
                  </a:lnTo>
                  <a:lnTo>
                    <a:pt x="6" y="0"/>
                  </a:lnTo>
                  <a:lnTo>
                    <a:pt x="4" y="0"/>
                  </a:lnTo>
                  <a:lnTo>
                    <a:pt x="1" y="1"/>
                  </a:lnTo>
                  <a:lnTo>
                    <a:pt x="0" y="3"/>
                  </a:lnTo>
                  <a:lnTo>
                    <a:pt x="0" y="7"/>
                  </a:lnTo>
                  <a:lnTo>
                    <a:pt x="0" y="42"/>
                  </a:lnTo>
                  <a:lnTo>
                    <a:pt x="0" y="46"/>
                  </a:lnTo>
                  <a:lnTo>
                    <a:pt x="1" y="48"/>
                  </a:lnTo>
                  <a:lnTo>
                    <a:pt x="4" y="49"/>
                  </a:lnTo>
                  <a:lnTo>
                    <a:pt x="6" y="4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 name="Freeform 13">
              <a:extLst>
                <a:ext uri="{FF2B5EF4-FFF2-40B4-BE49-F238E27FC236}">
                  <a16:creationId xmlns:a16="http://schemas.microsoft.com/office/drawing/2014/main" id="{15713D46-C92C-7742-B62C-EDE71B1B8E34}"/>
                </a:ext>
              </a:extLst>
            </p:cNvPr>
            <p:cNvSpPr>
              <a:spLocks/>
            </p:cNvSpPr>
            <p:nvPr/>
          </p:nvSpPr>
          <p:spPr bwMode="auto">
            <a:xfrm>
              <a:off x="2806701" y="5296694"/>
              <a:ext cx="361950" cy="50800"/>
            </a:xfrm>
            <a:custGeom>
              <a:avLst/>
              <a:gdLst>
                <a:gd name="T0" fmla="*/ 335 w 342"/>
                <a:gd name="T1" fmla="*/ 0 h 48"/>
                <a:gd name="T2" fmla="*/ 7 w 342"/>
                <a:gd name="T3" fmla="*/ 0 h 48"/>
                <a:gd name="T4" fmla="*/ 4 w 342"/>
                <a:gd name="T5" fmla="*/ 1 h 48"/>
                <a:gd name="T6" fmla="*/ 2 w 342"/>
                <a:gd name="T7" fmla="*/ 2 h 48"/>
                <a:gd name="T8" fmla="*/ 0 w 342"/>
                <a:gd name="T9" fmla="*/ 4 h 48"/>
                <a:gd name="T10" fmla="*/ 0 w 342"/>
                <a:gd name="T11" fmla="*/ 6 h 48"/>
                <a:gd name="T12" fmla="*/ 0 w 342"/>
                <a:gd name="T13" fmla="*/ 43 h 48"/>
                <a:gd name="T14" fmla="*/ 0 w 342"/>
                <a:gd name="T15" fmla="*/ 45 h 48"/>
                <a:gd name="T16" fmla="*/ 2 w 342"/>
                <a:gd name="T17" fmla="*/ 47 h 48"/>
                <a:gd name="T18" fmla="*/ 4 w 342"/>
                <a:gd name="T19" fmla="*/ 48 h 48"/>
                <a:gd name="T20" fmla="*/ 7 w 342"/>
                <a:gd name="T21" fmla="*/ 48 h 48"/>
                <a:gd name="T22" fmla="*/ 335 w 342"/>
                <a:gd name="T23" fmla="*/ 48 h 48"/>
                <a:gd name="T24" fmla="*/ 337 w 342"/>
                <a:gd name="T25" fmla="*/ 48 h 48"/>
                <a:gd name="T26" fmla="*/ 340 w 342"/>
                <a:gd name="T27" fmla="*/ 47 h 48"/>
                <a:gd name="T28" fmla="*/ 341 w 342"/>
                <a:gd name="T29" fmla="*/ 45 h 48"/>
                <a:gd name="T30" fmla="*/ 342 w 342"/>
                <a:gd name="T31" fmla="*/ 43 h 48"/>
                <a:gd name="T32" fmla="*/ 342 w 342"/>
                <a:gd name="T33" fmla="*/ 6 h 48"/>
                <a:gd name="T34" fmla="*/ 341 w 342"/>
                <a:gd name="T35" fmla="*/ 4 h 48"/>
                <a:gd name="T36" fmla="*/ 340 w 342"/>
                <a:gd name="T37" fmla="*/ 2 h 48"/>
                <a:gd name="T38" fmla="*/ 337 w 342"/>
                <a:gd name="T39" fmla="*/ 1 h 48"/>
                <a:gd name="T40" fmla="*/ 335 w 342"/>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2" h="48">
                  <a:moveTo>
                    <a:pt x="335" y="0"/>
                  </a:moveTo>
                  <a:lnTo>
                    <a:pt x="7" y="0"/>
                  </a:lnTo>
                  <a:lnTo>
                    <a:pt x="4" y="1"/>
                  </a:lnTo>
                  <a:lnTo>
                    <a:pt x="2" y="2"/>
                  </a:lnTo>
                  <a:lnTo>
                    <a:pt x="0" y="4"/>
                  </a:lnTo>
                  <a:lnTo>
                    <a:pt x="0" y="6"/>
                  </a:lnTo>
                  <a:lnTo>
                    <a:pt x="0" y="43"/>
                  </a:lnTo>
                  <a:lnTo>
                    <a:pt x="0" y="45"/>
                  </a:lnTo>
                  <a:lnTo>
                    <a:pt x="2" y="47"/>
                  </a:lnTo>
                  <a:lnTo>
                    <a:pt x="4" y="48"/>
                  </a:lnTo>
                  <a:lnTo>
                    <a:pt x="7" y="48"/>
                  </a:lnTo>
                  <a:lnTo>
                    <a:pt x="335" y="48"/>
                  </a:lnTo>
                  <a:lnTo>
                    <a:pt x="337" y="48"/>
                  </a:lnTo>
                  <a:lnTo>
                    <a:pt x="340" y="47"/>
                  </a:lnTo>
                  <a:lnTo>
                    <a:pt x="341" y="45"/>
                  </a:lnTo>
                  <a:lnTo>
                    <a:pt x="342" y="43"/>
                  </a:lnTo>
                  <a:lnTo>
                    <a:pt x="342" y="6"/>
                  </a:lnTo>
                  <a:lnTo>
                    <a:pt x="341" y="4"/>
                  </a:lnTo>
                  <a:lnTo>
                    <a:pt x="340" y="2"/>
                  </a:lnTo>
                  <a:lnTo>
                    <a:pt x="337" y="1"/>
                  </a:lnTo>
                  <a:lnTo>
                    <a:pt x="33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 name="Freeform 14">
              <a:extLst>
                <a:ext uri="{FF2B5EF4-FFF2-40B4-BE49-F238E27FC236}">
                  <a16:creationId xmlns:a16="http://schemas.microsoft.com/office/drawing/2014/main" id="{E0AE6A78-1104-4347-BD4F-3229C7212BD4}"/>
                </a:ext>
              </a:extLst>
            </p:cNvPr>
            <p:cNvSpPr>
              <a:spLocks/>
            </p:cNvSpPr>
            <p:nvPr/>
          </p:nvSpPr>
          <p:spPr bwMode="auto">
            <a:xfrm>
              <a:off x="2857500" y="5191920"/>
              <a:ext cx="53976" cy="50800"/>
            </a:xfrm>
            <a:custGeom>
              <a:avLst/>
              <a:gdLst>
                <a:gd name="T0" fmla="*/ 0 w 49"/>
                <a:gd name="T1" fmla="*/ 44 h 49"/>
                <a:gd name="T2" fmla="*/ 0 w 49"/>
                <a:gd name="T3" fmla="*/ 46 h 49"/>
                <a:gd name="T4" fmla="*/ 1 w 49"/>
                <a:gd name="T5" fmla="*/ 48 h 49"/>
                <a:gd name="T6" fmla="*/ 3 w 49"/>
                <a:gd name="T7" fmla="*/ 49 h 49"/>
                <a:gd name="T8" fmla="*/ 7 w 49"/>
                <a:gd name="T9" fmla="*/ 49 h 49"/>
                <a:gd name="T10" fmla="*/ 42 w 49"/>
                <a:gd name="T11" fmla="*/ 49 h 49"/>
                <a:gd name="T12" fmla="*/ 45 w 49"/>
                <a:gd name="T13" fmla="*/ 49 h 49"/>
                <a:gd name="T14" fmla="*/ 48 w 49"/>
                <a:gd name="T15" fmla="*/ 48 h 49"/>
                <a:gd name="T16" fmla="*/ 49 w 49"/>
                <a:gd name="T17" fmla="*/ 46 h 49"/>
                <a:gd name="T18" fmla="*/ 49 w 49"/>
                <a:gd name="T19" fmla="*/ 44 h 49"/>
                <a:gd name="T20" fmla="*/ 49 w 49"/>
                <a:gd name="T21" fmla="*/ 7 h 49"/>
                <a:gd name="T22" fmla="*/ 49 w 49"/>
                <a:gd name="T23" fmla="*/ 4 h 49"/>
                <a:gd name="T24" fmla="*/ 48 w 49"/>
                <a:gd name="T25" fmla="*/ 3 h 49"/>
                <a:gd name="T26" fmla="*/ 45 w 49"/>
                <a:gd name="T27" fmla="*/ 1 h 49"/>
                <a:gd name="T28" fmla="*/ 42 w 49"/>
                <a:gd name="T29" fmla="*/ 0 h 49"/>
                <a:gd name="T30" fmla="*/ 7 w 49"/>
                <a:gd name="T31" fmla="*/ 0 h 49"/>
                <a:gd name="T32" fmla="*/ 3 w 49"/>
                <a:gd name="T33" fmla="*/ 1 h 49"/>
                <a:gd name="T34" fmla="*/ 1 w 49"/>
                <a:gd name="T35" fmla="*/ 3 h 49"/>
                <a:gd name="T36" fmla="*/ 0 w 49"/>
                <a:gd name="T37" fmla="*/ 4 h 49"/>
                <a:gd name="T38" fmla="*/ 0 w 49"/>
                <a:gd name="T39" fmla="*/ 7 h 49"/>
                <a:gd name="T40" fmla="*/ 0 w 49"/>
                <a:gd name="T4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0" y="44"/>
                  </a:moveTo>
                  <a:lnTo>
                    <a:pt x="0" y="46"/>
                  </a:lnTo>
                  <a:lnTo>
                    <a:pt x="1" y="48"/>
                  </a:lnTo>
                  <a:lnTo>
                    <a:pt x="3" y="49"/>
                  </a:lnTo>
                  <a:lnTo>
                    <a:pt x="7" y="49"/>
                  </a:lnTo>
                  <a:lnTo>
                    <a:pt x="42" y="49"/>
                  </a:lnTo>
                  <a:lnTo>
                    <a:pt x="45" y="49"/>
                  </a:lnTo>
                  <a:lnTo>
                    <a:pt x="48" y="48"/>
                  </a:lnTo>
                  <a:lnTo>
                    <a:pt x="49" y="46"/>
                  </a:lnTo>
                  <a:lnTo>
                    <a:pt x="49" y="44"/>
                  </a:lnTo>
                  <a:lnTo>
                    <a:pt x="49" y="7"/>
                  </a:lnTo>
                  <a:lnTo>
                    <a:pt x="49" y="4"/>
                  </a:lnTo>
                  <a:lnTo>
                    <a:pt x="48" y="3"/>
                  </a:lnTo>
                  <a:lnTo>
                    <a:pt x="45" y="1"/>
                  </a:lnTo>
                  <a:lnTo>
                    <a:pt x="42" y="0"/>
                  </a:lnTo>
                  <a:lnTo>
                    <a:pt x="7" y="0"/>
                  </a:lnTo>
                  <a:lnTo>
                    <a:pt x="3" y="1"/>
                  </a:lnTo>
                  <a:lnTo>
                    <a:pt x="1" y="3"/>
                  </a:lnTo>
                  <a:lnTo>
                    <a:pt x="0" y="4"/>
                  </a:lnTo>
                  <a:lnTo>
                    <a:pt x="0" y="7"/>
                  </a:lnTo>
                  <a:lnTo>
                    <a:pt x="0" y="4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 name="Freeform 15">
              <a:extLst>
                <a:ext uri="{FF2B5EF4-FFF2-40B4-BE49-F238E27FC236}">
                  <a16:creationId xmlns:a16="http://schemas.microsoft.com/office/drawing/2014/main" id="{0F18BF35-67A4-0A4B-B6E8-653149A03C7A}"/>
                </a:ext>
              </a:extLst>
            </p:cNvPr>
            <p:cNvSpPr>
              <a:spLocks/>
            </p:cNvSpPr>
            <p:nvPr/>
          </p:nvSpPr>
          <p:spPr bwMode="auto">
            <a:xfrm>
              <a:off x="2806700" y="5090320"/>
              <a:ext cx="50800" cy="50800"/>
            </a:xfrm>
            <a:custGeom>
              <a:avLst/>
              <a:gdLst>
                <a:gd name="T0" fmla="*/ 7 w 49"/>
                <a:gd name="T1" fmla="*/ 49 h 49"/>
                <a:gd name="T2" fmla="*/ 43 w 49"/>
                <a:gd name="T3" fmla="*/ 49 h 49"/>
                <a:gd name="T4" fmla="*/ 46 w 49"/>
                <a:gd name="T5" fmla="*/ 49 h 49"/>
                <a:gd name="T6" fmla="*/ 48 w 49"/>
                <a:gd name="T7" fmla="*/ 48 h 49"/>
                <a:gd name="T8" fmla="*/ 49 w 49"/>
                <a:gd name="T9" fmla="*/ 46 h 49"/>
                <a:gd name="T10" fmla="*/ 49 w 49"/>
                <a:gd name="T11" fmla="*/ 42 h 49"/>
                <a:gd name="T12" fmla="*/ 49 w 49"/>
                <a:gd name="T13" fmla="*/ 7 h 49"/>
                <a:gd name="T14" fmla="*/ 49 w 49"/>
                <a:gd name="T15" fmla="*/ 3 h 49"/>
                <a:gd name="T16" fmla="*/ 48 w 49"/>
                <a:gd name="T17" fmla="*/ 1 h 49"/>
                <a:gd name="T18" fmla="*/ 46 w 49"/>
                <a:gd name="T19" fmla="*/ 0 h 49"/>
                <a:gd name="T20" fmla="*/ 43 w 49"/>
                <a:gd name="T21" fmla="*/ 0 h 49"/>
                <a:gd name="T22" fmla="*/ 7 w 49"/>
                <a:gd name="T23" fmla="*/ 0 h 49"/>
                <a:gd name="T24" fmla="*/ 4 w 49"/>
                <a:gd name="T25" fmla="*/ 0 h 49"/>
                <a:gd name="T26" fmla="*/ 2 w 49"/>
                <a:gd name="T27" fmla="*/ 1 h 49"/>
                <a:gd name="T28" fmla="*/ 0 w 49"/>
                <a:gd name="T29" fmla="*/ 3 h 49"/>
                <a:gd name="T30" fmla="*/ 0 w 49"/>
                <a:gd name="T31" fmla="*/ 7 h 49"/>
                <a:gd name="T32" fmla="*/ 0 w 49"/>
                <a:gd name="T33" fmla="*/ 42 h 49"/>
                <a:gd name="T34" fmla="*/ 0 w 49"/>
                <a:gd name="T35" fmla="*/ 46 h 49"/>
                <a:gd name="T36" fmla="*/ 2 w 49"/>
                <a:gd name="T37" fmla="*/ 48 h 49"/>
                <a:gd name="T38" fmla="*/ 4 w 49"/>
                <a:gd name="T39" fmla="*/ 49 h 49"/>
                <a:gd name="T40" fmla="*/ 7 w 49"/>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7" y="49"/>
                  </a:moveTo>
                  <a:lnTo>
                    <a:pt x="43" y="49"/>
                  </a:lnTo>
                  <a:lnTo>
                    <a:pt x="46" y="49"/>
                  </a:lnTo>
                  <a:lnTo>
                    <a:pt x="48" y="48"/>
                  </a:lnTo>
                  <a:lnTo>
                    <a:pt x="49" y="46"/>
                  </a:lnTo>
                  <a:lnTo>
                    <a:pt x="49" y="42"/>
                  </a:lnTo>
                  <a:lnTo>
                    <a:pt x="49" y="7"/>
                  </a:lnTo>
                  <a:lnTo>
                    <a:pt x="49" y="3"/>
                  </a:lnTo>
                  <a:lnTo>
                    <a:pt x="48" y="1"/>
                  </a:lnTo>
                  <a:lnTo>
                    <a:pt x="46" y="0"/>
                  </a:lnTo>
                  <a:lnTo>
                    <a:pt x="43" y="0"/>
                  </a:lnTo>
                  <a:lnTo>
                    <a:pt x="7" y="0"/>
                  </a:lnTo>
                  <a:lnTo>
                    <a:pt x="4" y="0"/>
                  </a:lnTo>
                  <a:lnTo>
                    <a:pt x="2" y="1"/>
                  </a:lnTo>
                  <a:lnTo>
                    <a:pt x="0" y="3"/>
                  </a:lnTo>
                  <a:lnTo>
                    <a:pt x="0" y="7"/>
                  </a:lnTo>
                  <a:lnTo>
                    <a:pt x="0" y="42"/>
                  </a:lnTo>
                  <a:lnTo>
                    <a:pt x="0" y="46"/>
                  </a:lnTo>
                  <a:lnTo>
                    <a:pt x="2" y="48"/>
                  </a:lnTo>
                  <a:lnTo>
                    <a:pt x="4" y="49"/>
                  </a:lnTo>
                  <a:lnTo>
                    <a:pt x="7" y="4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 name="Freeform 16">
              <a:extLst>
                <a:ext uri="{FF2B5EF4-FFF2-40B4-BE49-F238E27FC236}">
                  <a16:creationId xmlns:a16="http://schemas.microsoft.com/office/drawing/2014/main" id="{E29AABD9-C03C-BD44-821A-1ADCE15BFB61}"/>
                </a:ext>
              </a:extLst>
            </p:cNvPr>
            <p:cNvSpPr>
              <a:spLocks/>
            </p:cNvSpPr>
            <p:nvPr/>
          </p:nvSpPr>
          <p:spPr bwMode="auto">
            <a:xfrm>
              <a:off x="2962276" y="5191920"/>
              <a:ext cx="50800" cy="50800"/>
            </a:xfrm>
            <a:custGeom>
              <a:avLst/>
              <a:gdLst>
                <a:gd name="T0" fmla="*/ 0 w 49"/>
                <a:gd name="T1" fmla="*/ 44 h 49"/>
                <a:gd name="T2" fmla="*/ 0 w 49"/>
                <a:gd name="T3" fmla="*/ 46 h 49"/>
                <a:gd name="T4" fmla="*/ 2 w 49"/>
                <a:gd name="T5" fmla="*/ 48 h 49"/>
                <a:gd name="T6" fmla="*/ 4 w 49"/>
                <a:gd name="T7" fmla="*/ 49 h 49"/>
                <a:gd name="T8" fmla="*/ 7 w 49"/>
                <a:gd name="T9" fmla="*/ 49 h 49"/>
                <a:gd name="T10" fmla="*/ 43 w 49"/>
                <a:gd name="T11" fmla="*/ 49 h 49"/>
                <a:gd name="T12" fmla="*/ 46 w 49"/>
                <a:gd name="T13" fmla="*/ 49 h 49"/>
                <a:gd name="T14" fmla="*/ 48 w 49"/>
                <a:gd name="T15" fmla="*/ 48 h 49"/>
                <a:gd name="T16" fmla="*/ 49 w 49"/>
                <a:gd name="T17" fmla="*/ 46 h 49"/>
                <a:gd name="T18" fmla="*/ 49 w 49"/>
                <a:gd name="T19" fmla="*/ 44 h 49"/>
                <a:gd name="T20" fmla="*/ 49 w 49"/>
                <a:gd name="T21" fmla="*/ 7 h 49"/>
                <a:gd name="T22" fmla="*/ 49 w 49"/>
                <a:gd name="T23" fmla="*/ 4 h 49"/>
                <a:gd name="T24" fmla="*/ 48 w 49"/>
                <a:gd name="T25" fmla="*/ 3 h 49"/>
                <a:gd name="T26" fmla="*/ 46 w 49"/>
                <a:gd name="T27" fmla="*/ 1 h 49"/>
                <a:gd name="T28" fmla="*/ 43 w 49"/>
                <a:gd name="T29" fmla="*/ 0 h 49"/>
                <a:gd name="T30" fmla="*/ 7 w 49"/>
                <a:gd name="T31" fmla="*/ 0 h 49"/>
                <a:gd name="T32" fmla="*/ 4 w 49"/>
                <a:gd name="T33" fmla="*/ 1 h 49"/>
                <a:gd name="T34" fmla="*/ 2 w 49"/>
                <a:gd name="T35" fmla="*/ 3 h 49"/>
                <a:gd name="T36" fmla="*/ 0 w 49"/>
                <a:gd name="T37" fmla="*/ 4 h 49"/>
                <a:gd name="T38" fmla="*/ 0 w 49"/>
                <a:gd name="T39" fmla="*/ 7 h 49"/>
                <a:gd name="T40" fmla="*/ 0 w 49"/>
                <a:gd name="T4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0" y="44"/>
                  </a:moveTo>
                  <a:lnTo>
                    <a:pt x="0" y="46"/>
                  </a:lnTo>
                  <a:lnTo>
                    <a:pt x="2" y="48"/>
                  </a:lnTo>
                  <a:lnTo>
                    <a:pt x="4" y="49"/>
                  </a:lnTo>
                  <a:lnTo>
                    <a:pt x="7" y="49"/>
                  </a:lnTo>
                  <a:lnTo>
                    <a:pt x="43" y="49"/>
                  </a:lnTo>
                  <a:lnTo>
                    <a:pt x="46" y="49"/>
                  </a:lnTo>
                  <a:lnTo>
                    <a:pt x="48" y="48"/>
                  </a:lnTo>
                  <a:lnTo>
                    <a:pt x="49" y="46"/>
                  </a:lnTo>
                  <a:lnTo>
                    <a:pt x="49" y="44"/>
                  </a:lnTo>
                  <a:lnTo>
                    <a:pt x="49" y="7"/>
                  </a:lnTo>
                  <a:lnTo>
                    <a:pt x="49" y="4"/>
                  </a:lnTo>
                  <a:lnTo>
                    <a:pt x="48" y="3"/>
                  </a:lnTo>
                  <a:lnTo>
                    <a:pt x="46" y="1"/>
                  </a:lnTo>
                  <a:lnTo>
                    <a:pt x="43" y="0"/>
                  </a:lnTo>
                  <a:lnTo>
                    <a:pt x="7" y="0"/>
                  </a:lnTo>
                  <a:lnTo>
                    <a:pt x="4" y="1"/>
                  </a:lnTo>
                  <a:lnTo>
                    <a:pt x="2" y="3"/>
                  </a:lnTo>
                  <a:lnTo>
                    <a:pt x="0" y="4"/>
                  </a:lnTo>
                  <a:lnTo>
                    <a:pt x="0" y="7"/>
                  </a:lnTo>
                  <a:lnTo>
                    <a:pt x="0" y="4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 name="Freeform 17">
              <a:extLst>
                <a:ext uri="{FF2B5EF4-FFF2-40B4-BE49-F238E27FC236}">
                  <a16:creationId xmlns:a16="http://schemas.microsoft.com/office/drawing/2014/main" id="{28BCA282-456B-D24B-A304-43B8530016D1}"/>
                </a:ext>
              </a:extLst>
            </p:cNvPr>
            <p:cNvSpPr>
              <a:spLocks/>
            </p:cNvSpPr>
            <p:nvPr/>
          </p:nvSpPr>
          <p:spPr bwMode="auto">
            <a:xfrm>
              <a:off x="2911476" y="5090320"/>
              <a:ext cx="50800" cy="50800"/>
            </a:xfrm>
            <a:custGeom>
              <a:avLst/>
              <a:gdLst>
                <a:gd name="T0" fmla="*/ 6 w 48"/>
                <a:gd name="T1" fmla="*/ 49 h 49"/>
                <a:gd name="T2" fmla="*/ 43 w 48"/>
                <a:gd name="T3" fmla="*/ 49 h 49"/>
                <a:gd name="T4" fmla="*/ 45 w 48"/>
                <a:gd name="T5" fmla="*/ 49 h 49"/>
                <a:gd name="T6" fmla="*/ 47 w 48"/>
                <a:gd name="T7" fmla="*/ 48 h 49"/>
                <a:gd name="T8" fmla="*/ 48 w 48"/>
                <a:gd name="T9" fmla="*/ 46 h 49"/>
                <a:gd name="T10" fmla="*/ 48 w 48"/>
                <a:gd name="T11" fmla="*/ 42 h 49"/>
                <a:gd name="T12" fmla="*/ 48 w 48"/>
                <a:gd name="T13" fmla="*/ 7 h 49"/>
                <a:gd name="T14" fmla="*/ 48 w 48"/>
                <a:gd name="T15" fmla="*/ 3 h 49"/>
                <a:gd name="T16" fmla="*/ 47 w 48"/>
                <a:gd name="T17" fmla="*/ 1 h 49"/>
                <a:gd name="T18" fmla="*/ 45 w 48"/>
                <a:gd name="T19" fmla="*/ 0 h 49"/>
                <a:gd name="T20" fmla="*/ 43 w 48"/>
                <a:gd name="T21" fmla="*/ 0 h 49"/>
                <a:gd name="T22" fmla="*/ 6 w 48"/>
                <a:gd name="T23" fmla="*/ 0 h 49"/>
                <a:gd name="T24" fmla="*/ 3 w 48"/>
                <a:gd name="T25" fmla="*/ 0 h 49"/>
                <a:gd name="T26" fmla="*/ 1 w 48"/>
                <a:gd name="T27" fmla="*/ 1 h 49"/>
                <a:gd name="T28" fmla="*/ 0 w 48"/>
                <a:gd name="T29" fmla="*/ 3 h 49"/>
                <a:gd name="T30" fmla="*/ 0 w 48"/>
                <a:gd name="T31" fmla="*/ 7 h 49"/>
                <a:gd name="T32" fmla="*/ 0 w 48"/>
                <a:gd name="T33" fmla="*/ 42 h 49"/>
                <a:gd name="T34" fmla="*/ 0 w 48"/>
                <a:gd name="T35" fmla="*/ 46 h 49"/>
                <a:gd name="T36" fmla="*/ 1 w 48"/>
                <a:gd name="T37" fmla="*/ 48 h 49"/>
                <a:gd name="T38" fmla="*/ 3 w 48"/>
                <a:gd name="T39" fmla="*/ 49 h 49"/>
                <a:gd name="T40" fmla="*/ 6 w 48"/>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9">
                  <a:moveTo>
                    <a:pt x="6" y="49"/>
                  </a:moveTo>
                  <a:lnTo>
                    <a:pt x="43" y="49"/>
                  </a:lnTo>
                  <a:lnTo>
                    <a:pt x="45" y="49"/>
                  </a:lnTo>
                  <a:lnTo>
                    <a:pt x="47" y="48"/>
                  </a:lnTo>
                  <a:lnTo>
                    <a:pt x="48" y="46"/>
                  </a:lnTo>
                  <a:lnTo>
                    <a:pt x="48" y="42"/>
                  </a:lnTo>
                  <a:lnTo>
                    <a:pt x="48" y="7"/>
                  </a:lnTo>
                  <a:lnTo>
                    <a:pt x="48" y="3"/>
                  </a:lnTo>
                  <a:lnTo>
                    <a:pt x="47" y="1"/>
                  </a:lnTo>
                  <a:lnTo>
                    <a:pt x="45" y="0"/>
                  </a:lnTo>
                  <a:lnTo>
                    <a:pt x="43" y="0"/>
                  </a:lnTo>
                  <a:lnTo>
                    <a:pt x="6" y="0"/>
                  </a:lnTo>
                  <a:lnTo>
                    <a:pt x="3" y="0"/>
                  </a:lnTo>
                  <a:lnTo>
                    <a:pt x="1" y="1"/>
                  </a:lnTo>
                  <a:lnTo>
                    <a:pt x="0" y="3"/>
                  </a:lnTo>
                  <a:lnTo>
                    <a:pt x="0" y="7"/>
                  </a:lnTo>
                  <a:lnTo>
                    <a:pt x="0" y="42"/>
                  </a:lnTo>
                  <a:lnTo>
                    <a:pt x="0" y="46"/>
                  </a:lnTo>
                  <a:lnTo>
                    <a:pt x="1" y="48"/>
                  </a:lnTo>
                  <a:lnTo>
                    <a:pt x="3" y="49"/>
                  </a:lnTo>
                  <a:lnTo>
                    <a:pt x="6" y="4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5" name="Freeform 18">
              <a:extLst>
                <a:ext uri="{FF2B5EF4-FFF2-40B4-BE49-F238E27FC236}">
                  <a16:creationId xmlns:a16="http://schemas.microsoft.com/office/drawing/2014/main" id="{D6278E3A-7AE8-6B40-9E9E-074C1005FA04}"/>
                </a:ext>
              </a:extLst>
            </p:cNvPr>
            <p:cNvSpPr>
              <a:spLocks/>
            </p:cNvSpPr>
            <p:nvPr/>
          </p:nvSpPr>
          <p:spPr bwMode="auto">
            <a:xfrm>
              <a:off x="3063876" y="5191920"/>
              <a:ext cx="50800" cy="50800"/>
            </a:xfrm>
            <a:custGeom>
              <a:avLst/>
              <a:gdLst>
                <a:gd name="T0" fmla="*/ 0 w 49"/>
                <a:gd name="T1" fmla="*/ 44 h 49"/>
                <a:gd name="T2" fmla="*/ 2 w 49"/>
                <a:gd name="T3" fmla="*/ 46 h 49"/>
                <a:gd name="T4" fmla="*/ 3 w 49"/>
                <a:gd name="T5" fmla="*/ 48 h 49"/>
                <a:gd name="T6" fmla="*/ 5 w 49"/>
                <a:gd name="T7" fmla="*/ 49 h 49"/>
                <a:gd name="T8" fmla="*/ 7 w 49"/>
                <a:gd name="T9" fmla="*/ 49 h 49"/>
                <a:gd name="T10" fmla="*/ 44 w 49"/>
                <a:gd name="T11" fmla="*/ 49 h 49"/>
                <a:gd name="T12" fmla="*/ 46 w 49"/>
                <a:gd name="T13" fmla="*/ 49 h 49"/>
                <a:gd name="T14" fmla="*/ 48 w 49"/>
                <a:gd name="T15" fmla="*/ 48 h 49"/>
                <a:gd name="T16" fmla="*/ 49 w 49"/>
                <a:gd name="T17" fmla="*/ 46 h 49"/>
                <a:gd name="T18" fmla="*/ 49 w 49"/>
                <a:gd name="T19" fmla="*/ 44 h 49"/>
                <a:gd name="T20" fmla="*/ 49 w 49"/>
                <a:gd name="T21" fmla="*/ 7 h 49"/>
                <a:gd name="T22" fmla="*/ 49 w 49"/>
                <a:gd name="T23" fmla="*/ 4 h 49"/>
                <a:gd name="T24" fmla="*/ 48 w 49"/>
                <a:gd name="T25" fmla="*/ 3 h 49"/>
                <a:gd name="T26" fmla="*/ 46 w 49"/>
                <a:gd name="T27" fmla="*/ 1 h 49"/>
                <a:gd name="T28" fmla="*/ 44 w 49"/>
                <a:gd name="T29" fmla="*/ 0 h 49"/>
                <a:gd name="T30" fmla="*/ 7 w 49"/>
                <a:gd name="T31" fmla="*/ 0 h 49"/>
                <a:gd name="T32" fmla="*/ 5 w 49"/>
                <a:gd name="T33" fmla="*/ 1 h 49"/>
                <a:gd name="T34" fmla="*/ 3 w 49"/>
                <a:gd name="T35" fmla="*/ 3 h 49"/>
                <a:gd name="T36" fmla="*/ 2 w 49"/>
                <a:gd name="T37" fmla="*/ 4 h 49"/>
                <a:gd name="T38" fmla="*/ 0 w 49"/>
                <a:gd name="T39" fmla="*/ 7 h 49"/>
                <a:gd name="T40" fmla="*/ 0 w 49"/>
                <a:gd name="T41"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0" y="44"/>
                  </a:moveTo>
                  <a:lnTo>
                    <a:pt x="2" y="46"/>
                  </a:lnTo>
                  <a:lnTo>
                    <a:pt x="3" y="48"/>
                  </a:lnTo>
                  <a:lnTo>
                    <a:pt x="5" y="49"/>
                  </a:lnTo>
                  <a:lnTo>
                    <a:pt x="7" y="49"/>
                  </a:lnTo>
                  <a:lnTo>
                    <a:pt x="44" y="49"/>
                  </a:lnTo>
                  <a:lnTo>
                    <a:pt x="46" y="49"/>
                  </a:lnTo>
                  <a:lnTo>
                    <a:pt x="48" y="48"/>
                  </a:lnTo>
                  <a:lnTo>
                    <a:pt x="49" y="46"/>
                  </a:lnTo>
                  <a:lnTo>
                    <a:pt x="49" y="44"/>
                  </a:lnTo>
                  <a:lnTo>
                    <a:pt x="49" y="7"/>
                  </a:lnTo>
                  <a:lnTo>
                    <a:pt x="49" y="4"/>
                  </a:lnTo>
                  <a:lnTo>
                    <a:pt x="48" y="3"/>
                  </a:lnTo>
                  <a:lnTo>
                    <a:pt x="46" y="1"/>
                  </a:lnTo>
                  <a:lnTo>
                    <a:pt x="44" y="0"/>
                  </a:lnTo>
                  <a:lnTo>
                    <a:pt x="7" y="0"/>
                  </a:lnTo>
                  <a:lnTo>
                    <a:pt x="5" y="1"/>
                  </a:lnTo>
                  <a:lnTo>
                    <a:pt x="3" y="3"/>
                  </a:lnTo>
                  <a:lnTo>
                    <a:pt x="2" y="4"/>
                  </a:lnTo>
                  <a:lnTo>
                    <a:pt x="0" y="7"/>
                  </a:lnTo>
                  <a:lnTo>
                    <a:pt x="0" y="4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6" name="Freeform 19">
              <a:extLst>
                <a:ext uri="{FF2B5EF4-FFF2-40B4-BE49-F238E27FC236}">
                  <a16:creationId xmlns:a16="http://schemas.microsoft.com/office/drawing/2014/main" id="{3888E83C-D05B-5B48-9805-90912BC17663}"/>
                </a:ext>
              </a:extLst>
            </p:cNvPr>
            <p:cNvSpPr>
              <a:spLocks/>
            </p:cNvSpPr>
            <p:nvPr/>
          </p:nvSpPr>
          <p:spPr bwMode="auto">
            <a:xfrm>
              <a:off x="3219450" y="5296694"/>
              <a:ext cx="50800" cy="50800"/>
            </a:xfrm>
            <a:custGeom>
              <a:avLst/>
              <a:gdLst>
                <a:gd name="T0" fmla="*/ 42 w 49"/>
                <a:gd name="T1" fmla="*/ 0 h 48"/>
                <a:gd name="T2" fmla="*/ 6 w 49"/>
                <a:gd name="T3" fmla="*/ 0 h 48"/>
                <a:gd name="T4" fmla="*/ 4 w 49"/>
                <a:gd name="T5" fmla="*/ 1 h 48"/>
                <a:gd name="T6" fmla="*/ 1 w 49"/>
                <a:gd name="T7" fmla="*/ 2 h 48"/>
                <a:gd name="T8" fmla="*/ 0 w 49"/>
                <a:gd name="T9" fmla="*/ 4 h 48"/>
                <a:gd name="T10" fmla="*/ 0 w 49"/>
                <a:gd name="T11" fmla="*/ 6 h 48"/>
                <a:gd name="T12" fmla="*/ 0 w 49"/>
                <a:gd name="T13" fmla="*/ 43 h 48"/>
                <a:gd name="T14" fmla="*/ 0 w 49"/>
                <a:gd name="T15" fmla="*/ 45 h 48"/>
                <a:gd name="T16" fmla="*/ 1 w 49"/>
                <a:gd name="T17" fmla="*/ 47 h 48"/>
                <a:gd name="T18" fmla="*/ 4 w 49"/>
                <a:gd name="T19" fmla="*/ 48 h 48"/>
                <a:gd name="T20" fmla="*/ 6 w 49"/>
                <a:gd name="T21" fmla="*/ 48 h 48"/>
                <a:gd name="T22" fmla="*/ 42 w 49"/>
                <a:gd name="T23" fmla="*/ 48 h 48"/>
                <a:gd name="T24" fmla="*/ 46 w 49"/>
                <a:gd name="T25" fmla="*/ 48 h 48"/>
                <a:gd name="T26" fmla="*/ 47 w 49"/>
                <a:gd name="T27" fmla="*/ 47 h 48"/>
                <a:gd name="T28" fmla="*/ 48 w 49"/>
                <a:gd name="T29" fmla="*/ 45 h 48"/>
                <a:gd name="T30" fmla="*/ 49 w 49"/>
                <a:gd name="T31" fmla="*/ 43 h 48"/>
                <a:gd name="T32" fmla="*/ 49 w 49"/>
                <a:gd name="T33" fmla="*/ 6 h 48"/>
                <a:gd name="T34" fmla="*/ 48 w 49"/>
                <a:gd name="T35" fmla="*/ 4 h 48"/>
                <a:gd name="T36" fmla="*/ 47 w 49"/>
                <a:gd name="T37" fmla="*/ 2 h 48"/>
                <a:gd name="T38" fmla="*/ 46 w 49"/>
                <a:gd name="T39" fmla="*/ 1 h 48"/>
                <a:gd name="T40" fmla="*/ 42 w 49"/>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8">
                  <a:moveTo>
                    <a:pt x="42" y="0"/>
                  </a:moveTo>
                  <a:lnTo>
                    <a:pt x="6" y="0"/>
                  </a:lnTo>
                  <a:lnTo>
                    <a:pt x="4" y="1"/>
                  </a:lnTo>
                  <a:lnTo>
                    <a:pt x="1" y="2"/>
                  </a:lnTo>
                  <a:lnTo>
                    <a:pt x="0" y="4"/>
                  </a:lnTo>
                  <a:lnTo>
                    <a:pt x="0" y="6"/>
                  </a:lnTo>
                  <a:lnTo>
                    <a:pt x="0" y="43"/>
                  </a:lnTo>
                  <a:lnTo>
                    <a:pt x="0" y="45"/>
                  </a:lnTo>
                  <a:lnTo>
                    <a:pt x="1" y="47"/>
                  </a:lnTo>
                  <a:lnTo>
                    <a:pt x="4" y="48"/>
                  </a:lnTo>
                  <a:lnTo>
                    <a:pt x="6" y="48"/>
                  </a:lnTo>
                  <a:lnTo>
                    <a:pt x="42" y="48"/>
                  </a:lnTo>
                  <a:lnTo>
                    <a:pt x="46" y="48"/>
                  </a:lnTo>
                  <a:lnTo>
                    <a:pt x="47" y="47"/>
                  </a:lnTo>
                  <a:lnTo>
                    <a:pt x="48" y="45"/>
                  </a:lnTo>
                  <a:lnTo>
                    <a:pt x="49" y="43"/>
                  </a:lnTo>
                  <a:lnTo>
                    <a:pt x="49" y="6"/>
                  </a:lnTo>
                  <a:lnTo>
                    <a:pt x="48" y="4"/>
                  </a:lnTo>
                  <a:lnTo>
                    <a:pt x="47" y="2"/>
                  </a:lnTo>
                  <a:lnTo>
                    <a:pt x="46" y="1"/>
                  </a:lnTo>
                  <a:lnTo>
                    <a:pt x="42"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7" name="Freeform 20">
              <a:extLst>
                <a:ext uri="{FF2B5EF4-FFF2-40B4-BE49-F238E27FC236}">
                  <a16:creationId xmlns:a16="http://schemas.microsoft.com/office/drawing/2014/main" id="{5F944AF8-2CC7-F844-AA55-60581B7BD15D}"/>
                </a:ext>
              </a:extLst>
            </p:cNvPr>
            <p:cNvSpPr>
              <a:spLocks/>
            </p:cNvSpPr>
            <p:nvPr/>
          </p:nvSpPr>
          <p:spPr bwMode="auto">
            <a:xfrm>
              <a:off x="3013076" y="5090320"/>
              <a:ext cx="50800" cy="50800"/>
            </a:xfrm>
            <a:custGeom>
              <a:avLst/>
              <a:gdLst>
                <a:gd name="T0" fmla="*/ 6 w 48"/>
                <a:gd name="T1" fmla="*/ 49 h 49"/>
                <a:gd name="T2" fmla="*/ 43 w 48"/>
                <a:gd name="T3" fmla="*/ 49 h 49"/>
                <a:gd name="T4" fmla="*/ 45 w 48"/>
                <a:gd name="T5" fmla="*/ 49 h 49"/>
                <a:gd name="T6" fmla="*/ 47 w 48"/>
                <a:gd name="T7" fmla="*/ 48 h 49"/>
                <a:gd name="T8" fmla="*/ 48 w 48"/>
                <a:gd name="T9" fmla="*/ 46 h 49"/>
                <a:gd name="T10" fmla="*/ 48 w 48"/>
                <a:gd name="T11" fmla="*/ 42 h 49"/>
                <a:gd name="T12" fmla="*/ 48 w 48"/>
                <a:gd name="T13" fmla="*/ 7 h 49"/>
                <a:gd name="T14" fmla="*/ 48 w 48"/>
                <a:gd name="T15" fmla="*/ 3 h 49"/>
                <a:gd name="T16" fmla="*/ 47 w 48"/>
                <a:gd name="T17" fmla="*/ 1 h 49"/>
                <a:gd name="T18" fmla="*/ 45 w 48"/>
                <a:gd name="T19" fmla="*/ 0 h 49"/>
                <a:gd name="T20" fmla="*/ 43 w 48"/>
                <a:gd name="T21" fmla="*/ 0 h 49"/>
                <a:gd name="T22" fmla="*/ 6 w 48"/>
                <a:gd name="T23" fmla="*/ 0 h 49"/>
                <a:gd name="T24" fmla="*/ 3 w 48"/>
                <a:gd name="T25" fmla="*/ 0 h 49"/>
                <a:gd name="T26" fmla="*/ 2 w 48"/>
                <a:gd name="T27" fmla="*/ 1 h 49"/>
                <a:gd name="T28" fmla="*/ 1 w 48"/>
                <a:gd name="T29" fmla="*/ 3 h 49"/>
                <a:gd name="T30" fmla="*/ 0 w 48"/>
                <a:gd name="T31" fmla="*/ 7 h 49"/>
                <a:gd name="T32" fmla="*/ 0 w 48"/>
                <a:gd name="T33" fmla="*/ 42 h 49"/>
                <a:gd name="T34" fmla="*/ 1 w 48"/>
                <a:gd name="T35" fmla="*/ 46 h 49"/>
                <a:gd name="T36" fmla="*/ 2 w 48"/>
                <a:gd name="T37" fmla="*/ 48 h 49"/>
                <a:gd name="T38" fmla="*/ 3 w 48"/>
                <a:gd name="T39" fmla="*/ 49 h 49"/>
                <a:gd name="T40" fmla="*/ 6 w 48"/>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9">
                  <a:moveTo>
                    <a:pt x="6" y="49"/>
                  </a:moveTo>
                  <a:lnTo>
                    <a:pt x="43" y="49"/>
                  </a:lnTo>
                  <a:lnTo>
                    <a:pt x="45" y="49"/>
                  </a:lnTo>
                  <a:lnTo>
                    <a:pt x="47" y="48"/>
                  </a:lnTo>
                  <a:lnTo>
                    <a:pt x="48" y="46"/>
                  </a:lnTo>
                  <a:lnTo>
                    <a:pt x="48" y="42"/>
                  </a:lnTo>
                  <a:lnTo>
                    <a:pt x="48" y="7"/>
                  </a:lnTo>
                  <a:lnTo>
                    <a:pt x="48" y="3"/>
                  </a:lnTo>
                  <a:lnTo>
                    <a:pt x="47" y="1"/>
                  </a:lnTo>
                  <a:lnTo>
                    <a:pt x="45" y="0"/>
                  </a:lnTo>
                  <a:lnTo>
                    <a:pt x="43" y="0"/>
                  </a:lnTo>
                  <a:lnTo>
                    <a:pt x="6" y="0"/>
                  </a:lnTo>
                  <a:lnTo>
                    <a:pt x="3" y="0"/>
                  </a:lnTo>
                  <a:lnTo>
                    <a:pt x="2" y="1"/>
                  </a:lnTo>
                  <a:lnTo>
                    <a:pt x="1" y="3"/>
                  </a:lnTo>
                  <a:lnTo>
                    <a:pt x="0" y="7"/>
                  </a:lnTo>
                  <a:lnTo>
                    <a:pt x="0" y="42"/>
                  </a:lnTo>
                  <a:lnTo>
                    <a:pt x="1" y="46"/>
                  </a:lnTo>
                  <a:lnTo>
                    <a:pt x="2" y="48"/>
                  </a:lnTo>
                  <a:lnTo>
                    <a:pt x="3" y="49"/>
                  </a:lnTo>
                  <a:lnTo>
                    <a:pt x="6" y="4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8" name="Freeform 21">
              <a:extLst>
                <a:ext uri="{FF2B5EF4-FFF2-40B4-BE49-F238E27FC236}">
                  <a16:creationId xmlns:a16="http://schemas.microsoft.com/office/drawing/2014/main" id="{755D0C20-B8F1-294A-BC04-A4318600D869}"/>
                </a:ext>
              </a:extLst>
            </p:cNvPr>
            <p:cNvSpPr>
              <a:spLocks/>
            </p:cNvSpPr>
            <p:nvPr/>
          </p:nvSpPr>
          <p:spPr bwMode="auto">
            <a:xfrm>
              <a:off x="3114676" y="5090320"/>
              <a:ext cx="53976" cy="50800"/>
            </a:xfrm>
            <a:custGeom>
              <a:avLst/>
              <a:gdLst>
                <a:gd name="T0" fmla="*/ 7 w 50"/>
                <a:gd name="T1" fmla="*/ 49 h 49"/>
                <a:gd name="T2" fmla="*/ 43 w 50"/>
                <a:gd name="T3" fmla="*/ 49 h 49"/>
                <a:gd name="T4" fmla="*/ 45 w 50"/>
                <a:gd name="T5" fmla="*/ 49 h 49"/>
                <a:gd name="T6" fmla="*/ 48 w 50"/>
                <a:gd name="T7" fmla="*/ 48 h 49"/>
                <a:gd name="T8" fmla="*/ 49 w 50"/>
                <a:gd name="T9" fmla="*/ 46 h 49"/>
                <a:gd name="T10" fmla="*/ 50 w 50"/>
                <a:gd name="T11" fmla="*/ 42 h 49"/>
                <a:gd name="T12" fmla="*/ 50 w 50"/>
                <a:gd name="T13" fmla="*/ 7 h 49"/>
                <a:gd name="T14" fmla="*/ 49 w 50"/>
                <a:gd name="T15" fmla="*/ 3 h 49"/>
                <a:gd name="T16" fmla="*/ 48 w 50"/>
                <a:gd name="T17" fmla="*/ 1 h 49"/>
                <a:gd name="T18" fmla="*/ 45 w 50"/>
                <a:gd name="T19" fmla="*/ 0 h 49"/>
                <a:gd name="T20" fmla="*/ 43 w 50"/>
                <a:gd name="T21" fmla="*/ 0 h 49"/>
                <a:gd name="T22" fmla="*/ 7 w 50"/>
                <a:gd name="T23" fmla="*/ 0 h 49"/>
                <a:gd name="T24" fmla="*/ 4 w 50"/>
                <a:gd name="T25" fmla="*/ 0 h 49"/>
                <a:gd name="T26" fmla="*/ 2 w 50"/>
                <a:gd name="T27" fmla="*/ 1 h 49"/>
                <a:gd name="T28" fmla="*/ 1 w 50"/>
                <a:gd name="T29" fmla="*/ 3 h 49"/>
                <a:gd name="T30" fmla="*/ 0 w 50"/>
                <a:gd name="T31" fmla="*/ 7 h 49"/>
                <a:gd name="T32" fmla="*/ 0 w 50"/>
                <a:gd name="T33" fmla="*/ 42 h 49"/>
                <a:gd name="T34" fmla="*/ 1 w 50"/>
                <a:gd name="T35" fmla="*/ 46 h 49"/>
                <a:gd name="T36" fmla="*/ 2 w 50"/>
                <a:gd name="T37" fmla="*/ 48 h 49"/>
                <a:gd name="T38" fmla="*/ 4 w 50"/>
                <a:gd name="T39" fmla="*/ 49 h 49"/>
                <a:gd name="T40" fmla="*/ 7 w 50"/>
                <a:gd name="T4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49">
                  <a:moveTo>
                    <a:pt x="7" y="49"/>
                  </a:moveTo>
                  <a:lnTo>
                    <a:pt x="43" y="49"/>
                  </a:lnTo>
                  <a:lnTo>
                    <a:pt x="45" y="49"/>
                  </a:lnTo>
                  <a:lnTo>
                    <a:pt x="48" y="48"/>
                  </a:lnTo>
                  <a:lnTo>
                    <a:pt x="49" y="46"/>
                  </a:lnTo>
                  <a:lnTo>
                    <a:pt x="50" y="42"/>
                  </a:lnTo>
                  <a:lnTo>
                    <a:pt x="50" y="7"/>
                  </a:lnTo>
                  <a:lnTo>
                    <a:pt x="49" y="3"/>
                  </a:lnTo>
                  <a:lnTo>
                    <a:pt x="48" y="1"/>
                  </a:lnTo>
                  <a:lnTo>
                    <a:pt x="45" y="0"/>
                  </a:lnTo>
                  <a:lnTo>
                    <a:pt x="43" y="0"/>
                  </a:lnTo>
                  <a:lnTo>
                    <a:pt x="7" y="0"/>
                  </a:lnTo>
                  <a:lnTo>
                    <a:pt x="4" y="0"/>
                  </a:lnTo>
                  <a:lnTo>
                    <a:pt x="2" y="1"/>
                  </a:lnTo>
                  <a:lnTo>
                    <a:pt x="1" y="3"/>
                  </a:lnTo>
                  <a:lnTo>
                    <a:pt x="0" y="7"/>
                  </a:lnTo>
                  <a:lnTo>
                    <a:pt x="0" y="42"/>
                  </a:lnTo>
                  <a:lnTo>
                    <a:pt x="1" y="46"/>
                  </a:lnTo>
                  <a:lnTo>
                    <a:pt x="2" y="48"/>
                  </a:lnTo>
                  <a:lnTo>
                    <a:pt x="4" y="49"/>
                  </a:lnTo>
                  <a:lnTo>
                    <a:pt x="7" y="4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9" name="Freeform 22">
              <a:extLst>
                <a:ext uri="{FF2B5EF4-FFF2-40B4-BE49-F238E27FC236}">
                  <a16:creationId xmlns:a16="http://schemas.microsoft.com/office/drawing/2014/main" id="{7A32C55A-7687-C742-80F5-CA2B2B9EDC1C}"/>
                </a:ext>
              </a:extLst>
            </p:cNvPr>
            <p:cNvSpPr>
              <a:spLocks/>
            </p:cNvSpPr>
            <p:nvPr/>
          </p:nvSpPr>
          <p:spPr bwMode="auto">
            <a:xfrm>
              <a:off x="3168650" y="5090320"/>
              <a:ext cx="101600" cy="152400"/>
            </a:xfrm>
            <a:custGeom>
              <a:avLst/>
              <a:gdLst>
                <a:gd name="T0" fmla="*/ 0 w 97"/>
                <a:gd name="T1" fmla="*/ 141 h 146"/>
                <a:gd name="T2" fmla="*/ 0 w 97"/>
                <a:gd name="T3" fmla="*/ 143 h 146"/>
                <a:gd name="T4" fmla="*/ 1 w 97"/>
                <a:gd name="T5" fmla="*/ 145 h 146"/>
                <a:gd name="T6" fmla="*/ 3 w 97"/>
                <a:gd name="T7" fmla="*/ 146 h 146"/>
                <a:gd name="T8" fmla="*/ 5 w 97"/>
                <a:gd name="T9" fmla="*/ 146 h 146"/>
                <a:gd name="T10" fmla="*/ 90 w 97"/>
                <a:gd name="T11" fmla="*/ 146 h 146"/>
                <a:gd name="T12" fmla="*/ 94 w 97"/>
                <a:gd name="T13" fmla="*/ 146 h 146"/>
                <a:gd name="T14" fmla="*/ 95 w 97"/>
                <a:gd name="T15" fmla="*/ 145 h 146"/>
                <a:gd name="T16" fmla="*/ 96 w 97"/>
                <a:gd name="T17" fmla="*/ 143 h 146"/>
                <a:gd name="T18" fmla="*/ 97 w 97"/>
                <a:gd name="T19" fmla="*/ 141 h 146"/>
                <a:gd name="T20" fmla="*/ 97 w 97"/>
                <a:gd name="T21" fmla="*/ 7 h 146"/>
                <a:gd name="T22" fmla="*/ 96 w 97"/>
                <a:gd name="T23" fmla="*/ 3 h 146"/>
                <a:gd name="T24" fmla="*/ 95 w 97"/>
                <a:gd name="T25" fmla="*/ 1 h 146"/>
                <a:gd name="T26" fmla="*/ 94 w 97"/>
                <a:gd name="T27" fmla="*/ 0 h 146"/>
                <a:gd name="T28" fmla="*/ 90 w 97"/>
                <a:gd name="T29" fmla="*/ 0 h 146"/>
                <a:gd name="T30" fmla="*/ 54 w 97"/>
                <a:gd name="T31" fmla="*/ 0 h 146"/>
                <a:gd name="T32" fmla="*/ 52 w 97"/>
                <a:gd name="T33" fmla="*/ 0 h 146"/>
                <a:gd name="T34" fmla="*/ 49 w 97"/>
                <a:gd name="T35" fmla="*/ 1 h 146"/>
                <a:gd name="T36" fmla="*/ 48 w 97"/>
                <a:gd name="T37" fmla="*/ 3 h 146"/>
                <a:gd name="T38" fmla="*/ 48 w 97"/>
                <a:gd name="T39" fmla="*/ 7 h 146"/>
                <a:gd name="T40" fmla="*/ 48 w 97"/>
                <a:gd name="T41" fmla="*/ 97 h 146"/>
                <a:gd name="T42" fmla="*/ 5 w 97"/>
                <a:gd name="T43" fmla="*/ 97 h 146"/>
                <a:gd name="T44" fmla="*/ 3 w 97"/>
                <a:gd name="T45" fmla="*/ 98 h 146"/>
                <a:gd name="T46" fmla="*/ 1 w 97"/>
                <a:gd name="T47" fmla="*/ 100 h 146"/>
                <a:gd name="T48" fmla="*/ 0 w 97"/>
                <a:gd name="T49" fmla="*/ 101 h 146"/>
                <a:gd name="T50" fmla="*/ 0 w 97"/>
                <a:gd name="T51" fmla="*/ 104 h 146"/>
                <a:gd name="T52" fmla="*/ 0 w 97"/>
                <a:gd name="T53" fmla="*/ 14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 h="146">
                  <a:moveTo>
                    <a:pt x="0" y="141"/>
                  </a:moveTo>
                  <a:lnTo>
                    <a:pt x="0" y="143"/>
                  </a:lnTo>
                  <a:lnTo>
                    <a:pt x="1" y="145"/>
                  </a:lnTo>
                  <a:lnTo>
                    <a:pt x="3" y="146"/>
                  </a:lnTo>
                  <a:lnTo>
                    <a:pt x="5" y="146"/>
                  </a:lnTo>
                  <a:lnTo>
                    <a:pt x="90" y="146"/>
                  </a:lnTo>
                  <a:lnTo>
                    <a:pt x="94" y="146"/>
                  </a:lnTo>
                  <a:lnTo>
                    <a:pt x="95" y="145"/>
                  </a:lnTo>
                  <a:lnTo>
                    <a:pt x="96" y="143"/>
                  </a:lnTo>
                  <a:lnTo>
                    <a:pt x="97" y="141"/>
                  </a:lnTo>
                  <a:lnTo>
                    <a:pt x="97" y="7"/>
                  </a:lnTo>
                  <a:lnTo>
                    <a:pt x="96" y="3"/>
                  </a:lnTo>
                  <a:lnTo>
                    <a:pt x="95" y="1"/>
                  </a:lnTo>
                  <a:lnTo>
                    <a:pt x="94" y="0"/>
                  </a:lnTo>
                  <a:lnTo>
                    <a:pt x="90" y="0"/>
                  </a:lnTo>
                  <a:lnTo>
                    <a:pt x="54" y="0"/>
                  </a:lnTo>
                  <a:lnTo>
                    <a:pt x="52" y="0"/>
                  </a:lnTo>
                  <a:lnTo>
                    <a:pt x="49" y="1"/>
                  </a:lnTo>
                  <a:lnTo>
                    <a:pt x="48" y="3"/>
                  </a:lnTo>
                  <a:lnTo>
                    <a:pt x="48" y="7"/>
                  </a:lnTo>
                  <a:lnTo>
                    <a:pt x="48" y="97"/>
                  </a:lnTo>
                  <a:lnTo>
                    <a:pt x="5" y="97"/>
                  </a:lnTo>
                  <a:lnTo>
                    <a:pt x="3" y="98"/>
                  </a:lnTo>
                  <a:lnTo>
                    <a:pt x="1" y="100"/>
                  </a:lnTo>
                  <a:lnTo>
                    <a:pt x="0" y="101"/>
                  </a:lnTo>
                  <a:lnTo>
                    <a:pt x="0" y="104"/>
                  </a:lnTo>
                  <a:lnTo>
                    <a:pt x="0" y="14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0" name="Freeform 23">
              <a:extLst>
                <a:ext uri="{FF2B5EF4-FFF2-40B4-BE49-F238E27FC236}">
                  <a16:creationId xmlns:a16="http://schemas.microsoft.com/office/drawing/2014/main" id="{6F1925B7-4FF7-2248-8219-34B1D60F0F19}"/>
                </a:ext>
              </a:extLst>
            </p:cNvPr>
            <p:cNvSpPr>
              <a:spLocks/>
            </p:cNvSpPr>
            <p:nvPr/>
          </p:nvSpPr>
          <p:spPr bwMode="auto">
            <a:xfrm>
              <a:off x="4359276" y="9167020"/>
              <a:ext cx="231776" cy="409576"/>
            </a:xfrm>
            <a:custGeom>
              <a:avLst/>
              <a:gdLst>
                <a:gd name="T0" fmla="*/ 213 w 219"/>
                <a:gd name="T1" fmla="*/ 6 h 388"/>
                <a:gd name="T2" fmla="*/ 209 w 219"/>
                <a:gd name="T3" fmla="*/ 3 h 388"/>
                <a:gd name="T4" fmla="*/ 204 w 219"/>
                <a:gd name="T5" fmla="*/ 1 h 388"/>
                <a:gd name="T6" fmla="*/ 200 w 219"/>
                <a:gd name="T7" fmla="*/ 0 h 388"/>
                <a:gd name="T8" fmla="*/ 196 w 219"/>
                <a:gd name="T9" fmla="*/ 0 h 388"/>
                <a:gd name="T10" fmla="*/ 190 w 219"/>
                <a:gd name="T11" fmla="*/ 0 h 388"/>
                <a:gd name="T12" fmla="*/ 186 w 219"/>
                <a:gd name="T13" fmla="*/ 1 h 388"/>
                <a:gd name="T14" fmla="*/ 182 w 219"/>
                <a:gd name="T15" fmla="*/ 3 h 388"/>
                <a:gd name="T16" fmla="*/ 178 w 219"/>
                <a:gd name="T17" fmla="*/ 6 h 388"/>
                <a:gd name="T18" fmla="*/ 8 w 219"/>
                <a:gd name="T19" fmla="*/ 177 h 388"/>
                <a:gd name="T20" fmla="*/ 4 w 219"/>
                <a:gd name="T21" fmla="*/ 181 h 388"/>
                <a:gd name="T22" fmla="*/ 2 w 219"/>
                <a:gd name="T23" fmla="*/ 184 h 388"/>
                <a:gd name="T24" fmla="*/ 1 w 219"/>
                <a:gd name="T25" fmla="*/ 190 h 388"/>
                <a:gd name="T26" fmla="*/ 0 w 219"/>
                <a:gd name="T27" fmla="*/ 194 h 388"/>
                <a:gd name="T28" fmla="*/ 1 w 219"/>
                <a:gd name="T29" fmla="*/ 198 h 388"/>
                <a:gd name="T30" fmla="*/ 2 w 219"/>
                <a:gd name="T31" fmla="*/ 204 h 388"/>
                <a:gd name="T32" fmla="*/ 4 w 219"/>
                <a:gd name="T33" fmla="*/ 207 h 388"/>
                <a:gd name="T34" fmla="*/ 8 w 219"/>
                <a:gd name="T35" fmla="*/ 211 h 388"/>
                <a:gd name="T36" fmla="*/ 178 w 219"/>
                <a:gd name="T37" fmla="*/ 382 h 388"/>
                <a:gd name="T38" fmla="*/ 182 w 219"/>
                <a:gd name="T39" fmla="*/ 385 h 388"/>
                <a:gd name="T40" fmla="*/ 186 w 219"/>
                <a:gd name="T41" fmla="*/ 387 h 388"/>
                <a:gd name="T42" fmla="*/ 190 w 219"/>
                <a:gd name="T43" fmla="*/ 388 h 388"/>
                <a:gd name="T44" fmla="*/ 196 w 219"/>
                <a:gd name="T45" fmla="*/ 388 h 388"/>
                <a:gd name="T46" fmla="*/ 200 w 219"/>
                <a:gd name="T47" fmla="*/ 388 h 388"/>
                <a:gd name="T48" fmla="*/ 204 w 219"/>
                <a:gd name="T49" fmla="*/ 387 h 388"/>
                <a:gd name="T50" fmla="*/ 209 w 219"/>
                <a:gd name="T51" fmla="*/ 385 h 388"/>
                <a:gd name="T52" fmla="*/ 213 w 219"/>
                <a:gd name="T53" fmla="*/ 382 h 388"/>
                <a:gd name="T54" fmla="*/ 215 w 219"/>
                <a:gd name="T55" fmla="*/ 378 h 388"/>
                <a:gd name="T56" fmla="*/ 218 w 219"/>
                <a:gd name="T57" fmla="*/ 373 h 388"/>
                <a:gd name="T58" fmla="*/ 219 w 219"/>
                <a:gd name="T59" fmla="*/ 369 h 388"/>
                <a:gd name="T60" fmla="*/ 219 w 219"/>
                <a:gd name="T61" fmla="*/ 365 h 388"/>
                <a:gd name="T62" fmla="*/ 219 w 219"/>
                <a:gd name="T63" fmla="*/ 23 h 388"/>
                <a:gd name="T64" fmla="*/ 219 w 219"/>
                <a:gd name="T65" fmla="*/ 19 h 388"/>
                <a:gd name="T66" fmla="*/ 218 w 219"/>
                <a:gd name="T67" fmla="*/ 15 h 388"/>
                <a:gd name="T68" fmla="*/ 215 w 219"/>
                <a:gd name="T69" fmla="*/ 10 h 388"/>
                <a:gd name="T70" fmla="*/ 213 w 219"/>
                <a:gd name="T71" fmla="*/ 6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388">
                  <a:moveTo>
                    <a:pt x="213" y="6"/>
                  </a:moveTo>
                  <a:lnTo>
                    <a:pt x="209" y="3"/>
                  </a:lnTo>
                  <a:lnTo>
                    <a:pt x="204" y="1"/>
                  </a:lnTo>
                  <a:lnTo>
                    <a:pt x="200" y="0"/>
                  </a:lnTo>
                  <a:lnTo>
                    <a:pt x="196" y="0"/>
                  </a:lnTo>
                  <a:lnTo>
                    <a:pt x="190" y="0"/>
                  </a:lnTo>
                  <a:lnTo>
                    <a:pt x="186" y="1"/>
                  </a:lnTo>
                  <a:lnTo>
                    <a:pt x="182" y="3"/>
                  </a:lnTo>
                  <a:lnTo>
                    <a:pt x="178" y="6"/>
                  </a:lnTo>
                  <a:lnTo>
                    <a:pt x="8" y="177"/>
                  </a:lnTo>
                  <a:lnTo>
                    <a:pt x="4" y="181"/>
                  </a:lnTo>
                  <a:lnTo>
                    <a:pt x="2" y="184"/>
                  </a:lnTo>
                  <a:lnTo>
                    <a:pt x="1" y="190"/>
                  </a:lnTo>
                  <a:lnTo>
                    <a:pt x="0" y="194"/>
                  </a:lnTo>
                  <a:lnTo>
                    <a:pt x="1" y="198"/>
                  </a:lnTo>
                  <a:lnTo>
                    <a:pt x="2" y="204"/>
                  </a:lnTo>
                  <a:lnTo>
                    <a:pt x="4" y="207"/>
                  </a:lnTo>
                  <a:lnTo>
                    <a:pt x="8" y="211"/>
                  </a:lnTo>
                  <a:lnTo>
                    <a:pt x="178" y="382"/>
                  </a:lnTo>
                  <a:lnTo>
                    <a:pt x="182" y="385"/>
                  </a:lnTo>
                  <a:lnTo>
                    <a:pt x="186" y="387"/>
                  </a:lnTo>
                  <a:lnTo>
                    <a:pt x="190" y="388"/>
                  </a:lnTo>
                  <a:lnTo>
                    <a:pt x="196" y="388"/>
                  </a:lnTo>
                  <a:lnTo>
                    <a:pt x="200" y="388"/>
                  </a:lnTo>
                  <a:lnTo>
                    <a:pt x="204" y="387"/>
                  </a:lnTo>
                  <a:lnTo>
                    <a:pt x="209" y="385"/>
                  </a:lnTo>
                  <a:lnTo>
                    <a:pt x="213" y="382"/>
                  </a:lnTo>
                  <a:lnTo>
                    <a:pt x="215" y="378"/>
                  </a:lnTo>
                  <a:lnTo>
                    <a:pt x="218" y="373"/>
                  </a:lnTo>
                  <a:lnTo>
                    <a:pt x="219" y="369"/>
                  </a:lnTo>
                  <a:lnTo>
                    <a:pt x="219" y="365"/>
                  </a:lnTo>
                  <a:lnTo>
                    <a:pt x="219" y="23"/>
                  </a:lnTo>
                  <a:lnTo>
                    <a:pt x="219" y="19"/>
                  </a:lnTo>
                  <a:lnTo>
                    <a:pt x="218" y="15"/>
                  </a:lnTo>
                  <a:lnTo>
                    <a:pt x="215" y="10"/>
                  </a:lnTo>
                  <a:lnTo>
                    <a:pt x="213" y="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1" name="Freeform 24">
              <a:extLst>
                <a:ext uri="{FF2B5EF4-FFF2-40B4-BE49-F238E27FC236}">
                  <a16:creationId xmlns:a16="http://schemas.microsoft.com/office/drawing/2014/main" id="{C6C3DFAF-7638-C241-8C92-10FA9A0367FD}"/>
                </a:ext>
              </a:extLst>
            </p:cNvPr>
            <p:cNvSpPr>
              <a:spLocks noEditPoints="1"/>
            </p:cNvSpPr>
            <p:nvPr/>
          </p:nvSpPr>
          <p:spPr bwMode="auto">
            <a:xfrm>
              <a:off x="5781677" y="9062245"/>
              <a:ext cx="619126" cy="619126"/>
            </a:xfrm>
            <a:custGeom>
              <a:avLst/>
              <a:gdLst>
                <a:gd name="T0" fmla="*/ 512 w 584"/>
                <a:gd name="T1" fmla="*/ 100 h 586"/>
                <a:gd name="T2" fmla="*/ 454 w 584"/>
                <a:gd name="T3" fmla="*/ 50 h 586"/>
                <a:gd name="T4" fmla="*/ 386 w 584"/>
                <a:gd name="T5" fmla="*/ 17 h 586"/>
                <a:gd name="T6" fmla="*/ 311 w 584"/>
                <a:gd name="T7" fmla="*/ 1 h 586"/>
                <a:gd name="T8" fmla="*/ 234 w 584"/>
                <a:gd name="T9" fmla="*/ 6 h 586"/>
                <a:gd name="T10" fmla="*/ 162 w 584"/>
                <a:gd name="T11" fmla="*/ 31 h 586"/>
                <a:gd name="T12" fmla="*/ 98 w 584"/>
                <a:gd name="T13" fmla="*/ 74 h 586"/>
                <a:gd name="T14" fmla="*/ 48 w 584"/>
                <a:gd name="T15" fmla="*/ 130 h 586"/>
                <a:gd name="T16" fmla="*/ 15 w 584"/>
                <a:gd name="T17" fmla="*/ 198 h 586"/>
                <a:gd name="T18" fmla="*/ 0 w 584"/>
                <a:gd name="T19" fmla="*/ 274 h 586"/>
                <a:gd name="T20" fmla="*/ 5 w 584"/>
                <a:gd name="T21" fmla="*/ 351 h 586"/>
                <a:gd name="T22" fmla="*/ 29 w 584"/>
                <a:gd name="T23" fmla="*/ 423 h 586"/>
                <a:gd name="T24" fmla="*/ 72 w 584"/>
                <a:gd name="T25" fmla="*/ 486 h 586"/>
                <a:gd name="T26" fmla="*/ 128 w 584"/>
                <a:gd name="T27" fmla="*/ 536 h 586"/>
                <a:gd name="T28" fmla="*/ 197 w 584"/>
                <a:gd name="T29" fmla="*/ 569 h 586"/>
                <a:gd name="T30" fmla="*/ 272 w 584"/>
                <a:gd name="T31" fmla="*/ 585 h 586"/>
                <a:gd name="T32" fmla="*/ 350 w 584"/>
                <a:gd name="T33" fmla="*/ 579 h 586"/>
                <a:gd name="T34" fmla="*/ 421 w 584"/>
                <a:gd name="T35" fmla="*/ 555 h 586"/>
                <a:gd name="T36" fmla="*/ 485 w 584"/>
                <a:gd name="T37" fmla="*/ 512 h 586"/>
                <a:gd name="T38" fmla="*/ 534 w 584"/>
                <a:gd name="T39" fmla="*/ 456 h 586"/>
                <a:gd name="T40" fmla="*/ 569 w 584"/>
                <a:gd name="T41" fmla="*/ 388 h 586"/>
                <a:gd name="T42" fmla="*/ 583 w 584"/>
                <a:gd name="T43" fmla="*/ 312 h 586"/>
                <a:gd name="T44" fmla="*/ 579 w 584"/>
                <a:gd name="T45" fmla="*/ 235 h 586"/>
                <a:gd name="T46" fmla="*/ 554 w 584"/>
                <a:gd name="T47" fmla="*/ 163 h 586"/>
                <a:gd name="T48" fmla="*/ 455 w 584"/>
                <a:gd name="T49" fmla="*/ 419 h 586"/>
                <a:gd name="T50" fmla="*/ 418 w 584"/>
                <a:gd name="T51" fmla="*/ 457 h 586"/>
                <a:gd name="T52" fmla="*/ 371 w 584"/>
                <a:gd name="T53" fmla="*/ 484 h 586"/>
                <a:gd name="T54" fmla="*/ 319 w 584"/>
                <a:gd name="T55" fmla="*/ 498 h 586"/>
                <a:gd name="T56" fmla="*/ 264 w 584"/>
                <a:gd name="T57" fmla="*/ 498 h 586"/>
                <a:gd name="T58" fmla="*/ 212 w 584"/>
                <a:gd name="T59" fmla="*/ 484 h 586"/>
                <a:gd name="T60" fmla="*/ 165 w 584"/>
                <a:gd name="T61" fmla="*/ 457 h 586"/>
                <a:gd name="T62" fmla="*/ 127 w 584"/>
                <a:gd name="T63" fmla="*/ 419 h 586"/>
                <a:gd name="T64" fmla="*/ 100 w 584"/>
                <a:gd name="T65" fmla="*/ 373 h 586"/>
                <a:gd name="T66" fmla="*/ 86 w 584"/>
                <a:gd name="T67" fmla="*/ 321 h 586"/>
                <a:gd name="T68" fmla="*/ 86 w 584"/>
                <a:gd name="T69" fmla="*/ 265 h 586"/>
                <a:gd name="T70" fmla="*/ 100 w 584"/>
                <a:gd name="T71" fmla="*/ 213 h 586"/>
                <a:gd name="T72" fmla="*/ 127 w 584"/>
                <a:gd name="T73" fmla="*/ 167 h 586"/>
                <a:gd name="T74" fmla="*/ 165 w 584"/>
                <a:gd name="T75" fmla="*/ 129 h 586"/>
                <a:gd name="T76" fmla="*/ 212 w 584"/>
                <a:gd name="T77" fmla="*/ 102 h 586"/>
                <a:gd name="T78" fmla="*/ 264 w 584"/>
                <a:gd name="T79" fmla="*/ 88 h 586"/>
                <a:gd name="T80" fmla="*/ 319 w 584"/>
                <a:gd name="T81" fmla="*/ 88 h 586"/>
                <a:gd name="T82" fmla="*/ 371 w 584"/>
                <a:gd name="T83" fmla="*/ 102 h 586"/>
                <a:gd name="T84" fmla="*/ 418 w 584"/>
                <a:gd name="T85" fmla="*/ 129 h 586"/>
                <a:gd name="T86" fmla="*/ 455 w 584"/>
                <a:gd name="T87" fmla="*/ 167 h 586"/>
                <a:gd name="T88" fmla="*/ 482 w 584"/>
                <a:gd name="T89" fmla="*/ 213 h 586"/>
                <a:gd name="T90" fmla="*/ 496 w 584"/>
                <a:gd name="T91" fmla="*/ 265 h 586"/>
                <a:gd name="T92" fmla="*/ 496 w 584"/>
                <a:gd name="T93" fmla="*/ 321 h 586"/>
                <a:gd name="T94" fmla="*/ 482 w 584"/>
                <a:gd name="T95" fmla="*/ 37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6">
                  <a:moveTo>
                    <a:pt x="544" y="146"/>
                  </a:moveTo>
                  <a:lnTo>
                    <a:pt x="534" y="130"/>
                  </a:lnTo>
                  <a:lnTo>
                    <a:pt x="523" y="115"/>
                  </a:lnTo>
                  <a:lnTo>
                    <a:pt x="512" y="100"/>
                  </a:lnTo>
                  <a:lnTo>
                    <a:pt x="499" y="86"/>
                  </a:lnTo>
                  <a:lnTo>
                    <a:pt x="485" y="74"/>
                  </a:lnTo>
                  <a:lnTo>
                    <a:pt x="469" y="61"/>
                  </a:lnTo>
                  <a:lnTo>
                    <a:pt x="454" y="50"/>
                  </a:lnTo>
                  <a:lnTo>
                    <a:pt x="438" y="40"/>
                  </a:lnTo>
                  <a:lnTo>
                    <a:pt x="421" y="31"/>
                  </a:lnTo>
                  <a:lnTo>
                    <a:pt x="404" y="23"/>
                  </a:lnTo>
                  <a:lnTo>
                    <a:pt x="386" y="17"/>
                  </a:lnTo>
                  <a:lnTo>
                    <a:pt x="368" y="10"/>
                  </a:lnTo>
                  <a:lnTo>
                    <a:pt x="350" y="6"/>
                  </a:lnTo>
                  <a:lnTo>
                    <a:pt x="330" y="4"/>
                  </a:lnTo>
                  <a:lnTo>
                    <a:pt x="311" y="1"/>
                  </a:lnTo>
                  <a:lnTo>
                    <a:pt x="291" y="0"/>
                  </a:lnTo>
                  <a:lnTo>
                    <a:pt x="272" y="1"/>
                  </a:lnTo>
                  <a:lnTo>
                    <a:pt x="252" y="4"/>
                  </a:lnTo>
                  <a:lnTo>
                    <a:pt x="234" y="6"/>
                  </a:lnTo>
                  <a:lnTo>
                    <a:pt x="215" y="10"/>
                  </a:lnTo>
                  <a:lnTo>
                    <a:pt x="197" y="17"/>
                  </a:lnTo>
                  <a:lnTo>
                    <a:pt x="179" y="23"/>
                  </a:lnTo>
                  <a:lnTo>
                    <a:pt x="162" y="31"/>
                  </a:lnTo>
                  <a:lnTo>
                    <a:pt x="144" y="40"/>
                  </a:lnTo>
                  <a:lnTo>
                    <a:pt x="128" y="50"/>
                  </a:lnTo>
                  <a:lnTo>
                    <a:pt x="113" y="61"/>
                  </a:lnTo>
                  <a:lnTo>
                    <a:pt x="98" y="74"/>
                  </a:lnTo>
                  <a:lnTo>
                    <a:pt x="85" y="86"/>
                  </a:lnTo>
                  <a:lnTo>
                    <a:pt x="72" y="100"/>
                  </a:lnTo>
                  <a:lnTo>
                    <a:pt x="60" y="115"/>
                  </a:lnTo>
                  <a:lnTo>
                    <a:pt x="48" y="130"/>
                  </a:lnTo>
                  <a:lnTo>
                    <a:pt x="39" y="146"/>
                  </a:lnTo>
                  <a:lnTo>
                    <a:pt x="29" y="163"/>
                  </a:lnTo>
                  <a:lnTo>
                    <a:pt x="21" y="181"/>
                  </a:lnTo>
                  <a:lnTo>
                    <a:pt x="15" y="198"/>
                  </a:lnTo>
                  <a:lnTo>
                    <a:pt x="9" y="216"/>
                  </a:lnTo>
                  <a:lnTo>
                    <a:pt x="5" y="235"/>
                  </a:lnTo>
                  <a:lnTo>
                    <a:pt x="2" y="254"/>
                  </a:lnTo>
                  <a:lnTo>
                    <a:pt x="0" y="274"/>
                  </a:lnTo>
                  <a:lnTo>
                    <a:pt x="0" y="293"/>
                  </a:lnTo>
                  <a:lnTo>
                    <a:pt x="0" y="312"/>
                  </a:lnTo>
                  <a:lnTo>
                    <a:pt x="2" y="332"/>
                  </a:lnTo>
                  <a:lnTo>
                    <a:pt x="5" y="351"/>
                  </a:lnTo>
                  <a:lnTo>
                    <a:pt x="9" y="370"/>
                  </a:lnTo>
                  <a:lnTo>
                    <a:pt x="15" y="388"/>
                  </a:lnTo>
                  <a:lnTo>
                    <a:pt x="21" y="405"/>
                  </a:lnTo>
                  <a:lnTo>
                    <a:pt x="29" y="423"/>
                  </a:lnTo>
                  <a:lnTo>
                    <a:pt x="39" y="440"/>
                  </a:lnTo>
                  <a:lnTo>
                    <a:pt x="48" y="456"/>
                  </a:lnTo>
                  <a:lnTo>
                    <a:pt x="60" y="471"/>
                  </a:lnTo>
                  <a:lnTo>
                    <a:pt x="72" y="486"/>
                  </a:lnTo>
                  <a:lnTo>
                    <a:pt x="85" y="500"/>
                  </a:lnTo>
                  <a:lnTo>
                    <a:pt x="98" y="512"/>
                  </a:lnTo>
                  <a:lnTo>
                    <a:pt x="113" y="525"/>
                  </a:lnTo>
                  <a:lnTo>
                    <a:pt x="128" y="536"/>
                  </a:lnTo>
                  <a:lnTo>
                    <a:pt x="144" y="546"/>
                  </a:lnTo>
                  <a:lnTo>
                    <a:pt x="162" y="555"/>
                  </a:lnTo>
                  <a:lnTo>
                    <a:pt x="179" y="563"/>
                  </a:lnTo>
                  <a:lnTo>
                    <a:pt x="197" y="569"/>
                  </a:lnTo>
                  <a:lnTo>
                    <a:pt x="215" y="575"/>
                  </a:lnTo>
                  <a:lnTo>
                    <a:pt x="234" y="579"/>
                  </a:lnTo>
                  <a:lnTo>
                    <a:pt x="252" y="582"/>
                  </a:lnTo>
                  <a:lnTo>
                    <a:pt x="272" y="585"/>
                  </a:lnTo>
                  <a:lnTo>
                    <a:pt x="291" y="586"/>
                  </a:lnTo>
                  <a:lnTo>
                    <a:pt x="311" y="585"/>
                  </a:lnTo>
                  <a:lnTo>
                    <a:pt x="330" y="582"/>
                  </a:lnTo>
                  <a:lnTo>
                    <a:pt x="350" y="579"/>
                  </a:lnTo>
                  <a:lnTo>
                    <a:pt x="368" y="575"/>
                  </a:lnTo>
                  <a:lnTo>
                    <a:pt x="386" y="569"/>
                  </a:lnTo>
                  <a:lnTo>
                    <a:pt x="404" y="563"/>
                  </a:lnTo>
                  <a:lnTo>
                    <a:pt x="421" y="555"/>
                  </a:lnTo>
                  <a:lnTo>
                    <a:pt x="438" y="546"/>
                  </a:lnTo>
                  <a:lnTo>
                    <a:pt x="454" y="536"/>
                  </a:lnTo>
                  <a:lnTo>
                    <a:pt x="469" y="525"/>
                  </a:lnTo>
                  <a:lnTo>
                    <a:pt x="485" y="512"/>
                  </a:lnTo>
                  <a:lnTo>
                    <a:pt x="499" y="500"/>
                  </a:lnTo>
                  <a:lnTo>
                    <a:pt x="512" y="486"/>
                  </a:lnTo>
                  <a:lnTo>
                    <a:pt x="523" y="471"/>
                  </a:lnTo>
                  <a:lnTo>
                    <a:pt x="534" y="456"/>
                  </a:lnTo>
                  <a:lnTo>
                    <a:pt x="544" y="440"/>
                  </a:lnTo>
                  <a:lnTo>
                    <a:pt x="554" y="423"/>
                  </a:lnTo>
                  <a:lnTo>
                    <a:pt x="561" y="405"/>
                  </a:lnTo>
                  <a:lnTo>
                    <a:pt x="569" y="388"/>
                  </a:lnTo>
                  <a:lnTo>
                    <a:pt x="574" y="370"/>
                  </a:lnTo>
                  <a:lnTo>
                    <a:pt x="579" y="351"/>
                  </a:lnTo>
                  <a:lnTo>
                    <a:pt x="582" y="332"/>
                  </a:lnTo>
                  <a:lnTo>
                    <a:pt x="583" y="312"/>
                  </a:lnTo>
                  <a:lnTo>
                    <a:pt x="584" y="293"/>
                  </a:lnTo>
                  <a:lnTo>
                    <a:pt x="583" y="274"/>
                  </a:lnTo>
                  <a:lnTo>
                    <a:pt x="582" y="254"/>
                  </a:lnTo>
                  <a:lnTo>
                    <a:pt x="579" y="235"/>
                  </a:lnTo>
                  <a:lnTo>
                    <a:pt x="574" y="216"/>
                  </a:lnTo>
                  <a:lnTo>
                    <a:pt x="569" y="198"/>
                  </a:lnTo>
                  <a:lnTo>
                    <a:pt x="561" y="181"/>
                  </a:lnTo>
                  <a:lnTo>
                    <a:pt x="554" y="163"/>
                  </a:lnTo>
                  <a:lnTo>
                    <a:pt x="544" y="146"/>
                  </a:lnTo>
                  <a:close/>
                  <a:moveTo>
                    <a:pt x="471" y="397"/>
                  </a:moveTo>
                  <a:lnTo>
                    <a:pt x="463" y="409"/>
                  </a:lnTo>
                  <a:lnTo>
                    <a:pt x="455" y="419"/>
                  </a:lnTo>
                  <a:lnTo>
                    <a:pt x="447" y="430"/>
                  </a:lnTo>
                  <a:lnTo>
                    <a:pt x="438" y="440"/>
                  </a:lnTo>
                  <a:lnTo>
                    <a:pt x="428" y="449"/>
                  </a:lnTo>
                  <a:lnTo>
                    <a:pt x="418" y="457"/>
                  </a:lnTo>
                  <a:lnTo>
                    <a:pt x="407" y="465"/>
                  </a:lnTo>
                  <a:lnTo>
                    <a:pt x="395" y="472"/>
                  </a:lnTo>
                  <a:lnTo>
                    <a:pt x="383" y="479"/>
                  </a:lnTo>
                  <a:lnTo>
                    <a:pt x="371" y="484"/>
                  </a:lnTo>
                  <a:lnTo>
                    <a:pt x="358" y="490"/>
                  </a:lnTo>
                  <a:lnTo>
                    <a:pt x="345" y="493"/>
                  </a:lnTo>
                  <a:lnTo>
                    <a:pt x="332" y="496"/>
                  </a:lnTo>
                  <a:lnTo>
                    <a:pt x="319" y="498"/>
                  </a:lnTo>
                  <a:lnTo>
                    <a:pt x="305" y="499"/>
                  </a:lnTo>
                  <a:lnTo>
                    <a:pt x="291" y="500"/>
                  </a:lnTo>
                  <a:lnTo>
                    <a:pt x="277" y="499"/>
                  </a:lnTo>
                  <a:lnTo>
                    <a:pt x="264" y="498"/>
                  </a:lnTo>
                  <a:lnTo>
                    <a:pt x="250" y="496"/>
                  </a:lnTo>
                  <a:lnTo>
                    <a:pt x="237" y="493"/>
                  </a:lnTo>
                  <a:lnTo>
                    <a:pt x="224" y="490"/>
                  </a:lnTo>
                  <a:lnTo>
                    <a:pt x="212" y="484"/>
                  </a:lnTo>
                  <a:lnTo>
                    <a:pt x="199" y="479"/>
                  </a:lnTo>
                  <a:lnTo>
                    <a:pt x="188" y="472"/>
                  </a:lnTo>
                  <a:lnTo>
                    <a:pt x="176" y="465"/>
                  </a:lnTo>
                  <a:lnTo>
                    <a:pt x="165" y="457"/>
                  </a:lnTo>
                  <a:lnTo>
                    <a:pt x="155" y="449"/>
                  </a:lnTo>
                  <a:lnTo>
                    <a:pt x="145" y="440"/>
                  </a:lnTo>
                  <a:lnTo>
                    <a:pt x="136" y="430"/>
                  </a:lnTo>
                  <a:lnTo>
                    <a:pt x="127" y="419"/>
                  </a:lnTo>
                  <a:lnTo>
                    <a:pt x="120" y="409"/>
                  </a:lnTo>
                  <a:lnTo>
                    <a:pt x="112" y="397"/>
                  </a:lnTo>
                  <a:lnTo>
                    <a:pt x="105" y="385"/>
                  </a:lnTo>
                  <a:lnTo>
                    <a:pt x="100" y="373"/>
                  </a:lnTo>
                  <a:lnTo>
                    <a:pt x="96" y="360"/>
                  </a:lnTo>
                  <a:lnTo>
                    <a:pt x="91" y="347"/>
                  </a:lnTo>
                  <a:lnTo>
                    <a:pt x="88" y="334"/>
                  </a:lnTo>
                  <a:lnTo>
                    <a:pt x="86" y="321"/>
                  </a:lnTo>
                  <a:lnTo>
                    <a:pt x="85" y="307"/>
                  </a:lnTo>
                  <a:lnTo>
                    <a:pt x="85" y="293"/>
                  </a:lnTo>
                  <a:lnTo>
                    <a:pt x="85" y="279"/>
                  </a:lnTo>
                  <a:lnTo>
                    <a:pt x="86" y="265"/>
                  </a:lnTo>
                  <a:lnTo>
                    <a:pt x="88" y="252"/>
                  </a:lnTo>
                  <a:lnTo>
                    <a:pt x="91" y="239"/>
                  </a:lnTo>
                  <a:lnTo>
                    <a:pt x="96" y="226"/>
                  </a:lnTo>
                  <a:lnTo>
                    <a:pt x="100" y="213"/>
                  </a:lnTo>
                  <a:lnTo>
                    <a:pt x="105" y="201"/>
                  </a:lnTo>
                  <a:lnTo>
                    <a:pt x="112" y="189"/>
                  </a:lnTo>
                  <a:lnTo>
                    <a:pt x="120" y="177"/>
                  </a:lnTo>
                  <a:lnTo>
                    <a:pt x="127" y="167"/>
                  </a:lnTo>
                  <a:lnTo>
                    <a:pt x="136" y="156"/>
                  </a:lnTo>
                  <a:lnTo>
                    <a:pt x="145" y="146"/>
                  </a:lnTo>
                  <a:lnTo>
                    <a:pt x="155" y="138"/>
                  </a:lnTo>
                  <a:lnTo>
                    <a:pt x="165" y="129"/>
                  </a:lnTo>
                  <a:lnTo>
                    <a:pt x="176" y="121"/>
                  </a:lnTo>
                  <a:lnTo>
                    <a:pt x="188" y="114"/>
                  </a:lnTo>
                  <a:lnTo>
                    <a:pt x="199" y="107"/>
                  </a:lnTo>
                  <a:lnTo>
                    <a:pt x="212" y="102"/>
                  </a:lnTo>
                  <a:lnTo>
                    <a:pt x="224" y="97"/>
                  </a:lnTo>
                  <a:lnTo>
                    <a:pt x="237" y="93"/>
                  </a:lnTo>
                  <a:lnTo>
                    <a:pt x="250" y="90"/>
                  </a:lnTo>
                  <a:lnTo>
                    <a:pt x="264" y="88"/>
                  </a:lnTo>
                  <a:lnTo>
                    <a:pt x="277" y="87"/>
                  </a:lnTo>
                  <a:lnTo>
                    <a:pt x="291" y="86"/>
                  </a:lnTo>
                  <a:lnTo>
                    <a:pt x="305" y="87"/>
                  </a:lnTo>
                  <a:lnTo>
                    <a:pt x="319" y="88"/>
                  </a:lnTo>
                  <a:lnTo>
                    <a:pt x="332" y="90"/>
                  </a:lnTo>
                  <a:lnTo>
                    <a:pt x="345" y="93"/>
                  </a:lnTo>
                  <a:lnTo>
                    <a:pt x="358" y="97"/>
                  </a:lnTo>
                  <a:lnTo>
                    <a:pt x="371" y="102"/>
                  </a:lnTo>
                  <a:lnTo>
                    <a:pt x="383" y="107"/>
                  </a:lnTo>
                  <a:lnTo>
                    <a:pt x="395" y="114"/>
                  </a:lnTo>
                  <a:lnTo>
                    <a:pt x="407" y="121"/>
                  </a:lnTo>
                  <a:lnTo>
                    <a:pt x="418" y="129"/>
                  </a:lnTo>
                  <a:lnTo>
                    <a:pt x="428" y="138"/>
                  </a:lnTo>
                  <a:lnTo>
                    <a:pt x="438" y="146"/>
                  </a:lnTo>
                  <a:lnTo>
                    <a:pt x="447" y="156"/>
                  </a:lnTo>
                  <a:lnTo>
                    <a:pt x="455" y="167"/>
                  </a:lnTo>
                  <a:lnTo>
                    <a:pt x="463" y="177"/>
                  </a:lnTo>
                  <a:lnTo>
                    <a:pt x="471" y="189"/>
                  </a:lnTo>
                  <a:lnTo>
                    <a:pt x="477" y="201"/>
                  </a:lnTo>
                  <a:lnTo>
                    <a:pt x="482" y="213"/>
                  </a:lnTo>
                  <a:lnTo>
                    <a:pt x="488" y="226"/>
                  </a:lnTo>
                  <a:lnTo>
                    <a:pt x="491" y="239"/>
                  </a:lnTo>
                  <a:lnTo>
                    <a:pt x="494" y="252"/>
                  </a:lnTo>
                  <a:lnTo>
                    <a:pt x="496" y="265"/>
                  </a:lnTo>
                  <a:lnTo>
                    <a:pt x="498" y="279"/>
                  </a:lnTo>
                  <a:lnTo>
                    <a:pt x="499" y="293"/>
                  </a:lnTo>
                  <a:lnTo>
                    <a:pt x="498" y="307"/>
                  </a:lnTo>
                  <a:lnTo>
                    <a:pt x="496" y="321"/>
                  </a:lnTo>
                  <a:lnTo>
                    <a:pt x="494" y="334"/>
                  </a:lnTo>
                  <a:lnTo>
                    <a:pt x="491" y="347"/>
                  </a:lnTo>
                  <a:lnTo>
                    <a:pt x="488" y="360"/>
                  </a:lnTo>
                  <a:lnTo>
                    <a:pt x="482" y="373"/>
                  </a:lnTo>
                  <a:lnTo>
                    <a:pt x="477" y="385"/>
                  </a:lnTo>
                  <a:lnTo>
                    <a:pt x="471" y="39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2" name="Freeform 25">
              <a:extLst>
                <a:ext uri="{FF2B5EF4-FFF2-40B4-BE49-F238E27FC236}">
                  <a16:creationId xmlns:a16="http://schemas.microsoft.com/office/drawing/2014/main" id="{D7757688-238C-6F44-908D-21BD880F709C}"/>
                </a:ext>
              </a:extLst>
            </p:cNvPr>
            <p:cNvSpPr>
              <a:spLocks/>
            </p:cNvSpPr>
            <p:nvPr/>
          </p:nvSpPr>
          <p:spPr bwMode="auto">
            <a:xfrm>
              <a:off x="5934077" y="9230520"/>
              <a:ext cx="311150" cy="282576"/>
            </a:xfrm>
            <a:custGeom>
              <a:avLst/>
              <a:gdLst>
                <a:gd name="T0" fmla="*/ 280 w 292"/>
                <a:gd name="T1" fmla="*/ 85 h 268"/>
                <a:gd name="T2" fmla="*/ 146 w 292"/>
                <a:gd name="T3" fmla="*/ 85 h 268"/>
                <a:gd name="T4" fmla="*/ 146 w 292"/>
                <a:gd name="T5" fmla="*/ 12 h 268"/>
                <a:gd name="T6" fmla="*/ 145 w 292"/>
                <a:gd name="T7" fmla="*/ 8 h 268"/>
                <a:gd name="T8" fmla="*/ 143 w 292"/>
                <a:gd name="T9" fmla="*/ 3 h 268"/>
                <a:gd name="T10" fmla="*/ 139 w 292"/>
                <a:gd name="T11" fmla="*/ 1 h 268"/>
                <a:gd name="T12" fmla="*/ 134 w 292"/>
                <a:gd name="T13" fmla="*/ 0 h 268"/>
                <a:gd name="T14" fmla="*/ 129 w 292"/>
                <a:gd name="T15" fmla="*/ 1 h 268"/>
                <a:gd name="T16" fmla="*/ 126 w 292"/>
                <a:gd name="T17" fmla="*/ 3 h 268"/>
                <a:gd name="T18" fmla="*/ 4 w 292"/>
                <a:gd name="T19" fmla="*/ 125 h 268"/>
                <a:gd name="T20" fmla="*/ 2 w 292"/>
                <a:gd name="T21" fmla="*/ 129 h 268"/>
                <a:gd name="T22" fmla="*/ 0 w 292"/>
                <a:gd name="T23" fmla="*/ 134 h 268"/>
                <a:gd name="T24" fmla="*/ 2 w 292"/>
                <a:gd name="T25" fmla="*/ 138 h 268"/>
                <a:gd name="T26" fmla="*/ 4 w 292"/>
                <a:gd name="T27" fmla="*/ 143 h 268"/>
                <a:gd name="T28" fmla="*/ 125 w 292"/>
                <a:gd name="T29" fmla="*/ 264 h 268"/>
                <a:gd name="T30" fmla="*/ 130 w 292"/>
                <a:gd name="T31" fmla="*/ 267 h 268"/>
                <a:gd name="T32" fmla="*/ 134 w 292"/>
                <a:gd name="T33" fmla="*/ 268 h 268"/>
                <a:gd name="T34" fmla="*/ 139 w 292"/>
                <a:gd name="T35" fmla="*/ 267 h 268"/>
                <a:gd name="T36" fmla="*/ 143 w 292"/>
                <a:gd name="T37" fmla="*/ 265 h 268"/>
                <a:gd name="T38" fmla="*/ 145 w 292"/>
                <a:gd name="T39" fmla="*/ 260 h 268"/>
                <a:gd name="T40" fmla="*/ 146 w 292"/>
                <a:gd name="T41" fmla="*/ 256 h 268"/>
                <a:gd name="T42" fmla="*/ 146 w 292"/>
                <a:gd name="T43" fmla="*/ 183 h 268"/>
                <a:gd name="T44" fmla="*/ 280 w 292"/>
                <a:gd name="T45" fmla="*/ 183 h 268"/>
                <a:gd name="T46" fmla="*/ 284 w 292"/>
                <a:gd name="T47" fmla="*/ 182 h 268"/>
                <a:gd name="T48" fmla="*/ 289 w 292"/>
                <a:gd name="T49" fmla="*/ 179 h 268"/>
                <a:gd name="T50" fmla="*/ 292 w 292"/>
                <a:gd name="T51" fmla="*/ 175 h 268"/>
                <a:gd name="T52" fmla="*/ 292 w 292"/>
                <a:gd name="T53" fmla="*/ 171 h 268"/>
                <a:gd name="T54" fmla="*/ 292 w 292"/>
                <a:gd name="T55" fmla="*/ 97 h 268"/>
                <a:gd name="T56" fmla="*/ 292 w 292"/>
                <a:gd name="T57" fmla="*/ 93 h 268"/>
                <a:gd name="T58" fmla="*/ 289 w 292"/>
                <a:gd name="T59" fmla="*/ 89 h 268"/>
                <a:gd name="T60" fmla="*/ 284 w 292"/>
                <a:gd name="T61" fmla="*/ 87 h 268"/>
                <a:gd name="T62" fmla="*/ 280 w 292"/>
                <a:gd name="T63" fmla="*/ 8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68">
                  <a:moveTo>
                    <a:pt x="280" y="85"/>
                  </a:moveTo>
                  <a:lnTo>
                    <a:pt x="146" y="85"/>
                  </a:lnTo>
                  <a:lnTo>
                    <a:pt x="146" y="12"/>
                  </a:lnTo>
                  <a:lnTo>
                    <a:pt x="145" y="8"/>
                  </a:lnTo>
                  <a:lnTo>
                    <a:pt x="143" y="3"/>
                  </a:lnTo>
                  <a:lnTo>
                    <a:pt x="139" y="1"/>
                  </a:lnTo>
                  <a:lnTo>
                    <a:pt x="134" y="0"/>
                  </a:lnTo>
                  <a:lnTo>
                    <a:pt x="129" y="1"/>
                  </a:lnTo>
                  <a:lnTo>
                    <a:pt x="126" y="3"/>
                  </a:lnTo>
                  <a:lnTo>
                    <a:pt x="4" y="125"/>
                  </a:lnTo>
                  <a:lnTo>
                    <a:pt x="2" y="129"/>
                  </a:lnTo>
                  <a:lnTo>
                    <a:pt x="0" y="134"/>
                  </a:lnTo>
                  <a:lnTo>
                    <a:pt x="2" y="138"/>
                  </a:lnTo>
                  <a:lnTo>
                    <a:pt x="4" y="143"/>
                  </a:lnTo>
                  <a:lnTo>
                    <a:pt x="125" y="264"/>
                  </a:lnTo>
                  <a:lnTo>
                    <a:pt x="130" y="267"/>
                  </a:lnTo>
                  <a:lnTo>
                    <a:pt x="134" y="268"/>
                  </a:lnTo>
                  <a:lnTo>
                    <a:pt x="139" y="267"/>
                  </a:lnTo>
                  <a:lnTo>
                    <a:pt x="143" y="265"/>
                  </a:lnTo>
                  <a:lnTo>
                    <a:pt x="145" y="260"/>
                  </a:lnTo>
                  <a:lnTo>
                    <a:pt x="146" y="256"/>
                  </a:lnTo>
                  <a:lnTo>
                    <a:pt x="146" y="183"/>
                  </a:lnTo>
                  <a:lnTo>
                    <a:pt x="280" y="183"/>
                  </a:lnTo>
                  <a:lnTo>
                    <a:pt x="284" y="182"/>
                  </a:lnTo>
                  <a:lnTo>
                    <a:pt x="289" y="179"/>
                  </a:lnTo>
                  <a:lnTo>
                    <a:pt x="292" y="175"/>
                  </a:lnTo>
                  <a:lnTo>
                    <a:pt x="292" y="171"/>
                  </a:lnTo>
                  <a:lnTo>
                    <a:pt x="292" y="97"/>
                  </a:lnTo>
                  <a:lnTo>
                    <a:pt x="292" y="93"/>
                  </a:lnTo>
                  <a:lnTo>
                    <a:pt x="289" y="89"/>
                  </a:lnTo>
                  <a:lnTo>
                    <a:pt x="284" y="87"/>
                  </a:lnTo>
                  <a:lnTo>
                    <a:pt x="280" y="85"/>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3" name="Freeform 26">
              <a:extLst>
                <a:ext uri="{FF2B5EF4-FFF2-40B4-BE49-F238E27FC236}">
                  <a16:creationId xmlns:a16="http://schemas.microsoft.com/office/drawing/2014/main" id="{9141EA83-8A58-B14A-83DE-FB91B9A30441}"/>
                </a:ext>
              </a:extLst>
            </p:cNvPr>
            <p:cNvSpPr>
              <a:spLocks/>
            </p:cNvSpPr>
            <p:nvPr/>
          </p:nvSpPr>
          <p:spPr bwMode="auto">
            <a:xfrm>
              <a:off x="7280277" y="9551194"/>
              <a:ext cx="720726" cy="104776"/>
            </a:xfrm>
            <a:custGeom>
              <a:avLst/>
              <a:gdLst>
                <a:gd name="T0" fmla="*/ 669 w 682"/>
                <a:gd name="T1" fmla="*/ 0 h 97"/>
                <a:gd name="T2" fmla="*/ 11 w 682"/>
                <a:gd name="T3" fmla="*/ 0 h 97"/>
                <a:gd name="T4" fmla="*/ 7 w 682"/>
                <a:gd name="T5" fmla="*/ 1 h 97"/>
                <a:gd name="T6" fmla="*/ 4 w 682"/>
                <a:gd name="T7" fmla="*/ 3 h 97"/>
                <a:gd name="T8" fmla="*/ 1 w 682"/>
                <a:gd name="T9" fmla="*/ 7 h 97"/>
                <a:gd name="T10" fmla="*/ 0 w 682"/>
                <a:gd name="T11" fmla="*/ 12 h 97"/>
                <a:gd name="T12" fmla="*/ 0 w 682"/>
                <a:gd name="T13" fmla="*/ 85 h 97"/>
                <a:gd name="T14" fmla="*/ 1 w 682"/>
                <a:gd name="T15" fmla="*/ 89 h 97"/>
                <a:gd name="T16" fmla="*/ 4 w 682"/>
                <a:gd name="T17" fmla="*/ 94 h 97"/>
                <a:gd name="T18" fmla="*/ 7 w 682"/>
                <a:gd name="T19" fmla="*/ 96 h 97"/>
                <a:gd name="T20" fmla="*/ 11 w 682"/>
                <a:gd name="T21" fmla="*/ 97 h 97"/>
                <a:gd name="T22" fmla="*/ 669 w 682"/>
                <a:gd name="T23" fmla="*/ 97 h 97"/>
                <a:gd name="T24" fmla="*/ 675 w 682"/>
                <a:gd name="T25" fmla="*/ 96 h 97"/>
                <a:gd name="T26" fmla="*/ 678 w 682"/>
                <a:gd name="T27" fmla="*/ 94 h 97"/>
                <a:gd name="T28" fmla="*/ 681 w 682"/>
                <a:gd name="T29" fmla="*/ 89 h 97"/>
                <a:gd name="T30" fmla="*/ 682 w 682"/>
                <a:gd name="T31" fmla="*/ 85 h 97"/>
                <a:gd name="T32" fmla="*/ 682 w 682"/>
                <a:gd name="T33" fmla="*/ 12 h 97"/>
                <a:gd name="T34" fmla="*/ 681 w 682"/>
                <a:gd name="T35" fmla="*/ 7 h 97"/>
                <a:gd name="T36" fmla="*/ 678 w 682"/>
                <a:gd name="T37" fmla="*/ 3 h 97"/>
                <a:gd name="T38" fmla="*/ 675 w 682"/>
                <a:gd name="T39" fmla="*/ 1 h 97"/>
                <a:gd name="T40" fmla="*/ 669 w 682"/>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2" h="97">
                  <a:moveTo>
                    <a:pt x="669" y="0"/>
                  </a:moveTo>
                  <a:lnTo>
                    <a:pt x="11" y="0"/>
                  </a:lnTo>
                  <a:lnTo>
                    <a:pt x="7" y="1"/>
                  </a:lnTo>
                  <a:lnTo>
                    <a:pt x="4" y="3"/>
                  </a:lnTo>
                  <a:lnTo>
                    <a:pt x="1" y="7"/>
                  </a:lnTo>
                  <a:lnTo>
                    <a:pt x="0" y="12"/>
                  </a:lnTo>
                  <a:lnTo>
                    <a:pt x="0" y="85"/>
                  </a:lnTo>
                  <a:lnTo>
                    <a:pt x="1" y="89"/>
                  </a:lnTo>
                  <a:lnTo>
                    <a:pt x="4" y="94"/>
                  </a:lnTo>
                  <a:lnTo>
                    <a:pt x="7" y="96"/>
                  </a:lnTo>
                  <a:lnTo>
                    <a:pt x="11" y="97"/>
                  </a:lnTo>
                  <a:lnTo>
                    <a:pt x="669" y="97"/>
                  </a:lnTo>
                  <a:lnTo>
                    <a:pt x="675" y="96"/>
                  </a:lnTo>
                  <a:lnTo>
                    <a:pt x="678" y="94"/>
                  </a:lnTo>
                  <a:lnTo>
                    <a:pt x="681" y="89"/>
                  </a:lnTo>
                  <a:lnTo>
                    <a:pt x="682" y="85"/>
                  </a:lnTo>
                  <a:lnTo>
                    <a:pt x="682" y="12"/>
                  </a:lnTo>
                  <a:lnTo>
                    <a:pt x="681" y="7"/>
                  </a:lnTo>
                  <a:lnTo>
                    <a:pt x="678" y="3"/>
                  </a:lnTo>
                  <a:lnTo>
                    <a:pt x="675" y="1"/>
                  </a:lnTo>
                  <a:lnTo>
                    <a:pt x="66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4" name="Freeform 27">
              <a:extLst>
                <a:ext uri="{FF2B5EF4-FFF2-40B4-BE49-F238E27FC236}">
                  <a16:creationId xmlns:a16="http://schemas.microsoft.com/office/drawing/2014/main" id="{D5E8424D-560E-2A41-8728-BFCF32D64246}"/>
                </a:ext>
              </a:extLst>
            </p:cNvPr>
            <p:cNvSpPr>
              <a:spLocks/>
            </p:cNvSpPr>
            <p:nvPr/>
          </p:nvSpPr>
          <p:spPr bwMode="auto">
            <a:xfrm>
              <a:off x="7292976" y="9243220"/>
              <a:ext cx="139700" cy="257176"/>
            </a:xfrm>
            <a:custGeom>
              <a:avLst/>
              <a:gdLst>
                <a:gd name="T0" fmla="*/ 122 w 134"/>
                <a:gd name="T1" fmla="*/ 244 h 244"/>
                <a:gd name="T2" fmla="*/ 127 w 134"/>
                <a:gd name="T3" fmla="*/ 243 h 244"/>
                <a:gd name="T4" fmla="*/ 131 w 134"/>
                <a:gd name="T5" fmla="*/ 240 h 244"/>
                <a:gd name="T6" fmla="*/ 134 w 134"/>
                <a:gd name="T7" fmla="*/ 236 h 244"/>
                <a:gd name="T8" fmla="*/ 134 w 134"/>
                <a:gd name="T9" fmla="*/ 231 h 244"/>
                <a:gd name="T10" fmla="*/ 134 w 134"/>
                <a:gd name="T11" fmla="*/ 13 h 244"/>
                <a:gd name="T12" fmla="*/ 134 w 134"/>
                <a:gd name="T13" fmla="*/ 8 h 244"/>
                <a:gd name="T14" fmla="*/ 131 w 134"/>
                <a:gd name="T15" fmla="*/ 4 h 244"/>
                <a:gd name="T16" fmla="*/ 127 w 134"/>
                <a:gd name="T17" fmla="*/ 1 h 244"/>
                <a:gd name="T18" fmla="*/ 122 w 134"/>
                <a:gd name="T19" fmla="*/ 0 h 244"/>
                <a:gd name="T20" fmla="*/ 118 w 134"/>
                <a:gd name="T21" fmla="*/ 1 h 244"/>
                <a:gd name="T22" fmla="*/ 114 w 134"/>
                <a:gd name="T23" fmla="*/ 3 h 244"/>
                <a:gd name="T24" fmla="*/ 5 w 134"/>
                <a:gd name="T25" fmla="*/ 113 h 244"/>
                <a:gd name="T26" fmla="*/ 1 w 134"/>
                <a:gd name="T27" fmla="*/ 117 h 244"/>
                <a:gd name="T28" fmla="*/ 0 w 134"/>
                <a:gd name="T29" fmla="*/ 122 h 244"/>
                <a:gd name="T30" fmla="*/ 1 w 134"/>
                <a:gd name="T31" fmla="*/ 126 h 244"/>
                <a:gd name="T32" fmla="*/ 5 w 134"/>
                <a:gd name="T33" fmla="*/ 131 h 244"/>
                <a:gd name="T34" fmla="*/ 114 w 134"/>
                <a:gd name="T35" fmla="*/ 241 h 244"/>
                <a:gd name="T36" fmla="*/ 118 w 134"/>
                <a:gd name="T37" fmla="*/ 243 h 244"/>
                <a:gd name="T38" fmla="*/ 122 w 134"/>
                <a:gd name="T39"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4" h="244">
                  <a:moveTo>
                    <a:pt x="122" y="244"/>
                  </a:moveTo>
                  <a:lnTo>
                    <a:pt x="127" y="243"/>
                  </a:lnTo>
                  <a:lnTo>
                    <a:pt x="131" y="240"/>
                  </a:lnTo>
                  <a:lnTo>
                    <a:pt x="134" y="236"/>
                  </a:lnTo>
                  <a:lnTo>
                    <a:pt x="134" y="231"/>
                  </a:lnTo>
                  <a:lnTo>
                    <a:pt x="134" y="13"/>
                  </a:lnTo>
                  <a:lnTo>
                    <a:pt x="134" y="8"/>
                  </a:lnTo>
                  <a:lnTo>
                    <a:pt x="131" y="4"/>
                  </a:lnTo>
                  <a:lnTo>
                    <a:pt x="127" y="1"/>
                  </a:lnTo>
                  <a:lnTo>
                    <a:pt x="122" y="0"/>
                  </a:lnTo>
                  <a:lnTo>
                    <a:pt x="118" y="1"/>
                  </a:lnTo>
                  <a:lnTo>
                    <a:pt x="114" y="3"/>
                  </a:lnTo>
                  <a:lnTo>
                    <a:pt x="5" y="113"/>
                  </a:lnTo>
                  <a:lnTo>
                    <a:pt x="1" y="117"/>
                  </a:lnTo>
                  <a:lnTo>
                    <a:pt x="0" y="122"/>
                  </a:lnTo>
                  <a:lnTo>
                    <a:pt x="1" y="126"/>
                  </a:lnTo>
                  <a:lnTo>
                    <a:pt x="5" y="131"/>
                  </a:lnTo>
                  <a:lnTo>
                    <a:pt x="114" y="241"/>
                  </a:lnTo>
                  <a:lnTo>
                    <a:pt x="118" y="243"/>
                  </a:lnTo>
                  <a:lnTo>
                    <a:pt x="122" y="24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5" name="Freeform 28">
              <a:extLst>
                <a:ext uri="{FF2B5EF4-FFF2-40B4-BE49-F238E27FC236}">
                  <a16:creationId xmlns:a16="http://schemas.microsoft.com/office/drawing/2014/main" id="{CA27C61A-F0B5-3B41-99CB-091E5399A7DE}"/>
                </a:ext>
              </a:extLst>
            </p:cNvPr>
            <p:cNvSpPr>
              <a:spLocks/>
            </p:cNvSpPr>
            <p:nvPr/>
          </p:nvSpPr>
          <p:spPr bwMode="auto">
            <a:xfrm>
              <a:off x="7537451" y="9243220"/>
              <a:ext cx="463550" cy="101600"/>
            </a:xfrm>
            <a:custGeom>
              <a:avLst/>
              <a:gdLst>
                <a:gd name="T0" fmla="*/ 425 w 438"/>
                <a:gd name="T1" fmla="*/ 0 h 97"/>
                <a:gd name="T2" fmla="*/ 11 w 438"/>
                <a:gd name="T3" fmla="*/ 0 h 97"/>
                <a:gd name="T4" fmla="*/ 7 w 438"/>
                <a:gd name="T5" fmla="*/ 1 h 97"/>
                <a:gd name="T6" fmla="*/ 3 w 438"/>
                <a:gd name="T7" fmla="*/ 4 h 97"/>
                <a:gd name="T8" fmla="*/ 0 w 438"/>
                <a:gd name="T9" fmla="*/ 8 h 97"/>
                <a:gd name="T10" fmla="*/ 0 w 438"/>
                <a:gd name="T11" fmla="*/ 13 h 97"/>
                <a:gd name="T12" fmla="*/ 0 w 438"/>
                <a:gd name="T13" fmla="*/ 85 h 97"/>
                <a:gd name="T14" fmla="*/ 0 w 438"/>
                <a:gd name="T15" fmla="*/ 90 h 97"/>
                <a:gd name="T16" fmla="*/ 3 w 438"/>
                <a:gd name="T17" fmla="*/ 94 h 97"/>
                <a:gd name="T18" fmla="*/ 7 w 438"/>
                <a:gd name="T19" fmla="*/ 97 h 97"/>
                <a:gd name="T20" fmla="*/ 11 w 438"/>
                <a:gd name="T21" fmla="*/ 97 h 97"/>
                <a:gd name="T22" fmla="*/ 425 w 438"/>
                <a:gd name="T23" fmla="*/ 97 h 97"/>
                <a:gd name="T24" fmla="*/ 431 w 438"/>
                <a:gd name="T25" fmla="*/ 97 h 97"/>
                <a:gd name="T26" fmla="*/ 434 w 438"/>
                <a:gd name="T27" fmla="*/ 94 h 97"/>
                <a:gd name="T28" fmla="*/ 437 w 438"/>
                <a:gd name="T29" fmla="*/ 90 h 97"/>
                <a:gd name="T30" fmla="*/ 438 w 438"/>
                <a:gd name="T31" fmla="*/ 85 h 97"/>
                <a:gd name="T32" fmla="*/ 438 w 438"/>
                <a:gd name="T33" fmla="*/ 13 h 97"/>
                <a:gd name="T34" fmla="*/ 437 w 438"/>
                <a:gd name="T35" fmla="*/ 8 h 97"/>
                <a:gd name="T36" fmla="*/ 434 w 438"/>
                <a:gd name="T37" fmla="*/ 4 h 97"/>
                <a:gd name="T38" fmla="*/ 431 w 438"/>
                <a:gd name="T39" fmla="*/ 1 h 97"/>
                <a:gd name="T40" fmla="*/ 425 w 438"/>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8" h="97">
                  <a:moveTo>
                    <a:pt x="425" y="0"/>
                  </a:moveTo>
                  <a:lnTo>
                    <a:pt x="11" y="0"/>
                  </a:lnTo>
                  <a:lnTo>
                    <a:pt x="7" y="1"/>
                  </a:lnTo>
                  <a:lnTo>
                    <a:pt x="3" y="4"/>
                  </a:lnTo>
                  <a:lnTo>
                    <a:pt x="0" y="8"/>
                  </a:lnTo>
                  <a:lnTo>
                    <a:pt x="0" y="13"/>
                  </a:lnTo>
                  <a:lnTo>
                    <a:pt x="0" y="85"/>
                  </a:lnTo>
                  <a:lnTo>
                    <a:pt x="0" y="90"/>
                  </a:lnTo>
                  <a:lnTo>
                    <a:pt x="3" y="94"/>
                  </a:lnTo>
                  <a:lnTo>
                    <a:pt x="7" y="97"/>
                  </a:lnTo>
                  <a:lnTo>
                    <a:pt x="11" y="97"/>
                  </a:lnTo>
                  <a:lnTo>
                    <a:pt x="425" y="97"/>
                  </a:lnTo>
                  <a:lnTo>
                    <a:pt x="431" y="97"/>
                  </a:lnTo>
                  <a:lnTo>
                    <a:pt x="434" y="94"/>
                  </a:lnTo>
                  <a:lnTo>
                    <a:pt x="437" y="90"/>
                  </a:lnTo>
                  <a:lnTo>
                    <a:pt x="438" y="85"/>
                  </a:lnTo>
                  <a:lnTo>
                    <a:pt x="438" y="13"/>
                  </a:lnTo>
                  <a:lnTo>
                    <a:pt x="437" y="8"/>
                  </a:lnTo>
                  <a:lnTo>
                    <a:pt x="434" y="4"/>
                  </a:lnTo>
                  <a:lnTo>
                    <a:pt x="431" y="1"/>
                  </a:lnTo>
                  <a:lnTo>
                    <a:pt x="42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6" name="Freeform 29">
              <a:extLst>
                <a:ext uri="{FF2B5EF4-FFF2-40B4-BE49-F238E27FC236}">
                  <a16:creationId xmlns:a16="http://schemas.microsoft.com/office/drawing/2014/main" id="{384D4754-BF43-7643-99CF-8D709ADDE8BF}"/>
                </a:ext>
              </a:extLst>
            </p:cNvPr>
            <p:cNvSpPr>
              <a:spLocks/>
            </p:cNvSpPr>
            <p:nvPr/>
          </p:nvSpPr>
          <p:spPr bwMode="auto">
            <a:xfrm>
              <a:off x="7537451" y="9398794"/>
              <a:ext cx="463550" cy="101600"/>
            </a:xfrm>
            <a:custGeom>
              <a:avLst/>
              <a:gdLst>
                <a:gd name="T0" fmla="*/ 425 w 438"/>
                <a:gd name="T1" fmla="*/ 0 h 97"/>
                <a:gd name="T2" fmla="*/ 11 w 438"/>
                <a:gd name="T3" fmla="*/ 0 h 97"/>
                <a:gd name="T4" fmla="*/ 7 w 438"/>
                <a:gd name="T5" fmla="*/ 0 h 97"/>
                <a:gd name="T6" fmla="*/ 3 w 438"/>
                <a:gd name="T7" fmla="*/ 3 h 97"/>
                <a:gd name="T8" fmla="*/ 0 w 438"/>
                <a:gd name="T9" fmla="*/ 7 h 97"/>
                <a:gd name="T10" fmla="*/ 0 w 438"/>
                <a:gd name="T11" fmla="*/ 12 h 97"/>
                <a:gd name="T12" fmla="*/ 0 w 438"/>
                <a:gd name="T13" fmla="*/ 84 h 97"/>
                <a:gd name="T14" fmla="*/ 0 w 438"/>
                <a:gd name="T15" fmla="*/ 89 h 97"/>
                <a:gd name="T16" fmla="*/ 3 w 438"/>
                <a:gd name="T17" fmla="*/ 93 h 97"/>
                <a:gd name="T18" fmla="*/ 7 w 438"/>
                <a:gd name="T19" fmla="*/ 96 h 97"/>
                <a:gd name="T20" fmla="*/ 11 w 438"/>
                <a:gd name="T21" fmla="*/ 97 h 97"/>
                <a:gd name="T22" fmla="*/ 425 w 438"/>
                <a:gd name="T23" fmla="*/ 97 h 97"/>
                <a:gd name="T24" fmla="*/ 431 w 438"/>
                <a:gd name="T25" fmla="*/ 96 h 97"/>
                <a:gd name="T26" fmla="*/ 434 w 438"/>
                <a:gd name="T27" fmla="*/ 93 h 97"/>
                <a:gd name="T28" fmla="*/ 437 w 438"/>
                <a:gd name="T29" fmla="*/ 89 h 97"/>
                <a:gd name="T30" fmla="*/ 438 w 438"/>
                <a:gd name="T31" fmla="*/ 84 h 97"/>
                <a:gd name="T32" fmla="*/ 438 w 438"/>
                <a:gd name="T33" fmla="*/ 12 h 97"/>
                <a:gd name="T34" fmla="*/ 437 w 438"/>
                <a:gd name="T35" fmla="*/ 7 h 97"/>
                <a:gd name="T36" fmla="*/ 434 w 438"/>
                <a:gd name="T37" fmla="*/ 3 h 97"/>
                <a:gd name="T38" fmla="*/ 431 w 438"/>
                <a:gd name="T39" fmla="*/ 0 h 97"/>
                <a:gd name="T40" fmla="*/ 425 w 438"/>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8" h="97">
                  <a:moveTo>
                    <a:pt x="425" y="0"/>
                  </a:moveTo>
                  <a:lnTo>
                    <a:pt x="11" y="0"/>
                  </a:lnTo>
                  <a:lnTo>
                    <a:pt x="7" y="0"/>
                  </a:lnTo>
                  <a:lnTo>
                    <a:pt x="3" y="3"/>
                  </a:lnTo>
                  <a:lnTo>
                    <a:pt x="0" y="7"/>
                  </a:lnTo>
                  <a:lnTo>
                    <a:pt x="0" y="12"/>
                  </a:lnTo>
                  <a:lnTo>
                    <a:pt x="0" y="84"/>
                  </a:lnTo>
                  <a:lnTo>
                    <a:pt x="0" y="89"/>
                  </a:lnTo>
                  <a:lnTo>
                    <a:pt x="3" y="93"/>
                  </a:lnTo>
                  <a:lnTo>
                    <a:pt x="7" y="96"/>
                  </a:lnTo>
                  <a:lnTo>
                    <a:pt x="11" y="97"/>
                  </a:lnTo>
                  <a:lnTo>
                    <a:pt x="425" y="97"/>
                  </a:lnTo>
                  <a:lnTo>
                    <a:pt x="431" y="96"/>
                  </a:lnTo>
                  <a:lnTo>
                    <a:pt x="434" y="93"/>
                  </a:lnTo>
                  <a:lnTo>
                    <a:pt x="437" y="89"/>
                  </a:lnTo>
                  <a:lnTo>
                    <a:pt x="438" y="84"/>
                  </a:lnTo>
                  <a:lnTo>
                    <a:pt x="438" y="12"/>
                  </a:lnTo>
                  <a:lnTo>
                    <a:pt x="437" y="7"/>
                  </a:lnTo>
                  <a:lnTo>
                    <a:pt x="434" y="3"/>
                  </a:lnTo>
                  <a:lnTo>
                    <a:pt x="431" y="0"/>
                  </a:lnTo>
                  <a:lnTo>
                    <a:pt x="42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7" name="Freeform 30">
              <a:extLst>
                <a:ext uri="{FF2B5EF4-FFF2-40B4-BE49-F238E27FC236}">
                  <a16:creationId xmlns:a16="http://schemas.microsoft.com/office/drawing/2014/main" id="{CDC2CE78-6564-E24C-ABE1-05AB89899062}"/>
                </a:ext>
              </a:extLst>
            </p:cNvPr>
            <p:cNvSpPr>
              <a:spLocks/>
            </p:cNvSpPr>
            <p:nvPr/>
          </p:nvSpPr>
          <p:spPr bwMode="auto">
            <a:xfrm>
              <a:off x="7280277" y="9087644"/>
              <a:ext cx="720726" cy="101600"/>
            </a:xfrm>
            <a:custGeom>
              <a:avLst/>
              <a:gdLst>
                <a:gd name="T0" fmla="*/ 678 w 682"/>
                <a:gd name="T1" fmla="*/ 3 h 97"/>
                <a:gd name="T2" fmla="*/ 675 w 682"/>
                <a:gd name="T3" fmla="*/ 1 h 97"/>
                <a:gd name="T4" fmla="*/ 669 w 682"/>
                <a:gd name="T5" fmla="*/ 0 h 97"/>
                <a:gd name="T6" fmla="*/ 11 w 682"/>
                <a:gd name="T7" fmla="*/ 0 h 97"/>
                <a:gd name="T8" fmla="*/ 7 w 682"/>
                <a:gd name="T9" fmla="*/ 1 h 97"/>
                <a:gd name="T10" fmla="*/ 4 w 682"/>
                <a:gd name="T11" fmla="*/ 3 h 97"/>
                <a:gd name="T12" fmla="*/ 1 w 682"/>
                <a:gd name="T13" fmla="*/ 8 h 97"/>
                <a:gd name="T14" fmla="*/ 0 w 682"/>
                <a:gd name="T15" fmla="*/ 12 h 97"/>
                <a:gd name="T16" fmla="*/ 0 w 682"/>
                <a:gd name="T17" fmla="*/ 86 h 97"/>
                <a:gd name="T18" fmla="*/ 1 w 682"/>
                <a:gd name="T19" fmla="*/ 90 h 97"/>
                <a:gd name="T20" fmla="*/ 4 w 682"/>
                <a:gd name="T21" fmla="*/ 94 h 97"/>
                <a:gd name="T22" fmla="*/ 7 w 682"/>
                <a:gd name="T23" fmla="*/ 96 h 97"/>
                <a:gd name="T24" fmla="*/ 11 w 682"/>
                <a:gd name="T25" fmla="*/ 97 h 97"/>
                <a:gd name="T26" fmla="*/ 669 w 682"/>
                <a:gd name="T27" fmla="*/ 97 h 97"/>
                <a:gd name="T28" fmla="*/ 675 w 682"/>
                <a:gd name="T29" fmla="*/ 96 h 97"/>
                <a:gd name="T30" fmla="*/ 678 w 682"/>
                <a:gd name="T31" fmla="*/ 94 h 97"/>
                <a:gd name="T32" fmla="*/ 681 w 682"/>
                <a:gd name="T33" fmla="*/ 90 h 97"/>
                <a:gd name="T34" fmla="*/ 682 w 682"/>
                <a:gd name="T35" fmla="*/ 86 h 97"/>
                <a:gd name="T36" fmla="*/ 682 w 682"/>
                <a:gd name="T37" fmla="*/ 12 h 97"/>
                <a:gd name="T38" fmla="*/ 681 w 682"/>
                <a:gd name="T39" fmla="*/ 8 h 97"/>
                <a:gd name="T40" fmla="*/ 678 w 682"/>
                <a:gd name="T41"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2" h="97">
                  <a:moveTo>
                    <a:pt x="678" y="3"/>
                  </a:moveTo>
                  <a:lnTo>
                    <a:pt x="675" y="1"/>
                  </a:lnTo>
                  <a:lnTo>
                    <a:pt x="669" y="0"/>
                  </a:lnTo>
                  <a:lnTo>
                    <a:pt x="11" y="0"/>
                  </a:lnTo>
                  <a:lnTo>
                    <a:pt x="7" y="1"/>
                  </a:lnTo>
                  <a:lnTo>
                    <a:pt x="4" y="3"/>
                  </a:lnTo>
                  <a:lnTo>
                    <a:pt x="1" y="8"/>
                  </a:lnTo>
                  <a:lnTo>
                    <a:pt x="0" y="12"/>
                  </a:lnTo>
                  <a:lnTo>
                    <a:pt x="0" y="86"/>
                  </a:lnTo>
                  <a:lnTo>
                    <a:pt x="1" y="90"/>
                  </a:lnTo>
                  <a:lnTo>
                    <a:pt x="4" y="94"/>
                  </a:lnTo>
                  <a:lnTo>
                    <a:pt x="7" y="96"/>
                  </a:lnTo>
                  <a:lnTo>
                    <a:pt x="11" y="97"/>
                  </a:lnTo>
                  <a:lnTo>
                    <a:pt x="669" y="97"/>
                  </a:lnTo>
                  <a:lnTo>
                    <a:pt x="675" y="96"/>
                  </a:lnTo>
                  <a:lnTo>
                    <a:pt x="678" y="94"/>
                  </a:lnTo>
                  <a:lnTo>
                    <a:pt x="681" y="90"/>
                  </a:lnTo>
                  <a:lnTo>
                    <a:pt x="682" y="86"/>
                  </a:lnTo>
                  <a:lnTo>
                    <a:pt x="682" y="12"/>
                  </a:lnTo>
                  <a:lnTo>
                    <a:pt x="681" y="8"/>
                  </a:lnTo>
                  <a:lnTo>
                    <a:pt x="678" y="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8" name="Freeform 31">
              <a:extLst>
                <a:ext uri="{FF2B5EF4-FFF2-40B4-BE49-F238E27FC236}">
                  <a16:creationId xmlns:a16="http://schemas.microsoft.com/office/drawing/2014/main" id="{1C611063-47CA-4545-A1C2-B8138CB363EE}"/>
                </a:ext>
              </a:extLst>
            </p:cNvPr>
            <p:cNvSpPr>
              <a:spLocks/>
            </p:cNvSpPr>
            <p:nvPr/>
          </p:nvSpPr>
          <p:spPr bwMode="auto">
            <a:xfrm>
              <a:off x="8810627" y="9024145"/>
              <a:ext cx="695326" cy="695326"/>
            </a:xfrm>
            <a:custGeom>
              <a:avLst/>
              <a:gdLst>
                <a:gd name="T0" fmla="*/ 490 w 658"/>
                <a:gd name="T1" fmla="*/ 385 h 658"/>
                <a:gd name="T2" fmla="*/ 453 w 658"/>
                <a:gd name="T3" fmla="*/ 386 h 658"/>
                <a:gd name="T4" fmla="*/ 386 w 658"/>
                <a:gd name="T5" fmla="*/ 253 h 658"/>
                <a:gd name="T6" fmla="*/ 392 w 658"/>
                <a:gd name="T7" fmla="*/ 240 h 658"/>
                <a:gd name="T8" fmla="*/ 386 w 658"/>
                <a:gd name="T9" fmla="*/ 228 h 658"/>
                <a:gd name="T10" fmla="*/ 396 w 658"/>
                <a:gd name="T11" fmla="*/ 237 h 658"/>
                <a:gd name="T12" fmla="*/ 405 w 658"/>
                <a:gd name="T13" fmla="*/ 245 h 658"/>
                <a:gd name="T14" fmla="*/ 417 w 658"/>
                <a:gd name="T15" fmla="*/ 249 h 658"/>
                <a:gd name="T16" fmla="*/ 437 w 658"/>
                <a:gd name="T17" fmla="*/ 247 h 658"/>
                <a:gd name="T18" fmla="*/ 456 w 658"/>
                <a:gd name="T19" fmla="*/ 232 h 658"/>
                <a:gd name="T20" fmla="*/ 471 w 658"/>
                <a:gd name="T21" fmla="*/ 218 h 658"/>
                <a:gd name="T22" fmla="*/ 479 w 658"/>
                <a:gd name="T23" fmla="*/ 202 h 658"/>
                <a:gd name="T24" fmla="*/ 478 w 658"/>
                <a:gd name="T25" fmla="*/ 178 h 658"/>
                <a:gd name="T26" fmla="*/ 310 w 658"/>
                <a:gd name="T27" fmla="*/ 6 h 658"/>
                <a:gd name="T28" fmla="*/ 285 w 658"/>
                <a:gd name="T29" fmla="*/ 0 h 658"/>
                <a:gd name="T30" fmla="*/ 267 w 658"/>
                <a:gd name="T31" fmla="*/ 7 h 658"/>
                <a:gd name="T32" fmla="*/ 252 w 658"/>
                <a:gd name="T33" fmla="*/ 20 h 658"/>
                <a:gd name="T34" fmla="*/ 237 w 658"/>
                <a:gd name="T35" fmla="*/ 37 h 658"/>
                <a:gd name="T36" fmla="*/ 232 w 658"/>
                <a:gd name="T37" fmla="*/ 61 h 658"/>
                <a:gd name="T38" fmla="*/ 235 w 658"/>
                <a:gd name="T39" fmla="*/ 73 h 658"/>
                <a:gd name="T40" fmla="*/ 243 w 658"/>
                <a:gd name="T41" fmla="*/ 84 h 658"/>
                <a:gd name="T42" fmla="*/ 252 w 658"/>
                <a:gd name="T43" fmla="*/ 94 h 658"/>
                <a:gd name="T44" fmla="*/ 245 w 658"/>
                <a:gd name="T45" fmla="*/ 90 h 658"/>
                <a:gd name="T46" fmla="*/ 231 w 658"/>
                <a:gd name="T47" fmla="*/ 93 h 658"/>
                <a:gd name="T48" fmla="*/ 91 w 658"/>
                <a:gd name="T49" fmla="*/ 233 h 658"/>
                <a:gd name="T50" fmla="*/ 91 w 658"/>
                <a:gd name="T51" fmla="*/ 247 h 658"/>
                <a:gd name="T52" fmla="*/ 90 w 658"/>
                <a:gd name="T53" fmla="*/ 248 h 658"/>
                <a:gd name="T54" fmla="*/ 82 w 658"/>
                <a:gd name="T55" fmla="*/ 239 h 658"/>
                <a:gd name="T56" fmla="*/ 71 w 658"/>
                <a:gd name="T57" fmla="*/ 234 h 658"/>
                <a:gd name="T58" fmla="*/ 58 w 658"/>
                <a:gd name="T59" fmla="*/ 231 h 658"/>
                <a:gd name="T60" fmla="*/ 32 w 658"/>
                <a:gd name="T61" fmla="*/ 242 h 658"/>
                <a:gd name="T62" fmla="*/ 17 w 658"/>
                <a:gd name="T63" fmla="*/ 256 h 658"/>
                <a:gd name="T64" fmla="*/ 5 w 658"/>
                <a:gd name="T65" fmla="*/ 271 h 658"/>
                <a:gd name="T66" fmla="*/ 0 w 658"/>
                <a:gd name="T67" fmla="*/ 289 h 658"/>
                <a:gd name="T68" fmla="*/ 10 w 658"/>
                <a:gd name="T69" fmla="*/ 315 h 658"/>
                <a:gd name="T70" fmla="*/ 184 w 658"/>
                <a:gd name="T71" fmla="*/ 480 h 658"/>
                <a:gd name="T72" fmla="*/ 206 w 658"/>
                <a:gd name="T73" fmla="*/ 477 h 658"/>
                <a:gd name="T74" fmla="*/ 223 w 658"/>
                <a:gd name="T75" fmla="*/ 466 h 658"/>
                <a:gd name="T76" fmla="*/ 237 w 658"/>
                <a:gd name="T77" fmla="*/ 451 h 658"/>
                <a:gd name="T78" fmla="*/ 249 w 658"/>
                <a:gd name="T79" fmla="*/ 429 h 658"/>
                <a:gd name="T80" fmla="*/ 248 w 658"/>
                <a:gd name="T81" fmla="*/ 413 h 658"/>
                <a:gd name="T82" fmla="*/ 244 w 658"/>
                <a:gd name="T83" fmla="*/ 402 h 658"/>
                <a:gd name="T84" fmla="*/ 236 w 658"/>
                <a:gd name="T85" fmla="*/ 393 h 658"/>
                <a:gd name="T86" fmla="*/ 231 w 658"/>
                <a:gd name="T87" fmla="*/ 387 h 658"/>
                <a:gd name="T88" fmla="*/ 245 w 658"/>
                <a:gd name="T89" fmla="*/ 391 h 658"/>
                <a:gd name="T90" fmla="*/ 301 w 658"/>
                <a:gd name="T91" fmla="*/ 338 h 658"/>
                <a:gd name="T92" fmla="*/ 383 w 658"/>
                <a:gd name="T93" fmla="*/ 462 h 658"/>
                <a:gd name="T94" fmla="*/ 391 w 658"/>
                <a:gd name="T95" fmla="*/ 499 h 658"/>
                <a:gd name="T96" fmla="*/ 550 w 658"/>
                <a:gd name="T97" fmla="*/ 655 h 658"/>
                <a:gd name="T98" fmla="*/ 588 w 658"/>
                <a:gd name="T99" fmla="*/ 655 h 658"/>
                <a:gd name="T100" fmla="*/ 651 w 658"/>
                <a:gd name="T101" fmla="*/ 596 h 658"/>
                <a:gd name="T102" fmla="*/ 658 w 658"/>
                <a:gd name="T103" fmla="*/ 55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8" h="658">
                  <a:moveTo>
                    <a:pt x="644" y="534"/>
                  </a:moveTo>
                  <a:lnTo>
                    <a:pt x="506" y="396"/>
                  </a:lnTo>
                  <a:lnTo>
                    <a:pt x="499" y="389"/>
                  </a:lnTo>
                  <a:lnTo>
                    <a:pt x="490" y="385"/>
                  </a:lnTo>
                  <a:lnTo>
                    <a:pt x="481" y="383"/>
                  </a:lnTo>
                  <a:lnTo>
                    <a:pt x="472" y="382"/>
                  </a:lnTo>
                  <a:lnTo>
                    <a:pt x="462" y="383"/>
                  </a:lnTo>
                  <a:lnTo>
                    <a:pt x="453" y="386"/>
                  </a:lnTo>
                  <a:lnTo>
                    <a:pt x="444" y="392"/>
                  </a:lnTo>
                  <a:lnTo>
                    <a:pt x="436" y="398"/>
                  </a:lnTo>
                  <a:lnTo>
                    <a:pt x="338" y="301"/>
                  </a:lnTo>
                  <a:lnTo>
                    <a:pt x="386" y="253"/>
                  </a:lnTo>
                  <a:lnTo>
                    <a:pt x="388" y="250"/>
                  </a:lnTo>
                  <a:lnTo>
                    <a:pt x="390" y="247"/>
                  </a:lnTo>
                  <a:lnTo>
                    <a:pt x="391" y="244"/>
                  </a:lnTo>
                  <a:lnTo>
                    <a:pt x="392" y="240"/>
                  </a:lnTo>
                  <a:lnTo>
                    <a:pt x="391" y="236"/>
                  </a:lnTo>
                  <a:lnTo>
                    <a:pt x="390" y="233"/>
                  </a:lnTo>
                  <a:lnTo>
                    <a:pt x="388" y="230"/>
                  </a:lnTo>
                  <a:lnTo>
                    <a:pt x="386" y="228"/>
                  </a:lnTo>
                  <a:lnTo>
                    <a:pt x="387" y="229"/>
                  </a:lnTo>
                  <a:lnTo>
                    <a:pt x="391" y="232"/>
                  </a:lnTo>
                  <a:lnTo>
                    <a:pt x="394" y="235"/>
                  </a:lnTo>
                  <a:lnTo>
                    <a:pt x="396" y="237"/>
                  </a:lnTo>
                  <a:lnTo>
                    <a:pt x="397" y="238"/>
                  </a:lnTo>
                  <a:lnTo>
                    <a:pt x="400" y="240"/>
                  </a:lnTo>
                  <a:lnTo>
                    <a:pt x="402" y="243"/>
                  </a:lnTo>
                  <a:lnTo>
                    <a:pt x="405" y="245"/>
                  </a:lnTo>
                  <a:lnTo>
                    <a:pt x="407" y="245"/>
                  </a:lnTo>
                  <a:lnTo>
                    <a:pt x="410" y="247"/>
                  </a:lnTo>
                  <a:lnTo>
                    <a:pt x="413" y="248"/>
                  </a:lnTo>
                  <a:lnTo>
                    <a:pt x="417" y="249"/>
                  </a:lnTo>
                  <a:lnTo>
                    <a:pt x="420" y="249"/>
                  </a:lnTo>
                  <a:lnTo>
                    <a:pt x="423" y="249"/>
                  </a:lnTo>
                  <a:lnTo>
                    <a:pt x="431" y="249"/>
                  </a:lnTo>
                  <a:lnTo>
                    <a:pt x="437" y="247"/>
                  </a:lnTo>
                  <a:lnTo>
                    <a:pt x="444" y="244"/>
                  </a:lnTo>
                  <a:lnTo>
                    <a:pt x="449" y="238"/>
                  </a:lnTo>
                  <a:lnTo>
                    <a:pt x="451" y="236"/>
                  </a:lnTo>
                  <a:lnTo>
                    <a:pt x="456" y="232"/>
                  </a:lnTo>
                  <a:lnTo>
                    <a:pt x="461" y="228"/>
                  </a:lnTo>
                  <a:lnTo>
                    <a:pt x="464" y="225"/>
                  </a:lnTo>
                  <a:lnTo>
                    <a:pt x="466" y="222"/>
                  </a:lnTo>
                  <a:lnTo>
                    <a:pt x="471" y="218"/>
                  </a:lnTo>
                  <a:lnTo>
                    <a:pt x="474" y="213"/>
                  </a:lnTo>
                  <a:lnTo>
                    <a:pt x="476" y="210"/>
                  </a:lnTo>
                  <a:lnTo>
                    <a:pt x="478" y="206"/>
                  </a:lnTo>
                  <a:lnTo>
                    <a:pt x="479" y="202"/>
                  </a:lnTo>
                  <a:lnTo>
                    <a:pt x="480" y="196"/>
                  </a:lnTo>
                  <a:lnTo>
                    <a:pt x="481" y="192"/>
                  </a:lnTo>
                  <a:lnTo>
                    <a:pt x="480" y="184"/>
                  </a:lnTo>
                  <a:lnTo>
                    <a:pt x="478" y="178"/>
                  </a:lnTo>
                  <a:lnTo>
                    <a:pt x="475" y="171"/>
                  </a:lnTo>
                  <a:lnTo>
                    <a:pt x="471" y="166"/>
                  </a:lnTo>
                  <a:lnTo>
                    <a:pt x="315" y="11"/>
                  </a:lnTo>
                  <a:lnTo>
                    <a:pt x="310" y="6"/>
                  </a:lnTo>
                  <a:lnTo>
                    <a:pt x="303" y="3"/>
                  </a:lnTo>
                  <a:lnTo>
                    <a:pt x="297" y="1"/>
                  </a:lnTo>
                  <a:lnTo>
                    <a:pt x="289" y="0"/>
                  </a:lnTo>
                  <a:lnTo>
                    <a:pt x="285" y="0"/>
                  </a:lnTo>
                  <a:lnTo>
                    <a:pt x="279" y="2"/>
                  </a:lnTo>
                  <a:lnTo>
                    <a:pt x="275" y="3"/>
                  </a:lnTo>
                  <a:lnTo>
                    <a:pt x="271" y="5"/>
                  </a:lnTo>
                  <a:lnTo>
                    <a:pt x="267" y="7"/>
                  </a:lnTo>
                  <a:lnTo>
                    <a:pt x="263" y="11"/>
                  </a:lnTo>
                  <a:lnTo>
                    <a:pt x="259" y="15"/>
                  </a:lnTo>
                  <a:lnTo>
                    <a:pt x="256" y="17"/>
                  </a:lnTo>
                  <a:lnTo>
                    <a:pt x="252" y="20"/>
                  </a:lnTo>
                  <a:lnTo>
                    <a:pt x="248" y="25"/>
                  </a:lnTo>
                  <a:lnTo>
                    <a:pt x="245" y="30"/>
                  </a:lnTo>
                  <a:lnTo>
                    <a:pt x="243" y="32"/>
                  </a:lnTo>
                  <a:lnTo>
                    <a:pt x="237" y="37"/>
                  </a:lnTo>
                  <a:lnTo>
                    <a:pt x="234" y="44"/>
                  </a:lnTo>
                  <a:lnTo>
                    <a:pt x="232" y="50"/>
                  </a:lnTo>
                  <a:lnTo>
                    <a:pt x="232" y="58"/>
                  </a:lnTo>
                  <a:lnTo>
                    <a:pt x="232" y="61"/>
                  </a:lnTo>
                  <a:lnTo>
                    <a:pt x="232" y="64"/>
                  </a:lnTo>
                  <a:lnTo>
                    <a:pt x="233" y="68"/>
                  </a:lnTo>
                  <a:lnTo>
                    <a:pt x="234" y="71"/>
                  </a:lnTo>
                  <a:lnTo>
                    <a:pt x="235" y="73"/>
                  </a:lnTo>
                  <a:lnTo>
                    <a:pt x="236" y="76"/>
                  </a:lnTo>
                  <a:lnTo>
                    <a:pt x="237" y="79"/>
                  </a:lnTo>
                  <a:lnTo>
                    <a:pt x="240" y="81"/>
                  </a:lnTo>
                  <a:lnTo>
                    <a:pt x="243" y="84"/>
                  </a:lnTo>
                  <a:lnTo>
                    <a:pt x="244" y="85"/>
                  </a:lnTo>
                  <a:lnTo>
                    <a:pt x="246" y="87"/>
                  </a:lnTo>
                  <a:lnTo>
                    <a:pt x="249" y="90"/>
                  </a:lnTo>
                  <a:lnTo>
                    <a:pt x="252" y="94"/>
                  </a:lnTo>
                  <a:lnTo>
                    <a:pt x="253" y="95"/>
                  </a:lnTo>
                  <a:lnTo>
                    <a:pt x="251" y="93"/>
                  </a:lnTo>
                  <a:lnTo>
                    <a:pt x="248" y="90"/>
                  </a:lnTo>
                  <a:lnTo>
                    <a:pt x="245" y="90"/>
                  </a:lnTo>
                  <a:lnTo>
                    <a:pt x="240" y="89"/>
                  </a:lnTo>
                  <a:lnTo>
                    <a:pt x="237" y="90"/>
                  </a:lnTo>
                  <a:lnTo>
                    <a:pt x="234" y="90"/>
                  </a:lnTo>
                  <a:lnTo>
                    <a:pt x="231" y="93"/>
                  </a:lnTo>
                  <a:lnTo>
                    <a:pt x="228" y="95"/>
                  </a:lnTo>
                  <a:lnTo>
                    <a:pt x="96" y="228"/>
                  </a:lnTo>
                  <a:lnTo>
                    <a:pt x="93" y="230"/>
                  </a:lnTo>
                  <a:lnTo>
                    <a:pt x="91" y="233"/>
                  </a:lnTo>
                  <a:lnTo>
                    <a:pt x="90" y="236"/>
                  </a:lnTo>
                  <a:lnTo>
                    <a:pt x="90" y="240"/>
                  </a:lnTo>
                  <a:lnTo>
                    <a:pt x="90" y="244"/>
                  </a:lnTo>
                  <a:lnTo>
                    <a:pt x="91" y="247"/>
                  </a:lnTo>
                  <a:lnTo>
                    <a:pt x="93" y="250"/>
                  </a:lnTo>
                  <a:lnTo>
                    <a:pt x="96" y="253"/>
                  </a:lnTo>
                  <a:lnTo>
                    <a:pt x="94" y="251"/>
                  </a:lnTo>
                  <a:lnTo>
                    <a:pt x="90" y="248"/>
                  </a:lnTo>
                  <a:lnTo>
                    <a:pt x="87" y="245"/>
                  </a:lnTo>
                  <a:lnTo>
                    <a:pt x="86" y="244"/>
                  </a:lnTo>
                  <a:lnTo>
                    <a:pt x="84" y="243"/>
                  </a:lnTo>
                  <a:lnTo>
                    <a:pt x="82" y="239"/>
                  </a:lnTo>
                  <a:lnTo>
                    <a:pt x="78" y="237"/>
                  </a:lnTo>
                  <a:lnTo>
                    <a:pt x="76" y="236"/>
                  </a:lnTo>
                  <a:lnTo>
                    <a:pt x="74" y="235"/>
                  </a:lnTo>
                  <a:lnTo>
                    <a:pt x="71" y="234"/>
                  </a:lnTo>
                  <a:lnTo>
                    <a:pt x="68" y="233"/>
                  </a:lnTo>
                  <a:lnTo>
                    <a:pt x="64" y="232"/>
                  </a:lnTo>
                  <a:lnTo>
                    <a:pt x="61" y="231"/>
                  </a:lnTo>
                  <a:lnTo>
                    <a:pt x="58" y="231"/>
                  </a:lnTo>
                  <a:lnTo>
                    <a:pt x="50" y="232"/>
                  </a:lnTo>
                  <a:lnTo>
                    <a:pt x="44" y="234"/>
                  </a:lnTo>
                  <a:lnTo>
                    <a:pt x="39" y="237"/>
                  </a:lnTo>
                  <a:lnTo>
                    <a:pt x="32" y="242"/>
                  </a:lnTo>
                  <a:lnTo>
                    <a:pt x="30" y="244"/>
                  </a:lnTo>
                  <a:lnTo>
                    <a:pt x="26" y="248"/>
                  </a:lnTo>
                  <a:lnTo>
                    <a:pt x="20" y="252"/>
                  </a:lnTo>
                  <a:lnTo>
                    <a:pt x="17" y="256"/>
                  </a:lnTo>
                  <a:lnTo>
                    <a:pt x="15" y="258"/>
                  </a:lnTo>
                  <a:lnTo>
                    <a:pt x="12" y="262"/>
                  </a:lnTo>
                  <a:lnTo>
                    <a:pt x="7" y="266"/>
                  </a:lnTo>
                  <a:lnTo>
                    <a:pt x="5" y="271"/>
                  </a:lnTo>
                  <a:lnTo>
                    <a:pt x="4" y="274"/>
                  </a:lnTo>
                  <a:lnTo>
                    <a:pt x="2" y="279"/>
                  </a:lnTo>
                  <a:lnTo>
                    <a:pt x="1" y="284"/>
                  </a:lnTo>
                  <a:lnTo>
                    <a:pt x="0" y="289"/>
                  </a:lnTo>
                  <a:lnTo>
                    <a:pt x="1" y="297"/>
                  </a:lnTo>
                  <a:lnTo>
                    <a:pt x="3" y="303"/>
                  </a:lnTo>
                  <a:lnTo>
                    <a:pt x="6" y="310"/>
                  </a:lnTo>
                  <a:lnTo>
                    <a:pt x="10" y="315"/>
                  </a:lnTo>
                  <a:lnTo>
                    <a:pt x="166" y="470"/>
                  </a:lnTo>
                  <a:lnTo>
                    <a:pt x="171" y="475"/>
                  </a:lnTo>
                  <a:lnTo>
                    <a:pt x="178" y="478"/>
                  </a:lnTo>
                  <a:lnTo>
                    <a:pt x="184" y="480"/>
                  </a:lnTo>
                  <a:lnTo>
                    <a:pt x="192" y="480"/>
                  </a:lnTo>
                  <a:lnTo>
                    <a:pt x="197" y="480"/>
                  </a:lnTo>
                  <a:lnTo>
                    <a:pt x="202" y="479"/>
                  </a:lnTo>
                  <a:lnTo>
                    <a:pt x="206" y="477"/>
                  </a:lnTo>
                  <a:lnTo>
                    <a:pt x="210" y="476"/>
                  </a:lnTo>
                  <a:lnTo>
                    <a:pt x="213" y="473"/>
                  </a:lnTo>
                  <a:lnTo>
                    <a:pt x="219" y="469"/>
                  </a:lnTo>
                  <a:lnTo>
                    <a:pt x="223" y="466"/>
                  </a:lnTo>
                  <a:lnTo>
                    <a:pt x="225" y="463"/>
                  </a:lnTo>
                  <a:lnTo>
                    <a:pt x="229" y="461"/>
                  </a:lnTo>
                  <a:lnTo>
                    <a:pt x="233" y="455"/>
                  </a:lnTo>
                  <a:lnTo>
                    <a:pt x="237" y="451"/>
                  </a:lnTo>
                  <a:lnTo>
                    <a:pt x="239" y="449"/>
                  </a:lnTo>
                  <a:lnTo>
                    <a:pt x="244" y="442"/>
                  </a:lnTo>
                  <a:lnTo>
                    <a:pt x="247" y="437"/>
                  </a:lnTo>
                  <a:lnTo>
                    <a:pt x="249" y="429"/>
                  </a:lnTo>
                  <a:lnTo>
                    <a:pt x="250" y="423"/>
                  </a:lnTo>
                  <a:lnTo>
                    <a:pt x="249" y="420"/>
                  </a:lnTo>
                  <a:lnTo>
                    <a:pt x="249" y="416"/>
                  </a:lnTo>
                  <a:lnTo>
                    <a:pt x="248" y="413"/>
                  </a:lnTo>
                  <a:lnTo>
                    <a:pt x="247" y="410"/>
                  </a:lnTo>
                  <a:lnTo>
                    <a:pt x="246" y="407"/>
                  </a:lnTo>
                  <a:lnTo>
                    <a:pt x="245" y="405"/>
                  </a:lnTo>
                  <a:lnTo>
                    <a:pt x="244" y="402"/>
                  </a:lnTo>
                  <a:lnTo>
                    <a:pt x="240" y="399"/>
                  </a:lnTo>
                  <a:lnTo>
                    <a:pt x="238" y="397"/>
                  </a:lnTo>
                  <a:lnTo>
                    <a:pt x="237" y="395"/>
                  </a:lnTo>
                  <a:lnTo>
                    <a:pt x="236" y="393"/>
                  </a:lnTo>
                  <a:lnTo>
                    <a:pt x="233" y="391"/>
                  </a:lnTo>
                  <a:lnTo>
                    <a:pt x="230" y="387"/>
                  </a:lnTo>
                  <a:lnTo>
                    <a:pt x="228" y="385"/>
                  </a:lnTo>
                  <a:lnTo>
                    <a:pt x="231" y="387"/>
                  </a:lnTo>
                  <a:lnTo>
                    <a:pt x="234" y="389"/>
                  </a:lnTo>
                  <a:lnTo>
                    <a:pt x="237" y="391"/>
                  </a:lnTo>
                  <a:lnTo>
                    <a:pt x="240" y="391"/>
                  </a:lnTo>
                  <a:lnTo>
                    <a:pt x="245" y="391"/>
                  </a:lnTo>
                  <a:lnTo>
                    <a:pt x="248" y="389"/>
                  </a:lnTo>
                  <a:lnTo>
                    <a:pt x="250" y="387"/>
                  </a:lnTo>
                  <a:lnTo>
                    <a:pt x="253" y="385"/>
                  </a:lnTo>
                  <a:lnTo>
                    <a:pt x="301" y="338"/>
                  </a:lnTo>
                  <a:lnTo>
                    <a:pt x="399" y="435"/>
                  </a:lnTo>
                  <a:lnTo>
                    <a:pt x="392" y="443"/>
                  </a:lnTo>
                  <a:lnTo>
                    <a:pt x="386" y="452"/>
                  </a:lnTo>
                  <a:lnTo>
                    <a:pt x="383" y="462"/>
                  </a:lnTo>
                  <a:lnTo>
                    <a:pt x="383" y="472"/>
                  </a:lnTo>
                  <a:lnTo>
                    <a:pt x="383" y="481"/>
                  </a:lnTo>
                  <a:lnTo>
                    <a:pt x="386" y="490"/>
                  </a:lnTo>
                  <a:lnTo>
                    <a:pt x="391" y="499"/>
                  </a:lnTo>
                  <a:lnTo>
                    <a:pt x="397" y="506"/>
                  </a:lnTo>
                  <a:lnTo>
                    <a:pt x="535" y="644"/>
                  </a:lnTo>
                  <a:lnTo>
                    <a:pt x="543" y="651"/>
                  </a:lnTo>
                  <a:lnTo>
                    <a:pt x="550" y="655"/>
                  </a:lnTo>
                  <a:lnTo>
                    <a:pt x="560" y="657"/>
                  </a:lnTo>
                  <a:lnTo>
                    <a:pt x="570" y="658"/>
                  </a:lnTo>
                  <a:lnTo>
                    <a:pt x="579" y="657"/>
                  </a:lnTo>
                  <a:lnTo>
                    <a:pt x="588" y="655"/>
                  </a:lnTo>
                  <a:lnTo>
                    <a:pt x="596" y="651"/>
                  </a:lnTo>
                  <a:lnTo>
                    <a:pt x="604" y="644"/>
                  </a:lnTo>
                  <a:lnTo>
                    <a:pt x="644" y="603"/>
                  </a:lnTo>
                  <a:lnTo>
                    <a:pt x="651" y="596"/>
                  </a:lnTo>
                  <a:lnTo>
                    <a:pt x="655" y="587"/>
                  </a:lnTo>
                  <a:lnTo>
                    <a:pt x="658" y="578"/>
                  </a:lnTo>
                  <a:lnTo>
                    <a:pt x="658" y="569"/>
                  </a:lnTo>
                  <a:lnTo>
                    <a:pt x="658" y="559"/>
                  </a:lnTo>
                  <a:lnTo>
                    <a:pt x="655" y="550"/>
                  </a:lnTo>
                  <a:lnTo>
                    <a:pt x="651" y="542"/>
                  </a:lnTo>
                  <a:lnTo>
                    <a:pt x="644" y="53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29" name="Freeform 32">
              <a:extLst>
                <a:ext uri="{FF2B5EF4-FFF2-40B4-BE49-F238E27FC236}">
                  <a16:creationId xmlns:a16="http://schemas.microsoft.com/office/drawing/2014/main" id="{41F7CEAE-E2A2-0A4A-80CD-27C67ECE427E}"/>
                </a:ext>
              </a:extLst>
            </p:cNvPr>
            <p:cNvSpPr>
              <a:spLocks noEditPoints="1"/>
            </p:cNvSpPr>
            <p:nvPr/>
          </p:nvSpPr>
          <p:spPr bwMode="auto">
            <a:xfrm>
              <a:off x="10398127" y="9062245"/>
              <a:ext cx="615950" cy="619126"/>
            </a:xfrm>
            <a:custGeom>
              <a:avLst/>
              <a:gdLst>
                <a:gd name="T0" fmla="*/ 571 w 584"/>
                <a:gd name="T1" fmla="*/ 169 h 586"/>
                <a:gd name="T2" fmla="*/ 566 w 584"/>
                <a:gd name="T3" fmla="*/ 154 h 586"/>
                <a:gd name="T4" fmla="*/ 563 w 584"/>
                <a:gd name="T5" fmla="*/ 138 h 586"/>
                <a:gd name="T6" fmla="*/ 567 w 584"/>
                <a:gd name="T7" fmla="*/ 71 h 586"/>
                <a:gd name="T8" fmla="*/ 553 w 584"/>
                <a:gd name="T9" fmla="*/ 35 h 586"/>
                <a:gd name="T10" fmla="*/ 529 w 584"/>
                <a:gd name="T11" fmla="*/ 18 h 586"/>
                <a:gd name="T12" fmla="*/ 486 w 584"/>
                <a:gd name="T13" fmla="*/ 18 h 586"/>
                <a:gd name="T14" fmla="*/ 419 w 584"/>
                <a:gd name="T15" fmla="*/ 14 h 586"/>
                <a:gd name="T16" fmla="*/ 331 w 584"/>
                <a:gd name="T17" fmla="*/ 0 h 586"/>
                <a:gd name="T18" fmla="*/ 263 w 584"/>
                <a:gd name="T19" fmla="*/ 12 h 586"/>
                <a:gd name="T20" fmla="*/ 160 w 584"/>
                <a:gd name="T21" fmla="*/ 53 h 586"/>
                <a:gd name="T22" fmla="*/ 79 w 584"/>
                <a:gd name="T23" fmla="*/ 119 h 586"/>
                <a:gd name="T24" fmla="*/ 28 w 584"/>
                <a:gd name="T25" fmla="*/ 209 h 586"/>
                <a:gd name="T26" fmla="*/ 4 w 584"/>
                <a:gd name="T27" fmla="*/ 309 h 586"/>
                <a:gd name="T28" fmla="*/ 2 w 584"/>
                <a:gd name="T29" fmla="*/ 391 h 586"/>
                <a:gd name="T30" fmla="*/ 9 w 584"/>
                <a:gd name="T31" fmla="*/ 455 h 586"/>
                <a:gd name="T32" fmla="*/ 2 w 584"/>
                <a:gd name="T33" fmla="*/ 515 h 586"/>
                <a:gd name="T34" fmla="*/ 8 w 584"/>
                <a:gd name="T35" fmla="*/ 547 h 586"/>
                <a:gd name="T36" fmla="*/ 31 w 584"/>
                <a:gd name="T37" fmla="*/ 574 h 586"/>
                <a:gd name="T38" fmla="*/ 61 w 584"/>
                <a:gd name="T39" fmla="*/ 585 h 586"/>
                <a:gd name="T40" fmla="*/ 123 w 584"/>
                <a:gd name="T41" fmla="*/ 574 h 586"/>
                <a:gd name="T42" fmla="*/ 207 w 584"/>
                <a:gd name="T43" fmla="*/ 582 h 586"/>
                <a:gd name="T44" fmla="*/ 289 w 584"/>
                <a:gd name="T45" fmla="*/ 585 h 586"/>
                <a:gd name="T46" fmla="*/ 364 w 584"/>
                <a:gd name="T47" fmla="*/ 573 h 586"/>
                <a:gd name="T48" fmla="*/ 433 w 584"/>
                <a:gd name="T49" fmla="*/ 540 h 586"/>
                <a:gd name="T50" fmla="*/ 494 w 584"/>
                <a:gd name="T51" fmla="*/ 487 h 586"/>
                <a:gd name="T52" fmla="*/ 543 w 584"/>
                <a:gd name="T53" fmla="*/ 420 h 586"/>
                <a:gd name="T54" fmla="*/ 574 w 584"/>
                <a:gd name="T55" fmla="*/ 344 h 586"/>
                <a:gd name="T56" fmla="*/ 584 w 584"/>
                <a:gd name="T57" fmla="*/ 266 h 586"/>
                <a:gd name="T58" fmla="*/ 513 w 584"/>
                <a:gd name="T59" fmla="*/ 371 h 586"/>
                <a:gd name="T60" fmla="*/ 478 w 584"/>
                <a:gd name="T61" fmla="*/ 432 h 586"/>
                <a:gd name="T62" fmla="*/ 428 w 584"/>
                <a:gd name="T63" fmla="*/ 483 h 586"/>
                <a:gd name="T64" fmla="*/ 372 w 584"/>
                <a:gd name="T65" fmla="*/ 518 h 586"/>
                <a:gd name="T66" fmla="*/ 314 w 584"/>
                <a:gd name="T67" fmla="*/ 533 h 586"/>
                <a:gd name="T68" fmla="*/ 208 w 584"/>
                <a:gd name="T69" fmla="*/ 533 h 586"/>
                <a:gd name="T70" fmla="*/ 123 w 584"/>
                <a:gd name="T71" fmla="*/ 524 h 586"/>
                <a:gd name="T72" fmla="*/ 63 w 584"/>
                <a:gd name="T73" fmla="*/ 533 h 586"/>
                <a:gd name="T74" fmla="*/ 52 w 584"/>
                <a:gd name="T75" fmla="*/ 521 h 586"/>
                <a:gd name="T76" fmla="*/ 57 w 584"/>
                <a:gd name="T77" fmla="*/ 473 h 586"/>
                <a:gd name="T78" fmla="*/ 54 w 584"/>
                <a:gd name="T79" fmla="*/ 417 h 586"/>
                <a:gd name="T80" fmla="*/ 49 w 584"/>
                <a:gd name="T81" fmla="*/ 347 h 586"/>
                <a:gd name="T82" fmla="*/ 71 w 584"/>
                <a:gd name="T83" fmla="*/ 231 h 586"/>
                <a:gd name="T84" fmla="*/ 112 w 584"/>
                <a:gd name="T85" fmla="*/ 156 h 586"/>
                <a:gd name="T86" fmla="*/ 152 w 584"/>
                <a:gd name="T87" fmla="*/ 115 h 586"/>
                <a:gd name="T88" fmla="*/ 239 w 584"/>
                <a:gd name="T89" fmla="*/ 72 h 586"/>
                <a:gd name="T90" fmla="*/ 296 w 584"/>
                <a:gd name="T91" fmla="*/ 54 h 586"/>
                <a:gd name="T92" fmla="*/ 344 w 584"/>
                <a:gd name="T93" fmla="*/ 50 h 586"/>
                <a:gd name="T94" fmla="*/ 437 w 584"/>
                <a:gd name="T95" fmla="*/ 65 h 586"/>
                <a:gd name="T96" fmla="*/ 501 w 584"/>
                <a:gd name="T97" fmla="*/ 65 h 586"/>
                <a:gd name="T98" fmla="*/ 517 w 584"/>
                <a:gd name="T99" fmla="*/ 74 h 586"/>
                <a:gd name="T100" fmla="*/ 515 w 584"/>
                <a:gd name="T101" fmla="*/ 127 h 586"/>
                <a:gd name="T102" fmla="*/ 519 w 584"/>
                <a:gd name="T103" fmla="*/ 170 h 586"/>
                <a:gd name="T104" fmla="*/ 531 w 584"/>
                <a:gd name="T105" fmla="*/ 211 h 586"/>
                <a:gd name="T106" fmla="*/ 535 w 584"/>
                <a:gd name="T107" fmla="*/ 266 h 586"/>
                <a:gd name="T108" fmla="*/ 527 w 584"/>
                <a:gd name="T109" fmla="*/ 332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84" h="586">
                  <a:moveTo>
                    <a:pt x="581" y="214"/>
                  </a:moveTo>
                  <a:lnTo>
                    <a:pt x="579" y="200"/>
                  </a:lnTo>
                  <a:lnTo>
                    <a:pt x="576" y="187"/>
                  </a:lnTo>
                  <a:lnTo>
                    <a:pt x="574" y="177"/>
                  </a:lnTo>
                  <a:lnTo>
                    <a:pt x="571" y="169"/>
                  </a:lnTo>
                  <a:lnTo>
                    <a:pt x="570" y="166"/>
                  </a:lnTo>
                  <a:lnTo>
                    <a:pt x="569" y="162"/>
                  </a:lnTo>
                  <a:lnTo>
                    <a:pt x="568" y="158"/>
                  </a:lnTo>
                  <a:lnTo>
                    <a:pt x="567" y="156"/>
                  </a:lnTo>
                  <a:lnTo>
                    <a:pt x="566" y="154"/>
                  </a:lnTo>
                  <a:lnTo>
                    <a:pt x="565" y="151"/>
                  </a:lnTo>
                  <a:lnTo>
                    <a:pt x="565" y="147"/>
                  </a:lnTo>
                  <a:lnTo>
                    <a:pt x="563" y="144"/>
                  </a:lnTo>
                  <a:lnTo>
                    <a:pt x="563" y="141"/>
                  </a:lnTo>
                  <a:lnTo>
                    <a:pt x="563" y="138"/>
                  </a:lnTo>
                  <a:lnTo>
                    <a:pt x="563" y="127"/>
                  </a:lnTo>
                  <a:lnTo>
                    <a:pt x="566" y="112"/>
                  </a:lnTo>
                  <a:lnTo>
                    <a:pt x="567" y="97"/>
                  </a:lnTo>
                  <a:lnTo>
                    <a:pt x="567" y="86"/>
                  </a:lnTo>
                  <a:lnTo>
                    <a:pt x="567" y="71"/>
                  </a:lnTo>
                  <a:lnTo>
                    <a:pt x="563" y="57"/>
                  </a:lnTo>
                  <a:lnTo>
                    <a:pt x="561" y="51"/>
                  </a:lnTo>
                  <a:lnTo>
                    <a:pt x="559" y="45"/>
                  </a:lnTo>
                  <a:lnTo>
                    <a:pt x="556" y="39"/>
                  </a:lnTo>
                  <a:lnTo>
                    <a:pt x="553" y="35"/>
                  </a:lnTo>
                  <a:lnTo>
                    <a:pt x="549" y="30"/>
                  </a:lnTo>
                  <a:lnTo>
                    <a:pt x="545" y="26"/>
                  </a:lnTo>
                  <a:lnTo>
                    <a:pt x="540" y="23"/>
                  </a:lnTo>
                  <a:lnTo>
                    <a:pt x="534" y="20"/>
                  </a:lnTo>
                  <a:lnTo>
                    <a:pt x="529" y="18"/>
                  </a:lnTo>
                  <a:lnTo>
                    <a:pt x="522" y="17"/>
                  </a:lnTo>
                  <a:lnTo>
                    <a:pt x="516" y="16"/>
                  </a:lnTo>
                  <a:lnTo>
                    <a:pt x="508" y="16"/>
                  </a:lnTo>
                  <a:lnTo>
                    <a:pt x="499" y="16"/>
                  </a:lnTo>
                  <a:lnTo>
                    <a:pt x="486" y="18"/>
                  </a:lnTo>
                  <a:lnTo>
                    <a:pt x="474" y="19"/>
                  </a:lnTo>
                  <a:lnTo>
                    <a:pt x="464" y="19"/>
                  </a:lnTo>
                  <a:lnTo>
                    <a:pt x="452" y="19"/>
                  </a:lnTo>
                  <a:lnTo>
                    <a:pt x="437" y="17"/>
                  </a:lnTo>
                  <a:lnTo>
                    <a:pt x="419" y="14"/>
                  </a:lnTo>
                  <a:lnTo>
                    <a:pt x="398" y="10"/>
                  </a:lnTo>
                  <a:lnTo>
                    <a:pt x="378" y="6"/>
                  </a:lnTo>
                  <a:lnTo>
                    <a:pt x="359" y="4"/>
                  </a:lnTo>
                  <a:lnTo>
                    <a:pt x="344" y="1"/>
                  </a:lnTo>
                  <a:lnTo>
                    <a:pt x="331" y="0"/>
                  </a:lnTo>
                  <a:lnTo>
                    <a:pt x="319" y="1"/>
                  </a:lnTo>
                  <a:lnTo>
                    <a:pt x="306" y="3"/>
                  </a:lnTo>
                  <a:lnTo>
                    <a:pt x="293" y="5"/>
                  </a:lnTo>
                  <a:lnTo>
                    <a:pt x="278" y="8"/>
                  </a:lnTo>
                  <a:lnTo>
                    <a:pt x="263" y="12"/>
                  </a:lnTo>
                  <a:lnTo>
                    <a:pt x="247" y="18"/>
                  </a:lnTo>
                  <a:lnTo>
                    <a:pt x="230" y="23"/>
                  </a:lnTo>
                  <a:lnTo>
                    <a:pt x="211" y="31"/>
                  </a:lnTo>
                  <a:lnTo>
                    <a:pt x="184" y="43"/>
                  </a:lnTo>
                  <a:lnTo>
                    <a:pt x="160" y="53"/>
                  </a:lnTo>
                  <a:lnTo>
                    <a:pt x="140" y="65"/>
                  </a:lnTo>
                  <a:lnTo>
                    <a:pt x="123" y="76"/>
                  </a:lnTo>
                  <a:lnTo>
                    <a:pt x="108" y="89"/>
                  </a:lnTo>
                  <a:lnTo>
                    <a:pt x="93" y="103"/>
                  </a:lnTo>
                  <a:lnTo>
                    <a:pt x="79" y="119"/>
                  </a:lnTo>
                  <a:lnTo>
                    <a:pt x="66" y="135"/>
                  </a:lnTo>
                  <a:lnTo>
                    <a:pt x="55" y="153"/>
                  </a:lnTo>
                  <a:lnTo>
                    <a:pt x="44" y="171"/>
                  </a:lnTo>
                  <a:lnTo>
                    <a:pt x="35" y="190"/>
                  </a:lnTo>
                  <a:lnTo>
                    <a:pt x="28" y="209"/>
                  </a:lnTo>
                  <a:lnTo>
                    <a:pt x="21" y="229"/>
                  </a:lnTo>
                  <a:lnTo>
                    <a:pt x="16" y="249"/>
                  </a:lnTo>
                  <a:lnTo>
                    <a:pt x="10" y="269"/>
                  </a:lnTo>
                  <a:lnTo>
                    <a:pt x="7" y="289"/>
                  </a:lnTo>
                  <a:lnTo>
                    <a:pt x="4" y="309"/>
                  </a:lnTo>
                  <a:lnTo>
                    <a:pt x="2" y="330"/>
                  </a:lnTo>
                  <a:lnTo>
                    <a:pt x="1" y="350"/>
                  </a:lnTo>
                  <a:lnTo>
                    <a:pt x="0" y="372"/>
                  </a:lnTo>
                  <a:lnTo>
                    <a:pt x="1" y="380"/>
                  </a:lnTo>
                  <a:lnTo>
                    <a:pt x="2" y="391"/>
                  </a:lnTo>
                  <a:lnTo>
                    <a:pt x="3" y="403"/>
                  </a:lnTo>
                  <a:lnTo>
                    <a:pt x="5" y="418"/>
                  </a:lnTo>
                  <a:lnTo>
                    <a:pt x="7" y="432"/>
                  </a:lnTo>
                  <a:lnTo>
                    <a:pt x="8" y="445"/>
                  </a:lnTo>
                  <a:lnTo>
                    <a:pt x="9" y="455"/>
                  </a:lnTo>
                  <a:lnTo>
                    <a:pt x="9" y="464"/>
                  </a:lnTo>
                  <a:lnTo>
                    <a:pt x="8" y="474"/>
                  </a:lnTo>
                  <a:lnTo>
                    <a:pt x="5" y="490"/>
                  </a:lnTo>
                  <a:lnTo>
                    <a:pt x="2" y="505"/>
                  </a:lnTo>
                  <a:lnTo>
                    <a:pt x="2" y="515"/>
                  </a:lnTo>
                  <a:lnTo>
                    <a:pt x="2" y="522"/>
                  </a:lnTo>
                  <a:lnTo>
                    <a:pt x="3" y="528"/>
                  </a:lnTo>
                  <a:lnTo>
                    <a:pt x="4" y="535"/>
                  </a:lnTo>
                  <a:lnTo>
                    <a:pt x="6" y="541"/>
                  </a:lnTo>
                  <a:lnTo>
                    <a:pt x="8" y="547"/>
                  </a:lnTo>
                  <a:lnTo>
                    <a:pt x="13" y="553"/>
                  </a:lnTo>
                  <a:lnTo>
                    <a:pt x="16" y="559"/>
                  </a:lnTo>
                  <a:lnTo>
                    <a:pt x="20" y="564"/>
                  </a:lnTo>
                  <a:lnTo>
                    <a:pt x="26" y="569"/>
                  </a:lnTo>
                  <a:lnTo>
                    <a:pt x="31" y="574"/>
                  </a:lnTo>
                  <a:lnTo>
                    <a:pt x="36" y="577"/>
                  </a:lnTo>
                  <a:lnTo>
                    <a:pt x="42" y="580"/>
                  </a:lnTo>
                  <a:lnTo>
                    <a:pt x="48" y="582"/>
                  </a:lnTo>
                  <a:lnTo>
                    <a:pt x="54" y="583"/>
                  </a:lnTo>
                  <a:lnTo>
                    <a:pt x="61" y="585"/>
                  </a:lnTo>
                  <a:lnTo>
                    <a:pt x="68" y="586"/>
                  </a:lnTo>
                  <a:lnTo>
                    <a:pt x="80" y="583"/>
                  </a:lnTo>
                  <a:lnTo>
                    <a:pt x="96" y="579"/>
                  </a:lnTo>
                  <a:lnTo>
                    <a:pt x="112" y="576"/>
                  </a:lnTo>
                  <a:lnTo>
                    <a:pt x="123" y="574"/>
                  </a:lnTo>
                  <a:lnTo>
                    <a:pt x="135" y="575"/>
                  </a:lnTo>
                  <a:lnTo>
                    <a:pt x="150" y="576"/>
                  </a:lnTo>
                  <a:lnTo>
                    <a:pt x="167" y="577"/>
                  </a:lnTo>
                  <a:lnTo>
                    <a:pt x="188" y="579"/>
                  </a:lnTo>
                  <a:lnTo>
                    <a:pt x="207" y="582"/>
                  </a:lnTo>
                  <a:lnTo>
                    <a:pt x="225" y="583"/>
                  </a:lnTo>
                  <a:lnTo>
                    <a:pt x="239" y="585"/>
                  </a:lnTo>
                  <a:lnTo>
                    <a:pt x="252" y="586"/>
                  </a:lnTo>
                  <a:lnTo>
                    <a:pt x="271" y="585"/>
                  </a:lnTo>
                  <a:lnTo>
                    <a:pt x="289" y="585"/>
                  </a:lnTo>
                  <a:lnTo>
                    <a:pt x="305" y="582"/>
                  </a:lnTo>
                  <a:lnTo>
                    <a:pt x="322" y="581"/>
                  </a:lnTo>
                  <a:lnTo>
                    <a:pt x="337" y="579"/>
                  </a:lnTo>
                  <a:lnTo>
                    <a:pt x="351" y="576"/>
                  </a:lnTo>
                  <a:lnTo>
                    <a:pt x="364" y="573"/>
                  </a:lnTo>
                  <a:lnTo>
                    <a:pt x="377" y="568"/>
                  </a:lnTo>
                  <a:lnTo>
                    <a:pt x="391" y="563"/>
                  </a:lnTo>
                  <a:lnTo>
                    <a:pt x="405" y="556"/>
                  </a:lnTo>
                  <a:lnTo>
                    <a:pt x="419" y="549"/>
                  </a:lnTo>
                  <a:lnTo>
                    <a:pt x="433" y="540"/>
                  </a:lnTo>
                  <a:lnTo>
                    <a:pt x="446" y="532"/>
                  </a:lnTo>
                  <a:lnTo>
                    <a:pt x="459" y="522"/>
                  </a:lnTo>
                  <a:lnTo>
                    <a:pt x="471" y="511"/>
                  </a:lnTo>
                  <a:lnTo>
                    <a:pt x="484" y="499"/>
                  </a:lnTo>
                  <a:lnTo>
                    <a:pt x="494" y="487"/>
                  </a:lnTo>
                  <a:lnTo>
                    <a:pt x="506" y="476"/>
                  </a:lnTo>
                  <a:lnTo>
                    <a:pt x="516" y="461"/>
                  </a:lnTo>
                  <a:lnTo>
                    <a:pt x="526" y="449"/>
                  </a:lnTo>
                  <a:lnTo>
                    <a:pt x="534" y="434"/>
                  </a:lnTo>
                  <a:lnTo>
                    <a:pt x="543" y="420"/>
                  </a:lnTo>
                  <a:lnTo>
                    <a:pt x="550" y="405"/>
                  </a:lnTo>
                  <a:lnTo>
                    <a:pt x="558" y="390"/>
                  </a:lnTo>
                  <a:lnTo>
                    <a:pt x="563" y="375"/>
                  </a:lnTo>
                  <a:lnTo>
                    <a:pt x="569" y="359"/>
                  </a:lnTo>
                  <a:lnTo>
                    <a:pt x="574" y="344"/>
                  </a:lnTo>
                  <a:lnTo>
                    <a:pt x="577" y="329"/>
                  </a:lnTo>
                  <a:lnTo>
                    <a:pt x="581" y="312"/>
                  </a:lnTo>
                  <a:lnTo>
                    <a:pt x="583" y="297"/>
                  </a:lnTo>
                  <a:lnTo>
                    <a:pt x="584" y="281"/>
                  </a:lnTo>
                  <a:lnTo>
                    <a:pt x="584" y="266"/>
                  </a:lnTo>
                  <a:lnTo>
                    <a:pt x="584" y="254"/>
                  </a:lnTo>
                  <a:lnTo>
                    <a:pt x="583" y="241"/>
                  </a:lnTo>
                  <a:lnTo>
                    <a:pt x="582" y="228"/>
                  </a:lnTo>
                  <a:lnTo>
                    <a:pt x="581" y="214"/>
                  </a:lnTo>
                  <a:close/>
                  <a:moveTo>
                    <a:pt x="513" y="371"/>
                  </a:moveTo>
                  <a:lnTo>
                    <a:pt x="507" y="384"/>
                  </a:lnTo>
                  <a:lnTo>
                    <a:pt x="501" y="397"/>
                  </a:lnTo>
                  <a:lnTo>
                    <a:pt x="493" y="409"/>
                  </a:lnTo>
                  <a:lnTo>
                    <a:pt x="486" y="420"/>
                  </a:lnTo>
                  <a:lnTo>
                    <a:pt x="478" y="432"/>
                  </a:lnTo>
                  <a:lnTo>
                    <a:pt x="468" y="443"/>
                  </a:lnTo>
                  <a:lnTo>
                    <a:pt x="460" y="454"/>
                  </a:lnTo>
                  <a:lnTo>
                    <a:pt x="450" y="465"/>
                  </a:lnTo>
                  <a:lnTo>
                    <a:pt x="439" y="474"/>
                  </a:lnTo>
                  <a:lnTo>
                    <a:pt x="428" y="483"/>
                  </a:lnTo>
                  <a:lnTo>
                    <a:pt x="418" y="492"/>
                  </a:lnTo>
                  <a:lnTo>
                    <a:pt x="407" y="499"/>
                  </a:lnTo>
                  <a:lnTo>
                    <a:pt x="396" y="506"/>
                  </a:lnTo>
                  <a:lnTo>
                    <a:pt x="384" y="512"/>
                  </a:lnTo>
                  <a:lnTo>
                    <a:pt x="372" y="518"/>
                  </a:lnTo>
                  <a:lnTo>
                    <a:pt x="360" y="522"/>
                  </a:lnTo>
                  <a:lnTo>
                    <a:pt x="350" y="525"/>
                  </a:lnTo>
                  <a:lnTo>
                    <a:pt x="339" y="528"/>
                  </a:lnTo>
                  <a:lnTo>
                    <a:pt x="327" y="531"/>
                  </a:lnTo>
                  <a:lnTo>
                    <a:pt x="314" y="533"/>
                  </a:lnTo>
                  <a:lnTo>
                    <a:pt x="285" y="535"/>
                  </a:lnTo>
                  <a:lnTo>
                    <a:pt x="252" y="536"/>
                  </a:lnTo>
                  <a:lnTo>
                    <a:pt x="239" y="536"/>
                  </a:lnTo>
                  <a:lnTo>
                    <a:pt x="225" y="535"/>
                  </a:lnTo>
                  <a:lnTo>
                    <a:pt x="208" y="533"/>
                  </a:lnTo>
                  <a:lnTo>
                    <a:pt x="188" y="531"/>
                  </a:lnTo>
                  <a:lnTo>
                    <a:pt x="167" y="527"/>
                  </a:lnTo>
                  <a:lnTo>
                    <a:pt x="150" y="526"/>
                  </a:lnTo>
                  <a:lnTo>
                    <a:pt x="136" y="525"/>
                  </a:lnTo>
                  <a:lnTo>
                    <a:pt x="123" y="524"/>
                  </a:lnTo>
                  <a:lnTo>
                    <a:pt x="111" y="525"/>
                  </a:lnTo>
                  <a:lnTo>
                    <a:pt x="95" y="528"/>
                  </a:lnTo>
                  <a:lnTo>
                    <a:pt x="79" y="532"/>
                  </a:lnTo>
                  <a:lnTo>
                    <a:pt x="68" y="533"/>
                  </a:lnTo>
                  <a:lnTo>
                    <a:pt x="63" y="533"/>
                  </a:lnTo>
                  <a:lnTo>
                    <a:pt x="60" y="532"/>
                  </a:lnTo>
                  <a:lnTo>
                    <a:pt x="57" y="529"/>
                  </a:lnTo>
                  <a:lnTo>
                    <a:pt x="55" y="527"/>
                  </a:lnTo>
                  <a:lnTo>
                    <a:pt x="53" y="524"/>
                  </a:lnTo>
                  <a:lnTo>
                    <a:pt x="52" y="521"/>
                  </a:lnTo>
                  <a:lnTo>
                    <a:pt x="50" y="518"/>
                  </a:lnTo>
                  <a:lnTo>
                    <a:pt x="50" y="513"/>
                  </a:lnTo>
                  <a:lnTo>
                    <a:pt x="52" y="503"/>
                  </a:lnTo>
                  <a:lnTo>
                    <a:pt x="55" y="488"/>
                  </a:lnTo>
                  <a:lnTo>
                    <a:pt x="57" y="473"/>
                  </a:lnTo>
                  <a:lnTo>
                    <a:pt x="58" y="463"/>
                  </a:lnTo>
                  <a:lnTo>
                    <a:pt x="58" y="454"/>
                  </a:lnTo>
                  <a:lnTo>
                    <a:pt x="57" y="444"/>
                  </a:lnTo>
                  <a:lnTo>
                    <a:pt x="56" y="431"/>
                  </a:lnTo>
                  <a:lnTo>
                    <a:pt x="54" y="417"/>
                  </a:lnTo>
                  <a:lnTo>
                    <a:pt x="52" y="403"/>
                  </a:lnTo>
                  <a:lnTo>
                    <a:pt x="50" y="390"/>
                  </a:lnTo>
                  <a:lnTo>
                    <a:pt x="49" y="379"/>
                  </a:lnTo>
                  <a:lnTo>
                    <a:pt x="49" y="372"/>
                  </a:lnTo>
                  <a:lnTo>
                    <a:pt x="49" y="347"/>
                  </a:lnTo>
                  <a:lnTo>
                    <a:pt x="52" y="323"/>
                  </a:lnTo>
                  <a:lnTo>
                    <a:pt x="54" y="300"/>
                  </a:lnTo>
                  <a:lnTo>
                    <a:pt x="58" y="277"/>
                  </a:lnTo>
                  <a:lnTo>
                    <a:pt x="63" y="254"/>
                  </a:lnTo>
                  <a:lnTo>
                    <a:pt x="71" y="231"/>
                  </a:lnTo>
                  <a:lnTo>
                    <a:pt x="81" y="209"/>
                  </a:lnTo>
                  <a:lnTo>
                    <a:pt x="91" y="187"/>
                  </a:lnTo>
                  <a:lnTo>
                    <a:pt x="98" y="176"/>
                  </a:lnTo>
                  <a:lnTo>
                    <a:pt x="104" y="166"/>
                  </a:lnTo>
                  <a:lnTo>
                    <a:pt x="112" y="156"/>
                  </a:lnTo>
                  <a:lnTo>
                    <a:pt x="118" y="147"/>
                  </a:lnTo>
                  <a:lnTo>
                    <a:pt x="127" y="139"/>
                  </a:lnTo>
                  <a:lnTo>
                    <a:pt x="135" y="130"/>
                  </a:lnTo>
                  <a:lnTo>
                    <a:pt x="143" y="122"/>
                  </a:lnTo>
                  <a:lnTo>
                    <a:pt x="152" y="115"/>
                  </a:lnTo>
                  <a:lnTo>
                    <a:pt x="166" y="105"/>
                  </a:lnTo>
                  <a:lnTo>
                    <a:pt x="184" y="95"/>
                  </a:lnTo>
                  <a:lnTo>
                    <a:pt x="205" y="86"/>
                  </a:lnTo>
                  <a:lnTo>
                    <a:pt x="230" y="76"/>
                  </a:lnTo>
                  <a:lnTo>
                    <a:pt x="239" y="72"/>
                  </a:lnTo>
                  <a:lnTo>
                    <a:pt x="248" y="68"/>
                  </a:lnTo>
                  <a:lnTo>
                    <a:pt x="257" y="65"/>
                  </a:lnTo>
                  <a:lnTo>
                    <a:pt x="263" y="63"/>
                  </a:lnTo>
                  <a:lnTo>
                    <a:pt x="277" y="59"/>
                  </a:lnTo>
                  <a:lnTo>
                    <a:pt x="296" y="54"/>
                  </a:lnTo>
                  <a:lnTo>
                    <a:pt x="305" y="52"/>
                  </a:lnTo>
                  <a:lnTo>
                    <a:pt x="314" y="50"/>
                  </a:lnTo>
                  <a:lnTo>
                    <a:pt x="324" y="50"/>
                  </a:lnTo>
                  <a:lnTo>
                    <a:pt x="331" y="49"/>
                  </a:lnTo>
                  <a:lnTo>
                    <a:pt x="344" y="50"/>
                  </a:lnTo>
                  <a:lnTo>
                    <a:pt x="359" y="52"/>
                  </a:lnTo>
                  <a:lnTo>
                    <a:pt x="378" y="54"/>
                  </a:lnTo>
                  <a:lnTo>
                    <a:pt x="398" y="59"/>
                  </a:lnTo>
                  <a:lnTo>
                    <a:pt x="419" y="63"/>
                  </a:lnTo>
                  <a:lnTo>
                    <a:pt x="437" y="65"/>
                  </a:lnTo>
                  <a:lnTo>
                    <a:pt x="452" y="67"/>
                  </a:lnTo>
                  <a:lnTo>
                    <a:pt x="465" y="67"/>
                  </a:lnTo>
                  <a:lnTo>
                    <a:pt x="475" y="67"/>
                  </a:lnTo>
                  <a:lnTo>
                    <a:pt x="488" y="66"/>
                  </a:lnTo>
                  <a:lnTo>
                    <a:pt x="501" y="65"/>
                  </a:lnTo>
                  <a:lnTo>
                    <a:pt x="509" y="64"/>
                  </a:lnTo>
                  <a:lnTo>
                    <a:pt x="513" y="64"/>
                  </a:lnTo>
                  <a:lnTo>
                    <a:pt x="515" y="65"/>
                  </a:lnTo>
                  <a:lnTo>
                    <a:pt x="516" y="68"/>
                  </a:lnTo>
                  <a:lnTo>
                    <a:pt x="517" y="74"/>
                  </a:lnTo>
                  <a:lnTo>
                    <a:pt x="518" y="79"/>
                  </a:lnTo>
                  <a:lnTo>
                    <a:pt x="518" y="86"/>
                  </a:lnTo>
                  <a:lnTo>
                    <a:pt x="518" y="97"/>
                  </a:lnTo>
                  <a:lnTo>
                    <a:pt x="517" y="112"/>
                  </a:lnTo>
                  <a:lnTo>
                    <a:pt x="515" y="127"/>
                  </a:lnTo>
                  <a:lnTo>
                    <a:pt x="515" y="138"/>
                  </a:lnTo>
                  <a:lnTo>
                    <a:pt x="515" y="147"/>
                  </a:lnTo>
                  <a:lnTo>
                    <a:pt x="516" y="156"/>
                  </a:lnTo>
                  <a:lnTo>
                    <a:pt x="518" y="163"/>
                  </a:lnTo>
                  <a:lnTo>
                    <a:pt x="519" y="170"/>
                  </a:lnTo>
                  <a:lnTo>
                    <a:pt x="522" y="176"/>
                  </a:lnTo>
                  <a:lnTo>
                    <a:pt x="526" y="186"/>
                  </a:lnTo>
                  <a:lnTo>
                    <a:pt x="528" y="193"/>
                  </a:lnTo>
                  <a:lnTo>
                    <a:pt x="530" y="201"/>
                  </a:lnTo>
                  <a:lnTo>
                    <a:pt x="531" y="211"/>
                  </a:lnTo>
                  <a:lnTo>
                    <a:pt x="533" y="223"/>
                  </a:lnTo>
                  <a:lnTo>
                    <a:pt x="534" y="236"/>
                  </a:lnTo>
                  <a:lnTo>
                    <a:pt x="535" y="248"/>
                  </a:lnTo>
                  <a:lnTo>
                    <a:pt x="535" y="257"/>
                  </a:lnTo>
                  <a:lnTo>
                    <a:pt x="535" y="266"/>
                  </a:lnTo>
                  <a:lnTo>
                    <a:pt x="535" y="279"/>
                  </a:lnTo>
                  <a:lnTo>
                    <a:pt x="534" y="292"/>
                  </a:lnTo>
                  <a:lnTo>
                    <a:pt x="532" y="306"/>
                  </a:lnTo>
                  <a:lnTo>
                    <a:pt x="530" y="319"/>
                  </a:lnTo>
                  <a:lnTo>
                    <a:pt x="527" y="332"/>
                  </a:lnTo>
                  <a:lnTo>
                    <a:pt x="522" y="345"/>
                  </a:lnTo>
                  <a:lnTo>
                    <a:pt x="518" y="358"/>
                  </a:lnTo>
                  <a:lnTo>
                    <a:pt x="513" y="37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0" name="Freeform 33">
              <a:extLst>
                <a:ext uri="{FF2B5EF4-FFF2-40B4-BE49-F238E27FC236}">
                  <a16:creationId xmlns:a16="http://schemas.microsoft.com/office/drawing/2014/main" id="{8EA57BA9-400B-FF4C-AF59-54F15690E381}"/>
                </a:ext>
              </a:extLst>
            </p:cNvPr>
            <p:cNvSpPr>
              <a:spLocks noEditPoints="1"/>
            </p:cNvSpPr>
            <p:nvPr/>
          </p:nvSpPr>
          <p:spPr bwMode="auto">
            <a:xfrm>
              <a:off x="11957051" y="9062245"/>
              <a:ext cx="619126" cy="619126"/>
            </a:xfrm>
            <a:custGeom>
              <a:avLst/>
              <a:gdLst>
                <a:gd name="T0" fmla="*/ 534 w 584"/>
                <a:gd name="T1" fmla="*/ 130 h 586"/>
                <a:gd name="T2" fmla="*/ 512 w 584"/>
                <a:gd name="T3" fmla="*/ 100 h 586"/>
                <a:gd name="T4" fmla="*/ 485 w 584"/>
                <a:gd name="T5" fmla="*/ 74 h 586"/>
                <a:gd name="T6" fmla="*/ 455 w 584"/>
                <a:gd name="T7" fmla="*/ 50 h 586"/>
                <a:gd name="T8" fmla="*/ 422 w 584"/>
                <a:gd name="T9" fmla="*/ 31 h 586"/>
                <a:gd name="T10" fmla="*/ 387 w 584"/>
                <a:gd name="T11" fmla="*/ 17 h 586"/>
                <a:gd name="T12" fmla="*/ 350 w 584"/>
                <a:gd name="T13" fmla="*/ 6 h 586"/>
                <a:gd name="T14" fmla="*/ 312 w 584"/>
                <a:gd name="T15" fmla="*/ 1 h 586"/>
                <a:gd name="T16" fmla="*/ 272 w 584"/>
                <a:gd name="T17" fmla="*/ 1 h 586"/>
                <a:gd name="T18" fmla="*/ 234 w 584"/>
                <a:gd name="T19" fmla="*/ 6 h 586"/>
                <a:gd name="T20" fmla="*/ 198 w 584"/>
                <a:gd name="T21" fmla="*/ 17 h 586"/>
                <a:gd name="T22" fmla="*/ 162 w 584"/>
                <a:gd name="T23" fmla="*/ 31 h 586"/>
                <a:gd name="T24" fmla="*/ 129 w 584"/>
                <a:gd name="T25" fmla="*/ 50 h 586"/>
                <a:gd name="T26" fmla="*/ 99 w 584"/>
                <a:gd name="T27" fmla="*/ 74 h 586"/>
                <a:gd name="T28" fmla="*/ 72 w 584"/>
                <a:gd name="T29" fmla="*/ 100 h 586"/>
                <a:gd name="T30" fmla="*/ 50 w 584"/>
                <a:gd name="T31" fmla="*/ 130 h 586"/>
                <a:gd name="T32" fmla="*/ 30 w 584"/>
                <a:gd name="T33" fmla="*/ 163 h 586"/>
                <a:gd name="T34" fmla="*/ 15 w 584"/>
                <a:gd name="T35" fmla="*/ 198 h 586"/>
                <a:gd name="T36" fmla="*/ 5 w 584"/>
                <a:gd name="T37" fmla="*/ 235 h 586"/>
                <a:gd name="T38" fmla="*/ 1 w 584"/>
                <a:gd name="T39" fmla="*/ 274 h 586"/>
                <a:gd name="T40" fmla="*/ 1 w 584"/>
                <a:gd name="T41" fmla="*/ 312 h 586"/>
                <a:gd name="T42" fmla="*/ 5 w 584"/>
                <a:gd name="T43" fmla="*/ 351 h 586"/>
                <a:gd name="T44" fmla="*/ 15 w 584"/>
                <a:gd name="T45" fmla="*/ 388 h 586"/>
                <a:gd name="T46" fmla="*/ 30 w 584"/>
                <a:gd name="T47" fmla="*/ 423 h 586"/>
                <a:gd name="T48" fmla="*/ 50 w 584"/>
                <a:gd name="T49" fmla="*/ 456 h 586"/>
                <a:gd name="T50" fmla="*/ 72 w 584"/>
                <a:gd name="T51" fmla="*/ 486 h 586"/>
                <a:gd name="T52" fmla="*/ 99 w 584"/>
                <a:gd name="T53" fmla="*/ 512 h 586"/>
                <a:gd name="T54" fmla="*/ 129 w 584"/>
                <a:gd name="T55" fmla="*/ 536 h 586"/>
                <a:gd name="T56" fmla="*/ 162 w 584"/>
                <a:gd name="T57" fmla="*/ 555 h 586"/>
                <a:gd name="T58" fmla="*/ 198 w 584"/>
                <a:gd name="T59" fmla="*/ 569 h 586"/>
                <a:gd name="T60" fmla="*/ 234 w 584"/>
                <a:gd name="T61" fmla="*/ 579 h 586"/>
                <a:gd name="T62" fmla="*/ 272 w 584"/>
                <a:gd name="T63" fmla="*/ 585 h 586"/>
                <a:gd name="T64" fmla="*/ 312 w 584"/>
                <a:gd name="T65" fmla="*/ 585 h 586"/>
                <a:gd name="T66" fmla="*/ 350 w 584"/>
                <a:gd name="T67" fmla="*/ 579 h 586"/>
                <a:gd name="T68" fmla="*/ 387 w 584"/>
                <a:gd name="T69" fmla="*/ 569 h 586"/>
                <a:gd name="T70" fmla="*/ 422 w 584"/>
                <a:gd name="T71" fmla="*/ 555 h 586"/>
                <a:gd name="T72" fmla="*/ 455 w 584"/>
                <a:gd name="T73" fmla="*/ 536 h 586"/>
                <a:gd name="T74" fmla="*/ 485 w 584"/>
                <a:gd name="T75" fmla="*/ 512 h 586"/>
                <a:gd name="T76" fmla="*/ 512 w 584"/>
                <a:gd name="T77" fmla="*/ 486 h 586"/>
                <a:gd name="T78" fmla="*/ 534 w 584"/>
                <a:gd name="T79" fmla="*/ 456 h 586"/>
                <a:gd name="T80" fmla="*/ 554 w 584"/>
                <a:gd name="T81" fmla="*/ 423 h 586"/>
                <a:gd name="T82" fmla="*/ 569 w 584"/>
                <a:gd name="T83" fmla="*/ 388 h 586"/>
                <a:gd name="T84" fmla="*/ 579 w 584"/>
                <a:gd name="T85" fmla="*/ 351 h 586"/>
                <a:gd name="T86" fmla="*/ 584 w 584"/>
                <a:gd name="T87" fmla="*/ 312 h 586"/>
                <a:gd name="T88" fmla="*/ 584 w 584"/>
                <a:gd name="T89" fmla="*/ 274 h 586"/>
                <a:gd name="T90" fmla="*/ 579 w 584"/>
                <a:gd name="T91" fmla="*/ 235 h 586"/>
                <a:gd name="T92" fmla="*/ 569 w 584"/>
                <a:gd name="T93" fmla="*/ 198 h 586"/>
                <a:gd name="T94" fmla="*/ 554 w 584"/>
                <a:gd name="T95" fmla="*/ 163 h 586"/>
                <a:gd name="T96" fmla="*/ 431 w 584"/>
                <a:gd name="T97" fmla="*/ 390 h 586"/>
                <a:gd name="T98" fmla="*/ 193 w 584"/>
                <a:gd name="T99" fmla="*/ 330 h 586"/>
                <a:gd name="T100" fmla="*/ 118 w 584"/>
                <a:gd name="T101" fmla="*/ 390 h 586"/>
                <a:gd name="T102" fmla="*/ 466 w 584"/>
                <a:gd name="T103" fmla="*/ 390 h 586"/>
                <a:gd name="T104" fmla="*/ 293 w 584"/>
                <a:gd name="T105" fmla="*/ 188 h 586"/>
                <a:gd name="T106" fmla="*/ 216 w 584"/>
                <a:gd name="T107" fmla="*/ 305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4" h="586">
                  <a:moveTo>
                    <a:pt x="545" y="146"/>
                  </a:moveTo>
                  <a:lnTo>
                    <a:pt x="534" y="130"/>
                  </a:lnTo>
                  <a:lnTo>
                    <a:pt x="524" y="115"/>
                  </a:lnTo>
                  <a:lnTo>
                    <a:pt x="512" y="100"/>
                  </a:lnTo>
                  <a:lnTo>
                    <a:pt x="499" y="86"/>
                  </a:lnTo>
                  <a:lnTo>
                    <a:pt x="485" y="74"/>
                  </a:lnTo>
                  <a:lnTo>
                    <a:pt x="471" y="61"/>
                  </a:lnTo>
                  <a:lnTo>
                    <a:pt x="455" y="50"/>
                  </a:lnTo>
                  <a:lnTo>
                    <a:pt x="438" y="40"/>
                  </a:lnTo>
                  <a:lnTo>
                    <a:pt x="422" y="31"/>
                  </a:lnTo>
                  <a:lnTo>
                    <a:pt x="405" y="23"/>
                  </a:lnTo>
                  <a:lnTo>
                    <a:pt x="387" y="17"/>
                  </a:lnTo>
                  <a:lnTo>
                    <a:pt x="368" y="10"/>
                  </a:lnTo>
                  <a:lnTo>
                    <a:pt x="350" y="6"/>
                  </a:lnTo>
                  <a:lnTo>
                    <a:pt x="331" y="4"/>
                  </a:lnTo>
                  <a:lnTo>
                    <a:pt x="312" y="1"/>
                  </a:lnTo>
                  <a:lnTo>
                    <a:pt x="293" y="0"/>
                  </a:lnTo>
                  <a:lnTo>
                    <a:pt x="272" y="1"/>
                  </a:lnTo>
                  <a:lnTo>
                    <a:pt x="253" y="4"/>
                  </a:lnTo>
                  <a:lnTo>
                    <a:pt x="234" y="6"/>
                  </a:lnTo>
                  <a:lnTo>
                    <a:pt x="216" y="10"/>
                  </a:lnTo>
                  <a:lnTo>
                    <a:pt x="198" y="17"/>
                  </a:lnTo>
                  <a:lnTo>
                    <a:pt x="180" y="23"/>
                  </a:lnTo>
                  <a:lnTo>
                    <a:pt x="162" y="31"/>
                  </a:lnTo>
                  <a:lnTo>
                    <a:pt x="146" y="40"/>
                  </a:lnTo>
                  <a:lnTo>
                    <a:pt x="129" y="50"/>
                  </a:lnTo>
                  <a:lnTo>
                    <a:pt x="113" y="61"/>
                  </a:lnTo>
                  <a:lnTo>
                    <a:pt x="99" y="74"/>
                  </a:lnTo>
                  <a:lnTo>
                    <a:pt x="85" y="86"/>
                  </a:lnTo>
                  <a:lnTo>
                    <a:pt x="72" y="100"/>
                  </a:lnTo>
                  <a:lnTo>
                    <a:pt x="60" y="115"/>
                  </a:lnTo>
                  <a:lnTo>
                    <a:pt x="50" y="130"/>
                  </a:lnTo>
                  <a:lnTo>
                    <a:pt x="39" y="146"/>
                  </a:lnTo>
                  <a:lnTo>
                    <a:pt x="30" y="163"/>
                  </a:lnTo>
                  <a:lnTo>
                    <a:pt x="21" y="181"/>
                  </a:lnTo>
                  <a:lnTo>
                    <a:pt x="15" y="198"/>
                  </a:lnTo>
                  <a:lnTo>
                    <a:pt x="10" y="216"/>
                  </a:lnTo>
                  <a:lnTo>
                    <a:pt x="5" y="235"/>
                  </a:lnTo>
                  <a:lnTo>
                    <a:pt x="2" y="254"/>
                  </a:lnTo>
                  <a:lnTo>
                    <a:pt x="1" y="274"/>
                  </a:lnTo>
                  <a:lnTo>
                    <a:pt x="0" y="293"/>
                  </a:lnTo>
                  <a:lnTo>
                    <a:pt x="1" y="312"/>
                  </a:lnTo>
                  <a:lnTo>
                    <a:pt x="2" y="332"/>
                  </a:lnTo>
                  <a:lnTo>
                    <a:pt x="5" y="351"/>
                  </a:lnTo>
                  <a:lnTo>
                    <a:pt x="10" y="370"/>
                  </a:lnTo>
                  <a:lnTo>
                    <a:pt x="15" y="388"/>
                  </a:lnTo>
                  <a:lnTo>
                    <a:pt x="21" y="405"/>
                  </a:lnTo>
                  <a:lnTo>
                    <a:pt x="30" y="423"/>
                  </a:lnTo>
                  <a:lnTo>
                    <a:pt x="39" y="440"/>
                  </a:lnTo>
                  <a:lnTo>
                    <a:pt x="50" y="456"/>
                  </a:lnTo>
                  <a:lnTo>
                    <a:pt x="60" y="471"/>
                  </a:lnTo>
                  <a:lnTo>
                    <a:pt x="72" y="486"/>
                  </a:lnTo>
                  <a:lnTo>
                    <a:pt x="85" y="500"/>
                  </a:lnTo>
                  <a:lnTo>
                    <a:pt x="99" y="512"/>
                  </a:lnTo>
                  <a:lnTo>
                    <a:pt x="113" y="525"/>
                  </a:lnTo>
                  <a:lnTo>
                    <a:pt x="129" y="536"/>
                  </a:lnTo>
                  <a:lnTo>
                    <a:pt x="146" y="546"/>
                  </a:lnTo>
                  <a:lnTo>
                    <a:pt x="162" y="555"/>
                  </a:lnTo>
                  <a:lnTo>
                    <a:pt x="180" y="563"/>
                  </a:lnTo>
                  <a:lnTo>
                    <a:pt x="198" y="569"/>
                  </a:lnTo>
                  <a:lnTo>
                    <a:pt x="216" y="575"/>
                  </a:lnTo>
                  <a:lnTo>
                    <a:pt x="234" y="579"/>
                  </a:lnTo>
                  <a:lnTo>
                    <a:pt x="253" y="582"/>
                  </a:lnTo>
                  <a:lnTo>
                    <a:pt x="272" y="585"/>
                  </a:lnTo>
                  <a:lnTo>
                    <a:pt x="293" y="586"/>
                  </a:lnTo>
                  <a:lnTo>
                    <a:pt x="312" y="585"/>
                  </a:lnTo>
                  <a:lnTo>
                    <a:pt x="331" y="582"/>
                  </a:lnTo>
                  <a:lnTo>
                    <a:pt x="350" y="579"/>
                  </a:lnTo>
                  <a:lnTo>
                    <a:pt x="368" y="575"/>
                  </a:lnTo>
                  <a:lnTo>
                    <a:pt x="387" y="569"/>
                  </a:lnTo>
                  <a:lnTo>
                    <a:pt x="405" y="563"/>
                  </a:lnTo>
                  <a:lnTo>
                    <a:pt x="422" y="555"/>
                  </a:lnTo>
                  <a:lnTo>
                    <a:pt x="438" y="546"/>
                  </a:lnTo>
                  <a:lnTo>
                    <a:pt x="455" y="536"/>
                  </a:lnTo>
                  <a:lnTo>
                    <a:pt x="471" y="525"/>
                  </a:lnTo>
                  <a:lnTo>
                    <a:pt x="485" y="512"/>
                  </a:lnTo>
                  <a:lnTo>
                    <a:pt x="499" y="500"/>
                  </a:lnTo>
                  <a:lnTo>
                    <a:pt x="512" y="486"/>
                  </a:lnTo>
                  <a:lnTo>
                    <a:pt x="524" y="471"/>
                  </a:lnTo>
                  <a:lnTo>
                    <a:pt x="534" y="456"/>
                  </a:lnTo>
                  <a:lnTo>
                    <a:pt x="545" y="440"/>
                  </a:lnTo>
                  <a:lnTo>
                    <a:pt x="554" y="423"/>
                  </a:lnTo>
                  <a:lnTo>
                    <a:pt x="563" y="405"/>
                  </a:lnTo>
                  <a:lnTo>
                    <a:pt x="569" y="388"/>
                  </a:lnTo>
                  <a:lnTo>
                    <a:pt x="574" y="370"/>
                  </a:lnTo>
                  <a:lnTo>
                    <a:pt x="579" y="351"/>
                  </a:lnTo>
                  <a:lnTo>
                    <a:pt x="582" y="332"/>
                  </a:lnTo>
                  <a:lnTo>
                    <a:pt x="584" y="312"/>
                  </a:lnTo>
                  <a:lnTo>
                    <a:pt x="584" y="293"/>
                  </a:lnTo>
                  <a:lnTo>
                    <a:pt x="584" y="274"/>
                  </a:lnTo>
                  <a:lnTo>
                    <a:pt x="582" y="254"/>
                  </a:lnTo>
                  <a:lnTo>
                    <a:pt x="579" y="235"/>
                  </a:lnTo>
                  <a:lnTo>
                    <a:pt x="574" y="216"/>
                  </a:lnTo>
                  <a:lnTo>
                    <a:pt x="569" y="198"/>
                  </a:lnTo>
                  <a:lnTo>
                    <a:pt x="563" y="181"/>
                  </a:lnTo>
                  <a:lnTo>
                    <a:pt x="554" y="163"/>
                  </a:lnTo>
                  <a:lnTo>
                    <a:pt x="545" y="146"/>
                  </a:lnTo>
                  <a:close/>
                  <a:moveTo>
                    <a:pt x="431" y="390"/>
                  </a:moveTo>
                  <a:lnTo>
                    <a:pt x="391" y="330"/>
                  </a:lnTo>
                  <a:lnTo>
                    <a:pt x="193" y="330"/>
                  </a:lnTo>
                  <a:lnTo>
                    <a:pt x="153" y="390"/>
                  </a:lnTo>
                  <a:lnTo>
                    <a:pt x="118" y="390"/>
                  </a:lnTo>
                  <a:lnTo>
                    <a:pt x="293" y="128"/>
                  </a:lnTo>
                  <a:lnTo>
                    <a:pt x="466" y="390"/>
                  </a:lnTo>
                  <a:lnTo>
                    <a:pt x="431" y="390"/>
                  </a:lnTo>
                  <a:close/>
                  <a:moveTo>
                    <a:pt x="293" y="188"/>
                  </a:moveTo>
                  <a:lnTo>
                    <a:pt x="368" y="305"/>
                  </a:lnTo>
                  <a:lnTo>
                    <a:pt x="216" y="305"/>
                  </a:lnTo>
                  <a:lnTo>
                    <a:pt x="293" y="188"/>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1" name="Freeform 34">
              <a:extLst>
                <a:ext uri="{FF2B5EF4-FFF2-40B4-BE49-F238E27FC236}">
                  <a16:creationId xmlns:a16="http://schemas.microsoft.com/office/drawing/2014/main" id="{6C1D7A5B-9F19-3F4B-8E57-8CE05803331F}"/>
                </a:ext>
              </a:extLst>
            </p:cNvPr>
            <p:cNvSpPr>
              <a:spLocks noEditPoints="1"/>
            </p:cNvSpPr>
            <p:nvPr/>
          </p:nvSpPr>
          <p:spPr bwMode="auto">
            <a:xfrm>
              <a:off x="7381877" y="7728745"/>
              <a:ext cx="517526" cy="568326"/>
            </a:xfrm>
            <a:custGeom>
              <a:avLst/>
              <a:gdLst>
                <a:gd name="T0" fmla="*/ 333 w 487"/>
                <a:gd name="T1" fmla="*/ 332 h 536"/>
                <a:gd name="T2" fmla="*/ 368 w 487"/>
                <a:gd name="T3" fmla="*/ 327 h 536"/>
                <a:gd name="T4" fmla="*/ 399 w 487"/>
                <a:gd name="T5" fmla="*/ 315 h 536"/>
                <a:gd name="T6" fmla="*/ 426 w 487"/>
                <a:gd name="T7" fmla="*/ 297 h 536"/>
                <a:gd name="T8" fmla="*/ 450 w 487"/>
                <a:gd name="T9" fmla="*/ 275 h 536"/>
                <a:gd name="T10" fmla="*/ 468 w 487"/>
                <a:gd name="T11" fmla="*/ 248 h 536"/>
                <a:gd name="T12" fmla="*/ 480 w 487"/>
                <a:gd name="T13" fmla="*/ 217 h 536"/>
                <a:gd name="T14" fmla="*/ 487 w 487"/>
                <a:gd name="T15" fmla="*/ 185 h 536"/>
                <a:gd name="T16" fmla="*/ 487 w 487"/>
                <a:gd name="T17" fmla="*/ 148 h 536"/>
                <a:gd name="T18" fmla="*/ 480 w 487"/>
                <a:gd name="T19" fmla="*/ 115 h 536"/>
                <a:gd name="T20" fmla="*/ 468 w 487"/>
                <a:gd name="T21" fmla="*/ 86 h 536"/>
                <a:gd name="T22" fmla="*/ 450 w 487"/>
                <a:gd name="T23" fmla="*/ 59 h 536"/>
                <a:gd name="T24" fmla="*/ 426 w 487"/>
                <a:gd name="T25" fmla="*/ 36 h 536"/>
                <a:gd name="T26" fmla="*/ 399 w 487"/>
                <a:gd name="T27" fmla="*/ 19 h 536"/>
                <a:gd name="T28" fmla="*/ 368 w 487"/>
                <a:gd name="T29" fmla="*/ 7 h 536"/>
                <a:gd name="T30" fmla="*/ 333 w 487"/>
                <a:gd name="T31" fmla="*/ 1 h 536"/>
                <a:gd name="T32" fmla="*/ 110 w 487"/>
                <a:gd name="T33" fmla="*/ 0 h 536"/>
                <a:gd name="T34" fmla="*/ 101 w 487"/>
                <a:gd name="T35" fmla="*/ 4 h 536"/>
                <a:gd name="T36" fmla="*/ 98 w 487"/>
                <a:gd name="T37" fmla="*/ 12 h 536"/>
                <a:gd name="T38" fmla="*/ 13 w 487"/>
                <a:gd name="T39" fmla="*/ 252 h 536"/>
                <a:gd name="T40" fmla="*/ 4 w 487"/>
                <a:gd name="T41" fmla="*/ 255 h 536"/>
                <a:gd name="T42" fmla="*/ 0 w 487"/>
                <a:gd name="T43" fmla="*/ 264 h 536"/>
                <a:gd name="T44" fmla="*/ 1 w 487"/>
                <a:gd name="T45" fmla="*/ 325 h 536"/>
                <a:gd name="T46" fmla="*/ 7 w 487"/>
                <a:gd name="T47" fmla="*/ 332 h 536"/>
                <a:gd name="T48" fmla="*/ 98 w 487"/>
                <a:gd name="T49" fmla="*/ 333 h 536"/>
                <a:gd name="T50" fmla="*/ 13 w 487"/>
                <a:gd name="T51" fmla="*/ 378 h 536"/>
                <a:gd name="T52" fmla="*/ 4 w 487"/>
                <a:gd name="T53" fmla="*/ 382 h 536"/>
                <a:gd name="T54" fmla="*/ 0 w 487"/>
                <a:gd name="T55" fmla="*/ 390 h 536"/>
                <a:gd name="T56" fmla="*/ 1 w 487"/>
                <a:gd name="T57" fmla="*/ 443 h 536"/>
                <a:gd name="T58" fmla="*/ 7 w 487"/>
                <a:gd name="T59" fmla="*/ 450 h 536"/>
                <a:gd name="T60" fmla="*/ 98 w 487"/>
                <a:gd name="T61" fmla="*/ 451 h 536"/>
                <a:gd name="T62" fmla="*/ 98 w 487"/>
                <a:gd name="T63" fmla="*/ 528 h 536"/>
                <a:gd name="T64" fmla="*/ 104 w 487"/>
                <a:gd name="T65" fmla="*/ 535 h 536"/>
                <a:gd name="T66" fmla="*/ 174 w 487"/>
                <a:gd name="T67" fmla="*/ 536 h 536"/>
                <a:gd name="T68" fmla="*/ 182 w 487"/>
                <a:gd name="T69" fmla="*/ 533 h 536"/>
                <a:gd name="T70" fmla="*/ 185 w 487"/>
                <a:gd name="T71" fmla="*/ 524 h 536"/>
                <a:gd name="T72" fmla="*/ 378 w 487"/>
                <a:gd name="T73" fmla="*/ 451 h 536"/>
                <a:gd name="T74" fmla="*/ 386 w 487"/>
                <a:gd name="T75" fmla="*/ 447 h 536"/>
                <a:gd name="T76" fmla="*/ 390 w 487"/>
                <a:gd name="T77" fmla="*/ 439 h 536"/>
                <a:gd name="T78" fmla="*/ 389 w 487"/>
                <a:gd name="T79" fmla="*/ 385 h 536"/>
                <a:gd name="T80" fmla="*/ 382 w 487"/>
                <a:gd name="T81" fmla="*/ 378 h 536"/>
                <a:gd name="T82" fmla="*/ 185 w 487"/>
                <a:gd name="T83" fmla="*/ 378 h 536"/>
                <a:gd name="T84" fmla="*/ 315 w 487"/>
                <a:gd name="T85" fmla="*/ 333 h 536"/>
                <a:gd name="T86" fmla="*/ 308 w 487"/>
                <a:gd name="T87" fmla="*/ 81 h 536"/>
                <a:gd name="T88" fmla="*/ 326 w 487"/>
                <a:gd name="T89" fmla="*/ 82 h 536"/>
                <a:gd name="T90" fmla="*/ 343 w 487"/>
                <a:gd name="T91" fmla="*/ 88 h 536"/>
                <a:gd name="T92" fmla="*/ 359 w 487"/>
                <a:gd name="T93" fmla="*/ 94 h 536"/>
                <a:gd name="T94" fmla="*/ 372 w 487"/>
                <a:gd name="T95" fmla="*/ 105 h 536"/>
                <a:gd name="T96" fmla="*/ 383 w 487"/>
                <a:gd name="T97" fmla="*/ 118 h 536"/>
                <a:gd name="T98" fmla="*/ 391 w 487"/>
                <a:gd name="T99" fmla="*/ 132 h 536"/>
                <a:gd name="T100" fmla="*/ 395 w 487"/>
                <a:gd name="T101" fmla="*/ 148 h 536"/>
                <a:gd name="T102" fmla="*/ 397 w 487"/>
                <a:gd name="T103" fmla="*/ 167 h 536"/>
                <a:gd name="T104" fmla="*/ 395 w 487"/>
                <a:gd name="T105" fmla="*/ 185 h 536"/>
                <a:gd name="T106" fmla="*/ 391 w 487"/>
                <a:gd name="T107" fmla="*/ 201 h 536"/>
                <a:gd name="T108" fmla="*/ 383 w 487"/>
                <a:gd name="T109" fmla="*/ 215 h 536"/>
                <a:gd name="T110" fmla="*/ 372 w 487"/>
                <a:gd name="T111" fmla="*/ 228 h 536"/>
                <a:gd name="T112" fmla="*/ 359 w 487"/>
                <a:gd name="T113" fmla="*/ 239 h 536"/>
                <a:gd name="T114" fmla="*/ 343 w 487"/>
                <a:gd name="T115" fmla="*/ 246 h 536"/>
                <a:gd name="T116" fmla="*/ 326 w 487"/>
                <a:gd name="T117" fmla="*/ 251 h 536"/>
                <a:gd name="T118" fmla="*/ 308 w 487"/>
                <a:gd name="T119" fmla="*/ 252 h 536"/>
                <a:gd name="T120" fmla="*/ 185 w 487"/>
                <a:gd name="T121" fmla="*/ 81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7" h="536">
                  <a:moveTo>
                    <a:pt x="315" y="333"/>
                  </a:moveTo>
                  <a:lnTo>
                    <a:pt x="333" y="332"/>
                  </a:lnTo>
                  <a:lnTo>
                    <a:pt x="351" y="330"/>
                  </a:lnTo>
                  <a:lnTo>
                    <a:pt x="368" y="327"/>
                  </a:lnTo>
                  <a:lnTo>
                    <a:pt x="384" y="321"/>
                  </a:lnTo>
                  <a:lnTo>
                    <a:pt x="399" y="315"/>
                  </a:lnTo>
                  <a:lnTo>
                    <a:pt x="413" y="307"/>
                  </a:lnTo>
                  <a:lnTo>
                    <a:pt x="426" y="297"/>
                  </a:lnTo>
                  <a:lnTo>
                    <a:pt x="439" y="287"/>
                  </a:lnTo>
                  <a:lnTo>
                    <a:pt x="450" y="275"/>
                  </a:lnTo>
                  <a:lnTo>
                    <a:pt x="460" y="262"/>
                  </a:lnTo>
                  <a:lnTo>
                    <a:pt x="468" y="248"/>
                  </a:lnTo>
                  <a:lnTo>
                    <a:pt x="475" y="234"/>
                  </a:lnTo>
                  <a:lnTo>
                    <a:pt x="480" y="217"/>
                  </a:lnTo>
                  <a:lnTo>
                    <a:pt x="485" y="201"/>
                  </a:lnTo>
                  <a:lnTo>
                    <a:pt x="487" y="185"/>
                  </a:lnTo>
                  <a:lnTo>
                    <a:pt x="487" y="167"/>
                  </a:lnTo>
                  <a:lnTo>
                    <a:pt x="487" y="148"/>
                  </a:lnTo>
                  <a:lnTo>
                    <a:pt x="485" y="132"/>
                  </a:lnTo>
                  <a:lnTo>
                    <a:pt x="480" y="115"/>
                  </a:lnTo>
                  <a:lnTo>
                    <a:pt x="475" y="100"/>
                  </a:lnTo>
                  <a:lnTo>
                    <a:pt x="468" y="86"/>
                  </a:lnTo>
                  <a:lnTo>
                    <a:pt x="460" y="72"/>
                  </a:lnTo>
                  <a:lnTo>
                    <a:pt x="450" y="59"/>
                  </a:lnTo>
                  <a:lnTo>
                    <a:pt x="439" y="47"/>
                  </a:lnTo>
                  <a:lnTo>
                    <a:pt x="426" y="36"/>
                  </a:lnTo>
                  <a:lnTo>
                    <a:pt x="413" y="26"/>
                  </a:lnTo>
                  <a:lnTo>
                    <a:pt x="399" y="19"/>
                  </a:lnTo>
                  <a:lnTo>
                    <a:pt x="384" y="12"/>
                  </a:lnTo>
                  <a:lnTo>
                    <a:pt x="368" y="7"/>
                  </a:lnTo>
                  <a:lnTo>
                    <a:pt x="351" y="4"/>
                  </a:lnTo>
                  <a:lnTo>
                    <a:pt x="333" y="1"/>
                  </a:lnTo>
                  <a:lnTo>
                    <a:pt x="315" y="0"/>
                  </a:lnTo>
                  <a:lnTo>
                    <a:pt x="110" y="0"/>
                  </a:lnTo>
                  <a:lnTo>
                    <a:pt x="104" y="1"/>
                  </a:lnTo>
                  <a:lnTo>
                    <a:pt x="101" y="4"/>
                  </a:lnTo>
                  <a:lnTo>
                    <a:pt x="98" y="8"/>
                  </a:lnTo>
                  <a:lnTo>
                    <a:pt x="98" y="12"/>
                  </a:lnTo>
                  <a:lnTo>
                    <a:pt x="98" y="252"/>
                  </a:lnTo>
                  <a:lnTo>
                    <a:pt x="13" y="252"/>
                  </a:lnTo>
                  <a:lnTo>
                    <a:pt x="7" y="253"/>
                  </a:lnTo>
                  <a:lnTo>
                    <a:pt x="4" y="255"/>
                  </a:lnTo>
                  <a:lnTo>
                    <a:pt x="1" y="260"/>
                  </a:lnTo>
                  <a:lnTo>
                    <a:pt x="0" y="264"/>
                  </a:lnTo>
                  <a:lnTo>
                    <a:pt x="0" y="321"/>
                  </a:lnTo>
                  <a:lnTo>
                    <a:pt x="1" y="325"/>
                  </a:lnTo>
                  <a:lnTo>
                    <a:pt x="4" y="330"/>
                  </a:lnTo>
                  <a:lnTo>
                    <a:pt x="7" y="332"/>
                  </a:lnTo>
                  <a:lnTo>
                    <a:pt x="13" y="333"/>
                  </a:lnTo>
                  <a:lnTo>
                    <a:pt x="98" y="333"/>
                  </a:lnTo>
                  <a:lnTo>
                    <a:pt x="98" y="378"/>
                  </a:lnTo>
                  <a:lnTo>
                    <a:pt x="13" y="378"/>
                  </a:lnTo>
                  <a:lnTo>
                    <a:pt x="7" y="378"/>
                  </a:lnTo>
                  <a:lnTo>
                    <a:pt x="4" y="382"/>
                  </a:lnTo>
                  <a:lnTo>
                    <a:pt x="1" y="385"/>
                  </a:lnTo>
                  <a:lnTo>
                    <a:pt x="0" y="390"/>
                  </a:lnTo>
                  <a:lnTo>
                    <a:pt x="0" y="439"/>
                  </a:lnTo>
                  <a:lnTo>
                    <a:pt x="1" y="443"/>
                  </a:lnTo>
                  <a:lnTo>
                    <a:pt x="4" y="447"/>
                  </a:lnTo>
                  <a:lnTo>
                    <a:pt x="7" y="450"/>
                  </a:lnTo>
                  <a:lnTo>
                    <a:pt x="13" y="451"/>
                  </a:lnTo>
                  <a:lnTo>
                    <a:pt x="98" y="451"/>
                  </a:lnTo>
                  <a:lnTo>
                    <a:pt x="98" y="524"/>
                  </a:lnTo>
                  <a:lnTo>
                    <a:pt x="98" y="528"/>
                  </a:lnTo>
                  <a:lnTo>
                    <a:pt x="101" y="533"/>
                  </a:lnTo>
                  <a:lnTo>
                    <a:pt x="104" y="535"/>
                  </a:lnTo>
                  <a:lnTo>
                    <a:pt x="110" y="536"/>
                  </a:lnTo>
                  <a:lnTo>
                    <a:pt x="174" y="536"/>
                  </a:lnTo>
                  <a:lnTo>
                    <a:pt x="178" y="535"/>
                  </a:lnTo>
                  <a:lnTo>
                    <a:pt x="182" y="533"/>
                  </a:lnTo>
                  <a:lnTo>
                    <a:pt x="184" y="528"/>
                  </a:lnTo>
                  <a:lnTo>
                    <a:pt x="185" y="524"/>
                  </a:lnTo>
                  <a:lnTo>
                    <a:pt x="185" y="451"/>
                  </a:lnTo>
                  <a:lnTo>
                    <a:pt x="378" y="451"/>
                  </a:lnTo>
                  <a:lnTo>
                    <a:pt x="382" y="450"/>
                  </a:lnTo>
                  <a:lnTo>
                    <a:pt x="386" y="447"/>
                  </a:lnTo>
                  <a:lnTo>
                    <a:pt x="389" y="443"/>
                  </a:lnTo>
                  <a:lnTo>
                    <a:pt x="390" y="439"/>
                  </a:lnTo>
                  <a:lnTo>
                    <a:pt x="390" y="390"/>
                  </a:lnTo>
                  <a:lnTo>
                    <a:pt x="389" y="385"/>
                  </a:lnTo>
                  <a:lnTo>
                    <a:pt x="386" y="382"/>
                  </a:lnTo>
                  <a:lnTo>
                    <a:pt x="382" y="378"/>
                  </a:lnTo>
                  <a:lnTo>
                    <a:pt x="378" y="378"/>
                  </a:lnTo>
                  <a:lnTo>
                    <a:pt x="185" y="378"/>
                  </a:lnTo>
                  <a:lnTo>
                    <a:pt x="185" y="333"/>
                  </a:lnTo>
                  <a:lnTo>
                    <a:pt x="315" y="333"/>
                  </a:lnTo>
                  <a:close/>
                  <a:moveTo>
                    <a:pt x="185" y="81"/>
                  </a:moveTo>
                  <a:lnTo>
                    <a:pt x="308" y="81"/>
                  </a:lnTo>
                  <a:lnTo>
                    <a:pt x="317" y="81"/>
                  </a:lnTo>
                  <a:lnTo>
                    <a:pt x="326" y="82"/>
                  </a:lnTo>
                  <a:lnTo>
                    <a:pt x="336" y="85"/>
                  </a:lnTo>
                  <a:lnTo>
                    <a:pt x="343" y="88"/>
                  </a:lnTo>
                  <a:lnTo>
                    <a:pt x="352" y="91"/>
                  </a:lnTo>
                  <a:lnTo>
                    <a:pt x="359" y="94"/>
                  </a:lnTo>
                  <a:lnTo>
                    <a:pt x="366" y="100"/>
                  </a:lnTo>
                  <a:lnTo>
                    <a:pt x="372" y="105"/>
                  </a:lnTo>
                  <a:lnTo>
                    <a:pt x="378" y="112"/>
                  </a:lnTo>
                  <a:lnTo>
                    <a:pt x="383" y="118"/>
                  </a:lnTo>
                  <a:lnTo>
                    <a:pt x="387" y="125"/>
                  </a:lnTo>
                  <a:lnTo>
                    <a:pt x="391" y="132"/>
                  </a:lnTo>
                  <a:lnTo>
                    <a:pt x="394" y="140"/>
                  </a:lnTo>
                  <a:lnTo>
                    <a:pt x="395" y="148"/>
                  </a:lnTo>
                  <a:lnTo>
                    <a:pt x="396" y="157"/>
                  </a:lnTo>
                  <a:lnTo>
                    <a:pt x="397" y="167"/>
                  </a:lnTo>
                  <a:lnTo>
                    <a:pt x="396" y="176"/>
                  </a:lnTo>
                  <a:lnTo>
                    <a:pt x="395" y="185"/>
                  </a:lnTo>
                  <a:lnTo>
                    <a:pt x="394" y="194"/>
                  </a:lnTo>
                  <a:lnTo>
                    <a:pt x="391" y="201"/>
                  </a:lnTo>
                  <a:lnTo>
                    <a:pt x="387" y="209"/>
                  </a:lnTo>
                  <a:lnTo>
                    <a:pt x="383" y="215"/>
                  </a:lnTo>
                  <a:lnTo>
                    <a:pt x="378" y="222"/>
                  </a:lnTo>
                  <a:lnTo>
                    <a:pt x="372" y="228"/>
                  </a:lnTo>
                  <a:lnTo>
                    <a:pt x="366" y="234"/>
                  </a:lnTo>
                  <a:lnTo>
                    <a:pt x="359" y="239"/>
                  </a:lnTo>
                  <a:lnTo>
                    <a:pt x="352" y="242"/>
                  </a:lnTo>
                  <a:lnTo>
                    <a:pt x="343" y="246"/>
                  </a:lnTo>
                  <a:lnTo>
                    <a:pt x="336" y="249"/>
                  </a:lnTo>
                  <a:lnTo>
                    <a:pt x="326" y="251"/>
                  </a:lnTo>
                  <a:lnTo>
                    <a:pt x="317" y="252"/>
                  </a:lnTo>
                  <a:lnTo>
                    <a:pt x="308" y="252"/>
                  </a:lnTo>
                  <a:lnTo>
                    <a:pt x="185" y="252"/>
                  </a:lnTo>
                  <a:lnTo>
                    <a:pt x="185" y="8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2" name="Freeform 35">
              <a:extLst>
                <a:ext uri="{FF2B5EF4-FFF2-40B4-BE49-F238E27FC236}">
                  <a16:creationId xmlns:a16="http://schemas.microsoft.com/office/drawing/2014/main" id="{925FC9C8-2BCB-1645-B24D-1A99E3AE0FCE}"/>
                </a:ext>
              </a:extLst>
            </p:cNvPr>
            <p:cNvSpPr>
              <a:spLocks/>
            </p:cNvSpPr>
            <p:nvPr/>
          </p:nvSpPr>
          <p:spPr bwMode="auto">
            <a:xfrm>
              <a:off x="15125701" y="9087645"/>
              <a:ext cx="412750" cy="568326"/>
            </a:xfrm>
            <a:custGeom>
              <a:avLst/>
              <a:gdLst>
                <a:gd name="T0" fmla="*/ 383 w 390"/>
                <a:gd name="T1" fmla="*/ 155 h 536"/>
                <a:gd name="T2" fmla="*/ 262 w 390"/>
                <a:gd name="T3" fmla="*/ 9 h 536"/>
                <a:gd name="T4" fmla="*/ 258 w 390"/>
                <a:gd name="T5" fmla="*/ 6 h 536"/>
                <a:gd name="T6" fmla="*/ 254 w 390"/>
                <a:gd name="T7" fmla="*/ 2 h 536"/>
                <a:gd name="T8" fmla="*/ 249 w 390"/>
                <a:gd name="T9" fmla="*/ 1 h 536"/>
                <a:gd name="T10" fmla="*/ 244 w 390"/>
                <a:gd name="T11" fmla="*/ 0 h 536"/>
                <a:gd name="T12" fmla="*/ 243 w 390"/>
                <a:gd name="T13" fmla="*/ 0 h 536"/>
                <a:gd name="T14" fmla="*/ 243 w 390"/>
                <a:gd name="T15" fmla="*/ 0 h 536"/>
                <a:gd name="T16" fmla="*/ 237 w 390"/>
                <a:gd name="T17" fmla="*/ 1 h 536"/>
                <a:gd name="T18" fmla="*/ 232 w 390"/>
                <a:gd name="T19" fmla="*/ 2 h 536"/>
                <a:gd name="T20" fmla="*/ 228 w 390"/>
                <a:gd name="T21" fmla="*/ 6 h 536"/>
                <a:gd name="T22" fmla="*/ 224 w 390"/>
                <a:gd name="T23" fmla="*/ 9 h 536"/>
                <a:gd name="T24" fmla="*/ 102 w 390"/>
                <a:gd name="T25" fmla="*/ 155 h 536"/>
                <a:gd name="T26" fmla="*/ 99 w 390"/>
                <a:gd name="T27" fmla="*/ 161 h 536"/>
                <a:gd name="T28" fmla="*/ 97 w 390"/>
                <a:gd name="T29" fmla="*/ 168 h 536"/>
                <a:gd name="T30" fmla="*/ 97 w 390"/>
                <a:gd name="T31" fmla="*/ 174 h 536"/>
                <a:gd name="T32" fmla="*/ 99 w 390"/>
                <a:gd name="T33" fmla="*/ 181 h 536"/>
                <a:gd name="T34" fmla="*/ 103 w 390"/>
                <a:gd name="T35" fmla="*/ 187 h 536"/>
                <a:gd name="T36" fmla="*/ 108 w 390"/>
                <a:gd name="T37" fmla="*/ 191 h 536"/>
                <a:gd name="T38" fmla="*/ 114 w 390"/>
                <a:gd name="T39" fmla="*/ 194 h 536"/>
                <a:gd name="T40" fmla="*/ 122 w 390"/>
                <a:gd name="T41" fmla="*/ 195 h 536"/>
                <a:gd name="T42" fmla="*/ 194 w 390"/>
                <a:gd name="T43" fmla="*/ 195 h 536"/>
                <a:gd name="T44" fmla="*/ 194 w 390"/>
                <a:gd name="T45" fmla="*/ 439 h 536"/>
                <a:gd name="T46" fmla="*/ 72 w 390"/>
                <a:gd name="T47" fmla="*/ 439 h 536"/>
                <a:gd name="T48" fmla="*/ 70 w 390"/>
                <a:gd name="T49" fmla="*/ 439 h 536"/>
                <a:gd name="T50" fmla="*/ 67 w 390"/>
                <a:gd name="T51" fmla="*/ 440 h 536"/>
                <a:gd name="T52" fmla="*/ 65 w 390"/>
                <a:gd name="T53" fmla="*/ 441 h 536"/>
                <a:gd name="T54" fmla="*/ 63 w 390"/>
                <a:gd name="T55" fmla="*/ 443 h 536"/>
                <a:gd name="T56" fmla="*/ 2 w 390"/>
                <a:gd name="T57" fmla="*/ 515 h 536"/>
                <a:gd name="T58" fmla="*/ 0 w 390"/>
                <a:gd name="T59" fmla="*/ 519 h 536"/>
                <a:gd name="T60" fmla="*/ 0 w 390"/>
                <a:gd name="T61" fmla="*/ 523 h 536"/>
                <a:gd name="T62" fmla="*/ 0 w 390"/>
                <a:gd name="T63" fmla="*/ 523 h 536"/>
                <a:gd name="T64" fmla="*/ 0 w 390"/>
                <a:gd name="T65" fmla="*/ 526 h 536"/>
                <a:gd name="T66" fmla="*/ 1 w 390"/>
                <a:gd name="T67" fmla="*/ 529 h 536"/>
                <a:gd name="T68" fmla="*/ 3 w 390"/>
                <a:gd name="T69" fmla="*/ 531 h 536"/>
                <a:gd name="T70" fmla="*/ 5 w 390"/>
                <a:gd name="T71" fmla="*/ 534 h 536"/>
                <a:gd name="T72" fmla="*/ 8 w 390"/>
                <a:gd name="T73" fmla="*/ 535 h 536"/>
                <a:gd name="T74" fmla="*/ 12 w 390"/>
                <a:gd name="T75" fmla="*/ 536 h 536"/>
                <a:gd name="T76" fmla="*/ 279 w 390"/>
                <a:gd name="T77" fmla="*/ 536 h 536"/>
                <a:gd name="T78" fmla="*/ 285 w 390"/>
                <a:gd name="T79" fmla="*/ 535 h 536"/>
                <a:gd name="T80" fmla="*/ 288 w 390"/>
                <a:gd name="T81" fmla="*/ 533 h 536"/>
                <a:gd name="T82" fmla="*/ 291 w 390"/>
                <a:gd name="T83" fmla="*/ 528 h 536"/>
                <a:gd name="T84" fmla="*/ 291 w 390"/>
                <a:gd name="T85" fmla="*/ 524 h 536"/>
                <a:gd name="T86" fmla="*/ 291 w 390"/>
                <a:gd name="T87" fmla="*/ 195 h 536"/>
                <a:gd name="T88" fmla="*/ 365 w 390"/>
                <a:gd name="T89" fmla="*/ 195 h 536"/>
                <a:gd name="T90" fmla="*/ 372 w 390"/>
                <a:gd name="T91" fmla="*/ 194 h 536"/>
                <a:gd name="T92" fmla="*/ 378 w 390"/>
                <a:gd name="T93" fmla="*/ 191 h 536"/>
                <a:gd name="T94" fmla="*/ 383 w 390"/>
                <a:gd name="T95" fmla="*/ 187 h 536"/>
                <a:gd name="T96" fmla="*/ 386 w 390"/>
                <a:gd name="T97" fmla="*/ 181 h 536"/>
                <a:gd name="T98" fmla="*/ 390 w 390"/>
                <a:gd name="T99" fmla="*/ 174 h 536"/>
                <a:gd name="T100" fmla="*/ 390 w 390"/>
                <a:gd name="T101" fmla="*/ 168 h 536"/>
                <a:gd name="T102" fmla="*/ 387 w 390"/>
                <a:gd name="T103" fmla="*/ 161 h 536"/>
                <a:gd name="T104" fmla="*/ 383 w 390"/>
                <a:gd name="T105" fmla="*/ 15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0" h="536">
                  <a:moveTo>
                    <a:pt x="383" y="155"/>
                  </a:moveTo>
                  <a:lnTo>
                    <a:pt x="262" y="9"/>
                  </a:lnTo>
                  <a:lnTo>
                    <a:pt x="258" y="6"/>
                  </a:lnTo>
                  <a:lnTo>
                    <a:pt x="254" y="2"/>
                  </a:lnTo>
                  <a:lnTo>
                    <a:pt x="249" y="1"/>
                  </a:lnTo>
                  <a:lnTo>
                    <a:pt x="244" y="0"/>
                  </a:lnTo>
                  <a:lnTo>
                    <a:pt x="243" y="0"/>
                  </a:lnTo>
                  <a:lnTo>
                    <a:pt x="243" y="0"/>
                  </a:lnTo>
                  <a:lnTo>
                    <a:pt x="237" y="1"/>
                  </a:lnTo>
                  <a:lnTo>
                    <a:pt x="232" y="2"/>
                  </a:lnTo>
                  <a:lnTo>
                    <a:pt x="228" y="6"/>
                  </a:lnTo>
                  <a:lnTo>
                    <a:pt x="224" y="9"/>
                  </a:lnTo>
                  <a:lnTo>
                    <a:pt x="102" y="155"/>
                  </a:lnTo>
                  <a:lnTo>
                    <a:pt x="99" y="161"/>
                  </a:lnTo>
                  <a:lnTo>
                    <a:pt x="97" y="168"/>
                  </a:lnTo>
                  <a:lnTo>
                    <a:pt x="97" y="174"/>
                  </a:lnTo>
                  <a:lnTo>
                    <a:pt x="99" y="181"/>
                  </a:lnTo>
                  <a:lnTo>
                    <a:pt x="103" y="187"/>
                  </a:lnTo>
                  <a:lnTo>
                    <a:pt x="108" y="191"/>
                  </a:lnTo>
                  <a:lnTo>
                    <a:pt x="114" y="194"/>
                  </a:lnTo>
                  <a:lnTo>
                    <a:pt x="122" y="195"/>
                  </a:lnTo>
                  <a:lnTo>
                    <a:pt x="194" y="195"/>
                  </a:lnTo>
                  <a:lnTo>
                    <a:pt x="194" y="439"/>
                  </a:lnTo>
                  <a:lnTo>
                    <a:pt x="72" y="439"/>
                  </a:lnTo>
                  <a:lnTo>
                    <a:pt x="70" y="439"/>
                  </a:lnTo>
                  <a:lnTo>
                    <a:pt x="67" y="440"/>
                  </a:lnTo>
                  <a:lnTo>
                    <a:pt x="65" y="441"/>
                  </a:lnTo>
                  <a:lnTo>
                    <a:pt x="63" y="443"/>
                  </a:lnTo>
                  <a:lnTo>
                    <a:pt x="2" y="515"/>
                  </a:lnTo>
                  <a:lnTo>
                    <a:pt x="0" y="519"/>
                  </a:lnTo>
                  <a:lnTo>
                    <a:pt x="0" y="523"/>
                  </a:lnTo>
                  <a:lnTo>
                    <a:pt x="0" y="523"/>
                  </a:lnTo>
                  <a:lnTo>
                    <a:pt x="0" y="526"/>
                  </a:lnTo>
                  <a:lnTo>
                    <a:pt x="1" y="529"/>
                  </a:lnTo>
                  <a:lnTo>
                    <a:pt x="3" y="531"/>
                  </a:lnTo>
                  <a:lnTo>
                    <a:pt x="5" y="534"/>
                  </a:lnTo>
                  <a:lnTo>
                    <a:pt x="8" y="535"/>
                  </a:lnTo>
                  <a:lnTo>
                    <a:pt x="12" y="536"/>
                  </a:lnTo>
                  <a:lnTo>
                    <a:pt x="279" y="536"/>
                  </a:lnTo>
                  <a:lnTo>
                    <a:pt x="285" y="535"/>
                  </a:lnTo>
                  <a:lnTo>
                    <a:pt x="288" y="533"/>
                  </a:lnTo>
                  <a:lnTo>
                    <a:pt x="291" y="528"/>
                  </a:lnTo>
                  <a:lnTo>
                    <a:pt x="291" y="524"/>
                  </a:lnTo>
                  <a:lnTo>
                    <a:pt x="291" y="195"/>
                  </a:lnTo>
                  <a:lnTo>
                    <a:pt x="365" y="195"/>
                  </a:lnTo>
                  <a:lnTo>
                    <a:pt x="372" y="194"/>
                  </a:lnTo>
                  <a:lnTo>
                    <a:pt x="378" y="191"/>
                  </a:lnTo>
                  <a:lnTo>
                    <a:pt x="383" y="187"/>
                  </a:lnTo>
                  <a:lnTo>
                    <a:pt x="386" y="181"/>
                  </a:lnTo>
                  <a:lnTo>
                    <a:pt x="390" y="174"/>
                  </a:lnTo>
                  <a:lnTo>
                    <a:pt x="390" y="168"/>
                  </a:lnTo>
                  <a:lnTo>
                    <a:pt x="387" y="161"/>
                  </a:lnTo>
                  <a:lnTo>
                    <a:pt x="383" y="155"/>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3" name="Freeform 36">
              <a:extLst>
                <a:ext uri="{FF2B5EF4-FFF2-40B4-BE49-F238E27FC236}">
                  <a16:creationId xmlns:a16="http://schemas.microsoft.com/office/drawing/2014/main" id="{BE283FEC-F569-BF4B-A9D6-3DB09A9AB24D}"/>
                </a:ext>
              </a:extLst>
            </p:cNvPr>
            <p:cNvSpPr>
              <a:spLocks noEditPoints="1"/>
            </p:cNvSpPr>
            <p:nvPr/>
          </p:nvSpPr>
          <p:spPr bwMode="auto">
            <a:xfrm>
              <a:off x="13525500" y="9062245"/>
              <a:ext cx="409576" cy="619126"/>
            </a:xfrm>
            <a:custGeom>
              <a:avLst/>
              <a:gdLst>
                <a:gd name="T0" fmla="*/ 341 w 389"/>
                <a:gd name="T1" fmla="*/ 59 h 586"/>
                <a:gd name="T2" fmla="*/ 283 w 389"/>
                <a:gd name="T3" fmla="*/ 20 h 586"/>
                <a:gd name="T4" fmla="*/ 212 w 389"/>
                <a:gd name="T5" fmla="*/ 1 h 586"/>
                <a:gd name="T6" fmla="*/ 141 w 389"/>
                <a:gd name="T7" fmla="*/ 8 h 586"/>
                <a:gd name="T8" fmla="*/ 75 w 389"/>
                <a:gd name="T9" fmla="*/ 37 h 586"/>
                <a:gd name="T10" fmla="*/ 25 w 389"/>
                <a:gd name="T11" fmla="*/ 86 h 586"/>
                <a:gd name="T12" fmla="*/ 6 w 389"/>
                <a:gd name="T13" fmla="*/ 126 h 586"/>
                <a:gd name="T14" fmla="*/ 0 w 389"/>
                <a:gd name="T15" fmla="*/ 162 h 586"/>
                <a:gd name="T16" fmla="*/ 5 w 389"/>
                <a:gd name="T17" fmla="*/ 213 h 586"/>
                <a:gd name="T18" fmla="*/ 30 w 389"/>
                <a:gd name="T19" fmla="*/ 262 h 586"/>
                <a:gd name="T20" fmla="*/ 61 w 389"/>
                <a:gd name="T21" fmla="*/ 298 h 586"/>
                <a:gd name="T22" fmla="*/ 84 w 389"/>
                <a:gd name="T23" fmla="*/ 332 h 586"/>
                <a:gd name="T24" fmla="*/ 101 w 389"/>
                <a:gd name="T25" fmla="*/ 374 h 586"/>
                <a:gd name="T26" fmla="*/ 91 w 389"/>
                <a:gd name="T27" fmla="*/ 393 h 586"/>
                <a:gd name="T28" fmla="*/ 85 w 389"/>
                <a:gd name="T29" fmla="*/ 410 h 586"/>
                <a:gd name="T30" fmla="*/ 90 w 389"/>
                <a:gd name="T31" fmla="*/ 433 h 586"/>
                <a:gd name="T32" fmla="*/ 85 w 389"/>
                <a:gd name="T33" fmla="*/ 457 h 586"/>
                <a:gd name="T34" fmla="*/ 87 w 389"/>
                <a:gd name="T35" fmla="*/ 477 h 586"/>
                <a:gd name="T36" fmla="*/ 98 w 389"/>
                <a:gd name="T37" fmla="*/ 492 h 586"/>
                <a:gd name="T38" fmla="*/ 97 w 389"/>
                <a:gd name="T39" fmla="*/ 508 h 586"/>
                <a:gd name="T40" fmla="*/ 103 w 389"/>
                <a:gd name="T41" fmla="*/ 534 h 586"/>
                <a:gd name="T42" fmla="*/ 130 w 389"/>
                <a:gd name="T43" fmla="*/ 548 h 586"/>
                <a:gd name="T44" fmla="*/ 154 w 389"/>
                <a:gd name="T45" fmla="*/ 569 h 586"/>
                <a:gd name="T46" fmla="*/ 185 w 389"/>
                <a:gd name="T47" fmla="*/ 585 h 586"/>
                <a:gd name="T48" fmla="*/ 220 w 389"/>
                <a:gd name="T49" fmla="*/ 579 h 586"/>
                <a:gd name="T50" fmla="*/ 246 w 389"/>
                <a:gd name="T51" fmla="*/ 556 h 586"/>
                <a:gd name="T52" fmla="*/ 274 w 389"/>
                <a:gd name="T53" fmla="*/ 544 h 586"/>
                <a:gd name="T54" fmla="*/ 291 w 389"/>
                <a:gd name="T55" fmla="*/ 521 h 586"/>
                <a:gd name="T56" fmla="*/ 289 w 389"/>
                <a:gd name="T57" fmla="*/ 498 h 586"/>
                <a:gd name="T58" fmla="*/ 298 w 389"/>
                <a:gd name="T59" fmla="*/ 485 h 586"/>
                <a:gd name="T60" fmla="*/ 304 w 389"/>
                <a:gd name="T61" fmla="*/ 468 h 586"/>
                <a:gd name="T62" fmla="*/ 299 w 389"/>
                <a:gd name="T63" fmla="*/ 444 h 586"/>
                <a:gd name="T64" fmla="*/ 303 w 389"/>
                <a:gd name="T65" fmla="*/ 422 h 586"/>
                <a:gd name="T66" fmla="*/ 301 w 389"/>
                <a:gd name="T67" fmla="*/ 401 h 586"/>
                <a:gd name="T68" fmla="*/ 290 w 389"/>
                <a:gd name="T69" fmla="*/ 386 h 586"/>
                <a:gd name="T70" fmla="*/ 293 w 389"/>
                <a:gd name="T71" fmla="*/ 353 h 586"/>
                <a:gd name="T72" fmla="*/ 316 w 389"/>
                <a:gd name="T73" fmla="*/ 314 h 586"/>
                <a:gd name="T74" fmla="*/ 342 w 389"/>
                <a:gd name="T75" fmla="*/ 282 h 586"/>
                <a:gd name="T76" fmla="*/ 373 w 389"/>
                <a:gd name="T77" fmla="*/ 239 h 586"/>
                <a:gd name="T78" fmla="*/ 388 w 389"/>
                <a:gd name="T79" fmla="*/ 186 h 586"/>
                <a:gd name="T80" fmla="*/ 386 w 389"/>
                <a:gd name="T81" fmla="*/ 144 h 586"/>
                <a:gd name="T82" fmla="*/ 376 w 389"/>
                <a:gd name="T83" fmla="*/ 109 h 586"/>
                <a:gd name="T84" fmla="*/ 303 w 389"/>
                <a:gd name="T85" fmla="*/ 252 h 586"/>
                <a:gd name="T86" fmla="*/ 270 w 389"/>
                <a:gd name="T87" fmla="*/ 294 h 586"/>
                <a:gd name="T88" fmla="*/ 243 w 389"/>
                <a:gd name="T89" fmla="*/ 350 h 586"/>
                <a:gd name="T90" fmla="*/ 149 w 389"/>
                <a:gd name="T91" fmla="*/ 364 h 586"/>
                <a:gd name="T92" fmla="*/ 128 w 389"/>
                <a:gd name="T93" fmla="*/ 308 h 586"/>
                <a:gd name="T94" fmla="*/ 92 w 389"/>
                <a:gd name="T95" fmla="*/ 260 h 586"/>
                <a:gd name="T96" fmla="*/ 68 w 389"/>
                <a:gd name="T97" fmla="*/ 233 h 586"/>
                <a:gd name="T98" fmla="*/ 51 w 389"/>
                <a:gd name="T99" fmla="*/ 199 h 586"/>
                <a:gd name="T100" fmla="*/ 49 w 389"/>
                <a:gd name="T101" fmla="*/ 158 h 586"/>
                <a:gd name="T102" fmla="*/ 69 w 389"/>
                <a:gd name="T103" fmla="*/ 109 h 586"/>
                <a:gd name="T104" fmla="*/ 106 w 389"/>
                <a:gd name="T105" fmla="*/ 75 h 586"/>
                <a:gd name="T106" fmla="*/ 155 w 389"/>
                <a:gd name="T107" fmla="*/ 54 h 586"/>
                <a:gd name="T108" fmla="*/ 207 w 389"/>
                <a:gd name="T109" fmla="*/ 50 h 586"/>
                <a:gd name="T110" fmla="*/ 259 w 389"/>
                <a:gd name="T111" fmla="*/ 63 h 586"/>
                <a:gd name="T112" fmla="*/ 303 w 389"/>
                <a:gd name="T113" fmla="*/ 90 h 586"/>
                <a:gd name="T114" fmla="*/ 333 w 389"/>
                <a:gd name="T115" fmla="*/ 132 h 586"/>
                <a:gd name="T116" fmla="*/ 340 w 389"/>
                <a:gd name="T117" fmla="*/ 181 h 586"/>
                <a:gd name="T118" fmla="*/ 330 w 389"/>
                <a:gd name="T119" fmla="*/ 216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9" h="586">
                  <a:moveTo>
                    <a:pt x="372" y="101"/>
                  </a:moveTo>
                  <a:lnTo>
                    <a:pt x="364" y="86"/>
                  </a:lnTo>
                  <a:lnTo>
                    <a:pt x="353" y="72"/>
                  </a:lnTo>
                  <a:lnTo>
                    <a:pt x="341" y="59"/>
                  </a:lnTo>
                  <a:lnTo>
                    <a:pt x="328" y="47"/>
                  </a:lnTo>
                  <a:lnTo>
                    <a:pt x="314" y="37"/>
                  </a:lnTo>
                  <a:lnTo>
                    <a:pt x="299" y="27"/>
                  </a:lnTo>
                  <a:lnTo>
                    <a:pt x="283" y="20"/>
                  </a:lnTo>
                  <a:lnTo>
                    <a:pt x="265" y="13"/>
                  </a:lnTo>
                  <a:lnTo>
                    <a:pt x="248" y="8"/>
                  </a:lnTo>
                  <a:lnTo>
                    <a:pt x="230" y="4"/>
                  </a:lnTo>
                  <a:lnTo>
                    <a:pt x="212" y="1"/>
                  </a:lnTo>
                  <a:lnTo>
                    <a:pt x="194" y="0"/>
                  </a:lnTo>
                  <a:lnTo>
                    <a:pt x="177" y="1"/>
                  </a:lnTo>
                  <a:lnTo>
                    <a:pt x="158" y="4"/>
                  </a:lnTo>
                  <a:lnTo>
                    <a:pt x="141" y="8"/>
                  </a:lnTo>
                  <a:lnTo>
                    <a:pt x="124" y="13"/>
                  </a:lnTo>
                  <a:lnTo>
                    <a:pt x="106" y="20"/>
                  </a:lnTo>
                  <a:lnTo>
                    <a:pt x="90" y="27"/>
                  </a:lnTo>
                  <a:lnTo>
                    <a:pt x="75" y="37"/>
                  </a:lnTo>
                  <a:lnTo>
                    <a:pt x="61" y="47"/>
                  </a:lnTo>
                  <a:lnTo>
                    <a:pt x="48" y="59"/>
                  </a:lnTo>
                  <a:lnTo>
                    <a:pt x="36" y="72"/>
                  </a:lnTo>
                  <a:lnTo>
                    <a:pt x="25" y="86"/>
                  </a:lnTo>
                  <a:lnTo>
                    <a:pt x="17" y="101"/>
                  </a:lnTo>
                  <a:lnTo>
                    <a:pt x="13" y="109"/>
                  </a:lnTo>
                  <a:lnTo>
                    <a:pt x="9" y="118"/>
                  </a:lnTo>
                  <a:lnTo>
                    <a:pt x="6" y="126"/>
                  </a:lnTo>
                  <a:lnTo>
                    <a:pt x="4" y="135"/>
                  </a:lnTo>
                  <a:lnTo>
                    <a:pt x="2" y="144"/>
                  </a:lnTo>
                  <a:lnTo>
                    <a:pt x="1" y="153"/>
                  </a:lnTo>
                  <a:lnTo>
                    <a:pt x="0" y="162"/>
                  </a:lnTo>
                  <a:lnTo>
                    <a:pt x="0" y="171"/>
                  </a:lnTo>
                  <a:lnTo>
                    <a:pt x="0" y="186"/>
                  </a:lnTo>
                  <a:lnTo>
                    <a:pt x="2" y="200"/>
                  </a:lnTo>
                  <a:lnTo>
                    <a:pt x="5" y="213"/>
                  </a:lnTo>
                  <a:lnTo>
                    <a:pt x="9" y="226"/>
                  </a:lnTo>
                  <a:lnTo>
                    <a:pt x="15" y="239"/>
                  </a:lnTo>
                  <a:lnTo>
                    <a:pt x="21" y="251"/>
                  </a:lnTo>
                  <a:lnTo>
                    <a:pt x="30" y="262"/>
                  </a:lnTo>
                  <a:lnTo>
                    <a:pt x="38" y="274"/>
                  </a:lnTo>
                  <a:lnTo>
                    <a:pt x="47" y="282"/>
                  </a:lnTo>
                  <a:lnTo>
                    <a:pt x="55" y="291"/>
                  </a:lnTo>
                  <a:lnTo>
                    <a:pt x="61" y="298"/>
                  </a:lnTo>
                  <a:lnTo>
                    <a:pt x="67" y="306"/>
                  </a:lnTo>
                  <a:lnTo>
                    <a:pt x="73" y="314"/>
                  </a:lnTo>
                  <a:lnTo>
                    <a:pt x="78" y="322"/>
                  </a:lnTo>
                  <a:lnTo>
                    <a:pt x="84" y="332"/>
                  </a:lnTo>
                  <a:lnTo>
                    <a:pt x="89" y="343"/>
                  </a:lnTo>
                  <a:lnTo>
                    <a:pt x="95" y="353"/>
                  </a:lnTo>
                  <a:lnTo>
                    <a:pt x="99" y="364"/>
                  </a:lnTo>
                  <a:lnTo>
                    <a:pt x="101" y="374"/>
                  </a:lnTo>
                  <a:lnTo>
                    <a:pt x="102" y="384"/>
                  </a:lnTo>
                  <a:lnTo>
                    <a:pt x="99" y="386"/>
                  </a:lnTo>
                  <a:lnTo>
                    <a:pt x="95" y="389"/>
                  </a:lnTo>
                  <a:lnTo>
                    <a:pt x="91" y="393"/>
                  </a:lnTo>
                  <a:lnTo>
                    <a:pt x="89" y="397"/>
                  </a:lnTo>
                  <a:lnTo>
                    <a:pt x="87" y="401"/>
                  </a:lnTo>
                  <a:lnTo>
                    <a:pt x="86" y="405"/>
                  </a:lnTo>
                  <a:lnTo>
                    <a:pt x="85" y="410"/>
                  </a:lnTo>
                  <a:lnTo>
                    <a:pt x="85" y="415"/>
                  </a:lnTo>
                  <a:lnTo>
                    <a:pt x="85" y="422"/>
                  </a:lnTo>
                  <a:lnTo>
                    <a:pt x="87" y="428"/>
                  </a:lnTo>
                  <a:lnTo>
                    <a:pt x="90" y="433"/>
                  </a:lnTo>
                  <a:lnTo>
                    <a:pt x="95" y="439"/>
                  </a:lnTo>
                  <a:lnTo>
                    <a:pt x="90" y="444"/>
                  </a:lnTo>
                  <a:lnTo>
                    <a:pt x="87" y="451"/>
                  </a:lnTo>
                  <a:lnTo>
                    <a:pt x="85" y="457"/>
                  </a:lnTo>
                  <a:lnTo>
                    <a:pt x="85" y="464"/>
                  </a:lnTo>
                  <a:lnTo>
                    <a:pt x="85" y="468"/>
                  </a:lnTo>
                  <a:lnTo>
                    <a:pt x="86" y="472"/>
                  </a:lnTo>
                  <a:lnTo>
                    <a:pt x="87" y="477"/>
                  </a:lnTo>
                  <a:lnTo>
                    <a:pt x="89" y="481"/>
                  </a:lnTo>
                  <a:lnTo>
                    <a:pt x="91" y="485"/>
                  </a:lnTo>
                  <a:lnTo>
                    <a:pt x="95" y="488"/>
                  </a:lnTo>
                  <a:lnTo>
                    <a:pt x="98" y="492"/>
                  </a:lnTo>
                  <a:lnTo>
                    <a:pt x="102" y="494"/>
                  </a:lnTo>
                  <a:lnTo>
                    <a:pt x="100" y="498"/>
                  </a:lnTo>
                  <a:lnTo>
                    <a:pt x="98" y="504"/>
                  </a:lnTo>
                  <a:lnTo>
                    <a:pt x="97" y="508"/>
                  </a:lnTo>
                  <a:lnTo>
                    <a:pt x="97" y="512"/>
                  </a:lnTo>
                  <a:lnTo>
                    <a:pt x="98" y="521"/>
                  </a:lnTo>
                  <a:lnTo>
                    <a:pt x="100" y="527"/>
                  </a:lnTo>
                  <a:lnTo>
                    <a:pt x="103" y="534"/>
                  </a:lnTo>
                  <a:lnTo>
                    <a:pt x="109" y="539"/>
                  </a:lnTo>
                  <a:lnTo>
                    <a:pt x="115" y="544"/>
                  </a:lnTo>
                  <a:lnTo>
                    <a:pt x="123" y="547"/>
                  </a:lnTo>
                  <a:lnTo>
                    <a:pt x="130" y="548"/>
                  </a:lnTo>
                  <a:lnTo>
                    <a:pt x="138" y="549"/>
                  </a:lnTo>
                  <a:lnTo>
                    <a:pt x="142" y="556"/>
                  </a:lnTo>
                  <a:lnTo>
                    <a:pt x="148" y="564"/>
                  </a:lnTo>
                  <a:lnTo>
                    <a:pt x="154" y="569"/>
                  </a:lnTo>
                  <a:lnTo>
                    <a:pt x="162" y="575"/>
                  </a:lnTo>
                  <a:lnTo>
                    <a:pt x="169" y="579"/>
                  </a:lnTo>
                  <a:lnTo>
                    <a:pt x="177" y="582"/>
                  </a:lnTo>
                  <a:lnTo>
                    <a:pt x="185" y="585"/>
                  </a:lnTo>
                  <a:lnTo>
                    <a:pt x="194" y="586"/>
                  </a:lnTo>
                  <a:lnTo>
                    <a:pt x="203" y="585"/>
                  </a:lnTo>
                  <a:lnTo>
                    <a:pt x="211" y="582"/>
                  </a:lnTo>
                  <a:lnTo>
                    <a:pt x="220" y="579"/>
                  </a:lnTo>
                  <a:lnTo>
                    <a:pt x="227" y="575"/>
                  </a:lnTo>
                  <a:lnTo>
                    <a:pt x="235" y="569"/>
                  </a:lnTo>
                  <a:lnTo>
                    <a:pt x="240" y="564"/>
                  </a:lnTo>
                  <a:lnTo>
                    <a:pt x="246" y="556"/>
                  </a:lnTo>
                  <a:lnTo>
                    <a:pt x="250" y="549"/>
                  </a:lnTo>
                  <a:lnTo>
                    <a:pt x="259" y="548"/>
                  </a:lnTo>
                  <a:lnTo>
                    <a:pt x="266" y="547"/>
                  </a:lnTo>
                  <a:lnTo>
                    <a:pt x="274" y="544"/>
                  </a:lnTo>
                  <a:lnTo>
                    <a:pt x="279" y="539"/>
                  </a:lnTo>
                  <a:lnTo>
                    <a:pt x="285" y="534"/>
                  </a:lnTo>
                  <a:lnTo>
                    <a:pt x="289" y="527"/>
                  </a:lnTo>
                  <a:lnTo>
                    <a:pt x="291" y="521"/>
                  </a:lnTo>
                  <a:lnTo>
                    <a:pt x="291" y="512"/>
                  </a:lnTo>
                  <a:lnTo>
                    <a:pt x="291" y="508"/>
                  </a:lnTo>
                  <a:lnTo>
                    <a:pt x="290" y="504"/>
                  </a:lnTo>
                  <a:lnTo>
                    <a:pt x="289" y="498"/>
                  </a:lnTo>
                  <a:lnTo>
                    <a:pt x="287" y="494"/>
                  </a:lnTo>
                  <a:lnTo>
                    <a:pt x="291" y="492"/>
                  </a:lnTo>
                  <a:lnTo>
                    <a:pt x="294" y="488"/>
                  </a:lnTo>
                  <a:lnTo>
                    <a:pt x="298" y="485"/>
                  </a:lnTo>
                  <a:lnTo>
                    <a:pt x="300" y="481"/>
                  </a:lnTo>
                  <a:lnTo>
                    <a:pt x="302" y="477"/>
                  </a:lnTo>
                  <a:lnTo>
                    <a:pt x="303" y="472"/>
                  </a:lnTo>
                  <a:lnTo>
                    <a:pt x="304" y="468"/>
                  </a:lnTo>
                  <a:lnTo>
                    <a:pt x="304" y="464"/>
                  </a:lnTo>
                  <a:lnTo>
                    <a:pt x="303" y="457"/>
                  </a:lnTo>
                  <a:lnTo>
                    <a:pt x="302" y="451"/>
                  </a:lnTo>
                  <a:lnTo>
                    <a:pt x="299" y="444"/>
                  </a:lnTo>
                  <a:lnTo>
                    <a:pt x="294" y="439"/>
                  </a:lnTo>
                  <a:lnTo>
                    <a:pt x="299" y="433"/>
                  </a:lnTo>
                  <a:lnTo>
                    <a:pt x="302" y="428"/>
                  </a:lnTo>
                  <a:lnTo>
                    <a:pt x="303" y="422"/>
                  </a:lnTo>
                  <a:lnTo>
                    <a:pt x="304" y="415"/>
                  </a:lnTo>
                  <a:lnTo>
                    <a:pt x="303" y="410"/>
                  </a:lnTo>
                  <a:lnTo>
                    <a:pt x="303" y="405"/>
                  </a:lnTo>
                  <a:lnTo>
                    <a:pt x="301" y="401"/>
                  </a:lnTo>
                  <a:lnTo>
                    <a:pt x="300" y="397"/>
                  </a:lnTo>
                  <a:lnTo>
                    <a:pt x="297" y="393"/>
                  </a:lnTo>
                  <a:lnTo>
                    <a:pt x="293" y="389"/>
                  </a:lnTo>
                  <a:lnTo>
                    <a:pt x="290" y="386"/>
                  </a:lnTo>
                  <a:lnTo>
                    <a:pt x="286" y="384"/>
                  </a:lnTo>
                  <a:lnTo>
                    <a:pt x="287" y="374"/>
                  </a:lnTo>
                  <a:lnTo>
                    <a:pt x="290" y="364"/>
                  </a:lnTo>
                  <a:lnTo>
                    <a:pt x="293" y="353"/>
                  </a:lnTo>
                  <a:lnTo>
                    <a:pt x="299" y="343"/>
                  </a:lnTo>
                  <a:lnTo>
                    <a:pt x="304" y="332"/>
                  </a:lnTo>
                  <a:lnTo>
                    <a:pt x="311" y="322"/>
                  </a:lnTo>
                  <a:lnTo>
                    <a:pt x="316" y="314"/>
                  </a:lnTo>
                  <a:lnTo>
                    <a:pt x="321" y="306"/>
                  </a:lnTo>
                  <a:lnTo>
                    <a:pt x="328" y="298"/>
                  </a:lnTo>
                  <a:lnTo>
                    <a:pt x="334" y="291"/>
                  </a:lnTo>
                  <a:lnTo>
                    <a:pt x="342" y="282"/>
                  </a:lnTo>
                  <a:lnTo>
                    <a:pt x="349" y="274"/>
                  </a:lnTo>
                  <a:lnTo>
                    <a:pt x="359" y="262"/>
                  </a:lnTo>
                  <a:lnTo>
                    <a:pt x="367" y="251"/>
                  </a:lnTo>
                  <a:lnTo>
                    <a:pt x="373" y="239"/>
                  </a:lnTo>
                  <a:lnTo>
                    <a:pt x="380" y="226"/>
                  </a:lnTo>
                  <a:lnTo>
                    <a:pt x="384" y="213"/>
                  </a:lnTo>
                  <a:lnTo>
                    <a:pt x="386" y="200"/>
                  </a:lnTo>
                  <a:lnTo>
                    <a:pt x="388" y="186"/>
                  </a:lnTo>
                  <a:lnTo>
                    <a:pt x="389" y="171"/>
                  </a:lnTo>
                  <a:lnTo>
                    <a:pt x="388" y="162"/>
                  </a:lnTo>
                  <a:lnTo>
                    <a:pt x="388" y="153"/>
                  </a:lnTo>
                  <a:lnTo>
                    <a:pt x="386" y="144"/>
                  </a:lnTo>
                  <a:lnTo>
                    <a:pt x="385" y="135"/>
                  </a:lnTo>
                  <a:lnTo>
                    <a:pt x="383" y="126"/>
                  </a:lnTo>
                  <a:lnTo>
                    <a:pt x="380" y="118"/>
                  </a:lnTo>
                  <a:lnTo>
                    <a:pt x="376" y="109"/>
                  </a:lnTo>
                  <a:lnTo>
                    <a:pt x="372" y="101"/>
                  </a:lnTo>
                  <a:close/>
                  <a:moveTo>
                    <a:pt x="315" y="240"/>
                  </a:moveTo>
                  <a:lnTo>
                    <a:pt x="310" y="244"/>
                  </a:lnTo>
                  <a:lnTo>
                    <a:pt x="303" y="252"/>
                  </a:lnTo>
                  <a:lnTo>
                    <a:pt x="297" y="260"/>
                  </a:lnTo>
                  <a:lnTo>
                    <a:pt x="291" y="265"/>
                  </a:lnTo>
                  <a:lnTo>
                    <a:pt x="279" y="279"/>
                  </a:lnTo>
                  <a:lnTo>
                    <a:pt x="270" y="294"/>
                  </a:lnTo>
                  <a:lnTo>
                    <a:pt x="261" y="308"/>
                  </a:lnTo>
                  <a:lnTo>
                    <a:pt x="253" y="322"/>
                  </a:lnTo>
                  <a:lnTo>
                    <a:pt x="248" y="336"/>
                  </a:lnTo>
                  <a:lnTo>
                    <a:pt x="243" y="350"/>
                  </a:lnTo>
                  <a:lnTo>
                    <a:pt x="239" y="364"/>
                  </a:lnTo>
                  <a:lnTo>
                    <a:pt x="237" y="378"/>
                  </a:lnTo>
                  <a:lnTo>
                    <a:pt x="151" y="378"/>
                  </a:lnTo>
                  <a:lnTo>
                    <a:pt x="149" y="364"/>
                  </a:lnTo>
                  <a:lnTo>
                    <a:pt x="145" y="350"/>
                  </a:lnTo>
                  <a:lnTo>
                    <a:pt x="141" y="336"/>
                  </a:lnTo>
                  <a:lnTo>
                    <a:pt x="135" y="322"/>
                  </a:lnTo>
                  <a:lnTo>
                    <a:pt x="128" y="308"/>
                  </a:lnTo>
                  <a:lnTo>
                    <a:pt x="118" y="294"/>
                  </a:lnTo>
                  <a:lnTo>
                    <a:pt x="109" y="279"/>
                  </a:lnTo>
                  <a:lnTo>
                    <a:pt x="97" y="265"/>
                  </a:lnTo>
                  <a:lnTo>
                    <a:pt x="92" y="260"/>
                  </a:lnTo>
                  <a:lnTo>
                    <a:pt x="86" y="252"/>
                  </a:lnTo>
                  <a:lnTo>
                    <a:pt x="78" y="244"/>
                  </a:lnTo>
                  <a:lnTo>
                    <a:pt x="74" y="240"/>
                  </a:lnTo>
                  <a:lnTo>
                    <a:pt x="68" y="233"/>
                  </a:lnTo>
                  <a:lnTo>
                    <a:pt x="62" y="224"/>
                  </a:lnTo>
                  <a:lnTo>
                    <a:pt x="58" y="216"/>
                  </a:lnTo>
                  <a:lnTo>
                    <a:pt x="55" y="208"/>
                  </a:lnTo>
                  <a:lnTo>
                    <a:pt x="51" y="199"/>
                  </a:lnTo>
                  <a:lnTo>
                    <a:pt x="50" y="190"/>
                  </a:lnTo>
                  <a:lnTo>
                    <a:pt x="48" y="181"/>
                  </a:lnTo>
                  <a:lnTo>
                    <a:pt x="48" y="171"/>
                  </a:lnTo>
                  <a:lnTo>
                    <a:pt x="49" y="158"/>
                  </a:lnTo>
                  <a:lnTo>
                    <a:pt x="51" y="145"/>
                  </a:lnTo>
                  <a:lnTo>
                    <a:pt x="56" y="132"/>
                  </a:lnTo>
                  <a:lnTo>
                    <a:pt x="61" y="120"/>
                  </a:lnTo>
                  <a:lnTo>
                    <a:pt x="69" y="109"/>
                  </a:lnTo>
                  <a:lnTo>
                    <a:pt x="76" y="99"/>
                  </a:lnTo>
                  <a:lnTo>
                    <a:pt x="86" y="90"/>
                  </a:lnTo>
                  <a:lnTo>
                    <a:pt x="96" y="81"/>
                  </a:lnTo>
                  <a:lnTo>
                    <a:pt x="106" y="75"/>
                  </a:lnTo>
                  <a:lnTo>
                    <a:pt x="117" y="68"/>
                  </a:lnTo>
                  <a:lnTo>
                    <a:pt x="130" y="63"/>
                  </a:lnTo>
                  <a:lnTo>
                    <a:pt x="142" y="58"/>
                  </a:lnTo>
                  <a:lnTo>
                    <a:pt x="155" y="54"/>
                  </a:lnTo>
                  <a:lnTo>
                    <a:pt x="168" y="51"/>
                  </a:lnTo>
                  <a:lnTo>
                    <a:pt x="181" y="50"/>
                  </a:lnTo>
                  <a:lnTo>
                    <a:pt x="194" y="49"/>
                  </a:lnTo>
                  <a:lnTo>
                    <a:pt x="207" y="50"/>
                  </a:lnTo>
                  <a:lnTo>
                    <a:pt x="220" y="51"/>
                  </a:lnTo>
                  <a:lnTo>
                    <a:pt x="233" y="54"/>
                  </a:lnTo>
                  <a:lnTo>
                    <a:pt x="246" y="58"/>
                  </a:lnTo>
                  <a:lnTo>
                    <a:pt x="259" y="63"/>
                  </a:lnTo>
                  <a:lnTo>
                    <a:pt x="271" y="68"/>
                  </a:lnTo>
                  <a:lnTo>
                    <a:pt x="283" y="75"/>
                  </a:lnTo>
                  <a:lnTo>
                    <a:pt x="293" y="81"/>
                  </a:lnTo>
                  <a:lnTo>
                    <a:pt x="303" y="90"/>
                  </a:lnTo>
                  <a:lnTo>
                    <a:pt x="312" y="99"/>
                  </a:lnTo>
                  <a:lnTo>
                    <a:pt x="320" y="109"/>
                  </a:lnTo>
                  <a:lnTo>
                    <a:pt x="327" y="120"/>
                  </a:lnTo>
                  <a:lnTo>
                    <a:pt x="333" y="132"/>
                  </a:lnTo>
                  <a:lnTo>
                    <a:pt x="338" y="145"/>
                  </a:lnTo>
                  <a:lnTo>
                    <a:pt x="340" y="158"/>
                  </a:lnTo>
                  <a:lnTo>
                    <a:pt x="341" y="171"/>
                  </a:lnTo>
                  <a:lnTo>
                    <a:pt x="340" y="181"/>
                  </a:lnTo>
                  <a:lnTo>
                    <a:pt x="339" y="190"/>
                  </a:lnTo>
                  <a:lnTo>
                    <a:pt x="337" y="199"/>
                  </a:lnTo>
                  <a:lnTo>
                    <a:pt x="334" y="208"/>
                  </a:lnTo>
                  <a:lnTo>
                    <a:pt x="330" y="216"/>
                  </a:lnTo>
                  <a:lnTo>
                    <a:pt x="326" y="224"/>
                  </a:lnTo>
                  <a:lnTo>
                    <a:pt x="320" y="233"/>
                  </a:lnTo>
                  <a:lnTo>
                    <a:pt x="315" y="24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4" name="Freeform 37">
              <a:extLst>
                <a:ext uri="{FF2B5EF4-FFF2-40B4-BE49-F238E27FC236}">
                  <a16:creationId xmlns:a16="http://schemas.microsoft.com/office/drawing/2014/main" id="{85A7E14D-0997-6144-8FDC-91DE4F4A32BF}"/>
                </a:ext>
              </a:extLst>
            </p:cNvPr>
            <p:cNvSpPr>
              <a:spLocks/>
            </p:cNvSpPr>
            <p:nvPr/>
          </p:nvSpPr>
          <p:spPr bwMode="auto">
            <a:xfrm>
              <a:off x="13716000" y="9179720"/>
              <a:ext cx="104776" cy="76200"/>
            </a:xfrm>
            <a:custGeom>
              <a:avLst/>
              <a:gdLst>
                <a:gd name="T0" fmla="*/ 50 w 97"/>
                <a:gd name="T1" fmla="*/ 5 h 73"/>
                <a:gd name="T2" fmla="*/ 41 w 97"/>
                <a:gd name="T3" fmla="*/ 3 h 73"/>
                <a:gd name="T4" fmla="*/ 31 w 97"/>
                <a:gd name="T5" fmla="*/ 1 h 73"/>
                <a:gd name="T6" fmla="*/ 22 w 97"/>
                <a:gd name="T7" fmla="*/ 0 h 73"/>
                <a:gd name="T8" fmla="*/ 12 w 97"/>
                <a:gd name="T9" fmla="*/ 0 h 73"/>
                <a:gd name="T10" fmla="*/ 8 w 97"/>
                <a:gd name="T11" fmla="*/ 1 h 73"/>
                <a:gd name="T12" fmla="*/ 3 w 97"/>
                <a:gd name="T13" fmla="*/ 3 h 73"/>
                <a:gd name="T14" fmla="*/ 1 w 97"/>
                <a:gd name="T15" fmla="*/ 7 h 73"/>
                <a:gd name="T16" fmla="*/ 0 w 97"/>
                <a:gd name="T17" fmla="*/ 11 h 73"/>
                <a:gd name="T18" fmla="*/ 1 w 97"/>
                <a:gd name="T19" fmla="*/ 16 h 73"/>
                <a:gd name="T20" fmla="*/ 3 w 97"/>
                <a:gd name="T21" fmla="*/ 20 h 73"/>
                <a:gd name="T22" fmla="*/ 8 w 97"/>
                <a:gd name="T23" fmla="*/ 23 h 73"/>
                <a:gd name="T24" fmla="*/ 12 w 97"/>
                <a:gd name="T25" fmla="*/ 23 h 73"/>
                <a:gd name="T26" fmla="*/ 22 w 97"/>
                <a:gd name="T27" fmla="*/ 24 h 73"/>
                <a:gd name="T28" fmla="*/ 32 w 97"/>
                <a:gd name="T29" fmla="*/ 27 h 73"/>
                <a:gd name="T30" fmla="*/ 42 w 97"/>
                <a:gd name="T31" fmla="*/ 29 h 73"/>
                <a:gd name="T32" fmla="*/ 53 w 97"/>
                <a:gd name="T33" fmla="*/ 33 h 73"/>
                <a:gd name="T34" fmla="*/ 57 w 97"/>
                <a:gd name="T35" fmla="*/ 36 h 73"/>
                <a:gd name="T36" fmla="*/ 62 w 97"/>
                <a:gd name="T37" fmla="*/ 38 h 73"/>
                <a:gd name="T38" fmla="*/ 65 w 97"/>
                <a:gd name="T39" fmla="*/ 42 h 73"/>
                <a:gd name="T40" fmla="*/ 68 w 97"/>
                <a:gd name="T41" fmla="*/ 45 h 73"/>
                <a:gd name="T42" fmla="*/ 70 w 97"/>
                <a:gd name="T43" fmla="*/ 48 h 73"/>
                <a:gd name="T44" fmla="*/ 71 w 97"/>
                <a:gd name="T45" fmla="*/ 52 h 73"/>
                <a:gd name="T46" fmla="*/ 72 w 97"/>
                <a:gd name="T47" fmla="*/ 56 h 73"/>
                <a:gd name="T48" fmla="*/ 74 w 97"/>
                <a:gd name="T49" fmla="*/ 60 h 73"/>
                <a:gd name="T50" fmla="*/ 74 w 97"/>
                <a:gd name="T51" fmla="*/ 65 h 73"/>
                <a:gd name="T52" fmla="*/ 77 w 97"/>
                <a:gd name="T53" fmla="*/ 69 h 73"/>
                <a:gd name="T54" fmla="*/ 81 w 97"/>
                <a:gd name="T55" fmla="*/ 72 h 73"/>
                <a:gd name="T56" fmla="*/ 85 w 97"/>
                <a:gd name="T57" fmla="*/ 73 h 73"/>
                <a:gd name="T58" fmla="*/ 90 w 97"/>
                <a:gd name="T59" fmla="*/ 72 h 73"/>
                <a:gd name="T60" fmla="*/ 94 w 97"/>
                <a:gd name="T61" fmla="*/ 69 h 73"/>
                <a:gd name="T62" fmla="*/ 96 w 97"/>
                <a:gd name="T63" fmla="*/ 65 h 73"/>
                <a:gd name="T64" fmla="*/ 97 w 97"/>
                <a:gd name="T65" fmla="*/ 60 h 73"/>
                <a:gd name="T66" fmla="*/ 96 w 97"/>
                <a:gd name="T67" fmla="*/ 50 h 73"/>
                <a:gd name="T68" fmla="*/ 94 w 97"/>
                <a:gd name="T69" fmla="*/ 42 h 73"/>
                <a:gd name="T70" fmla="*/ 90 w 97"/>
                <a:gd name="T71" fmla="*/ 34 h 73"/>
                <a:gd name="T72" fmla="*/ 83 w 97"/>
                <a:gd name="T73" fmla="*/ 27 h 73"/>
                <a:gd name="T74" fmla="*/ 76 w 97"/>
                <a:gd name="T75" fmla="*/ 19 h 73"/>
                <a:gd name="T76" fmla="*/ 68 w 97"/>
                <a:gd name="T77" fmla="*/ 14 h 73"/>
                <a:gd name="T78" fmla="*/ 59 w 97"/>
                <a:gd name="T79" fmla="*/ 9 h 73"/>
                <a:gd name="T80" fmla="*/ 50 w 97"/>
                <a:gd name="T81"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7" h="73">
                  <a:moveTo>
                    <a:pt x="50" y="5"/>
                  </a:moveTo>
                  <a:lnTo>
                    <a:pt x="41" y="3"/>
                  </a:lnTo>
                  <a:lnTo>
                    <a:pt x="31" y="1"/>
                  </a:lnTo>
                  <a:lnTo>
                    <a:pt x="22" y="0"/>
                  </a:lnTo>
                  <a:lnTo>
                    <a:pt x="12" y="0"/>
                  </a:lnTo>
                  <a:lnTo>
                    <a:pt x="8" y="1"/>
                  </a:lnTo>
                  <a:lnTo>
                    <a:pt x="3" y="3"/>
                  </a:lnTo>
                  <a:lnTo>
                    <a:pt x="1" y="7"/>
                  </a:lnTo>
                  <a:lnTo>
                    <a:pt x="0" y="11"/>
                  </a:lnTo>
                  <a:lnTo>
                    <a:pt x="1" y="16"/>
                  </a:lnTo>
                  <a:lnTo>
                    <a:pt x="3" y="20"/>
                  </a:lnTo>
                  <a:lnTo>
                    <a:pt x="8" y="23"/>
                  </a:lnTo>
                  <a:lnTo>
                    <a:pt x="12" y="23"/>
                  </a:lnTo>
                  <a:lnTo>
                    <a:pt x="22" y="24"/>
                  </a:lnTo>
                  <a:lnTo>
                    <a:pt x="32" y="27"/>
                  </a:lnTo>
                  <a:lnTo>
                    <a:pt x="42" y="29"/>
                  </a:lnTo>
                  <a:lnTo>
                    <a:pt x="53" y="33"/>
                  </a:lnTo>
                  <a:lnTo>
                    <a:pt x="57" y="36"/>
                  </a:lnTo>
                  <a:lnTo>
                    <a:pt x="62" y="38"/>
                  </a:lnTo>
                  <a:lnTo>
                    <a:pt x="65" y="42"/>
                  </a:lnTo>
                  <a:lnTo>
                    <a:pt x="68" y="45"/>
                  </a:lnTo>
                  <a:lnTo>
                    <a:pt x="70" y="48"/>
                  </a:lnTo>
                  <a:lnTo>
                    <a:pt x="71" y="52"/>
                  </a:lnTo>
                  <a:lnTo>
                    <a:pt x="72" y="56"/>
                  </a:lnTo>
                  <a:lnTo>
                    <a:pt x="74" y="60"/>
                  </a:lnTo>
                  <a:lnTo>
                    <a:pt x="74" y="65"/>
                  </a:lnTo>
                  <a:lnTo>
                    <a:pt x="77" y="69"/>
                  </a:lnTo>
                  <a:lnTo>
                    <a:pt x="81" y="72"/>
                  </a:lnTo>
                  <a:lnTo>
                    <a:pt x="85" y="73"/>
                  </a:lnTo>
                  <a:lnTo>
                    <a:pt x="90" y="72"/>
                  </a:lnTo>
                  <a:lnTo>
                    <a:pt x="94" y="69"/>
                  </a:lnTo>
                  <a:lnTo>
                    <a:pt x="96" y="65"/>
                  </a:lnTo>
                  <a:lnTo>
                    <a:pt x="97" y="60"/>
                  </a:lnTo>
                  <a:lnTo>
                    <a:pt x="96" y="50"/>
                  </a:lnTo>
                  <a:lnTo>
                    <a:pt x="94" y="42"/>
                  </a:lnTo>
                  <a:lnTo>
                    <a:pt x="90" y="34"/>
                  </a:lnTo>
                  <a:lnTo>
                    <a:pt x="83" y="27"/>
                  </a:lnTo>
                  <a:lnTo>
                    <a:pt x="76" y="19"/>
                  </a:lnTo>
                  <a:lnTo>
                    <a:pt x="68" y="14"/>
                  </a:lnTo>
                  <a:lnTo>
                    <a:pt x="59" y="9"/>
                  </a:lnTo>
                  <a:lnTo>
                    <a:pt x="50" y="5"/>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5" name="Freeform 38">
              <a:extLst>
                <a:ext uri="{FF2B5EF4-FFF2-40B4-BE49-F238E27FC236}">
                  <a16:creationId xmlns:a16="http://schemas.microsoft.com/office/drawing/2014/main" id="{6B0BCFB3-A736-E249-9CFA-F07E334093A2}"/>
                </a:ext>
              </a:extLst>
            </p:cNvPr>
            <p:cNvSpPr>
              <a:spLocks/>
            </p:cNvSpPr>
            <p:nvPr/>
          </p:nvSpPr>
          <p:spPr bwMode="auto">
            <a:xfrm>
              <a:off x="16659226" y="9036845"/>
              <a:ext cx="358776" cy="669926"/>
            </a:xfrm>
            <a:custGeom>
              <a:avLst/>
              <a:gdLst>
                <a:gd name="T0" fmla="*/ 337 w 340"/>
                <a:gd name="T1" fmla="*/ 166 h 632"/>
                <a:gd name="T2" fmla="*/ 334 w 340"/>
                <a:gd name="T3" fmla="*/ 164 h 632"/>
                <a:gd name="T4" fmla="*/ 330 w 340"/>
                <a:gd name="T5" fmla="*/ 162 h 632"/>
                <a:gd name="T6" fmla="*/ 327 w 340"/>
                <a:gd name="T7" fmla="*/ 161 h 632"/>
                <a:gd name="T8" fmla="*/ 324 w 340"/>
                <a:gd name="T9" fmla="*/ 161 h 632"/>
                <a:gd name="T10" fmla="*/ 322 w 340"/>
                <a:gd name="T11" fmla="*/ 161 h 632"/>
                <a:gd name="T12" fmla="*/ 319 w 340"/>
                <a:gd name="T13" fmla="*/ 162 h 632"/>
                <a:gd name="T14" fmla="*/ 168 w 340"/>
                <a:gd name="T15" fmla="*/ 198 h 632"/>
                <a:gd name="T16" fmla="*/ 233 w 340"/>
                <a:gd name="T17" fmla="*/ 22 h 632"/>
                <a:gd name="T18" fmla="*/ 234 w 340"/>
                <a:gd name="T19" fmla="*/ 19 h 632"/>
                <a:gd name="T20" fmla="*/ 235 w 340"/>
                <a:gd name="T21" fmla="*/ 16 h 632"/>
                <a:gd name="T22" fmla="*/ 235 w 340"/>
                <a:gd name="T23" fmla="*/ 13 h 632"/>
                <a:gd name="T24" fmla="*/ 234 w 340"/>
                <a:gd name="T25" fmla="*/ 9 h 632"/>
                <a:gd name="T26" fmla="*/ 232 w 340"/>
                <a:gd name="T27" fmla="*/ 7 h 632"/>
                <a:gd name="T28" fmla="*/ 230 w 340"/>
                <a:gd name="T29" fmla="*/ 4 h 632"/>
                <a:gd name="T30" fmla="*/ 228 w 340"/>
                <a:gd name="T31" fmla="*/ 2 h 632"/>
                <a:gd name="T32" fmla="*/ 225 w 340"/>
                <a:gd name="T33" fmla="*/ 1 h 632"/>
                <a:gd name="T34" fmla="*/ 221 w 340"/>
                <a:gd name="T35" fmla="*/ 0 h 632"/>
                <a:gd name="T36" fmla="*/ 218 w 340"/>
                <a:gd name="T37" fmla="*/ 0 h 632"/>
                <a:gd name="T38" fmla="*/ 218 w 340"/>
                <a:gd name="T39" fmla="*/ 0 h 632"/>
                <a:gd name="T40" fmla="*/ 94 w 340"/>
                <a:gd name="T41" fmla="*/ 0 h 632"/>
                <a:gd name="T42" fmla="*/ 93 w 340"/>
                <a:gd name="T43" fmla="*/ 0 h 632"/>
                <a:gd name="T44" fmla="*/ 87 w 340"/>
                <a:gd name="T45" fmla="*/ 1 h 632"/>
                <a:gd name="T46" fmla="*/ 83 w 340"/>
                <a:gd name="T47" fmla="*/ 3 h 632"/>
                <a:gd name="T48" fmla="*/ 79 w 340"/>
                <a:gd name="T49" fmla="*/ 7 h 632"/>
                <a:gd name="T50" fmla="*/ 77 w 340"/>
                <a:gd name="T51" fmla="*/ 12 h 632"/>
                <a:gd name="T52" fmla="*/ 0 w 340"/>
                <a:gd name="T53" fmla="*/ 326 h 632"/>
                <a:gd name="T54" fmla="*/ 0 w 340"/>
                <a:gd name="T55" fmla="*/ 328 h 632"/>
                <a:gd name="T56" fmla="*/ 0 w 340"/>
                <a:gd name="T57" fmla="*/ 329 h 632"/>
                <a:gd name="T58" fmla="*/ 0 w 340"/>
                <a:gd name="T59" fmla="*/ 329 h 632"/>
                <a:gd name="T60" fmla="*/ 0 w 340"/>
                <a:gd name="T61" fmla="*/ 332 h 632"/>
                <a:gd name="T62" fmla="*/ 1 w 340"/>
                <a:gd name="T63" fmla="*/ 335 h 632"/>
                <a:gd name="T64" fmla="*/ 3 w 340"/>
                <a:gd name="T65" fmla="*/ 338 h 632"/>
                <a:gd name="T66" fmla="*/ 5 w 340"/>
                <a:gd name="T67" fmla="*/ 341 h 632"/>
                <a:gd name="T68" fmla="*/ 8 w 340"/>
                <a:gd name="T69" fmla="*/ 342 h 632"/>
                <a:gd name="T70" fmla="*/ 11 w 340"/>
                <a:gd name="T71" fmla="*/ 343 h 632"/>
                <a:gd name="T72" fmla="*/ 14 w 340"/>
                <a:gd name="T73" fmla="*/ 344 h 632"/>
                <a:gd name="T74" fmla="*/ 17 w 340"/>
                <a:gd name="T75" fmla="*/ 344 h 632"/>
                <a:gd name="T76" fmla="*/ 19 w 340"/>
                <a:gd name="T77" fmla="*/ 344 h 632"/>
                <a:gd name="T78" fmla="*/ 22 w 340"/>
                <a:gd name="T79" fmla="*/ 344 h 632"/>
                <a:gd name="T80" fmla="*/ 176 w 340"/>
                <a:gd name="T81" fmla="*/ 305 h 632"/>
                <a:gd name="T82" fmla="*/ 102 w 340"/>
                <a:gd name="T83" fmla="*/ 613 h 632"/>
                <a:gd name="T84" fmla="*/ 100 w 340"/>
                <a:gd name="T85" fmla="*/ 616 h 632"/>
                <a:gd name="T86" fmla="*/ 100 w 340"/>
                <a:gd name="T87" fmla="*/ 619 h 632"/>
                <a:gd name="T88" fmla="*/ 102 w 340"/>
                <a:gd name="T89" fmla="*/ 622 h 632"/>
                <a:gd name="T90" fmla="*/ 103 w 340"/>
                <a:gd name="T91" fmla="*/ 625 h 632"/>
                <a:gd name="T92" fmla="*/ 105 w 340"/>
                <a:gd name="T93" fmla="*/ 627 h 632"/>
                <a:gd name="T94" fmla="*/ 107 w 340"/>
                <a:gd name="T95" fmla="*/ 629 h 632"/>
                <a:gd name="T96" fmla="*/ 109 w 340"/>
                <a:gd name="T97" fmla="*/ 630 h 632"/>
                <a:gd name="T98" fmla="*/ 112 w 340"/>
                <a:gd name="T99" fmla="*/ 631 h 632"/>
                <a:gd name="T100" fmla="*/ 116 w 340"/>
                <a:gd name="T101" fmla="*/ 632 h 632"/>
                <a:gd name="T102" fmla="*/ 118 w 340"/>
                <a:gd name="T103" fmla="*/ 632 h 632"/>
                <a:gd name="T104" fmla="*/ 123 w 340"/>
                <a:gd name="T105" fmla="*/ 632 h 632"/>
                <a:gd name="T106" fmla="*/ 127 w 340"/>
                <a:gd name="T107" fmla="*/ 630 h 632"/>
                <a:gd name="T108" fmla="*/ 131 w 340"/>
                <a:gd name="T109" fmla="*/ 627 h 632"/>
                <a:gd name="T110" fmla="*/ 134 w 340"/>
                <a:gd name="T111" fmla="*/ 623 h 632"/>
                <a:gd name="T112" fmla="*/ 339 w 340"/>
                <a:gd name="T113" fmla="*/ 183 h 632"/>
                <a:gd name="T114" fmla="*/ 340 w 340"/>
                <a:gd name="T115" fmla="*/ 179 h 632"/>
                <a:gd name="T116" fmla="*/ 340 w 340"/>
                <a:gd name="T117" fmla="*/ 175 h 632"/>
                <a:gd name="T118" fmla="*/ 339 w 340"/>
                <a:gd name="T119" fmla="*/ 170 h 632"/>
                <a:gd name="T120" fmla="*/ 337 w 340"/>
                <a:gd name="T121" fmla="*/ 166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0" h="632">
                  <a:moveTo>
                    <a:pt x="337" y="166"/>
                  </a:moveTo>
                  <a:lnTo>
                    <a:pt x="334" y="164"/>
                  </a:lnTo>
                  <a:lnTo>
                    <a:pt x="330" y="162"/>
                  </a:lnTo>
                  <a:lnTo>
                    <a:pt x="327" y="161"/>
                  </a:lnTo>
                  <a:lnTo>
                    <a:pt x="324" y="161"/>
                  </a:lnTo>
                  <a:lnTo>
                    <a:pt x="322" y="161"/>
                  </a:lnTo>
                  <a:lnTo>
                    <a:pt x="319" y="162"/>
                  </a:lnTo>
                  <a:lnTo>
                    <a:pt x="168" y="198"/>
                  </a:lnTo>
                  <a:lnTo>
                    <a:pt x="233" y="22"/>
                  </a:lnTo>
                  <a:lnTo>
                    <a:pt x="234" y="19"/>
                  </a:lnTo>
                  <a:lnTo>
                    <a:pt x="235" y="16"/>
                  </a:lnTo>
                  <a:lnTo>
                    <a:pt x="235" y="13"/>
                  </a:lnTo>
                  <a:lnTo>
                    <a:pt x="234" y="9"/>
                  </a:lnTo>
                  <a:lnTo>
                    <a:pt x="232" y="7"/>
                  </a:lnTo>
                  <a:lnTo>
                    <a:pt x="230" y="4"/>
                  </a:lnTo>
                  <a:lnTo>
                    <a:pt x="228" y="2"/>
                  </a:lnTo>
                  <a:lnTo>
                    <a:pt x="225" y="1"/>
                  </a:lnTo>
                  <a:lnTo>
                    <a:pt x="221" y="0"/>
                  </a:lnTo>
                  <a:lnTo>
                    <a:pt x="218" y="0"/>
                  </a:lnTo>
                  <a:lnTo>
                    <a:pt x="218" y="0"/>
                  </a:lnTo>
                  <a:lnTo>
                    <a:pt x="94" y="0"/>
                  </a:lnTo>
                  <a:lnTo>
                    <a:pt x="93" y="0"/>
                  </a:lnTo>
                  <a:lnTo>
                    <a:pt x="87" y="1"/>
                  </a:lnTo>
                  <a:lnTo>
                    <a:pt x="83" y="3"/>
                  </a:lnTo>
                  <a:lnTo>
                    <a:pt x="79" y="7"/>
                  </a:lnTo>
                  <a:lnTo>
                    <a:pt x="77" y="12"/>
                  </a:lnTo>
                  <a:lnTo>
                    <a:pt x="0" y="326"/>
                  </a:lnTo>
                  <a:lnTo>
                    <a:pt x="0" y="328"/>
                  </a:lnTo>
                  <a:lnTo>
                    <a:pt x="0" y="329"/>
                  </a:lnTo>
                  <a:lnTo>
                    <a:pt x="0" y="329"/>
                  </a:lnTo>
                  <a:lnTo>
                    <a:pt x="0" y="332"/>
                  </a:lnTo>
                  <a:lnTo>
                    <a:pt x="1" y="335"/>
                  </a:lnTo>
                  <a:lnTo>
                    <a:pt x="3" y="338"/>
                  </a:lnTo>
                  <a:lnTo>
                    <a:pt x="5" y="341"/>
                  </a:lnTo>
                  <a:lnTo>
                    <a:pt x="8" y="342"/>
                  </a:lnTo>
                  <a:lnTo>
                    <a:pt x="11" y="343"/>
                  </a:lnTo>
                  <a:lnTo>
                    <a:pt x="14" y="344"/>
                  </a:lnTo>
                  <a:lnTo>
                    <a:pt x="17" y="344"/>
                  </a:lnTo>
                  <a:lnTo>
                    <a:pt x="19" y="344"/>
                  </a:lnTo>
                  <a:lnTo>
                    <a:pt x="22" y="344"/>
                  </a:lnTo>
                  <a:lnTo>
                    <a:pt x="176" y="305"/>
                  </a:lnTo>
                  <a:lnTo>
                    <a:pt x="102" y="613"/>
                  </a:lnTo>
                  <a:lnTo>
                    <a:pt x="100" y="616"/>
                  </a:lnTo>
                  <a:lnTo>
                    <a:pt x="100" y="619"/>
                  </a:lnTo>
                  <a:lnTo>
                    <a:pt x="102" y="622"/>
                  </a:lnTo>
                  <a:lnTo>
                    <a:pt x="103" y="625"/>
                  </a:lnTo>
                  <a:lnTo>
                    <a:pt x="105" y="627"/>
                  </a:lnTo>
                  <a:lnTo>
                    <a:pt x="107" y="629"/>
                  </a:lnTo>
                  <a:lnTo>
                    <a:pt x="109" y="630"/>
                  </a:lnTo>
                  <a:lnTo>
                    <a:pt x="112" y="631"/>
                  </a:lnTo>
                  <a:lnTo>
                    <a:pt x="116" y="632"/>
                  </a:lnTo>
                  <a:lnTo>
                    <a:pt x="118" y="632"/>
                  </a:lnTo>
                  <a:lnTo>
                    <a:pt x="123" y="632"/>
                  </a:lnTo>
                  <a:lnTo>
                    <a:pt x="127" y="630"/>
                  </a:lnTo>
                  <a:lnTo>
                    <a:pt x="131" y="627"/>
                  </a:lnTo>
                  <a:lnTo>
                    <a:pt x="134" y="623"/>
                  </a:lnTo>
                  <a:lnTo>
                    <a:pt x="339" y="183"/>
                  </a:lnTo>
                  <a:lnTo>
                    <a:pt x="340" y="179"/>
                  </a:lnTo>
                  <a:lnTo>
                    <a:pt x="340" y="175"/>
                  </a:lnTo>
                  <a:lnTo>
                    <a:pt x="339" y="170"/>
                  </a:lnTo>
                  <a:lnTo>
                    <a:pt x="337" y="16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6" name="Rectangle 39">
              <a:extLst>
                <a:ext uri="{FF2B5EF4-FFF2-40B4-BE49-F238E27FC236}">
                  <a16:creationId xmlns:a16="http://schemas.microsoft.com/office/drawing/2014/main" id="{C4FABF8E-D348-2A4B-A8C8-0F2FF1EF98F9}"/>
                </a:ext>
              </a:extLst>
            </p:cNvPr>
            <p:cNvSpPr>
              <a:spLocks noChangeArrowheads="1"/>
            </p:cNvSpPr>
            <p:nvPr/>
          </p:nvSpPr>
          <p:spPr bwMode="auto">
            <a:xfrm>
              <a:off x="1190627" y="7909721"/>
              <a:ext cx="136526" cy="400050"/>
            </a:xfrm>
            <a:prstGeom prst="rect">
              <a:avLst/>
            </a:pr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7" name="Freeform 40">
              <a:extLst>
                <a:ext uri="{FF2B5EF4-FFF2-40B4-BE49-F238E27FC236}">
                  <a16:creationId xmlns:a16="http://schemas.microsoft.com/office/drawing/2014/main" id="{D04F46D5-D2FD-B14B-8368-22AC1531D9F1}"/>
                </a:ext>
              </a:extLst>
            </p:cNvPr>
            <p:cNvSpPr>
              <a:spLocks/>
            </p:cNvSpPr>
            <p:nvPr/>
          </p:nvSpPr>
          <p:spPr bwMode="auto">
            <a:xfrm>
              <a:off x="1400177" y="7900194"/>
              <a:ext cx="403226" cy="409576"/>
            </a:xfrm>
            <a:custGeom>
              <a:avLst/>
              <a:gdLst>
                <a:gd name="T0" fmla="*/ 333 w 382"/>
                <a:gd name="T1" fmla="*/ 34 h 387"/>
                <a:gd name="T2" fmla="*/ 309 w 382"/>
                <a:gd name="T3" fmla="*/ 18 h 387"/>
                <a:gd name="T4" fmla="*/ 283 w 382"/>
                <a:gd name="T5" fmla="*/ 7 h 387"/>
                <a:gd name="T6" fmla="*/ 254 w 382"/>
                <a:gd name="T7" fmla="*/ 1 h 387"/>
                <a:gd name="T8" fmla="*/ 226 w 382"/>
                <a:gd name="T9" fmla="*/ 1 h 387"/>
                <a:gd name="T10" fmla="*/ 204 w 382"/>
                <a:gd name="T11" fmla="*/ 4 h 387"/>
                <a:gd name="T12" fmla="*/ 185 w 382"/>
                <a:gd name="T13" fmla="*/ 10 h 387"/>
                <a:gd name="T14" fmla="*/ 168 w 382"/>
                <a:gd name="T15" fmla="*/ 19 h 387"/>
                <a:gd name="T16" fmla="*/ 149 w 382"/>
                <a:gd name="T17" fmla="*/ 34 h 387"/>
                <a:gd name="T18" fmla="*/ 132 w 382"/>
                <a:gd name="T19" fmla="*/ 52 h 387"/>
                <a:gd name="T20" fmla="*/ 125 w 382"/>
                <a:gd name="T21" fmla="*/ 9 h 387"/>
                <a:gd name="T22" fmla="*/ 0 w 382"/>
                <a:gd name="T23" fmla="*/ 27 h 387"/>
                <a:gd name="T24" fmla="*/ 0 w 382"/>
                <a:gd name="T25" fmla="*/ 65 h 387"/>
                <a:gd name="T26" fmla="*/ 0 w 382"/>
                <a:gd name="T27" fmla="*/ 141 h 387"/>
                <a:gd name="T28" fmla="*/ 0 w 382"/>
                <a:gd name="T29" fmla="*/ 191 h 387"/>
                <a:gd name="T30" fmla="*/ 0 w 382"/>
                <a:gd name="T31" fmla="*/ 249 h 387"/>
                <a:gd name="T32" fmla="*/ 0 w 382"/>
                <a:gd name="T33" fmla="*/ 315 h 387"/>
                <a:gd name="T34" fmla="*/ 0 w 382"/>
                <a:gd name="T35" fmla="*/ 387 h 387"/>
                <a:gd name="T36" fmla="*/ 125 w 382"/>
                <a:gd name="T37" fmla="*/ 176 h 387"/>
                <a:gd name="T38" fmla="*/ 126 w 382"/>
                <a:gd name="T39" fmla="*/ 159 h 387"/>
                <a:gd name="T40" fmla="*/ 128 w 382"/>
                <a:gd name="T41" fmla="*/ 145 h 387"/>
                <a:gd name="T42" fmla="*/ 139 w 382"/>
                <a:gd name="T43" fmla="*/ 128 h 387"/>
                <a:gd name="T44" fmla="*/ 153 w 382"/>
                <a:gd name="T45" fmla="*/ 113 h 387"/>
                <a:gd name="T46" fmla="*/ 172 w 382"/>
                <a:gd name="T47" fmla="*/ 103 h 387"/>
                <a:gd name="T48" fmla="*/ 193 w 382"/>
                <a:gd name="T49" fmla="*/ 100 h 387"/>
                <a:gd name="T50" fmla="*/ 208 w 382"/>
                <a:gd name="T51" fmla="*/ 101 h 387"/>
                <a:gd name="T52" fmla="*/ 221 w 382"/>
                <a:gd name="T53" fmla="*/ 105 h 387"/>
                <a:gd name="T54" fmla="*/ 232 w 382"/>
                <a:gd name="T55" fmla="*/ 113 h 387"/>
                <a:gd name="T56" fmla="*/ 242 w 382"/>
                <a:gd name="T57" fmla="*/ 122 h 387"/>
                <a:gd name="T58" fmla="*/ 248 w 382"/>
                <a:gd name="T59" fmla="*/ 134 h 387"/>
                <a:gd name="T60" fmla="*/ 253 w 382"/>
                <a:gd name="T61" fmla="*/ 149 h 387"/>
                <a:gd name="T62" fmla="*/ 257 w 382"/>
                <a:gd name="T63" fmla="*/ 185 h 387"/>
                <a:gd name="T64" fmla="*/ 382 w 382"/>
                <a:gd name="T65" fmla="*/ 387 h 387"/>
                <a:gd name="T66" fmla="*/ 381 w 382"/>
                <a:gd name="T67" fmla="*/ 150 h 387"/>
                <a:gd name="T68" fmla="*/ 377 w 382"/>
                <a:gd name="T69" fmla="*/ 114 h 387"/>
                <a:gd name="T70" fmla="*/ 366 w 382"/>
                <a:gd name="T71" fmla="*/ 82 h 387"/>
                <a:gd name="T72" fmla="*/ 352 w 382"/>
                <a:gd name="T73" fmla="*/ 55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2" h="387">
                  <a:moveTo>
                    <a:pt x="342" y="43"/>
                  </a:moveTo>
                  <a:lnTo>
                    <a:pt x="333" y="34"/>
                  </a:lnTo>
                  <a:lnTo>
                    <a:pt x="321" y="25"/>
                  </a:lnTo>
                  <a:lnTo>
                    <a:pt x="309" y="18"/>
                  </a:lnTo>
                  <a:lnTo>
                    <a:pt x="297" y="11"/>
                  </a:lnTo>
                  <a:lnTo>
                    <a:pt x="283" y="7"/>
                  </a:lnTo>
                  <a:lnTo>
                    <a:pt x="269" y="4"/>
                  </a:lnTo>
                  <a:lnTo>
                    <a:pt x="254" y="1"/>
                  </a:lnTo>
                  <a:lnTo>
                    <a:pt x="238" y="0"/>
                  </a:lnTo>
                  <a:lnTo>
                    <a:pt x="226" y="1"/>
                  </a:lnTo>
                  <a:lnTo>
                    <a:pt x="215" y="2"/>
                  </a:lnTo>
                  <a:lnTo>
                    <a:pt x="204" y="4"/>
                  </a:lnTo>
                  <a:lnTo>
                    <a:pt x="194" y="7"/>
                  </a:lnTo>
                  <a:lnTo>
                    <a:pt x="185" y="10"/>
                  </a:lnTo>
                  <a:lnTo>
                    <a:pt x="176" y="13"/>
                  </a:lnTo>
                  <a:lnTo>
                    <a:pt x="168" y="19"/>
                  </a:lnTo>
                  <a:lnTo>
                    <a:pt x="161" y="23"/>
                  </a:lnTo>
                  <a:lnTo>
                    <a:pt x="149" y="34"/>
                  </a:lnTo>
                  <a:lnTo>
                    <a:pt x="139" y="43"/>
                  </a:lnTo>
                  <a:lnTo>
                    <a:pt x="132" y="52"/>
                  </a:lnTo>
                  <a:lnTo>
                    <a:pt x="125" y="63"/>
                  </a:lnTo>
                  <a:lnTo>
                    <a:pt x="125" y="9"/>
                  </a:lnTo>
                  <a:lnTo>
                    <a:pt x="0" y="9"/>
                  </a:lnTo>
                  <a:lnTo>
                    <a:pt x="0" y="27"/>
                  </a:lnTo>
                  <a:lnTo>
                    <a:pt x="0" y="41"/>
                  </a:lnTo>
                  <a:lnTo>
                    <a:pt x="0" y="65"/>
                  </a:lnTo>
                  <a:lnTo>
                    <a:pt x="0" y="97"/>
                  </a:lnTo>
                  <a:lnTo>
                    <a:pt x="0" y="141"/>
                  </a:lnTo>
                  <a:lnTo>
                    <a:pt x="0" y="164"/>
                  </a:lnTo>
                  <a:lnTo>
                    <a:pt x="0" y="191"/>
                  </a:lnTo>
                  <a:lnTo>
                    <a:pt x="0" y="219"/>
                  </a:lnTo>
                  <a:lnTo>
                    <a:pt x="0" y="249"/>
                  </a:lnTo>
                  <a:lnTo>
                    <a:pt x="0" y="281"/>
                  </a:lnTo>
                  <a:lnTo>
                    <a:pt x="0" y="315"/>
                  </a:lnTo>
                  <a:lnTo>
                    <a:pt x="0" y="349"/>
                  </a:lnTo>
                  <a:lnTo>
                    <a:pt x="0" y="387"/>
                  </a:lnTo>
                  <a:lnTo>
                    <a:pt x="125" y="387"/>
                  </a:lnTo>
                  <a:lnTo>
                    <a:pt x="125" y="176"/>
                  </a:lnTo>
                  <a:lnTo>
                    <a:pt x="125" y="167"/>
                  </a:lnTo>
                  <a:lnTo>
                    <a:pt x="126" y="159"/>
                  </a:lnTo>
                  <a:lnTo>
                    <a:pt x="127" y="151"/>
                  </a:lnTo>
                  <a:lnTo>
                    <a:pt x="128" y="145"/>
                  </a:lnTo>
                  <a:lnTo>
                    <a:pt x="134" y="136"/>
                  </a:lnTo>
                  <a:lnTo>
                    <a:pt x="139" y="128"/>
                  </a:lnTo>
                  <a:lnTo>
                    <a:pt x="146" y="120"/>
                  </a:lnTo>
                  <a:lnTo>
                    <a:pt x="153" y="113"/>
                  </a:lnTo>
                  <a:lnTo>
                    <a:pt x="162" y="107"/>
                  </a:lnTo>
                  <a:lnTo>
                    <a:pt x="172" y="103"/>
                  </a:lnTo>
                  <a:lnTo>
                    <a:pt x="181" y="101"/>
                  </a:lnTo>
                  <a:lnTo>
                    <a:pt x="193" y="100"/>
                  </a:lnTo>
                  <a:lnTo>
                    <a:pt x="201" y="100"/>
                  </a:lnTo>
                  <a:lnTo>
                    <a:pt x="208" y="101"/>
                  </a:lnTo>
                  <a:lnTo>
                    <a:pt x="215" y="103"/>
                  </a:lnTo>
                  <a:lnTo>
                    <a:pt x="221" y="105"/>
                  </a:lnTo>
                  <a:lnTo>
                    <a:pt x="228" y="108"/>
                  </a:lnTo>
                  <a:lnTo>
                    <a:pt x="232" y="113"/>
                  </a:lnTo>
                  <a:lnTo>
                    <a:pt x="238" y="117"/>
                  </a:lnTo>
                  <a:lnTo>
                    <a:pt x="242" y="122"/>
                  </a:lnTo>
                  <a:lnTo>
                    <a:pt x="245" y="128"/>
                  </a:lnTo>
                  <a:lnTo>
                    <a:pt x="248" y="134"/>
                  </a:lnTo>
                  <a:lnTo>
                    <a:pt x="250" y="142"/>
                  </a:lnTo>
                  <a:lnTo>
                    <a:pt x="253" y="149"/>
                  </a:lnTo>
                  <a:lnTo>
                    <a:pt x="256" y="166"/>
                  </a:lnTo>
                  <a:lnTo>
                    <a:pt x="257" y="185"/>
                  </a:lnTo>
                  <a:lnTo>
                    <a:pt x="257" y="387"/>
                  </a:lnTo>
                  <a:lnTo>
                    <a:pt x="382" y="387"/>
                  </a:lnTo>
                  <a:lnTo>
                    <a:pt x="382" y="171"/>
                  </a:lnTo>
                  <a:lnTo>
                    <a:pt x="381" y="150"/>
                  </a:lnTo>
                  <a:lnTo>
                    <a:pt x="379" y="131"/>
                  </a:lnTo>
                  <a:lnTo>
                    <a:pt x="377" y="114"/>
                  </a:lnTo>
                  <a:lnTo>
                    <a:pt x="373" y="97"/>
                  </a:lnTo>
                  <a:lnTo>
                    <a:pt x="366" y="82"/>
                  </a:lnTo>
                  <a:lnTo>
                    <a:pt x="360" y="68"/>
                  </a:lnTo>
                  <a:lnTo>
                    <a:pt x="352" y="55"/>
                  </a:lnTo>
                  <a:lnTo>
                    <a:pt x="342" y="4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8" name="Freeform 41">
              <a:extLst>
                <a:ext uri="{FF2B5EF4-FFF2-40B4-BE49-F238E27FC236}">
                  <a16:creationId xmlns:a16="http://schemas.microsoft.com/office/drawing/2014/main" id="{747101B9-1060-9149-8FBA-BD1E4FFCC8C9}"/>
                </a:ext>
              </a:extLst>
            </p:cNvPr>
            <p:cNvSpPr>
              <a:spLocks/>
            </p:cNvSpPr>
            <p:nvPr/>
          </p:nvSpPr>
          <p:spPr bwMode="auto">
            <a:xfrm>
              <a:off x="1184277" y="7716044"/>
              <a:ext cx="149226" cy="139700"/>
            </a:xfrm>
            <a:custGeom>
              <a:avLst/>
              <a:gdLst>
                <a:gd name="T0" fmla="*/ 63 w 140"/>
                <a:gd name="T1" fmla="*/ 1 h 130"/>
                <a:gd name="T2" fmla="*/ 49 w 140"/>
                <a:gd name="T3" fmla="*/ 3 h 130"/>
                <a:gd name="T4" fmla="*/ 36 w 140"/>
                <a:gd name="T5" fmla="*/ 7 h 130"/>
                <a:gd name="T6" fmla="*/ 24 w 140"/>
                <a:gd name="T7" fmla="*/ 15 h 130"/>
                <a:gd name="T8" fmla="*/ 14 w 140"/>
                <a:gd name="T9" fmla="*/ 23 h 130"/>
                <a:gd name="T10" fmla="*/ 8 w 140"/>
                <a:gd name="T11" fmla="*/ 34 h 130"/>
                <a:gd name="T12" fmla="*/ 2 w 140"/>
                <a:gd name="T13" fmla="*/ 45 h 130"/>
                <a:gd name="T14" fmla="*/ 0 w 140"/>
                <a:gd name="T15" fmla="*/ 58 h 130"/>
                <a:gd name="T16" fmla="*/ 0 w 140"/>
                <a:gd name="T17" fmla="*/ 72 h 130"/>
                <a:gd name="T18" fmla="*/ 2 w 140"/>
                <a:gd name="T19" fmla="*/ 85 h 130"/>
                <a:gd name="T20" fmla="*/ 6 w 140"/>
                <a:gd name="T21" fmla="*/ 97 h 130"/>
                <a:gd name="T22" fmla="*/ 14 w 140"/>
                <a:gd name="T23" fmla="*/ 106 h 130"/>
                <a:gd name="T24" fmla="*/ 24 w 140"/>
                <a:gd name="T25" fmla="*/ 116 h 130"/>
                <a:gd name="T26" fmla="*/ 35 w 140"/>
                <a:gd name="T27" fmla="*/ 123 h 130"/>
                <a:gd name="T28" fmla="*/ 47 w 140"/>
                <a:gd name="T29" fmla="*/ 127 h 130"/>
                <a:gd name="T30" fmla="*/ 62 w 140"/>
                <a:gd name="T31" fmla="*/ 130 h 130"/>
                <a:gd name="T32" fmla="*/ 69 w 140"/>
                <a:gd name="T33" fmla="*/ 130 h 130"/>
                <a:gd name="T34" fmla="*/ 84 w 140"/>
                <a:gd name="T35" fmla="*/ 129 h 130"/>
                <a:gd name="T36" fmla="*/ 98 w 140"/>
                <a:gd name="T37" fmla="*/ 126 h 130"/>
                <a:gd name="T38" fmla="*/ 110 w 140"/>
                <a:gd name="T39" fmla="*/ 119 h 130"/>
                <a:gd name="T40" fmla="*/ 121 w 140"/>
                <a:gd name="T41" fmla="*/ 112 h 130"/>
                <a:gd name="T42" fmla="*/ 130 w 140"/>
                <a:gd name="T43" fmla="*/ 102 h 130"/>
                <a:gd name="T44" fmla="*/ 136 w 140"/>
                <a:gd name="T45" fmla="*/ 90 h 130"/>
                <a:gd name="T46" fmla="*/ 139 w 140"/>
                <a:gd name="T47" fmla="*/ 78 h 130"/>
                <a:gd name="T48" fmla="*/ 140 w 140"/>
                <a:gd name="T49" fmla="*/ 65 h 130"/>
                <a:gd name="T50" fmla="*/ 139 w 140"/>
                <a:gd name="T51" fmla="*/ 51 h 130"/>
                <a:gd name="T52" fmla="*/ 135 w 140"/>
                <a:gd name="T53" fmla="*/ 39 h 130"/>
                <a:gd name="T54" fmla="*/ 130 w 140"/>
                <a:gd name="T55" fmla="*/ 29 h 130"/>
                <a:gd name="T56" fmla="*/ 121 w 140"/>
                <a:gd name="T57" fmla="*/ 19 h 130"/>
                <a:gd name="T58" fmla="*/ 110 w 140"/>
                <a:gd name="T59" fmla="*/ 10 h 130"/>
                <a:gd name="T60" fmla="*/ 98 w 140"/>
                <a:gd name="T61" fmla="*/ 5 h 130"/>
                <a:gd name="T62" fmla="*/ 85 w 140"/>
                <a:gd name="T63" fmla="*/ 2 h 130"/>
                <a:gd name="T64" fmla="*/ 70 w 140"/>
                <a:gd name="T65"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0" h="130">
                  <a:moveTo>
                    <a:pt x="70" y="0"/>
                  </a:moveTo>
                  <a:lnTo>
                    <a:pt x="63" y="1"/>
                  </a:lnTo>
                  <a:lnTo>
                    <a:pt x="55" y="2"/>
                  </a:lnTo>
                  <a:lnTo>
                    <a:pt x="49" y="3"/>
                  </a:lnTo>
                  <a:lnTo>
                    <a:pt x="42" y="5"/>
                  </a:lnTo>
                  <a:lnTo>
                    <a:pt x="36" y="7"/>
                  </a:lnTo>
                  <a:lnTo>
                    <a:pt x="29" y="10"/>
                  </a:lnTo>
                  <a:lnTo>
                    <a:pt x="24" y="15"/>
                  </a:lnTo>
                  <a:lnTo>
                    <a:pt x="19" y="19"/>
                  </a:lnTo>
                  <a:lnTo>
                    <a:pt x="14" y="23"/>
                  </a:lnTo>
                  <a:lnTo>
                    <a:pt x="11" y="29"/>
                  </a:lnTo>
                  <a:lnTo>
                    <a:pt x="8" y="34"/>
                  </a:lnTo>
                  <a:lnTo>
                    <a:pt x="4" y="39"/>
                  </a:lnTo>
                  <a:lnTo>
                    <a:pt x="2" y="45"/>
                  </a:lnTo>
                  <a:lnTo>
                    <a:pt x="1" y="51"/>
                  </a:lnTo>
                  <a:lnTo>
                    <a:pt x="0" y="58"/>
                  </a:lnTo>
                  <a:lnTo>
                    <a:pt x="0" y="65"/>
                  </a:lnTo>
                  <a:lnTo>
                    <a:pt x="0" y="72"/>
                  </a:lnTo>
                  <a:lnTo>
                    <a:pt x="1" y="78"/>
                  </a:lnTo>
                  <a:lnTo>
                    <a:pt x="2" y="85"/>
                  </a:lnTo>
                  <a:lnTo>
                    <a:pt x="4" y="90"/>
                  </a:lnTo>
                  <a:lnTo>
                    <a:pt x="6" y="97"/>
                  </a:lnTo>
                  <a:lnTo>
                    <a:pt x="10" y="102"/>
                  </a:lnTo>
                  <a:lnTo>
                    <a:pt x="14" y="106"/>
                  </a:lnTo>
                  <a:lnTo>
                    <a:pt x="18" y="112"/>
                  </a:lnTo>
                  <a:lnTo>
                    <a:pt x="24" y="116"/>
                  </a:lnTo>
                  <a:lnTo>
                    <a:pt x="29" y="119"/>
                  </a:lnTo>
                  <a:lnTo>
                    <a:pt x="35" y="123"/>
                  </a:lnTo>
                  <a:lnTo>
                    <a:pt x="41" y="126"/>
                  </a:lnTo>
                  <a:lnTo>
                    <a:pt x="47" y="127"/>
                  </a:lnTo>
                  <a:lnTo>
                    <a:pt x="54" y="129"/>
                  </a:lnTo>
                  <a:lnTo>
                    <a:pt x="62" y="130"/>
                  </a:lnTo>
                  <a:lnTo>
                    <a:pt x="69" y="130"/>
                  </a:lnTo>
                  <a:lnTo>
                    <a:pt x="69" y="130"/>
                  </a:lnTo>
                  <a:lnTo>
                    <a:pt x="78" y="130"/>
                  </a:lnTo>
                  <a:lnTo>
                    <a:pt x="84" y="129"/>
                  </a:lnTo>
                  <a:lnTo>
                    <a:pt x="92" y="127"/>
                  </a:lnTo>
                  <a:lnTo>
                    <a:pt x="98" y="126"/>
                  </a:lnTo>
                  <a:lnTo>
                    <a:pt x="105" y="123"/>
                  </a:lnTo>
                  <a:lnTo>
                    <a:pt x="110" y="119"/>
                  </a:lnTo>
                  <a:lnTo>
                    <a:pt x="116" y="116"/>
                  </a:lnTo>
                  <a:lnTo>
                    <a:pt x="121" y="112"/>
                  </a:lnTo>
                  <a:lnTo>
                    <a:pt x="125" y="106"/>
                  </a:lnTo>
                  <a:lnTo>
                    <a:pt x="130" y="102"/>
                  </a:lnTo>
                  <a:lnTo>
                    <a:pt x="133" y="97"/>
                  </a:lnTo>
                  <a:lnTo>
                    <a:pt x="136" y="90"/>
                  </a:lnTo>
                  <a:lnTo>
                    <a:pt x="138" y="85"/>
                  </a:lnTo>
                  <a:lnTo>
                    <a:pt x="139" y="78"/>
                  </a:lnTo>
                  <a:lnTo>
                    <a:pt x="140" y="72"/>
                  </a:lnTo>
                  <a:lnTo>
                    <a:pt x="140" y="65"/>
                  </a:lnTo>
                  <a:lnTo>
                    <a:pt x="140" y="58"/>
                  </a:lnTo>
                  <a:lnTo>
                    <a:pt x="139" y="51"/>
                  </a:lnTo>
                  <a:lnTo>
                    <a:pt x="137" y="45"/>
                  </a:lnTo>
                  <a:lnTo>
                    <a:pt x="135" y="39"/>
                  </a:lnTo>
                  <a:lnTo>
                    <a:pt x="133" y="34"/>
                  </a:lnTo>
                  <a:lnTo>
                    <a:pt x="130" y="29"/>
                  </a:lnTo>
                  <a:lnTo>
                    <a:pt x="125" y="23"/>
                  </a:lnTo>
                  <a:lnTo>
                    <a:pt x="121" y="19"/>
                  </a:lnTo>
                  <a:lnTo>
                    <a:pt x="116" y="15"/>
                  </a:lnTo>
                  <a:lnTo>
                    <a:pt x="110" y="10"/>
                  </a:lnTo>
                  <a:lnTo>
                    <a:pt x="105" y="7"/>
                  </a:lnTo>
                  <a:lnTo>
                    <a:pt x="98" y="5"/>
                  </a:lnTo>
                  <a:lnTo>
                    <a:pt x="92" y="3"/>
                  </a:lnTo>
                  <a:lnTo>
                    <a:pt x="85" y="2"/>
                  </a:lnTo>
                  <a:lnTo>
                    <a:pt x="78" y="1"/>
                  </a:lnTo>
                  <a:lnTo>
                    <a:pt x="70"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39" name="Freeform 42">
              <a:extLst>
                <a:ext uri="{FF2B5EF4-FFF2-40B4-BE49-F238E27FC236}">
                  <a16:creationId xmlns:a16="http://schemas.microsoft.com/office/drawing/2014/main" id="{3ECA7832-3DF3-5744-B7F4-938BF6503F28}"/>
                </a:ext>
              </a:extLst>
            </p:cNvPr>
            <p:cNvSpPr>
              <a:spLocks noEditPoints="1"/>
            </p:cNvSpPr>
            <p:nvPr/>
          </p:nvSpPr>
          <p:spPr bwMode="auto">
            <a:xfrm>
              <a:off x="8848727" y="7703345"/>
              <a:ext cx="619126" cy="619126"/>
            </a:xfrm>
            <a:custGeom>
              <a:avLst/>
              <a:gdLst>
                <a:gd name="T0" fmla="*/ 536 w 585"/>
                <a:gd name="T1" fmla="*/ 18 h 585"/>
                <a:gd name="T2" fmla="*/ 507 w 585"/>
                <a:gd name="T3" fmla="*/ 5 h 585"/>
                <a:gd name="T4" fmla="*/ 476 w 585"/>
                <a:gd name="T5" fmla="*/ 0 h 585"/>
                <a:gd name="T6" fmla="*/ 88 w 585"/>
                <a:gd name="T7" fmla="*/ 2 h 585"/>
                <a:gd name="T8" fmla="*/ 59 w 585"/>
                <a:gd name="T9" fmla="*/ 13 h 585"/>
                <a:gd name="T10" fmla="*/ 33 w 585"/>
                <a:gd name="T11" fmla="*/ 32 h 585"/>
                <a:gd name="T12" fmla="*/ 12 w 585"/>
                <a:gd name="T13" fmla="*/ 58 h 585"/>
                <a:gd name="T14" fmla="*/ 3 w 585"/>
                <a:gd name="T15" fmla="*/ 88 h 585"/>
                <a:gd name="T16" fmla="*/ 0 w 585"/>
                <a:gd name="T17" fmla="*/ 475 h 585"/>
                <a:gd name="T18" fmla="*/ 5 w 585"/>
                <a:gd name="T19" fmla="*/ 507 h 585"/>
                <a:gd name="T20" fmla="*/ 19 w 585"/>
                <a:gd name="T21" fmla="*/ 535 h 585"/>
                <a:gd name="T22" fmla="*/ 40 w 585"/>
                <a:gd name="T23" fmla="*/ 560 h 585"/>
                <a:gd name="T24" fmla="*/ 67 w 585"/>
                <a:gd name="T25" fmla="*/ 576 h 585"/>
                <a:gd name="T26" fmla="*/ 99 w 585"/>
                <a:gd name="T27" fmla="*/ 584 h 585"/>
                <a:gd name="T28" fmla="*/ 486 w 585"/>
                <a:gd name="T29" fmla="*/ 584 h 585"/>
                <a:gd name="T30" fmla="*/ 517 w 585"/>
                <a:gd name="T31" fmla="*/ 576 h 585"/>
                <a:gd name="T32" fmla="*/ 545 w 585"/>
                <a:gd name="T33" fmla="*/ 560 h 585"/>
                <a:gd name="T34" fmla="*/ 566 w 585"/>
                <a:gd name="T35" fmla="*/ 535 h 585"/>
                <a:gd name="T36" fmla="*/ 580 w 585"/>
                <a:gd name="T37" fmla="*/ 507 h 585"/>
                <a:gd name="T38" fmla="*/ 585 w 585"/>
                <a:gd name="T39" fmla="*/ 475 h 585"/>
                <a:gd name="T40" fmla="*/ 583 w 585"/>
                <a:gd name="T41" fmla="*/ 88 h 585"/>
                <a:gd name="T42" fmla="*/ 572 w 585"/>
                <a:gd name="T43" fmla="*/ 58 h 585"/>
                <a:gd name="T44" fmla="*/ 552 w 585"/>
                <a:gd name="T45" fmla="*/ 32 h 585"/>
                <a:gd name="T46" fmla="*/ 90 w 585"/>
                <a:gd name="T47" fmla="*/ 225 h 585"/>
                <a:gd name="T48" fmla="*/ 170 w 585"/>
                <a:gd name="T49" fmla="*/ 177 h 585"/>
                <a:gd name="T50" fmla="*/ 145 w 585"/>
                <a:gd name="T51" fmla="*/ 189 h 585"/>
                <a:gd name="T52" fmla="*/ 124 w 585"/>
                <a:gd name="T53" fmla="*/ 189 h 585"/>
                <a:gd name="T54" fmla="*/ 99 w 585"/>
                <a:gd name="T55" fmla="*/ 177 h 585"/>
                <a:gd name="T56" fmla="*/ 86 w 585"/>
                <a:gd name="T57" fmla="*/ 153 h 585"/>
                <a:gd name="T58" fmla="*/ 89 w 585"/>
                <a:gd name="T59" fmla="*/ 126 h 585"/>
                <a:gd name="T60" fmla="*/ 106 w 585"/>
                <a:gd name="T61" fmla="*/ 105 h 585"/>
                <a:gd name="T62" fmla="*/ 135 w 585"/>
                <a:gd name="T63" fmla="*/ 98 h 585"/>
                <a:gd name="T64" fmla="*/ 164 w 585"/>
                <a:gd name="T65" fmla="*/ 105 h 585"/>
                <a:gd name="T66" fmla="*/ 181 w 585"/>
                <a:gd name="T67" fmla="*/ 126 h 585"/>
                <a:gd name="T68" fmla="*/ 183 w 585"/>
                <a:gd name="T69" fmla="*/ 153 h 585"/>
                <a:gd name="T70" fmla="*/ 170 w 585"/>
                <a:gd name="T71" fmla="*/ 177 h 585"/>
                <a:gd name="T72" fmla="*/ 407 w 585"/>
                <a:gd name="T73" fmla="*/ 348 h 585"/>
                <a:gd name="T74" fmla="*/ 400 w 585"/>
                <a:gd name="T75" fmla="*/ 312 h 585"/>
                <a:gd name="T76" fmla="*/ 389 w 585"/>
                <a:gd name="T77" fmla="*/ 297 h 585"/>
                <a:gd name="T78" fmla="*/ 373 w 585"/>
                <a:gd name="T79" fmla="*/ 289 h 585"/>
                <a:gd name="T80" fmla="*/ 347 w 585"/>
                <a:gd name="T81" fmla="*/ 291 h 585"/>
                <a:gd name="T82" fmla="*/ 329 w 585"/>
                <a:gd name="T83" fmla="*/ 303 h 585"/>
                <a:gd name="T84" fmla="*/ 317 w 585"/>
                <a:gd name="T85" fmla="*/ 320 h 585"/>
                <a:gd name="T86" fmla="*/ 315 w 585"/>
                <a:gd name="T87" fmla="*/ 490 h 585"/>
                <a:gd name="T88" fmla="*/ 227 w 585"/>
                <a:gd name="T89" fmla="*/ 383 h 585"/>
                <a:gd name="T90" fmla="*/ 227 w 585"/>
                <a:gd name="T91" fmla="*/ 274 h 585"/>
                <a:gd name="T92" fmla="*/ 226 w 585"/>
                <a:gd name="T93" fmla="*/ 225 h 585"/>
                <a:gd name="T94" fmla="*/ 322 w 585"/>
                <a:gd name="T95" fmla="*/ 252 h 585"/>
                <a:gd name="T96" fmla="*/ 348 w 585"/>
                <a:gd name="T97" fmla="*/ 230 h 585"/>
                <a:gd name="T98" fmla="*/ 381 w 585"/>
                <a:gd name="T99" fmla="*/ 220 h 585"/>
                <a:gd name="T100" fmla="*/ 415 w 585"/>
                <a:gd name="T101" fmla="*/ 221 h 585"/>
                <a:gd name="T102" fmla="*/ 443 w 585"/>
                <a:gd name="T103" fmla="*/ 231 h 585"/>
                <a:gd name="T104" fmla="*/ 467 w 585"/>
                <a:gd name="T105" fmla="*/ 249 h 585"/>
                <a:gd name="T106" fmla="*/ 483 w 585"/>
                <a:gd name="T107" fmla="*/ 276 h 585"/>
                <a:gd name="T108" fmla="*/ 493 w 585"/>
                <a:gd name="T109" fmla="*/ 311 h 585"/>
                <a:gd name="T110" fmla="*/ 494 w 585"/>
                <a:gd name="T111" fmla="*/ 49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5" h="585">
                  <a:moveTo>
                    <a:pt x="552" y="32"/>
                  </a:moveTo>
                  <a:lnTo>
                    <a:pt x="545" y="24"/>
                  </a:lnTo>
                  <a:lnTo>
                    <a:pt x="536" y="18"/>
                  </a:lnTo>
                  <a:lnTo>
                    <a:pt x="526" y="13"/>
                  </a:lnTo>
                  <a:lnTo>
                    <a:pt x="517" y="8"/>
                  </a:lnTo>
                  <a:lnTo>
                    <a:pt x="507" y="5"/>
                  </a:lnTo>
                  <a:lnTo>
                    <a:pt x="497" y="2"/>
                  </a:lnTo>
                  <a:lnTo>
                    <a:pt x="486" y="1"/>
                  </a:lnTo>
                  <a:lnTo>
                    <a:pt x="476" y="0"/>
                  </a:lnTo>
                  <a:lnTo>
                    <a:pt x="110" y="0"/>
                  </a:lnTo>
                  <a:lnTo>
                    <a:pt x="99" y="1"/>
                  </a:lnTo>
                  <a:lnTo>
                    <a:pt x="88" y="2"/>
                  </a:lnTo>
                  <a:lnTo>
                    <a:pt x="78" y="5"/>
                  </a:lnTo>
                  <a:lnTo>
                    <a:pt x="67" y="8"/>
                  </a:lnTo>
                  <a:lnTo>
                    <a:pt x="59" y="13"/>
                  </a:lnTo>
                  <a:lnTo>
                    <a:pt x="49" y="18"/>
                  </a:lnTo>
                  <a:lnTo>
                    <a:pt x="40" y="24"/>
                  </a:lnTo>
                  <a:lnTo>
                    <a:pt x="33" y="32"/>
                  </a:lnTo>
                  <a:lnTo>
                    <a:pt x="25" y="41"/>
                  </a:lnTo>
                  <a:lnTo>
                    <a:pt x="19" y="49"/>
                  </a:lnTo>
                  <a:lnTo>
                    <a:pt x="12" y="58"/>
                  </a:lnTo>
                  <a:lnTo>
                    <a:pt x="8" y="68"/>
                  </a:lnTo>
                  <a:lnTo>
                    <a:pt x="5" y="77"/>
                  </a:lnTo>
                  <a:lnTo>
                    <a:pt x="3" y="88"/>
                  </a:lnTo>
                  <a:lnTo>
                    <a:pt x="0" y="99"/>
                  </a:lnTo>
                  <a:lnTo>
                    <a:pt x="0" y="110"/>
                  </a:lnTo>
                  <a:lnTo>
                    <a:pt x="0" y="475"/>
                  </a:lnTo>
                  <a:lnTo>
                    <a:pt x="0" y="485"/>
                  </a:lnTo>
                  <a:lnTo>
                    <a:pt x="3" y="496"/>
                  </a:lnTo>
                  <a:lnTo>
                    <a:pt x="5" y="507"/>
                  </a:lnTo>
                  <a:lnTo>
                    <a:pt x="8" y="517"/>
                  </a:lnTo>
                  <a:lnTo>
                    <a:pt x="12" y="527"/>
                  </a:lnTo>
                  <a:lnTo>
                    <a:pt x="19" y="535"/>
                  </a:lnTo>
                  <a:lnTo>
                    <a:pt x="25" y="544"/>
                  </a:lnTo>
                  <a:lnTo>
                    <a:pt x="33" y="552"/>
                  </a:lnTo>
                  <a:lnTo>
                    <a:pt x="40" y="560"/>
                  </a:lnTo>
                  <a:lnTo>
                    <a:pt x="49" y="566"/>
                  </a:lnTo>
                  <a:lnTo>
                    <a:pt x="59" y="572"/>
                  </a:lnTo>
                  <a:lnTo>
                    <a:pt x="67" y="576"/>
                  </a:lnTo>
                  <a:lnTo>
                    <a:pt x="78" y="579"/>
                  </a:lnTo>
                  <a:lnTo>
                    <a:pt x="88" y="583"/>
                  </a:lnTo>
                  <a:lnTo>
                    <a:pt x="99" y="584"/>
                  </a:lnTo>
                  <a:lnTo>
                    <a:pt x="110" y="585"/>
                  </a:lnTo>
                  <a:lnTo>
                    <a:pt x="476" y="585"/>
                  </a:lnTo>
                  <a:lnTo>
                    <a:pt x="486" y="584"/>
                  </a:lnTo>
                  <a:lnTo>
                    <a:pt x="497" y="583"/>
                  </a:lnTo>
                  <a:lnTo>
                    <a:pt x="507" y="579"/>
                  </a:lnTo>
                  <a:lnTo>
                    <a:pt x="517" y="576"/>
                  </a:lnTo>
                  <a:lnTo>
                    <a:pt x="526" y="572"/>
                  </a:lnTo>
                  <a:lnTo>
                    <a:pt x="536" y="566"/>
                  </a:lnTo>
                  <a:lnTo>
                    <a:pt x="545" y="560"/>
                  </a:lnTo>
                  <a:lnTo>
                    <a:pt x="552" y="552"/>
                  </a:lnTo>
                  <a:lnTo>
                    <a:pt x="560" y="544"/>
                  </a:lnTo>
                  <a:lnTo>
                    <a:pt x="566" y="535"/>
                  </a:lnTo>
                  <a:lnTo>
                    <a:pt x="572" y="527"/>
                  </a:lnTo>
                  <a:lnTo>
                    <a:pt x="577" y="517"/>
                  </a:lnTo>
                  <a:lnTo>
                    <a:pt x="580" y="507"/>
                  </a:lnTo>
                  <a:lnTo>
                    <a:pt x="583" y="496"/>
                  </a:lnTo>
                  <a:lnTo>
                    <a:pt x="585" y="485"/>
                  </a:lnTo>
                  <a:lnTo>
                    <a:pt x="585" y="475"/>
                  </a:lnTo>
                  <a:lnTo>
                    <a:pt x="585" y="110"/>
                  </a:lnTo>
                  <a:lnTo>
                    <a:pt x="585" y="99"/>
                  </a:lnTo>
                  <a:lnTo>
                    <a:pt x="583" y="88"/>
                  </a:lnTo>
                  <a:lnTo>
                    <a:pt x="580" y="77"/>
                  </a:lnTo>
                  <a:lnTo>
                    <a:pt x="577" y="68"/>
                  </a:lnTo>
                  <a:lnTo>
                    <a:pt x="572" y="58"/>
                  </a:lnTo>
                  <a:lnTo>
                    <a:pt x="566" y="49"/>
                  </a:lnTo>
                  <a:lnTo>
                    <a:pt x="560" y="41"/>
                  </a:lnTo>
                  <a:lnTo>
                    <a:pt x="552" y="32"/>
                  </a:lnTo>
                  <a:close/>
                  <a:moveTo>
                    <a:pt x="179" y="490"/>
                  </a:moveTo>
                  <a:lnTo>
                    <a:pt x="90" y="490"/>
                  </a:lnTo>
                  <a:lnTo>
                    <a:pt x="90" y="225"/>
                  </a:lnTo>
                  <a:lnTo>
                    <a:pt x="179" y="225"/>
                  </a:lnTo>
                  <a:lnTo>
                    <a:pt x="179" y="490"/>
                  </a:lnTo>
                  <a:close/>
                  <a:moveTo>
                    <a:pt x="170" y="177"/>
                  </a:moveTo>
                  <a:lnTo>
                    <a:pt x="162" y="182"/>
                  </a:lnTo>
                  <a:lnTo>
                    <a:pt x="155" y="186"/>
                  </a:lnTo>
                  <a:lnTo>
                    <a:pt x="145" y="189"/>
                  </a:lnTo>
                  <a:lnTo>
                    <a:pt x="134" y="190"/>
                  </a:lnTo>
                  <a:lnTo>
                    <a:pt x="133" y="190"/>
                  </a:lnTo>
                  <a:lnTo>
                    <a:pt x="124" y="189"/>
                  </a:lnTo>
                  <a:lnTo>
                    <a:pt x="114" y="186"/>
                  </a:lnTo>
                  <a:lnTo>
                    <a:pt x="106" y="182"/>
                  </a:lnTo>
                  <a:lnTo>
                    <a:pt x="99" y="177"/>
                  </a:lnTo>
                  <a:lnTo>
                    <a:pt x="92" y="169"/>
                  </a:lnTo>
                  <a:lnTo>
                    <a:pt x="89" y="162"/>
                  </a:lnTo>
                  <a:lnTo>
                    <a:pt x="86" y="153"/>
                  </a:lnTo>
                  <a:lnTo>
                    <a:pt x="85" y="144"/>
                  </a:lnTo>
                  <a:lnTo>
                    <a:pt x="86" y="135"/>
                  </a:lnTo>
                  <a:lnTo>
                    <a:pt x="89" y="126"/>
                  </a:lnTo>
                  <a:lnTo>
                    <a:pt x="93" y="118"/>
                  </a:lnTo>
                  <a:lnTo>
                    <a:pt x="99" y="111"/>
                  </a:lnTo>
                  <a:lnTo>
                    <a:pt x="106" y="105"/>
                  </a:lnTo>
                  <a:lnTo>
                    <a:pt x="115" y="101"/>
                  </a:lnTo>
                  <a:lnTo>
                    <a:pt x="125" y="99"/>
                  </a:lnTo>
                  <a:lnTo>
                    <a:pt x="135" y="98"/>
                  </a:lnTo>
                  <a:lnTo>
                    <a:pt x="145" y="99"/>
                  </a:lnTo>
                  <a:lnTo>
                    <a:pt x="155" y="101"/>
                  </a:lnTo>
                  <a:lnTo>
                    <a:pt x="164" y="105"/>
                  </a:lnTo>
                  <a:lnTo>
                    <a:pt x="170" y="111"/>
                  </a:lnTo>
                  <a:lnTo>
                    <a:pt x="176" y="118"/>
                  </a:lnTo>
                  <a:lnTo>
                    <a:pt x="181" y="126"/>
                  </a:lnTo>
                  <a:lnTo>
                    <a:pt x="183" y="135"/>
                  </a:lnTo>
                  <a:lnTo>
                    <a:pt x="184" y="144"/>
                  </a:lnTo>
                  <a:lnTo>
                    <a:pt x="183" y="153"/>
                  </a:lnTo>
                  <a:lnTo>
                    <a:pt x="181" y="162"/>
                  </a:lnTo>
                  <a:lnTo>
                    <a:pt x="176" y="169"/>
                  </a:lnTo>
                  <a:lnTo>
                    <a:pt x="170" y="177"/>
                  </a:lnTo>
                  <a:close/>
                  <a:moveTo>
                    <a:pt x="494" y="490"/>
                  </a:moveTo>
                  <a:lnTo>
                    <a:pt x="407" y="490"/>
                  </a:lnTo>
                  <a:lnTo>
                    <a:pt x="407" y="348"/>
                  </a:lnTo>
                  <a:lnTo>
                    <a:pt x="405" y="334"/>
                  </a:lnTo>
                  <a:lnTo>
                    <a:pt x="404" y="322"/>
                  </a:lnTo>
                  <a:lnTo>
                    <a:pt x="400" y="312"/>
                  </a:lnTo>
                  <a:lnTo>
                    <a:pt x="396" y="303"/>
                  </a:lnTo>
                  <a:lnTo>
                    <a:pt x="392" y="300"/>
                  </a:lnTo>
                  <a:lnTo>
                    <a:pt x="389" y="297"/>
                  </a:lnTo>
                  <a:lnTo>
                    <a:pt x="386" y="294"/>
                  </a:lnTo>
                  <a:lnTo>
                    <a:pt x="382" y="292"/>
                  </a:lnTo>
                  <a:lnTo>
                    <a:pt x="373" y="289"/>
                  </a:lnTo>
                  <a:lnTo>
                    <a:pt x="362" y="289"/>
                  </a:lnTo>
                  <a:lnTo>
                    <a:pt x="355" y="289"/>
                  </a:lnTo>
                  <a:lnTo>
                    <a:pt x="347" y="291"/>
                  </a:lnTo>
                  <a:lnTo>
                    <a:pt x="341" y="293"/>
                  </a:lnTo>
                  <a:lnTo>
                    <a:pt x="334" y="298"/>
                  </a:lnTo>
                  <a:lnTo>
                    <a:pt x="329" y="303"/>
                  </a:lnTo>
                  <a:lnTo>
                    <a:pt x="324" y="308"/>
                  </a:lnTo>
                  <a:lnTo>
                    <a:pt x="320" y="314"/>
                  </a:lnTo>
                  <a:lnTo>
                    <a:pt x="317" y="320"/>
                  </a:lnTo>
                  <a:lnTo>
                    <a:pt x="315" y="329"/>
                  </a:lnTo>
                  <a:lnTo>
                    <a:pt x="315" y="342"/>
                  </a:lnTo>
                  <a:lnTo>
                    <a:pt x="315" y="490"/>
                  </a:lnTo>
                  <a:lnTo>
                    <a:pt x="226" y="490"/>
                  </a:lnTo>
                  <a:lnTo>
                    <a:pt x="227" y="433"/>
                  </a:lnTo>
                  <a:lnTo>
                    <a:pt x="227" y="383"/>
                  </a:lnTo>
                  <a:lnTo>
                    <a:pt x="227" y="340"/>
                  </a:lnTo>
                  <a:lnTo>
                    <a:pt x="227" y="304"/>
                  </a:lnTo>
                  <a:lnTo>
                    <a:pt x="227" y="274"/>
                  </a:lnTo>
                  <a:lnTo>
                    <a:pt x="227" y="251"/>
                  </a:lnTo>
                  <a:lnTo>
                    <a:pt x="227" y="235"/>
                  </a:lnTo>
                  <a:lnTo>
                    <a:pt x="226" y="225"/>
                  </a:lnTo>
                  <a:lnTo>
                    <a:pt x="315" y="225"/>
                  </a:lnTo>
                  <a:lnTo>
                    <a:pt x="315" y="263"/>
                  </a:lnTo>
                  <a:lnTo>
                    <a:pt x="322" y="252"/>
                  </a:lnTo>
                  <a:lnTo>
                    <a:pt x="330" y="244"/>
                  </a:lnTo>
                  <a:lnTo>
                    <a:pt x="338" y="236"/>
                  </a:lnTo>
                  <a:lnTo>
                    <a:pt x="348" y="230"/>
                  </a:lnTo>
                  <a:lnTo>
                    <a:pt x="358" y="225"/>
                  </a:lnTo>
                  <a:lnTo>
                    <a:pt x="369" y="222"/>
                  </a:lnTo>
                  <a:lnTo>
                    <a:pt x="381" y="220"/>
                  </a:lnTo>
                  <a:lnTo>
                    <a:pt x="394" y="219"/>
                  </a:lnTo>
                  <a:lnTo>
                    <a:pt x="404" y="220"/>
                  </a:lnTo>
                  <a:lnTo>
                    <a:pt x="415" y="221"/>
                  </a:lnTo>
                  <a:lnTo>
                    <a:pt x="425" y="223"/>
                  </a:lnTo>
                  <a:lnTo>
                    <a:pt x="435" y="226"/>
                  </a:lnTo>
                  <a:lnTo>
                    <a:pt x="443" y="231"/>
                  </a:lnTo>
                  <a:lnTo>
                    <a:pt x="452" y="236"/>
                  </a:lnTo>
                  <a:lnTo>
                    <a:pt x="459" y="243"/>
                  </a:lnTo>
                  <a:lnTo>
                    <a:pt x="467" y="249"/>
                  </a:lnTo>
                  <a:lnTo>
                    <a:pt x="473" y="258"/>
                  </a:lnTo>
                  <a:lnTo>
                    <a:pt x="479" y="266"/>
                  </a:lnTo>
                  <a:lnTo>
                    <a:pt x="483" y="276"/>
                  </a:lnTo>
                  <a:lnTo>
                    <a:pt x="488" y="287"/>
                  </a:lnTo>
                  <a:lnTo>
                    <a:pt x="491" y="298"/>
                  </a:lnTo>
                  <a:lnTo>
                    <a:pt x="493" y="311"/>
                  </a:lnTo>
                  <a:lnTo>
                    <a:pt x="494" y="324"/>
                  </a:lnTo>
                  <a:lnTo>
                    <a:pt x="494" y="338"/>
                  </a:lnTo>
                  <a:lnTo>
                    <a:pt x="494" y="49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0" name="Freeform 43">
              <a:extLst>
                <a:ext uri="{FF2B5EF4-FFF2-40B4-BE49-F238E27FC236}">
                  <a16:creationId xmlns:a16="http://schemas.microsoft.com/office/drawing/2014/main" id="{B6B11025-7713-8D42-B30D-EE62EAF8ED2B}"/>
                </a:ext>
              </a:extLst>
            </p:cNvPr>
            <p:cNvSpPr>
              <a:spLocks noEditPoints="1"/>
            </p:cNvSpPr>
            <p:nvPr/>
          </p:nvSpPr>
          <p:spPr bwMode="auto">
            <a:xfrm>
              <a:off x="2657477" y="7684295"/>
              <a:ext cx="657226" cy="657226"/>
            </a:xfrm>
            <a:custGeom>
              <a:avLst/>
              <a:gdLst>
                <a:gd name="T0" fmla="*/ 484 w 621"/>
                <a:gd name="T1" fmla="*/ 280 h 621"/>
                <a:gd name="T2" fmla="*/ 432 w 621"/>
                <a:gd name="T3" fmla="*/ 268 h 621"/>
                <a:gd name="T4" fmla="*/ 380 w 621"/>
                <a:gd name="T5" fmla="*/ 281 h 621"/>
                <a:gd name="T6" fmla="*/ 327 w 621"/>
                <a:gd name="T7" fmla="*/ 259 h 621"/>
                <a:gd name="T8" fmla="*/ 351 w 621"/>
                <a:gd name="T9" fmla="*/ 211 h 621"/>
                <a:gd name="T10" fmla="*/ 349 w 621"/>
                <a:gd name="T11" fmla="*/ 156 h 621"/>
                <a:gd name="T12" fmla="*/ 322 w 621"/>
                <a:gd name="T13" fmla="*/ 110 h 621"/>
                <a:gd name="T14" fmla="*/ 209 w 621"/>
                <a:gd name="T15" fmla="*/ 8 h 621"/>
                <a:gd name="T16" fmla="*/ 155 w 621"/>
                <a:gd name="T17" fmla="*/ 0 h 621"/>
                <a:gd name="T18" fmla="*/ 105 w 621"/>
                <a:gd name="T19" fmla="*/ 18 h 621"/>
                <a:gd name="T20" fmla="*/ 18 w 621"/>
                <a:gd name="T21" fmla="*/ 104 h 621"/>
                <a:gd name="T22" fmla="*/ 1 w 621"/>
                <a:gd name="T23" fmla="*/ 153 h 621"/>
                <a:gd name="T24" fmla="*/ 9 w 621"/>
                <a:gd name="T25" fmla="*/ 207 h 621"/>
                <a:gd name="T26" fmla="*/ 111 w 621"/>
                <a:gd name="T27" fmla="*/ 321 h 621"/>
                <a:gd name="T28" fmla="*/ 157 w 621"/>
                <a:gd name="T29" fmla="*/ 348 h 621"/>
                <a:gd name="T30" fmla="*/ 212 w 621"/>
                <a:gd name="T31" fmla="*/ 351 h 621"/>
                <a:gd name="T32" fmla="*/ 259 w 621"/>
                <a:gd name="T33" fmla="*/ 327 h 621"/>
                <a:gd name="T34" fmla="*/ 281 w 621"/>
                <a:gd name="T35" fmla="*/ 379 h 621"/>
                <a:gd name="T36" fmla="*/ 268 w 621"/>
                <a:gd name="T37" fmla="*/ 432 h 621"/>
                <a:gd name="T38" fmla="*/ 281 w 621"/>
                <a:gd name="T39" fmla="*/ 484 h 621"/>
                <a:gd name="T40" fmla="*/ 387 w 621"/>
                <a:gd name="T41" fmla="*/ 596 h 621"/>
                <a:gd name="T42" fmla="*/ 433 w 621"/>
                <a:gd name="T43" fmla="*/ 619 h 621"/>
                <a:gd name="T44" fmla="*/ 488 w 621"/>
                <a:gd name="T45" fmla="*/ 616 h 621"/>
                <a:gd name="T46" fmla="*/ 533 w 621"/>
                <a:gd name="T47" fmla="*/ 589 h 621"/>
                <a:gd name="T48" fmla="*/ 614 w 621"/>
                <a:gd name="T49" fmla="*/ 498 h 621"/>
                <a:gd name="T50" fmla="*/ 621 w 621"/>
                <a:gd name="T51" fmla="*/ 445 h 621"/>
                <a:gd name="T52" fmla="*/ 604 w 621"/>
                <a:gd name="T53" fmla="*/ 395 h 621"/>
                <a:gd name="T54" fmla="*/ 261 w 621"/>
                <a:gd name="T55" fmla="*/ 209 h 621"/>
                <a:gd name="T56" fmla="*/ 241 w 621"/>
                <a:gd name="T57" fmla="*/ 191 h 621"/>
                <a:gd name="T58" fmla="*/ 212 w 621"/>
                <a:gd name="T59" fmla="*/ 191 h 621"/>
                <a:gd name="T60" fmla="*/ 190 w 621"/>
                <a:gd name="T61" fmla="*/ 217 h 621"/>
                <a:gd name="T62" fmla="*/ 196 w 621"/>
                <a:gd name="T63" fmla="*/ 245 h 621"/>
                <a:gd name="T64" fmla="*/ 214 w 621"/>
                <a:gd name="T65" fmla="*/ 265 h 621"/>
                <a:gd name="T66" fmla="*/ 189 w 621"/>
                <a:gd name="T67" fmla="*/ 279 h 621"/>
                <a:gd name="T68" fmla="*/ 84 w 621"/>
                <a:gd name="T69" fmla="*/ 190 h 621"/>
                <a:gd name="T70" fmla="*/ 74 w 621"/>
                <a:gd name="T71" fmla="*/ 157 h 621"/>
                <a:gd name="T72" fmla="*/ 146 w 621"/>
                <a:gd name="T73" fmla="*/ 79 h 621"/>
                <a:gd name="T74" fmla="*/ 180 w 621"/>
                <a:gd name="T75" fmla="*/ 76 h 621"/>
                <a:gd name="T76" fmla="*/ 278 w 621"/>
                <a:gd name="T77" fmla="*/ 174 h 621"/>
                <a:gd name="T78" fmla="*/ 273 w 621"/>
                <a:gd name="T79" fmla="*/ 210 h 621"/>
                <a:gd name="T80" fmla="*/ 470 w 621"/>
                <a:gd name="T81" fmla="*/ 545 h 621"/>
                <a:gd name="T82" fmla="*/ 435 w 621"/>
                <a:gd name="T83" fmla="*/ 541 h 621"/>
                <a:gd name="T84" fmla="*/ 341 w 621"/>
                <a:gd name="T85" fmla="*/ 440 h 621"/>
                <a:gd name="T86" fmla="*/ 353 w 621"/>
                <a:gd name="T87" fmla="*/ 404 h 621"/>
                <a:gd name="T88" fmla="*/ 372 w 621"/>
                <a:gd name="T89" fmla="*/ 422 h 621"/>
                <a:gd name="T90" fmla="*/ 396 w 621"/>
                <a:gd name="T91" fmla="*/ 432 h 621"/>
                <a:gd name="T92" fmla="*/ 427 w 621"/>
                <a:gd name="T93" fmla="*/ 416 h 621"/>
                <a:gd name="T94" fmla="*/ 431 w 621"/>
                <a:gd name="T95" fmla="*/ 385 h 621"/>
                <a:gd name="T96" fmla="*/ 418 w 621"/>
                <a:gd name="T97" fmla="*/ 365 h 621"/>
                <a:gd name="T98" fmla="*/ 418 w 621"/>
                <a:gd name="T99" fmla="*/ 344 h 621"/>
                <a:gd name="T100" fmla="*/ 453 w 621"/>
                <a:gd name="T101" fmla="*/ 347 h 621"/>
                <a:gd name="T102" fmla="*/ 548 w 621"/>
                <a:gd name="T103" fmla="*/ 449 h 621"/>
                <a:gd name="T104" fmla="*/ 538 w 621"/>
                <a:gd name="T105" fmla="*/ 482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1" h="621">
                  <a:moveTo>
                    <a:pt x="590" y="378"/>
                  </a:moveTo>
                  <a:lnTo>
                    <a:pt x="510" y="299"/>
                  </a:lnTo>
                  <a:lnTo>
                    <a:pt x="502" y="292"/>
                  </a:lnTo>
                  <a:lnTo>
                    <a:pt x="494" y="285"/>
                  </a:lnTo>
                  <a:lnTo>
                    <a:pt x="484" y="280"/>
                  </a:lnTo>
                  <a:lnTo>
                    <a:pt x="475" y="276"/>
                  </a:lnTo>
                  <a:lnTo>
                    <a:pt x="464" y="272"/>
                  </a:lnTo>
                  <a:lnTo>
                    <a:pt x="455" y="269"/>
                  </a:lnTo>
                  <a:lnTo>
                    <a:pt x="444" y="268"/>
                  </a:lnTo>
                  <a:lnTo>
                    <a:pt x="432" y="268"/>
                  </a:lnTo>
                  <a:lnTo>
                    <a:pt x="421" y="268"/>
                  </a:lnTo>
                  <a:lnTo>
                    <a:pt x="410" y="270"/>
                  </a:lnTo>
                  <a:lnTo>
                    <a:pt x="400" y="272"/>
                  </a:lnTo>
                  <a:lnTo>
                    <a:pt x="390" y="276"/>
                  </a:lnTo>
                  <a:lnTo>
                    <a:pt x="380" y="281"/>
                  </a:lnTo>
                  <a:lnTo>
                    <a:pt x="371" y="286"/>
                  </a:lnTo>
                  <a:lnTo>
                    <a:pt x="362" y="293"/>
                  </a:lnTo>
                  <a:lnTo>
                    <a:pt x="353" y="302"/>
                  </a:lnTo>
                  <a:lnTo>
                    <a:pt x="320" y="268"/>
                  </a:lnTo>
                  <a:lnTo>
                    <a:pt x="327" y="259"/>
                  </a:lnTo>
                  <a:lnTo>
                    <a:pt x="335" y="251"/>
                  </a:lnTo>
                  <a:lnTo>
                    <a:pt x="340" y="241"/>
                  </a:lnTo>
                  <a:lnTo>
                    <a:pt x="345" y="231"/>
                  </a:lnTo>
                  <a:lnTo>
                    <a:pt x="349" y="222"/>
                  </a:lnTo>
                  <a:lnTo>
                    <a:pt x="351" y="211"/>
                  </a:lnTo>
                  <a:lnTo>
                    <a:pt x="353" y="200"/>
                  </a:lnTo>
                  <a:lnTo>
                    <a:pt x="353" y="188"/>
                  </a:lnTo>
                  <a:lnTo>
                    <a:pt x="353" y="177"/>
                  </a:lnTo>
                  <a:lnTo>
                    <a:pt x="351" y="167"/>
                  </a:lnTo>
                  <a:lnTo>
                    <a:pt x="349" y="156"/>
                  </a:lnTo>
                  <a:lnTo>
                    <a:pt x="346" y="146"/>
                  </a:lnTo>
                  <a:lnTo>
                    <a:pt x="341" y="136"/>
                  </a:lnTo>
                  <a:lnTo>
                    <a:pt x="336" y="128"/>
                  </a:lnTo>
                  <a:lnTo>
                    <a:pt x="329" y="119"/>
                  </a:lnTo>
                  <a:lnTo>
                    <a:pt x="322" y="110"/>
                  </a:lnTo>
                  <a:lnTo>
                    <a:pt x="243" y="32"/>
                  </a:lnTo>
                  <a:lnTo>
                    <a:pt x="236" y="24"/>
                  </a:lnTo>
                  <a:lnTo>
                    <a:pt x="227" y="18"/>
                  </a:lnTo>
                  <a:lnTo>
                    <a:pt x="218" y="12"/>
                  </a:lnTo>
                  <a:lnTo>
                    <a:pt x="209" y="8"/>
                  </a:lnTo>
                  <a:lnTo>
                    <a:pt x="199" y="5"/>
                  </a:lnTo>
                  <a:lnTo>
                    <a:pt x="188" y="1"/>
                  </a:lnTo>
                  <a:lnTo>
                    <a:pt x="177" y="0"/>
                  </a:lnTo>
                  <a:lnTo>
                    <a:pt x="165" y="0"/>
                  </a:lnTo>
                  <a:lnTo>
                    <a:pt x="155" y="0"/>
                  </a:lnTo>
                  <a:lnTo>
                    <a:pt x="144" y="1"/>
                  </a:lnTo>
                  <a:lnTo>
                    <a:pt x="134" y="5"/>
                  </a:lnTo>
                  <a:lnTo>
                    <a:pt x="123" y="8"/>
                  </a:lnTo>
                  <a:lnTo>
                    <a:pt x="115" y="12"/>
                  </a:lnTo>
                  <a:lnTo>
                    <a:pt x="105" y="18"/>
                  </a:lnTo>
                  <a:lnTo>
                    <a:pt x="96" y="24"/>
                  </a:lnTo>
                  <a:lnTo>
                    <a:pt x="89" y="32"/>
                  </a:lnTo>
                  <a:lnTo>
                    <a:pt x="32" y="87"/>
                  </a:lnTo>
                  <a:lnTo>
                    <a:pt x="25" y="95"/>
                  </a:lnTo>
                  <a:lnTo>
                    <a:pt x="18" y="104"/>
                  </a:lnTo>
                  <a:lnTo>
                    <a:pt x="13" y="113"/>
                  </a:lnTo>
                  <a:lnTo>
                    <a:pt x="9" y="122"/>
                  </a:lnTo>
                  <a:lnTo>
                    <a:pt x="4" y="132"/>
                  </a:lnTo>
                  <a:lnTo>
                    <a:pt x="2" y="142"/>
                  </a:lnTo>
                  <a:lnTo>
                    <a:pt x="1" y="153"/>
                  </a:lnTo>
                  <a:lnTo>
                    <a:pt x="0" y="164"/>
                  </a:lnTo>
                  <a:lnTo>
                    <a:pt x="1" y="175"/>
                  </a:lnTo>
                  <a:lnTo>
                    <a:pt x="2" y="186"/>
                  </a:lnTo>
                  <a:lnTo>
                    <a:pt x="4" y="197"/>
                  </a:lnTo>
                  <a:lnTo>
                    <a:pt x="9" y="207"/>
                  </a:lnTo>
                  <a:lnTo>
                    <a:pt x="13" y="216"/>
                  </a:lnTo>
                  <a:lnTo>
                    <a:pt x="18" y="225"/>
                  </a:lnTo>
                  <a:lnTo>
                    <a:pt x="25" y="234"/>
                  </a:lnTo>
                  <a:lnTo>
                    <a:pt x="32" y="242"/>
                  </a:lnTo>
                  <a:lnTo>
                    <a:pt x="111" y="321"/>
                  </a:lnTo>
                  <a:lnTo>
                    <a:pt x="120" y="329"/>
                  </a:lnTo>
                  <a:lnTo>
                    <a:pt x="129" y="335"/>
                  </a:lnTo>
                  <a:lnTo>
                    <a:pt x="137" y="340"/>
                  </a:lnTo>
                  <a:lnTo>
                    <a:pt x="147" y="345"/>
                  </a:lnTo>
                  <a:lnTo>
                    <a:pt x="157" y="348"/>
                  </a:lnTo>
                  <a:lnTo>
                    <a:pt x="167" y="351"/>
                  </a:lnTo>
                  <a:lnTo>
                    <a:pt x="178" y="352"/>
                  </a:lnTo>
                  <a:lnTo>
                    <a:pt x="189" y="353"/>
                  </a:lnTo>
                  <a:lnTo>
                    <a:pt x="201" y="352"/>
                  </a:lnTo>
                  <a:lnTo>
                    <a:pt x="212" y="351"/>
                  </a:lnTo>
                  <a:lnTo>
                    <a:pt x="221" y="348"/>
                  </a:lnTo>
                  <a:lnTo>
                    <a:pt x="232" y="345"/>
                  </a:lnTo>
                  <a:lnTo>
                    <a:pt x="242" y="339"/>
                  </a:lnTo>
                  <a:lnTo>
                    <a:pt x="251" y="334"/>
                  </a:lnTo>
                  <a:lnTo>
                    <a:pt x="259" y="327"/>
                  </a:lnTo>
                  <a:lnTo>
                    <a:pt x="268" y="319"/>
                  </a:lnTo>
                  <a:lnTo>
                    <a:pt x="301" y="353"/>
                  </a:lnTo>
                  <a:lnTo>
                    <a:pt x="294" y="361"/>
                  </a:lnTo>
                  <a:lnTo>
                    <a:pt x="287" y="370"/>
                  </a:lnTo>
                  <a:lnTo>
                    <a:pt x="281" y="379"/>
                  </a:lnTo>
                  <a:lnTo>
                    <a:pt x="277" y="389"/>
                  </a:lnTo>
                  <a:lnTo>
                    <a:pt x="273" y="399"/>
                  </a:lnTo>
                  <a:lnTo>
                    <a:pt x="270" y="410"/>
                  </a:lnTo>
                  <a:lnTo>
                    <a:pt x="269" y="421"/>
                  </a:lnTo>
                  <a:lnTo>
                    <a:pt x="268" y="432"/>
                  </a:lnTo>
                  <a:lnTo>
                    <a:pt x="269" y="444"/>
                  </a:lnTo>
                  <a:lnTo>
                    <a:pt x="270" y="454"/>
                  </a:lnTo>
                  <a:lnTo>
                    <a:pt x="272" y="465"/>
                  </a:lnTo>
                  <a:lnTo>
                    <a:pt x="277" y="474"/>
                  </a:lnTo>
                  <a:lnTo>
                    <a:pt x="281" y="484"/>
                  </a:lnTo>
                  <a:lnTo>
                    <a:pt x="286" y="493"/>
                  </a:lnTo>
                  <a:lnTo>
                    <a:pt x="293" y="501"/>
                  </a:lnTo>
                  <a:lnTo>
                    <a:pt x="299" y="510"/>
                  </a:lnTo>
                  <a:lnTo>
                    <a:pt x="378" y="589"/>
                  </a:lnTo>
                  <a:lnTo>
                    <a:pt x="387" y="596"/>
                  </a:lnTo>
                  <a:lnTo>
                    <a:pt x="395" y="603"/>
                  </a:lnTo>
                  <a:lnTo>
                    <a:pt x="404" y="608"/>
                  </a:lnTo>
                  <a:lnTo>
                    <a:pt x="414" y="613"/>
                  </a:lnTo>
                  <a:lnTo>
                    <a:pt x="423" y="616"/>
                  </a:lnTo>
                  <a:lnTo>
                    <a:pt x="433" y="619"/>
                  </a:lnTo>
                  <a:lnTo>
                    <a:pt x="444" y="620"/>
                  </a:lnTo>
                  <a:lnTo>
                    <a:pt x="456" y="621"/>
                  </a:lnTo>
                  <a:lnTo>
                    <a:pt x="467" y="620"/>
                  </a:lnTo>
                  <a:lnTo>
                    <a:pt x="477" y="619"/>
                  </a:lnTo>
                  <a:lnTo>
                    <a:pt x="488" y="616"/>
                  </a:lnTo>
                  <a:lnTo>
                    <a:pt x="498" y="613"/>
                  </a:lnTo>
                  <a:lnTo>
                    <a:pt x="508" y="608"/>
                  </a:lnTo>
                  <a:lnTo>
                    <a:pt x="516" y="603"/>
                  </a:lnTo>
                  <a:lnTo>
                    <a:pt x="525" y="596"/>
                  </a:lnTo>
                  <a:lnTo>
                    <a:pt x="533" y="589"/>
                  </a:lnTo>
                  <a:lnTo>
                    <a:pt x="589" y="534"/>
                  </a:lnTo>
                  <a:lnTo>
                    <a:pt x="596" y="525"/>
                  </a:lnTo>
                  <a:lnTo>
                    <a:pt x="603" y="516"/>
                  </a:lnTo>
                  <a:lnTo>
                    <a:pt x="608" y="508"/>
                  </a:lnTo>
                  <a:lnTo>
                    <a:pt x="614" y="498"/>
                  </a:lnTo>
                  <a:lnTo>
                    <a:pt x="617" y="488"/>
                  </a:lnTo>
                  <a:lnTo>
                    <a:pt x="619" y="479"/>
                  </a:lnTo>
                  <a:lnTo>
                    <a:pt x="621" y="468"/>
                  </a:lnTo>
                  <a:lnTo>
                    <a:pt x="621" y="456"/>
                  </a:lnTo>
                  <a:lnTo>
                    <a:pt x="621" y="445"/>
                  </a:lnTo>
                  <a:lnTo>
                    <a:pt x="619" y="434"/>
                  </a:lnTo>
                  <a:lnTo>
                    <a:pt x="617" y="424"/>
                  </a:lnTo>
                  <a:lnTo>
                    <a:pt x="614" y="414"/>
                  </a:lnTo>
                  <a:lnTo>
                    <a:pt x="609" y="404"/>
                  </a:lnTo>
                  <a:lnTo>
                    <a:pt x="604" y="395"/>
                  </a:lnTo>
                  <a:lnTo>
                    <a:pt x="597" y="387"/>
                  </a:lnTo>
                  <a:lnTo>
                    <a:pt x="590" y="378"/>
                  </a:lnTo>
                  <a:close/>
                  <a:moveTo>
                    <a:pt x="268" y="216"/>
                  </a:moveTo>
                  <a:lnTo>
                    <a:pt x="266" y="213"/>
                  </a:lnTo>
                  <a:lnTo>
                    <a:pt x="261" y="209"/>
                  </a:lnTo>
                  <a:lnTo>
                    <a:pt x="256" y="203"/>
                  </a:lnTo>
                  <a:lnTo>
                    <a:pt x="253" y="200"/>
                  </a:lnTo>
                  <a:lnTo>
                    <a:pt x="250" y="198"/>
                  </a:lnTo>
                  <a:lnTo>
                    <a:pt x="245" y="195"/>
                  </a:lnTo>
                  <a:lnTo>
                    <a:pt x="241" y="191"/>
                  </a:lnTo>
                  <a:lnTo>
                    <a:pt x="236" y="190"/>
                  </a:lnTo>
                  <a:lnTo>
                    <a:pt x="231" y="189"/>
                  </a:lnTo>
                  <a:lnTo>
                    <a:pt x="226" y="188"/>
                  </a:lnTo>
                  <a:lnTo>
                    <a:pt x="218" y="189"/>
                  </a:lnTo>
                  <a:lnTo>
                    <a:pt x="212" y="191"/>
                  </a:lnTo>
                  <a:lnTo>
                    <a:pt x="205" y="195"/>
                  </a:lnTo>
                  <a:lnTo>
                    <a:pt x="200" y="199"/>
                  </a:lnTo>
                  <a:lnTo>
                    <a:pt x="196" y="204"/>
                  </a:lnTo>
                  <a:lnTo>
                    <a:pt x="191" y="211"/>
                  </a:lnTo>
                  <a:lnTo>
                    <a:pt x="190" y="217"/>
                  </a:lnTo>
                  <a:lnTo>
                    <a:pt x="189" y="225"/>
                  </a:lnTo>
                  <a:lnTo>
                    <a:pt x="189" y="230"/>
                  </a:lnTo>
                  <a:lnTo>
                    <a:pt x="190" y="236"/>
                  </a:lnTo>
                  <a:lnTo>
                    <a:pt x="192" y="240"/>
                  </a:lnTo>
                  <a:lnTo>
                    <a:pt x="196" y="245"/>
                  </a:lnTo>
                  <a:lnTo>
                    <a:pt x="199" y="250"/>
                  </a:lnTo>
                  <a:lnTo>
                    <a:pt x="201" y="252"/>
                  </a:lnTo>
                  <a:lnTo>
                    <a:pt x="204" y="255"/>
                  </a:lnTo>
                  <a:lnTo>
                    <a:pt x="210" y="261"/>
                  </a:lnTo>
                  <a:lnTo>
                    <a:pt x="214" y="265"/>
                  </a:lnTo>
                  <a:lnTo>
                    <a:pt x="216" y="268"/>
                  </a:lnTo>
                  <a:lnTo>
                    <a:pt x="211" y="272"/>
                  </a:lnTo>
                  <a:lnTo>
                    <a:pt x="204" y="277"/>
                  </a:lnTo>
                  <a:lnTo>
                    <a:pt x="197" y="279"/>
                  </a:lnTo>
                  <a:lnTo>
                    <a:pt x="189" y="279"/>
                  </a:lnTo>
                  <a:lnTo>
                    <a:pt x="182" y="279"/>
                  </a:lnTo>
                  <a:lnTo>
                    <a:pt x="175" y="277"/>
                  </a:lnTo>
                  <a:lnTo>
                    <a:pt x="169" y="273"/>
                  </a:lnTo>
                  <a:lnTo>
                    <a:pt x="163" y="269"/>
                  </a:lnTo>
                  <a:lnTo>
                    <a:pt x="84" y="190"/>
                  </a:lnTo>
                  <a:lnTo>
                    <a:pt x="79" y="185"/>
                  </a:lnTo>
                  <a:lnTo>
                    <a:pt x="76" y="178"/>
                  </a:lnTo>
                  <a:lnTo>
                    <a:pt x="74" y="172"/>
                  </a:lnTo>
                  <a:lnTo>
                    <a:pt x="74" y="164"/>
                  </a:lnTo>
                  <a:lnTo>
                    <a:pt x="74" y="157"/>
                  </a:lnTo>
                  <a:lnTo>
                    <a:pt x="76" y="150"/>
                  </a:lnTo>
                  <a:lnTo>
                    <a:pt x="79" y="144"/>
                  </a:lnTo>
                  <a:lnTo>
                    <a:pt x="84" y="139"/>
                  </a:lnTo>
                  <a:lnTo>
                    <a:pt x="140" y="83"/>
                  </a:lnTo>
                  <a:lnTo>
                    <a:pt x="146" y="79"/>
                  </a:lnTo>
                  <a:lnTo>
                    <a:pt x="152" y="76"/>
                  </a:lnTo>
                  <a:lnTo>
                    <a:pt x="159" y="74"/>
                  </a:lnTo>
                  <a:lnTo>
                    <a:pt x="165" y="73"/>
                  </a:lnTo>
                  <a:lnTo>
                    <a:pt x="173" y="74"/>
                  </a:lnTo>
                  <a:lnTo>
                    <a:pt x="180" y="76"/>
                  </a:lnTo>
                  <a:lnTo>
                    <a:pt x="186" y="79"/>
                  </a:lnTo>
                  <a:lnTo>
                    <a:pt x="191" y="83"/>
                  </a:lnTo>
                  <a:lnTo>
                    <a:pt x="270" y="162"/>
                  </a:lnTo>
                  <a:lnTo>
                    <a:pt x="274" y="168"/>
                  </a:lnTo>
                  <a:lnTo>
                    <a:pt x="278" y="174"/>
                  </a:lnTo>
                  <a:lnTo>
                    <a:pt x="280" y="181"/>
                  </a:lnTo>
                  <a:lnTo>
                    <a:pt x="281" y="188"/>
                  </a:lnTo>
                  <a:lnTo>
                    <a:pt x="280" y="196"/>
                  </a:lnTo>
                  <a:lnTo>
                    <a:pt x="278" y="203"/>
                  </a:lnTo>
                  <a:lnTo>
                    <a:pt x="273" y="210"/>
                  </a:lnTo>
                  <a:lnTo>
                    <a:pt x="268" y="216"/>
                  </a:lnTo>
                  <a:close/>
                  <a:moveTo>
                    <a:pt x="538" y="482"/>
                  </a:moveTo>
                  <a:lnTo>
                    <a:pt x="482" y="537"/>
                  </a:lnTo>
                  <a:lnTo>
                    <a:pt x="476" y="541"/>
                  </a:lnTo>
                  <a:lnTo>
                    <a:pt x="470" y="545"/>
                  </a:lnTo>
                  <a:lnTo>
                    <a:pt x="463" y="547"/>
                  </a:lnTo>
                  <a:lnTo>
                    <a:pt x="456" y="548"/>
                  </a:lnTo>
                  <a:lnTo>
                    <a:pt x="448" y="547"/>
                  </a:lnTo>
                  <a:lnTo>
                    <a:pt x="442" y="545"/>
                  </a:lnTo>
                  <a:lnTo>
                    <a:pt x="435" y="541"/>
                  </a:lnTo>
                  <a:lnTo>
                    <a:pt x="430" y="537"/>
                  </a:lnTo>
                  <a:lnTo>
                    <a:pt x="351" y="458"/>
                  </a:lnTo>
                  <a:lnTo>
                    <a:pt x="347" y="453"/>
                  </a:lnTo>
                  <a:lnTo>
                    <a:pt x="344" y="446"/>
                  </a:lnTo>
                  <a:lnTo>
                    <a:pt x="341" y="440"/>
                  </a:lnTo>
                  <a:lnTo>
                    <a:pt x="341" y="432"/>
                  </a:lnTo>
                  <a:lnTo>
                    <a:pt x="341" y="425"/>
                  </a:lnTo>
                  <a:lnTo>
                    <a:pt x="344" y="417"/>
                  </a:lnTo>
                  <a:lnTo>
                    <a:pt x="348" y="411"/>
                  </a:lnTo>
                  <a:lnTo>
                    <a:pt x="353" y="404"/>
                  </a:lnTo>
                  <a:lnTo>
                    <a:pt x="355" y="407"/>
                  </a:lnTo>
                  <a:lnTo>
                    <a:pt x="361" y="412"/>
                  </a:lnTo>
                  <a:lnTo>
                    <a:pt x="365" y="417"/>
                  </a:lnTo>
                  <a:lnTo>
                    <a:pt x="368" y="420"/>
                  </a:lnTo>
                  <a:lnTo>
                    <a:pt x="372" y="422"/>
                  </a:lnTo>
                  <a:lnTo>
                    <a:pt x="376" y="426"/>
                  </a:lnTo>
                  <a:lnTo>
                    <a:pt x="381" y="429"/>
                  </a:lnTo>
                  <a:lnTo>
                    <a:pt x="386" y="431"/>
                  </a:lnTo>
                  <a:lnTo>
                    <a:pt x="391" y="431"/>
                  </a:lnTo>
                  <a:lnTo>
                    <a:pt x="396" y="432"/>
                  </a:lnTo>
                  <a:lnTo>
                    <a:pt x="403" y="431"/>
                  </a:lnTo>
                  <a:lnTo>
                    <a:pt x="410" y="429"/>
                  </a:lnTo>
                  <a:lnTo>
                    <a:pt x="416" y="426"/>
                  </a:lnTo>
                  <a:lnTo>
                    <a:pt x="422" y="421"/>
                  </a:lnTo>
                  <a:lnTo>
                    <a:pt x="427" y="416"/>
                  </a:lnTo>
                  <a:lnTo>
                    <a:pt x="430" y="410"/>
                  </a:lnTo>
                  <a:lnTo>
                    <a:pt x="432" y="403"/>
                  </a:lnTo>
                  <a:lnTo>
                    <a:pt x="432" y="395"/>
                  </a:lnTo>
                  <a:lnTo>
                    <a:pt x="432" y="390"/>
                  </a:lnTo>
                  <a:lnTo>
                    <a:pt x="431" y="385"/>
                  </a:lnTo>
                  <a:lnTo>
                    <a:pt x="429" y="380"/>
                  </a:lnTo>
                  <a:lnTo>
                    <a:pt x="427" y="375"/>
                  </a:lnTo>
                  <a:lnTo>
                    <a:pt x="423" y="371"/>
                  </a:lnTo>
                  <a:lnTo>
                    <a:pt x="420" y="369"/>
                  </a:lnTo>
                  <a:lnTo>
                    <a:pt x="418" y="365"/>
                  </a:lnTo>
                  <a:lnTo>
                    <a:pt x="413" y="360"/>
                  </a:lnTo>
                  <a:lnTo>
                    <a:pt x="407" y="356"/>
                  </a:lnTo>
                  <a:lnTo>
                    <a:pt x="405" y="353"/>
                  </a:lnTo>
                  <a:lnTo>
                    <a:pt x="412" y="348"/>
                  </a:lnTo>
                  <a:lnTo>
                    <a:pt x="418" y="344"/>
                  </a:lnTo>
                  <a:lnTo>
                    <a:pt x="425" y="342"/>
                  </a:lnTo>
                  <a:lnTo>
                    <a:pt x="432" y="340"/>
                  </a:lnTo>
                  <a:lnTo>
                    <a:pt x="440" y="342"/>
                  </a:lnTo>
                  <a:lnTo>
                    <a:pt x="446" y="344"/>
                  </a:lnTo>
                  <a:lnTo>
                    <a:pt x="453" y="347"/>
                  </a:lnTo>
                  <a:lnTo>
                    <a:pt x="458" y="351"/>
                  </a:lnTo>
                  <a:lnTo>
                    <a:pt x="538" y="430"/>
                  </a:lnTo>
                  <a:lnTo>
                    <a:pt x="542" y="437"/>
                  </a:lnTo>
                  <a:lnTo>
                    <a:pt x="545" y="442"/>
                  </a:lnTo>
                  <a:lnTo>
                    <a:pt x="548" y="449"/>
                  </a:lnTo>
                  <a:lnTo>
                    <a:pt x="549" y="456"/>
                  </a:lnTo>
                  <a:lnTo>
                    <a:pt x="548" y="464"/>
                  </a:lnTo>
                  <a:lnTo>
                    <a:pt x="545" y="470"/>
                  </a:lnTo>
                  <a:lnTo>
                    <a:pt x="542" y="476"/>
                  </a:lnTo>
                  <a:lnTo>
                    <a:pt x="538" y="482"/>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1" name="Freeform 44">
              <a:extLst>
                <a:ext uri="{FF2B5EF4-FFF2-40B4-BE49-F238E27FC236}">
                  <a16:creationId xmlns:a16="http://schemas.microsoft.com/office/drawing/2014/main" id="{1C90CE9B-6073-E14C-8098-D7CDDB58D002}"/>
                </a:ext>
              </a:extLst>
            </p:cNvPr>
            <p:cNvSpPr>
              <a:spLocks/>
            </p:cNvSpPr>
            <p:nvPr/>
          </p:nvSpPr>
          <p:spPr bwMode="auto">
            <a:xfrm>
              <a:off x="10344151" y="7935120"/>
              <a:ext cx="209550" cy="155576"/>
            </a:xfrm>
            <a:custGeom>
              <a:avLst/>
              <a:gdLst>
                <a:gd name="T0" fmla="*/ 159 w 196"/>
                <a:gd name="T1" fmla="*/ 0 h 147"/>
                <a:gd name="T2" fmla="*/ 37 w 196"/>
                <a:gd name="T3" fmla="*/ 0 h 147"/>
                <a:gd name="T4" fmla="*/ 29 w 196"/>
                <a:gd name="T5" fmla="*/ 1 h 147"/>
                <a:gd name="T6" fmla="*/ 23 w 196"/>
                <a:gd name="T7" fmla="*/ 3 h 147"/>
                <a:gd name="T8" fmla="*/ 16 w 196"/>
                <a:gd name="T9" fmla="*/ 6 h 147"/>
                <a:gd name="T10" fmla="*/ 11 w 196"/>
                <a:gd name="T11" fmla="*/ 11 h 147"/>
                <a:gd name="T12" fmla="*/ 7 w 196"/>
                <a:gd name="T13" fmla="*/ 16 h 147"/>
                <a:gd name="T14" fmla="*/ 3 w 196"/>
                <a:gd name="T15" fmla="*/ 22 h 147"/>
                <a:gd name="T16" fmla="*/ 1 w 196"/>
                <a:gd name="T17" fmla="*/ 29 h 147"/>
                <a:gd name="T18" fmla="*/ 0 w 196"/>
                <a:gd name="T19" fmla="*/ 36 h 147"/>
                <a:gd name="T20" fmla="*/ 0 w 196"/>
                <a:gd name="T21" fmla="*/ 110 h 147"/>
                <a:gd name="T22" fmla="*/ 1 w 196"/>
                <a:gd name="T23" fmla="*/ 117 h 147"/>
                <a:gd name="T24" fmla="*/ 3 w 196"/>
                <a:gd name="T25" fmla="*/ 124 h 147"/>
                <a:gd name="T26" fmla="*/ 7 w 196"/>
                <a:gd name="T27" fmla="*/ 130 h 147"/>
                <a:gd name="T28" fmla="*/ 11 w 196"/>
                <a:gd name="T29" fmla="*/ 136 h 147"/>
                <a:gd name="T30" fmla="*/ 16 w 196"/>
                <a:gd name="T31" fmla="*/ 140 h 147"/>
                <a:gd name="T32" fmla="*/ 23 w 196"/>
                <a:gd name="T33" fmla="*/ 143 h 147"/>
                <a:gd name="T34" fmla="*/ 29 w 196"/>
                <a:gd name="T35" fmla="*/ 146 h 147"/>
                <a:gd name="T36" fmla="*/ 37 w 196"/>
                <a:gd name="T37" fmla="*/ 147 h 147"/>
                <a:gd name="T38" fmla="*/ 159 w 196"/>
                <a:gd name="T39" fmla="*/ 147 h 147"/>
                <a:gd name="T40" fmla="*/ 166 w 196"/>
                <a:gd name="T41" fmla="*/ 146 h 147"/>
                <a:gd name="T42" fmla="*/ 173 w 196"/>
                <a:gd name="T43" fmla="*/ 143 h 147"/>
                <a:gd name="T44" fmla="*/ 179 w 196"/>
                <a:gd name="T45" fmla="*/ 140 h 147"/>
                <a:gd name="T46" fmla="*/ 185 w 196"/>
                <a:gd name="T47" fmla="*/ 136 h 147"/>
                <a:gd name="T48" fmla="*/ 189 w 196"/>
                <a:gd name="T49" fmla="*/ 130 h 147"/>
                <a:gd name="T50" fmla="*/ 192 w 196"/>
                <a:gd name="T51" fmla="*/ 124 h 147"/>
                <a:gd name="T52" fmla="*/ 194 w 196"/>
                <a:gd name="T53" fmla="*/ 117 h 147"/>
                <a:gd name="T54" fmla="*/ 196 w 196"/>
                <a:gd name="T55" fmla="*/ 110 h 147"/>
                <a:gd name="T56" fmla="*/ 196 w 196"/>
                <a:gd name="T57" fmla="*/ 36 h 147"/>
                <a:gd name="T58" fmla="*/ 194 w 196"/>
                <a:gd name="T59" fmla="*/ 29 h 147"/>
                <a:gd name="T60" fmla="*/ 192 w 196"/>
                <a:gd name="T61" fmla="*/ 22 h 147"/>
                <a:gd name="T62" fmla="*/ 189 w 196"/>
                <a:gd name="T63" fmla="*/ 16 h 147"/>
                <a:gd name="T64" fmla="*/ 185 w 196"/>
                <a:gd name="T65" fmla="*/ 11 h 147"/>
                <a:gd name="T66" fmla="*/ 179 w 196"/>
                <a:gd name="T67" fmla="*/ 6 h 147"/>
                <a:gd name="T68" fmla="*/ 173 w 196"/>
                <a:gd name="T69" fmla="*/ 3 h 147"/>
                <a:gd name="T70" fmla="*/ 166 w 196"/>
                <a:gd name="T71" fmla="*/ 1 h 147"/>
                <a:gd name="T72" fmla="*/ 159 w 196"/>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7">
                  <a:moveTo>
                    <a:pt x="159" y="0"/>
                  </a:moveTo>
                  <a:lnTo>
                    <a:pt x="37" y="0"/>
                  </a:lnTo>
                  <a:lnTo>
                    <a:pt x="29" y="1"/>
                  </a:lnTo>
                  <a:lnTo>
                    <a:pt x="23" y="3"/>
                  </a:lnTo>
                  <a:lnTo>
                    <a:pt x="16" y="6"/>
                  </a:lnTo>
                  <a:lnTo>
                    <a:pt x="11" y="11"/>
                  </a:lnTo>
                  <a:lnTo>
                    <a:pt x="7" y="16"/>
                  </a:lnTo>
                  <a:lnTo>
                    <a:pt x="3" y="22"/>
                  </a:lnTo>
                  <a:lnTo>
                    <a:pt x="1" y="29"/>
                  </a:lnTo>
                  <a:lnTo>
                    <a:pt x="0" y="36"/>
                  </a:lnTo>
                  <a:lnTo>
                    <a:pt x="0" y="110"/>
                  </a:lnTo>
                  <a:lnTo>
                    <a:pt x="1" y="117"/>
                  </a:lnTo>
                  <a:lnTo>
                    <a:pt x="3" y="124"/>
                  </a:lnTo>
                  <a:lnTo>
                    <a:pt x="7" y="130"/>
                  </a:lnTo>
                  <a:lnTo>
                    <a:pt x="11" y="136"/>
                  </a:lnTo>
                  <a:lnTo>
                    <a:pt x="16" y="140"/>
                  </a:lnTo>
                  <a:lnTo>
                    <a:pt x="23" y="143"/>
                  </a:lnTo>
                  <a:lnTo>
                    <a:pt x="29" y="146"/>
                  </a:lnTo>
                  <a:lnTo>
                    <a:pt x="37" y="147"/>
                  </a:lnTo>
                  <a:lnTo>
                    <a:pt x="159" y="147"/>
                  </a:lnTo>
                  <a:lnTo>
                    <a:pt x="166" y="146"/>
                  </a:lnTo>
                  <a:lnTo>
                    <a:pt x="173" y="143"/>
                  </a:lnTo>
                  <a:lnTo>
                    <a:pt x="179" y="140"/>
                  </a:lnTo>
                  <a:lnTo>
                    <a:pt x="185" y="136"/>
                  </a:lnTo>
                  <a:lnTo>
                    <a:pt x="189" y="130"/>
                  </a:lnTo>
                  <a:lnTo>
                    <a:pt x="192" y="124"/>
                  </a:lnTo>
                  <a:lnTo>
                    <a:pt x="194" y="117"/>
                  </a:lnTo>
                  <a:lnTo>
                    <a:pt x="196" y="110"/>
                  </a:lnTo>
                  <a:lnTo>
                    <a:pt x="196" y="36"/>
                  </a:lnTo>
                  <a:lnTo>
                    <a:pt x="194" y="29"/>
                  </a:lnTo>
                  <a:lnTo>
                    <a:pt x="192" y="22"/>
                  </a:lnTo>
                  <a:lnTo>
                    <a:pt x="189" y="16"/>
                  </a:lnTo>
                  <a:lnTo>
                    <a:pt x="185" y="11"/>
                  </a:lnTo>
                  <a:lnTo>
                    <a:pt x="179" y="6"/>
                  </a:lnTo>
                  <a:lnTo>
                    <a:pt x="173" y="3"/>
                  </a:lnTo>
                  <a:lnTo>
                    <a:pt x="166" y="1"/>
                  </a:lnTo>
                  <a:lnTo>
                    <a:pt x="15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2" name="Freeform 45">
              <a:extLst>
                <a:ext uri="{FF2B5EF4-FFF2-40B4-BE49-F238E27FC236}">
                  <a16:creationId xmlns:a16="http://schemas.microsoft.com/office/drawing/2014/main" id="{36EDC1B8-94EF-4040-A78A-1D349BAEFEE1}"/>
                </a:ext>
              </a:extLst>
            </p:cNvPr>
            <p:cNvSpPr>
              <a:spLocks/>
            </p:cNvSpPr>
            <p:nvPr/>
          </p:nvSpPr>
          <p:spPr bwMode="auto">
            <a:xfrm>
              <a:off x="10344151" y="7728744"/>
              <a:ext cx="209550" cy="155576"/>
            </a:xfrm>
            <a:custGeom>
              <a:avLst/>
              <a:gdLst>
                <a:gd name="T0" fmla="*/ 159 w 196"/>
                <a:gd name="T1" fmla="*/ 0 h 146"/>
                <a:gd name="T2" fmla="*/ 37 w 196"/>
                <a:gd name="T3" fmla="*/ 0 h 146"/>
                <a:gd name="T4" fmla="*/ 29 w 196"/>
                <a:gd name="T5" fmla="*/ 1 h 146"/>
                <a:gd name="T6" fmla="*/ 23 w 196"/>
                <a:gd name="T7" fmla="*/ 3 h 146"/>
                <a:gd name="T8" fmla="*/ 16 w 196"/>
                <a:gd name="T9" fmla="*/ 7 h 146"/>
                <a:gd name="T10" fmla="*/ 11 w 196"/>
                <a:gd name="T11" fmla="*/ 11 h 146"/>
                <a:gd name="T12" fmla="*/ 7 w 196"/>
                <a:gd name="T13" fmla="*/ 17 h 146"/>
                <a:gd name="T14" fmla="*/ 3 w 196"/>
                <a:gd name="T15" fmla="*/ 23 h 146"/>
                <a:gd name="T16" fmla="*/ 1 w 196"/>
                <a:gd name="T17" fmla="*/ 30 h 146"/>
                <a:gd name="T18" fmla="*/ 0 w 196"/>
                <a:gd name="T19" fmla="*/ 37 h 146"/>
                <a:gd name="T20" fmla="*/ 0 w 196"/>
                <a:gd name="T21" fmla="*/ 109 h 146"/>
                <a:gd name="T22" fmla="*/ 1 w 196"/>
                <a:gd name="T23" fmla="*/ 117 h 146"/>
                <a:gd name="T24" fmla="*/ 3 w 196"/>
                <a:gd name="T25" fmla="*/ 125 h 146"/>
                <a:gd name="T26" fmla="*/ 7 w 196"/>
                <a:gd name="T27" fmla="*/ 130 h 146"/>
                <a:gd name="T28" fmla="*/ 11 w 196"/>
                <a:gd name="T29" fmla="*/ 135 h 146"/>
                <a:gd name="T30" fmla="*/ 16 w 196"/>
                <a:gd name="T31" fmla="*/ 141 h 146"/>
                <a:gd name="T32" fmla="*/ 23 w 196"/>
                <a:gd name="T33" fmla="*/ 144 h 146"/>
                <a:gd name="T34" fmla="*/ 29 w 196"/>
                <a:gd name="T35" fmla="*/ 146 h 146"/>
                <a:gd name="T36" fmla="*/ 37 w 196"/>
                <a:gd name="T37" fmla="*/ 146 h 146"/>
                <a:gd name="T38" fmla="*/ 159 w 196"/>
                <a:gd name="T39" fmla="*/ 146 h 146"/>
                <a:gd name="T40" fmla="*/ 166 w 196"/>
                <a:gd name="T41" fmla="*/ 146 h 146"/>
                <a:gd name="T42" fmla="*/ 173 w 196"/>
                <a:gd name="T43" fmla="*/ 144 h 146"/>
                <a:gd name="T44" fmla="*/ 179 w 196"/>
                <a:gd name="T45" fmla="*/ 141 h 146"/>
                <a:gd name="T46" fmla="*/ 185 w 196"/>
                <a:gd name="T47" fmla="*/ 135 h 146"/>
                <a:gd name="T48" fmla="*/ 189 w 196"/>
                <a:gd name="T49" fmla="*/ 130 h 146"/>
                <a:gd name="T50" fmla="*/ 192 w 196"/>
                <a:gd name="T51" fmla="*/ 125 h 146"/>
                <a:gd name="T52" fmla="*/ 194 w 196"/>
                <a:gd name="T53" fmla="*/ 117 h 146"/>
                <a:gd name="T54" fmla="*/ 196 w 196"/>
                <a:gd name="T55" fmla="*/ 109 h 146"/>
                <a:gd name="T56" fmla="*/ 196 w 196"/>
                <a:gd name="T57" fmla="*/ 37 h 146"/>
                <a:gd name="T58" fmla="*/ 194 w 196"/>
                <a:gd name="T59" fmla="*/ 30 h 146"/>
                <a:gd name="T60" fmla="*/ 192 w 196"/>
                <a:gd name="T61" fmla="*/ 23 h 146"/>
                <a:gd name="T62" fmla="*/ 189 w 196"/>
                <a:gd name="T63" fmla="*/ 17 h 146"/>
                <a:gd name="T64" fmla="*/ 185 w 196"/>
                <a:gd name="T65" fmla="*/ 11 h 146"/>
                <a:gd name="T66" fmla="*/ 179 w 196"/>
                <a:gd name="T67" fmla="*/ 7 h 146"/>
                <a:gd name="T68" fmla="*/ 173 w 196"/>
                <a:gd name="T69" fmla="*/ 3 h 146"/>
                <a:gd name="T70" fmla="*/ 166 w 196"/>
                <a:gd name="T71" fmla="*/ 1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1"/>
                  </a:lnTo>
                  <a:lnTo>
                    <a:pt x="23" y="3"/>
                  </a:lnTo>
                  <a:lnTo>
                    <a:pt x="16" y="7"/>
                  </a:lnTo>
                  <a:lnTo>
                    <a:pt x="11" y="11"/>
                  </a:lnTo>
                  <a:lnTo>
                    <a:pt x="7" y="17"/>
                  </a:lnTo>
                  <a:lnTo>
                    <a:pt x="3" y="23"/>
                  </a:lnTo>
                  <a:lnTo>
                    <a:pt x="1" y="30"/>
                  </a:lnTo>
                  <a:lnTo>
                    <a:pt x="0" y="37"/>
                  </a:lnTo>
                  <a:lnTo>
                    <a:pt x="0" y="109"/>
                  </a:lnTo>
                  <a:lnTo>
                    <a:pt x="1" y="117"/>
                  </a:lnTo>
                  <a:lnTo>
                    <a:pt x="3" y="125"/>
                  </a:lnTo>
                  <a:lnTo>
                    <a:pt x="7" y="130"/>
                  </a:lnTo>
                  <a:lnTo>
                    <a:pt x="11" y="135"/>
                  </a:lnTo>
                  <a:lnTo>
                    <a:pt x="16" y="141"/>
                  </a:lnTo>
                  <a:lnTo>
                    <a:pt x="23" y="144"/>
                  </a:lnTo>
                  <a:lnTo>
                    <a:pt x="29" y="146"/>
                  </a:lnTo>
                  <a:lnTo>
                    <a:pt x="37" y="146"/>
                  </a:lnTo>
                  <a:lnTo>
                    <a:pt x="159" y="146"/>
                  </a:lnTo>
                  <a:lnTo>
                    <a:pt x="166" y="146"/>
                  </a:lnTo>
                  <a:lnTo>
                    <a:pt x="173" y="144"/>
                  </a:lnTo>
                  <a:lnTo>
                    <a:pt x="179" y="141"/>
                  </a:lnTo>
                  <a:lnTo>
                    <a:pt x="185" y="135"/>
                  </a:lnTo>
                  <a:lnTo>
                    <a:pt x="189" y="130"/>
                  </a:lnTo>
                  <a:lnTo>
                    <a:pt x="192" y="125"/>
                  </a:lnTo>
                  <a:lnTo>
                    <a:pt x="194" y="117"/>
                  </a:lnTo>
                  <a:lnTo>
                    <a:pt x="196" y="109"/>
                  </a:lnTo>
                  <a:lnTo>
                    <a:pt x="196" y="37"/>
                  </a:lnTo>
                  <a:lnTo>
                    <a:pt x="194" y="30"/>
                  </a:lnTo>
                  <a:lnTo>
                    <a:pt x="192" y="23"/>
                  </a:lnTo>
                  <a:lnTo>
                    <a:pt x="189" y="17"/>
                  </a:lnTo>
                  <a:lnTo>
                    <a:pt x="185" y="11"/>
                  </a:lnTo>
                  <a:lnTo>
                    <a:pt x="179" y="7"/>
                  </a:lnTo>
                  <a:lnTo>
                    <a:pt x="173" y="3"/>
                  </a:lnTo>
                  <a:lnTo>
                    <a:pt x="166" y="1"/>
                  </a:lnTo>
                  <a:lnTo>
                    <a:pt x="15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3" name="Freeform 46">
              <a:extLst>
                <a:ext uri="{FF2B5EF4-FFF2-40B4-BE49-F238E27FC236}">
                  <a16:creationId xmlns:a16="http://schemas.microsoft.com/office/drawing/2014/main" id="{20F0D07E-947F-C145-BFB4-2B3638BC80D6}"/>
                </a:ext>
              </a:extLst>
            </p:cNvPr>
            <p:cNvSpPr>
              <a:spLocks/>
            </p:cNvSpPr>
            <p:nvPr/>
          </p:nvSpPr>
          <p:spPr bwMode="auto">
            <a:xfrm>
              <a:off x="10344151" y="8141494"/>
              <a:ext cx="209550" cy="155576"/>
            </a:xfrm>
            <a:custGeom>
              <a:avLst/>
              <a:gdLst>
                <a:gd name="T0" fmla="*/ 159 w 196"/>
                <a:gd name="T1" fmla="*/ 0 h 146"/>
                <a:gd name="T2" fmla="*/ 37 w 196"/>
                <a:gd name="T3" fmla="*/ 0 h 146"/>
                <a:gd name="T4" fmla="*/ 29 w 196"/>
                <a:gd name="T5" fmla="*/ 0 h 146"/>
                <a:gd name="T6" fmla="*/ 23 w 196"/>
                <a:gd name="T7" fmla="*/ 2 h 146"/>
                <a:gd name="T8" fmla="*/ 16 w 196"/>
                <a:gd name="T9" fmla="*/ 6 h 146"/>
                <a:gd name="T10" fmla="*/ 11 w 196"/>
                <a:gd name="T11" fmla="*/ 11 h 146"/>
                <a:gd name="T12" fmla="*/ 7 w 196"/>
                <a:gd name="T13" fmla="*/ 16 h 146"/>
                <a:gd name="T14" fmla="*/ 3 w 196"/>
                <a:gd name="T15" fmla="*/ 23 h 146"/>
                <a:gd name="T16" fmla="*/ 1 w 196"/>
                <a:gd name="T17" fmla="*/ 29 h 146"/>
                <a:gd name="T18" fmla="*/ 0 w 196"/>
                <a:gd name="T19" fmla="*/ 37 h 146"/>
                <a:gd name="T20" fmla="*/ 0 w 196"/>
                <a:gd name="T21" fmla="*/ 109 h 146"/>
                <a:gd name="T22" fmla="*/ 1 w 196"/>
                <a:gd name="T23" fmla="*/ 117 h 146"/>
                <a:gd name="T24" fmla="*/ 3 w 196"/>
                <a:gd name="T25" fmla="*/ 123 h 146"/>
                <a:gd name="T26" fmla="*/ 7 w 196"/>
                <a:gd name="T27" fmla="*/ 130 h 146"/>
                <a:gd name="T28" fmla="*/ 11 w 196"/>
                <a:gd name="T29" fmla="*/ 135 h 146"/>
                <a:gd name="T30" fmla="*/ 16 w 196"/>
                <a:gd name="T31" fmla="*/ 141 h 146"/>
                <a:gd name="T32" fmla="*/ 23 w 196"/>
                <a:gd name="T33" fmla="*/ 144 h 146"/>
                <a:gd name="T34" fmla="*/ 29 w 196"/>
                <a:gd name="T35" fmla="*/ 145 h 146"/>
                <a:gd name="T36" fmla="*/ 37 w 196"/>
                <a:gd name="T37" fmla="*/ 146 h 146"/>
                <a:gd name="T38" fmla="*/ 159 w 196"/>
                <a:gd name="T39" fmla="*/ 146 h 146"/>
                <a:gd name="T40" fmla="*/ 166 w 196"/>
                <a:gd name="T41" fmla="*/ 145 h 146"/>
                <a:gd name="T42" fmla="*/ 173 w 196"/>
                <a:gd name="T43" fmla="*/ 144 h 146"/>
                <a:gd name="T44" fmla="*/ 179 w 196"/>
                <a:gd name="T45" fmla="*/ 141 h 146"/>
                <a:gd name="T46" fmla="*/ 185 w 196"/>
                <a:gd name="T47" fmla="*/ 135 h 146"/>
                <a:gd name="T48" fmla="*/ 189 w 196"/>
                <a:gd name="T49" fmla="*/ 130 h 146"/>
                <a:gd name="T50" fmla="*/ 192 w 196"/>
                <a:gd name="T51" fmla="*/ 123 h 146"/>
                <a:gd name="T52" fmla="*/ 194 w 196"/>
                <a:gd name="T53" fmla="*/ 117 h 146"/>
                <a:gd name="T54" fmla="*/ 196 w 196"/>
                <a:gd name="T55" fmla="*/ 109 h 146"/>
                <a:gd name="T56" fmla="*/ 196 w 196"/>
                <a:gd name="T57" fmla="*/ 37 h 146"/>
                <a:gd name="T58" fmla="*/ 194 w 196"/>
                <a:gd name="T59" fmla="*/ 29 h 146"/>
                <a:gd name="T60" fmla="*/ 192 w 196"/>
                <a:gd name="T61" fmla="*/ 23 h 146"/>
                <a:gd name="T62" fmla="*/ 189 w 196"/>
                <a:gd name="T63" fmla="*/ 16 h 146"/>
                <a:gd name="T64" fmla="*/ 185 w 196"/>
                <a:gd name="T65" fmla="*/ 11 h 146"/>
                <a:gd name="T66" fmla="*/ 179 w 196"/>
                <a:gd name="T67" fmla="*/ 6 h 146"/>
                <a:gd name="T68" fmla="*/ 173 w 196"/>
                <a:gd name="T69" fmla="*/ 2 h 146"/>
                <a:gd name="T70" fmla="*/ 166 w 196"/>
                <a:gd name="T71" fmla="*/ 0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0"/>
                  </a:lnTo>
                  <a:lnTo>
                    <a:pt x="23" y="2"/>
                  </a:lnTo>
                  <a:lnTo>
                    <a:pt x="16" y="6"/>
                  </a:lnTo>
                  <a:lnTo>
                    <a:pt x="11" y="11"/>
                  </a:lnTo>
                  <a:lnTo>
                    <a:pt x="7" y="16"/>
                  </a:lnTo>
                  <a:lnTo>
                    <a:pt x="3" y="23"/>
                  </a:lnTo>
                  <a:lnTo>
                    <a:pt x="1" y="29"/>
                  </a:lnTo>
                  <a:lnTo>
                    <a:pt x="0" y="37"/>
                  </a:lnTo>
                  <a:lnTo>
                    <a:pt x="0" y="109"/>
                  </a:lnTo>
                  <a:lnTo>
                    <a:pt x="1" y="117"/>
                  </a:lnTo>
                  <a:lnTo>
                    <a:pt x="3" y="123"/>
                  </a:lnTo>
                  <a:lnTo>
                    <a:pt x="7" y="130"/>
                  </a:lnTo>
                  <a:lnTo>
                    <a:pt x="11" y="135"/>
                  </a:lnTo>
                  <a:lnTo>
                    <a:pt x="16" y="141"/>
                  </a:lnTo>
                  <a:lnTo>
                    <a:pt x="23" y="144"/>
                  </a:lnTo>
                  <a:lnTo>
                    <a:pt x="29" y="145"/>
                  </a:lnTo>
                  <a:lnTo>
                    <a:pt x="37" y="146"/>
                  </a:lnTo>
                  <a:lnTo>
                    <a:pt x="159" y="146"/>
                  </a:lnTo>
                  <a:lnTo>
                    <a:pt x="166" y="145"/>
                  </a:lnTo>
                  <a:lnTo>
                    <a:pt x="173" y="144"/>
                  </a:lnTo>
                  <a:lnTo>
                    <a:pt x="179" y="141"/>
                  </a:lnTo>
                  <a:lnTo>
                    <a:pt x="185" y="135"/>
                  </a:lnTo>
                  <a:lnTo>
                    <a:pt x="189" y="130"/>
                  </a:lnTo>
                  <a:lnTo>
                    <a:pt x="192" y="123"/>
                  </a:lnTo>
                  <a:lnTo>
                    <a:pt x="194" y="117"/>
                  </a:lnTo>
                  <a:lnTo>
                    <a:pt x="196" y="109"/>
                  </a:lnTo>
                  <a:lnTo>
                    <a:pt x="196" y="37"/>
                  </a:lnTo>
                  <a:lnTo>
                    <a:pt x="194" y="29"/>
                  </a:lnTo>
                  <a:lnTo>
                    <a:pt x="192" y="23"/>
                  </a:lnTo>
                  <a:lnTo>
                    <a:pt x="189" y="16"/>
                  </a:lnTo>
                  <a:lnTo>
                    <a:pt x="185" y="11"/>
                  </a:lnTo>
                  <a:lnTo>
                    <a:pt x="179" y="6"/>
                  </a:lnTo>
                  <a:lnTo>
                    <a:pt x="173" y="2"/>
                  </a:lnTo>
                  <a:lnTo>
                    <a:pt x="166" y="0"/>
                  </a:lnTo>
                  <a:lnTo>
                    <a:pt x="15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4" name="Freeform 47">
              <a:extLst>
                <a:ext uri="{FF2B5EF4-FFF2-40B4-BE49-F238E27FC236}">
                  <a16:creationId xmlns:a16="http://schemas.microsoft.com/office/drawing/2014/main" id="{A73C46BB-AC1C-914D-98F1-02D7F24B2458}"/>
                </a:ext>
              </a:extLst>
            </p:cNvPr>
            <p:cNvSpPr>
              <a:spLocks/>
            </p:cNvSpPr>
            <p:nvPr/>
          </p:nvSpPr>
          <p:spPr bwMode="auto">
            <a:xfrm>
              <a:off x="10604501" y="7935120"/>
              <a:ext cx="463550" cy="155576"/>
            </a:xfrm>
            <a:custGeom>
              <a:avLst/>
              <a:gdLst>
                <a:gd name="T0" fmla="*/ 402 w 439"/>
                <a:gd name="T1" fmla="*/ 0 h 147"/>
                <a:gd name="T2" fmla="*/ 37 w 439"/>
                <a:gd name="T3" fmla="*/ 0 h 147"/>
                <a:gd name="T4" fmla="*/ 29 w 439"/>
                <a:gd name="T5" fmla="*/ 1 h 147"/>
                <a:gd name="T6" fmla="*/ 22 w 439"/>
                <a:gd name="T7" fmla="*/ 3 h 147"/>
                <a:gd name="T8" fmla="*/ 16 w 439"/>
                <a:gd name="T9" fmla="*/ 6 h 147"/>
                <a:gd name="T10" fmla="*/ 11 w 439"/>
                <a:gd name="T11" fmla="*/ 11 h 147"/>
                <a:gd name="T12" fmla="*/ 6 w 439"/>
                <a:gd name="T13" fmla="*/ 16 h 147"/>
                <a:gd name="T14" fmla="*/ 2 w 439"/>
                <a:gd name="T15" fmla="*/ 22 h 147"/>
                <a:gd name="T16" fmla="*/ 0 w 439"/>
                <a:gd name="T17" fmla="*/ 29 h 147"/>
                <a:gd name="T18" fmla="*/ 0 w 439"/>
                <a:gd name="T19" fmla="*/ 36 h 147"/>
                <a:gd name="T20" fmla="*/ 0 w 439"/>
                <a:gd name="T21" fmla="*/ 110 h 147"/>
                <a:gd name="T22" fmla="*/ 0 w 439"/>
                <a:gd name="T23" fmla="*/ 117 h 147"/>
                <a:gd name="T24" fmla="*/ 2 w 439"/>
                <a:gd name="T25" fmla="*/ 124 h 147"/>
                <a:gd name="T26" fmla="*/ 6 w 439"/>
                <a:gd name="T27" fmla="*/ 130 h 147"/>
                <a:gd name="T28" fmla="*/ 11 w 439"/>
                <a:gd name="T29" fmla="*/ 136 h 147"/>
                <a:gd name="T30" fmla="*/ 16 w 439"/>
                <a:gd name="T31" fmla="*/ 140 h 147"/>
                <a:gd name="T32" fmla="*/ 22 w 439"/>
                <a:gd name="T33" fmla="*/ 143 h 147"/>
                <a:gd name="T34" fmla="*/ 29 w 439"/>
                <a:gd name="T35" fmla="*/ 146 h 147"/>
                <a:gd name="T36" fmla="*/ 37 w 439"/>
                <a:gd name="T37" fmla="*/ 147 h 147"/>
                <a:gd name="T38" fmla="*/ 402 w 439"/>
                <a:gd name="T39" fmla="*/ 147 h 147"/>
                <a:gd name="T40" fmla="*/ 409 w 439"/>
                <a:gd name="T41" fmla="*/ 146 h 147"/>
                <a:gd name="T42" fmla="*/ 416 w 439"/>
                <a:gd name="T43" fmla="*/ 143 h 147"/>
                <a:gd name="T44" fmla="*/ 421 w 439"/>
                <a:gd name="T45" fmla="*/ 140 h 147"/>
                <a:gd name="T46" fmla="*/ 428 w 439"/>
                <a:gd name="T47" fmla="*/ 136 h 147"/>
                <a:gd name="T48" fmla="*/ 432 w 439"/>
                <a:gd name="T49" fmla="*/ 130 h 147"/>
                <a:gd name="T50" fmla="*/ 435 w 439"/>
                <a:gd name="T51" fmla="*/ 124 h 147"/>
                <a:gd name="T52" fmla="*/ 438 w 439"/>
                <a:gd name="T53" fmla="*/ 117 h 147"/>
                <a:gd name="T54" fmla="*/ 439 w 439"/>
                <a:gd name="T55" fmla="*/ 110 h 147"/>
                <a:gd name="T56" fmla="*/ 439 w 439"/>
                <a:gd name="T57" fmla="*/ 36 h 147"/>
                <a:gd name="T58" fmla="*/ 438 w 439"/>
                <a:gd name="T59" fmla="*/ 29 h 147"/>
                <a:gd name="T60" fmla="*/ 435 w 439"/>
                <a:gd name="T61" fmla="*/ 22 h 147"/>
                <a:gd name="T62" fmla="*/ 432 w 439"/>
                <a:gd name="T63" fmla="*/ 16 h 147"/>
                <a:gd name="T64" fmla="*/ 428 w 439"/>
                <a:gd name="T65" fmla="*/ 11 h 147"/>
                <a:gd name="T66" fmla="*/ 421 w 439"/>
                <a:gd name="T67" fmla="*/ 6 h 147"/>
                <a:gd name="T68" fmla="*/ 416 w 439"/>
                <a:gd name="T69" fmla="*/ 3 h 147"/>
                <a:gd name="T70" fmla="*/ 409 w 439"/>
                <a:gd name="T71" fmla="*/ 1 h 147"/>
                <a:gd name="T72" fmla="*/ 402 w 439"/>
                <a:gd name="T73"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9" h="147">
                  <a:moveTo>
                    <a:pt x="402" y="0"/>
                  </a:moveTo>
                  <a:lnTo>
                    <a:pt x="37" y="0"/>
                  </a:lnTo>
                  <a:lnTo>
                    <a:pt x="29" y="1"/>
                  </a:lnTo>
                  <a:lnTo>
                    <a:pt x="22" y="3"/>
                  </a:lnTo>
                  <a:lnTo>
                    <a:pt x="16" y="6"/>
                  </a:lnTo>
                  <a:lnTo>
                    <a:pt x="11" y="11"/>
                  </a:lnTo>
                  <a:lnTo>
                    <a:pt x="6" y="16"/>
                  </a:lnTo>
                  <a:lnTo>
                    <a:pt x="2" y="22"/>
                  </a:lnTo>
                  <a:lnTo>
                    <a:pt x="0" y="29"/>
                  </a:lnTo>
                  <a:lnTo>
                    <a:pt x="0" y="36"/>
                  </a:lnTo>
                  <a:lnTo>
                    <a:pt x="0" y="110"/>
                  </a:lnTo>
                  <a:lnTo>
                    <a:pt x="0" y="117"/>
                  </a:lnTo>
                  <a:lnTo>
                    <a:pt x="2" y="124"/>
                  </a:lnTo>
                  <a:lnTo>
                    <a:pt x="6" y="130"/>
                  </a:lnTo>
                  <a:lnTo>
                    <a:pt x="11" y="136"/>
                  </a:lnTo>
                  <a:lnTo>
                    <a:pt x="16" y="140"/>
                  </a:lnTo>
                  <a:lnTo>
                    <a:pt x="22" y="143"/>
                  </a:lnTo>
                  <a:lnTo>
                    <a:pt x="29" y="146"/>
                  </a:lnTo>
                  <a:lnTo>
                    <a:pt x="37" y="147"/>
                  </a:lnTo>
                  <a:lnTo>
                    <a:pt x="402" y="147"/>
                  </a:lnTo>
                  <a:lnTo>
                    <a:pt x="409" y="146"/>
                  </a:lnTo>
                  <a:lnTo>
                    <a:pt x="416" y="143"/>
                  </a:lnTo>
                  <a:lnTo>
                    <a:pt x="421" y="140"/>
                  </a:lnTo>
                  <a:lnTo>
                    <a:pt x="428" y="136"/>
                  </a:lnTo>
                  <a:lnTo>
                    <a:pt x="432" y="130"/>
                  </a:lnTo>
                  <a:lnTo>
                    <a:pt x="435" y="124"/>
                  </a:lnTo>
                  <a:lnTo>
                    <a:pt x="438" y="117"/>
                  </a:lnTo>
                  <a:lnTo>
                    <a:pt x="439" y="110"/>
                  </a:lnTo>
                  <a:lnTo>
                    <a:pt x="439" y="36"/>
                  </a:lnTo>
                  <a:lnTo>
                    <a:pt x="438" y="29"/>
                  </a:lnTo>
                  <a:lnTo>
                    <a:pt x="435" y="22"/>
                  </a:lnTo>
                  <a:lnTo>
                    <a:pt x="432" y="16"/>
                  </a:lnTo>
                  <a:lnTo>
                    <a:pt x="428" y="11"/>
                  </a:lnTo>
                  <a:lnTo>
                    <a:pt x="421" y="6"/>
                  </a:lnTo>
                  <a:lnTo>
                    <a:pt x="416" y="3"/>
                  </a:lnTo>
                  <a:lnTo>
                    <a:pt x="409" y="1"/>
                  </a:lnTo>
                  <a:lnTo>
                    <a:pt x="402"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5" name="Freeform 48">
              <a:extLst>
                <a:ext uri="{FF2B5EF4-FFF2-40B4-BE49-F238E27FC236}">
                  <a16:creationId xmlns:a16="http://schemas.microsoft.com/office/drawing/2014/main" id="{8A414A86-5946-C94C-BBB6-033CE6102841}"/>
                </a:ext>
              </a:extLst>
            </p:cNvPr>
            <p:cNvSpPr>
              <a:spLocks/>
            </p:cNvSpPr>
            <p:nvPr/>
          </p:nvSpPr>
          <p:spPr bwMode="auto">
            <a:xfrm>
              <a:off x="10604501" y="8141494"/>
              <a:ext cx="463550" cy="155576"/>
            </a:xfrm>
            <a:custGeom>
              <a:avLst/>
              <a:gdLst>
                <a:gd name="T0" fmla="*/ 402 w 439"/>
                <a:gd name="T1" fmla="*/ 0 h 146"/>
                <a:gd name="T2" fmla="*/ 37 w 439"/>
                <a:gd name="T3" fmla="*/ 0 h 146"/>
                <a:gd name="T4" fmla="*/ 29 w 439"/>
                <a:gd name="T5" fmla="*/ 0 h 146"/>
                <a:gd name="T6" fmla="*/ 22 w 439"/>
                <a:gd name="T7" fmla="*/ 2 h 146"/>
                <a:gd name="T8" fmla="*/ 16 w 439"/>
                <a:gd name="T9" fmla="*/ 6 h 146"/>
                <a:gd name="T10" fmla="*/ 11 w 439"/>
                <a:gd name="T11" fmla="*/ 11 h 146"/>
                <a:gd name="T12" fmla="*/ 6 w 439"/>
                <a:gd name="T13" fmla="*/ 16 h 146"/>
                <a:gd name="T14" fmla="*/ 2 w 439"/>
                <a:gd name="T15" fmla="*/ 23 h 146"/>
                <a:gd name="T16" fmla="*/ 0 w 439"/>
                <a:gd name="T17" fmla="*/ 29 h 146"/>
                <a:gd name="T18" fmla="*/ 0 w 439"/>
                <a:gd name="T19" fmla="*/ 37 h 146"/>
                <a:gd name="T20" fmla="*/ 0 w 439"/>
                <a:gd name="T21" fmla="*/ 109 h 146"/>
                <a:gd name="T22" fmla="*/ 0 w 439"/>
                <a:gd name="T23" fmla="*/ 117 h 146"/>
                <a:gd name="T24" fmla="*/ 2 w 439"/>
                <a:gd name="T25" fmla="*/ 123 h 146"/>
                <a:gd name="T26" fmla="*/ 6 w 439"/>
                <a:gd name="T27" fmla="*/ 130 h 146"/>
                <a:gd name="T28" fmla="*/ 11 w 439"/>
                <a:gd name="T29" fmla="*/ 135 h 146"/>
                <a:gd name="T30" fmla="*/ 16 w 439"/>
                <a:gd name="T31" fmla="*/ 141 h 146"/>
                <a:gd name="T32" fmla="*/ 22 w 439"/>
                <a:gd name="T33" fmla="*/ 144 h 146"/>
                <a:gd name="T34" fmla="*/ 29 w 439"/>
                <a:gd name="T35" fmla="*/ 145 h 146"/>
                <a:gd name="T36" fmla="*/ 37 w 439"/>
                <a:gd name="T37" fmla="*/ 146 h 146"/>
                <a:gd name="T38" fmla="*/ 402 w 439"/>
                <a:gd name="T39" fmla="*/ 146 h 146"/>
                <a:gd name="T40" fmla="*/ 409 w 439"/>
                <a:gd name="T41" fmla="*/ 145 h 146"/>
                <a:gd name="T42" fmla="*/ 416 w 439"/>
                <a:gd name="T43" fmla="*/ 144 h 146"/>
                <a:gd name="T44" fmla="*/ 421 w 439"/>
                <a:gd name="T45" fmla="*/ 141 h 146"/>
                <a:gd name="T46" fmla="*/ 428 w 439"/>
                <a:gd name="T47" fmla="*/ 135 h 146"/>
                <a:gd name="T48" fmla="*/ 432 w 439"/>
                <a:gd name="T49" fmla="*/ 130 h 146"/>
                <a:gd name="T50" fmla="*/ 435 w 439"/>
                <a:gd name="T51" fmla="*/ 123 h 146"/>
                <a:gd name="T52" fmla="*/ 438 w 439"/>
                <a:gd name="T53" fmla="*/ 117 h 146"/>
                <a:gd name="T54" fmla="*/ 439 w 439"/>
                <a:gd name="T55" fmla="*/ 109 h 146"/>
                <a:gd name="T56" fmla="*/ 439 w 439"/>
                <a:gd name="T57" fmla="*/ 37 h 146"/>
                <a:gd name="T58" fmla="*/ 438 w 439"/>
                <a:gd name="T59" fmla="*/ 29 h 146"/>
                <a:gd name="T60" fmla="*/ 435 w 439"/>
                <a:gd name="T61" fmla="*/ 23 h 146"/>
                <a:gd name="T62" fmla="*/ 432 w 439"/>
                <a:gd name="T63" fmla="*/ 16 h 146"/>
                <a:gd name="T64" fmla="*/ 428 w 439"/>
                <a:gd name="T65" fmla="*/ 11 h 146"/>
                <a:gd name="T66" fmla="*/ 421 w 439"/>
                <a:gd name="T67" fmla="*/ 6 h 146"/>
                <a:gd name="T68" fmla="*/ 416 w 439"/>
                <a:gd name="T69" fmla="*/ 2 h 146"/>
                <a:gd name="T70" fmla="*/ 409 w 439"/>
                <a:gd name="T71" fmla="*/ 0 h 146"/>
                <a:gd name="T72" fmla="*/ 402 w 439"/>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9" h="146">
                  <a:moveTo>
                    <a:pt x="402" y="0"/>
                  </a:moveTo>
                  <a:lnTo>
                    <a:pt x="37" y="0"/>
                  </a:lnTo>
                  <a:lnTo>
                    <a:pt x="29" y="0"/>
                  </a:lnTo>
                  <a:lnTo>
                    <a:pt x="22" y="2"/>
                  </a:lnTo>
                  <a:lnTo>
                    <a:pt x="16" y="6"/>
                  </a:lnTo>
                  <a:lnTo>
                    <a:pt x="11" y="11"/>
                  </a:lnTo>
                  <a:lnTo>
                    <a:pt x="6" y="16"/>
                  </a:lnTo>
                  <a:lnTo>
                    <a:pt x="2" y="23"/>
                  </a:lnTo>
                  <a:lnTo>
                    <a:pt x="0" y="29"/>
                  </a:lnTo>
                  <a:lnTo>
                    <a:pt x="0" y="37"/>
                  </a:lnTo>
                  <a:lnTo>
                    <a:pt x="0" y="109"/>
                  </a:lnTo>
                  <a:lnTo>
                    <a:pt x="0" y="117"/>
                  </a:lnTo>
                  <a:lnTo>
                    <a:pt x="2" y="123"/>
                  </a:lnTo>
                  <a:lnTo>
                    <a:pt x="6" y="130"/>
                  </a:lnTo>
                  <a:lnTo>
                    <a:pt x="11" y="135"/>
                  </a:lnTo>
                  <a:lnTo>
                    <a:pt x="16" y="141"/>
                  </a:lnTo>
                  <a:lnTo>
                    <a:pt x="22" y="144"/>
                  </a:lnTo>
                  <a:lnTo>
                    <a:pt x="29" y="145"/>
                  </a:lnTo>
                  <a:lnTo>
                    <a:pt x="37" y="146"/>
                  </a:lnTo>
                  <a:lnTo>
                    <a:pt x="402" y="146"/>
                  </a:lnTo>
                  <a:lnTo>
                    <a:pt x="409" y="145"/>
                  </a:lnTo>
                  <a:lnTo>
                    <a:pt x="416" y="144"/>
                  </a:lnTo>
                  <a:lnTo>
                    <a:pt x="421" y="141"/>
                  </a:lnTo>
                  <a:lnTo>
                    <a:pt x="428" y="135"/>
                  </a:lnTo>
                  <a:lnTo>
                    <a:pt x="432" y="130"/>
                  </a:lnTo>
                  <a:lnTo>
                    <a:pt x="435" y="123"/>
                  </a:lnTo>
                  <a:lnTo>
                    <a:pt x="438" y="117"/>
                  </a:lnTo>
                  <a:lnTo>
                    <a:pt x="439" y="109"/>
                  </a:lnTo>
                  <a:lnTo>
                    <a:pt x="439" y="37"/>
                  </a:lnTo>
                  <a:lnTo>
                    <a:pt x="438" y="29"/>
                  </a:lnTo>
                  <a:lnTo>
                    <a:pt x="435" y="23"/>
                  </a:lnTo>
                  <a:lnTo>
                    <a:pt x="432" y="16"/>
                  </a:lnTo>
                  <a:lnTo>
                    <a:pt x="428" y="11"/>
                  </a:lnTo>
                  <a:lnTo>
                    <a:pt x="421" y="6"/>
                  </a:lnTo>
                  <a:lnTo>
                    <a:pt x="416" y="2"/>
                  </a:lnTo>
                  <a:lnTo>
                    <a:pt x="409" y="0"/>
                  </a:lnTo>
                  <a:lnTo>
                    <a:pt x="402"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6" name="Freeform 49">
              <a:extLst>
                <a:ext uri="{FF2B5EF4-FFF2-40B4-BE49-F238E27FC236}">
                  <a16:creationId xmlns:a16="http://schemas.microsoft.com/office/drawing/2014/main" id="{82290103-D120-C942-89CF-4A6E20AF2E8F}"/>
                </a:ext>
              </a:extLst>
            </p:cNvPr>
            <p:cNvSpPr>
              <a:spLocks/>
            </p:cNvSpPr>
            <p:nvPr/>
          </p:nvSpPr>
          <p:spPr bwMode="auto">
            <a:xfrm>
              <a:off x="10604501" y="7728744"/>
              <a:ext cx="463550" cy="155576"/>
            </a:xfrm>
            <a:custGeom>
              <a:avLst/>
              <a:gdLst>
                <a:gd name="T0" fmla="*/ 428 w 439"/>
                <a:gd name="T1" fmla="*/ 11 h 146"/>
                <a:gd name="T2" fmla="*/ 421 w 439"/>
                <a:gd name="T3" fmla="*/ 7 h 146"/>
                <a:gd name="T4" fmla="*/ 416 w 439"/>
                <a:gd name="T5" fmla="*/ 3 h 146"/>
                <a:gd name="T6" fmla="*/ 409 w 439"/>
                <a:gd name="T7" fmla="*/ 1 h 146"/>
                <a:gd name="T8" fmla="*/ 402 w 439"/>
                <a:gd name="T9" fmla="*/ 0 h 146"/>
                <a:gd name="T10" fmla="*/ 37 w 439"/>
                <a:gd name="T11" fmla="*/ 0 h 146"/>
                <a:gd name="T12" fmla="*/ 29 w 439"/>
                <a:gd name="T13" fmla="*/ 1 h 146"/>
                <a:gd name="T14" fmla="*/ 22 w 439"/>
                <a:gd name="T15" fmla="*/ 3 h 146"/>
                <a:gd name="T16" fmla="*/ 16 w 439"/>
                <a:gd name="T17" fmla="*/ 7 h 146"/>
                <a:gd name="T18" fmla="*/ 11 w 439"/>
                <a:gd name="T19" fmla="*/ 11 h 146"/>
                <a:gd name="T20" fmla="*/ 6 w 439"/>
                <a:gd name="T21" fmla="*/ 17 h 146"/>
                <a:gd name="T22" fmla="*/ 2 w 439"/>
                <a:gd name="T23" fmla="*/ 23 h 146"/>
                <a:gd name="T24" fmla="*/ 0 w 439"/>
                <a:gd name="T25" fmla="*/ 30 h 146"/>
                <a:gd name="T26" fmla="*/ 0 w 439"/>
                <a:gd name="T27" fmla="*/ 37 h 146"/>
                <a:gd name="T28" fmla="*/ 0 w 439"/>
                <a:gd name="T29" fmla="*/ 109 h 146"/>
                <a:gd name="T30" fmla="*/ 0 w 439"/>
                <a:gd name="T31" fmla="*/ 117 h 146"/>
                <a:gd name="T32" fmla="*/ 2 w 439"/>
                <a:gd name="T33" fmla="*/ 125 h 146"/>
                <a:gd name="T34" fmla="*/ 6 w 439"/>
                <a:gd name="T35" fmla="*/ 130 h 146"/>
                <a:gd name="T36" fmla="*/ 11 w 439"/>
                <a:gd name="T37" fmla="*/ 135 h 146"/>
                <a:gd name="T38" fmla="*/ 16 w 439"/>
                <a:gd name="T39" fmla="*/ 141 h 146"/>
                <a:gd name="T40" fmla="*/ 22 w 439"/>
                <a:gd name="T41" fmla="*/ 144 h 146"/>
                <a:gd name="T42" fmla="*/ 29 w 439"/>
                <a:gd name="T43" fmla="*/ 146 h 146"/>
                <a:gd name="T44" fmla="*/ 37 w 439"/>
                <a:gd name="T45" fmla="*/ 146 h 146"/>
                <a:gd name="T46" fmla="*/ 402 w 439"/>
                <a:gd name="T47" fmla="*/ 146 h 146"/>
                <a:gd name="T48" fmla="*/ 409 w 439"/>
                <a:gd name="T49" fmla="*/ 146 h 146"/>
                <a:gd name="T50" fmla="*/ 416 w 439"/>
                <a:gd name="T51" fmla="*/ 144 h 146"/>
                <a:gd name="T52" fmla="*/ 421 w 439"/>
                <a:gd name="T53" fmla="*/ 141 h 146"/>
                <a:gd name="T54" fmla="*/ 428 w 439"/>
                <a:gd name="T55" fmla="*/ 135 h 146"/>
                <a:gd name="T56" fmla="*/ 432 w 439"/>
                <a:gd name="T57" fmla="*/ 130 h 146"/>
                <a:gd name="T58" fmla="*/ 435 w 439"/>
                <a:gd name="T59" fmla="*/ 125 h 146"/>
                <a:gd name="T60" fmla="*/ 438 w 439"/>
                <a:gd name="T61" fmla="*/ 117 h 146"/>
                <a:gd name="T62" fmla="*/ 439 w 439"/>
                <a:gd name="T63" fmla="*/ 109 h 146"/>
                <a:gd name="T64" fmla="*/ 439 w 439"/>
                <a:gd name="T65" fmla="*/ 37 h 146"/>
                <a:gd name="T66" fmla="*/ 438 w 439"/>
                <a:gd name="T67" fmla="*/ 30 h 146"/>
                <a:gd name="T68" fmla="*/ 435 w 439"/>
                <a:gd name="T69" fmla="*/ 23 h 146"/>
                <a:gd name="T70" fmla="*/ 432 w 439"/>
                <a:gd name="T71" fmla="*/ 17 h 146"/>
                <a:gd name="T72" fmla="*/ 428 w 439"/>
                <a:gd name="T73" fmla="*/ 1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9" h="146">
                  <a:moveTo>
                    <a:pt x="428" y="11"/>
                  </a:moveTo>
                  <a:lnTo>
                    <a:pt x="421" y="7"/>
                  </a:lnTo>
                  <a:lnTo>
                    <a:pt x="416" y="3"/>
                  </a:lnTo>
                  <a:lnTo>
                    <a:pt x="409" y="1"/>
                  </a:lnTo>
                  <a:lnTo>
                    <a:pt x="402" y="0"/>
                  </a:lnTo>
                  <a:lnTo>
                    <a:pt x="37" y="0"/>
                  </a:lnTo>
                  <a:lnTo>
                    <a:pt x="29" y="1"/>
                  </a:lnTo>
                  <a:lnTo>
                    <a:pt x="22" y="3"/>
                  </a:lnTo>
                  <a:lnTo>
                    <a:pt x="16" y="7"/>
                  </a:lnTo>
                  <a:lnTo>
                    <a:pt x="11" y="11"/>
                  </a:lnTo>
                  <a:lnTo>
                    <a:pt x="6" y="17"/>
                  </a:lnTo>
                  <a:lnTo>
                    <a:pt x="2" y="23"/>
                  </a:lnTo>
                  <a:lnTo>
                    <a:pt x="0" y="30"/>
                  </a:lnTo>
                  <a:lnTo>
                    <a:pt x="0" y="37"/>
                  </a:lnTo>
                  <a:lnTo>
                    <a:pt x="0" y="109"/>
                  </a:lnTo>
                  <a:lnTo>
                    <a:pt x="0" y="117"/>
                  </a:lnTo>
                  <a:lnTo>
                    <a:pt x="2" y="125"/>
                  </a:lnTo>
                  <a:lnTo>
                    <a:pt x="6" y="130"/>
                  </a:lnTo>
                  <a:lnTo>
                    <a:pt x="11" y="135"/>
                  </a:lnTo>
                  <a:lnTo>
                    <a:pt x="16" y="141"/>
                  </a:lnTo>
                  <a:lnTo>
                    <a:pt x="22" y="144"/>
                  </a:lnTo>
                  <a:lnTo>
                    <a:pt x="29" y="146"/>
                  </a:lnTo>
                  <a:lnTo>
                    <a:pt x="37" y="146"/>
                  </a:lnTo>
                  <a:lnTo>
                    <a:pt x="402" y="146"/>
                  </a:lnTo>
                  <a:lnTo>
                    <a:pt x="409" y="146"/>
                  </a:lnTo>
                  <a:lnTo>
                    <a:pt x="416" y="144"/>
                  </a:lnTo>
                  <a:lnTo>
                    <a:pt x="421" y="141"/>
                  </a:lnTo>
                  <a:lnTo>
                    <a:pt x="428" y="135"/>
                  </a:lnTo>
                  <a:lnTo>
                    <a:pt x="432" y="130"/>
                  </a:lnTo>
                  <a:lnTo>
                    <a:pt x="435" y="125"/>
                  </a:lnTo>
                  <a:lnTo>
                    <a:pt x="438" y="117"/>
                  </a:lnTo>
                  <a:lnTo>
                    <a:pt x="439" y="109"/>
                  </a:lnTo>
                  <a:lnTo>
                    <a:pt x="439" y="37"/>
                  </a:lnTo>
                  <a:lnTo>
                    <a:pt x="438" y="30"/>
                  </a:lnTo>
                  <a:lnTo>
                    <a:pt x="435" y="23"/>
                  </a:lnTo>
                  <a:lnTo>
                    <a:pt x="432" y="17"/>
                  </a:lnTo>
                  <a:lnTo>
                    <a:pt x="428" y="1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7" name="Freeform 50">
              <a:extLst>
                <a:ext uri="{FF2B5EF4-FFF2-40B4-BE49-F238E27FC236}">
                  <a16:creationId xmlns:a16="http://schemas.microsoft.com/office/drawing/2014/main" id="{42D9825F-8945-6B44-B4C1-2AFE9577D5CA}"/>
                </a:ext>
              </a:extLst>
            </p:cNvPr>
            <p:cNvSpPr>
              <a:spLocks/>
            </p:cNvSpPr>
            <p:nvPr/>
          </p:nvSpPr>
          <p:spPr bwMode="auto">
            <a:xfrm>
              <a:off x="13369926" y="7884320"/>
              <a:ext cx="101600" cy="101600"/>
            </a:xfrm>
            <a:custGeom>
              <a:avLst/>
              <a:gdLst>
                <a:gd name="T0" fmla="*/ 85 w 97"/>
                <a:gd name="T1" fmla="*/ 0 h 98"/>
                <a:gd name="T2" fmla="*/ 12 w 97"/>
                <a:gd name="T3" fmla="*/ 0 h 98"/>
                <a:gd name="T4" fmla="*/ 7 w 97"/>
                <a:gd name="T5" fmla="*/ 1 h 98"/>
                <a:gd name="T6" fmla="*/ 3 w 97"/>
                <a:gd name="T7" fmla="*/ 5 h 98"/>
                <a:gd name="T8" fmla="*/ 0 w 97"/>
                <a:gd name="T9" fmla="*/ 8 h 98"/>
                <a:gd name="T10" fmla="*/ 0 w 97"/>
                <a:gd name="T11" fmla="*/ 13 h 98"/>
                <a:gd name="T12" fmla="*/ 0 w 97"/>
                <a:gd name="T13" fmla="*/ 85 h 98"/>
                <a:gd name="T14" fmla="*/ 0 w 97"/>
                <a:gd name="T15" fmla="*/ 91 h 98"/>
                <a:gd name="T16" fmla="*/ 3 w 97"/>
                <a:gd name="T17" fmla="*/ 94 h 98"/>
                <a:gd name="T18" fmla="*/ 7 w 97"/>
                <a:gd name="T19" fmla="*/ 97 h 98"/>
                <a:gd name="T20" fmla="*/ 12 w 97"/>
                <a:gd name="T21" fmla="*/ 98 h 98"/>
                <a:gd name="T22" fmla="*/ 85 w 97"/>
                <a:gd name="T23" fmla="*/ 98 h 98"/>
                <a:gd name="T24" fmla="*/ 89 w 97"/>
                <a:gd name="T25" fmla="*/ 97 h 98"/>
                <a:gd name="T26" fmla="*/ 93 w 97"/>
                <a:gd name="T27" fmla="*/ 94 h 98"/>
                <a:gd name="T28" fmla="*/ 96 w 97"/>
                <a:gd name="T29" fmla="*/ 91 h 98"/>
                <a:gd name="T30" fmla="*/ 97 w 97"/>
                <a:gd name="T31" fmla="*/ 85 h 98"/>
                <a:gd name="T32" fmla="*/ 97 w 97"/>
                <a:gd name="T33" fmla="*/ 13 h 98"/>
                <a:gd name="T34" fmla="*/ 96 w 97"/>
                <a:gd name="T35" fmla="*/ 8 h 98"/>
                <a:gd name="T36" fmla="*/ 93 w 97"/>
                <a:gd name="T37" fmla="*/ 5 h 98"/>
                <a:gd name="T38" fmla="*/ 89 w 97"/>
                <a:gd name="T39" fmla="*/ 1 h 98"/>
                <a:gd name="T40" fmla="*/ 85 w 97"/>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8">
                  <a:moveTo>
                    <a:pt x="85" y="0"/>
                  </a:moveTo>
                  <a:lnTo>
                    <a:pt x="12" y="0"/>
                  </a:lnTo>
                  <a:lnTo>
                    <a:pt x="7" y="1"/>
                  </a:lnTo>
                  <a:lnTo>
                    <a:pt x="3" y="5"/>
                  </a:lnTo>
                  <a:lnTo>
                    <a:pt x="0" y="8"/>
                  </a:lnTo>
                  <a:lnTo>
                    <a:pt x="0" y="13"/>
                  </a:lnTo>
                  <a:lnTo>
                    <a:pt x="0" y="85"/>
                  </a:lnTo>
                  <a:lnTo>
                    <a:pt x="0" y="91"/>
                  </a:lnTo>
                  <a:lnTo>
                    <a:pt x="3" y="94"/>
                  </a:lnTo>
                  <a:lnTo>
                    <a:pt x="7" y="97"/>
                  </a:lnTo>
                  <a:lnTo>
                    <a:pt x="12" y="98"/>
                  </a:lnTo>
                  <a:lnTo>
                    <a:pt x="85" y="98"/>
                  </a:lnTo>
                  <a:lnTo>
                    <a:pt x="89" y="97"/>
                  </a:lnTo>
                  <a:lnTo>
                    <a:pt x="93" y="94"/>
                  </a:lnTo>
                  <a:lnTo>
                    <a:pt x="96" y="91"/>
                  </a:lnTo>
                  <a:lnTo>
                    <a:pt x="97" y="85"/>
                  </a:lnTo>
                  <a:lnTo>
                    <a:pt x="97" y="13"/>
                  </a:lnTo>
                  <a:lnTo>
                    <a:pt x="96" y="8"/>
                  </a:lnTo>
                  <a:lnTo>
                    <a:pt x="93" y="5"/>
                  </a:lnTo>
                  <a:lnTo>
                    <a:pt x="89" y="1"/>
                  </a:lnTo>
                  <a:lnTo>
                    <a:pt x="8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8" name="Freeform 51">
              <a:extLst>
                <a:ext uri="{FF2B5EF4-FFF2-40B4-BE49-F238E27FC236}">
                  <a16:creationId xmlns:a16="http://schemas.microsoft.com/office/drawing/2014/main" id="{BAD7955E-187C-8E45-9F79-BEA77400D3A7}"/>
                </a:ext>
              </a:extLst>
            </p:cNvPr>
            <p:cNvSpPr>
              <a:spLocks/>
            </p:cNvSpPr>
            <p:nvPr/>
          </p:nvSpPr>
          <p:spPr bwMode="auto">
            <a:xfrm>
              <a:off x="13369926" y="8192294"/>
              <a:ext cx="101600" cy="104776"/>
            </a:xfrm>
            <a:custGeom>
              <a:avLst/>
              <a:gdLst>
                <a:gd name="T0" fmla="*/ 85 w 97"/>
                <a:gd name="T1" fmla="*/ 0 h 97"/>
                <a:gd name="T2" fmla="*/ 12 w 97"/>
                <a:gd name="T3" fmla="*/ 0 h 97"/>
                <a:gd name="T4" fmla="*/ 7 w 97"/>
                <a:gd name="T5" fmla="*/ 1 h 97"/>
                <a:gd name="T6" fmla="*/ 3 w 97"/>
                <a:gd name="T7" fmla="*/ 3 h 97"/>
                <a:gd name="T8" fmla="*/ 0 w 97"/>
                <a:gd name="T9" fmla="*/ 7 h 97"/>
                <a:gd name="T10" fmla="*/ 0 w 97"/>
                <a:gd name="T11" fmla="*/ 12 h 97"/>
                <a:gd name="T12" fmla="*/ 0 w 97"/>
                <a:gd name="T13" fmla="*/ 85 h 97"/>
                <a:gd name="T14" fmla="*/ 0 w 97"/>
                <a:gd name="T15" fmla="*/ 89 h 97"/>
                <a:gd name="T16" fmla="*/ 3 w 97"/>
                <a:gd name="T17" fmla="*/ 94 h 97"/>
                <a:gd name="T18" fmla="*/ 7 w 97"/>
                <a:gd name="T19" fmla="*/ 96 h 97"/>
                <a:gd name="T20" fmla="*/ 12 w 97"/>
                <a:gd name="T21" fmla="*/ 97 h 97"/>
                <a:gd name="T22" fmla="*/ 85 w 97"/>
                <a:gd name="T23" fmla="*/ 97 h 97"/>
                <a:gd name="T24" fmla="*/ 89 w 97"/>
                <a:gd name="T25" fmla="*/ 96 h 97"/>
                <a:gd name="T26" fmla="*/ 93 w 97"/>
                <a:gd name="T27" fmla="*/ 94 h 97"/>
                <a:gd name="T28" fmla="*/ 96 w 97"/>
                <a:gd name="T29" fmla="*/ 89 h 97"/>
                <a:gd name="T30" fmla="*/ 97 w 97"/>
                <a:gd name="T31" fmla="*/ 85 h 97"/>
                <a:gd name="T32" fmla="*/ 97 w 97"/>
                <a:gd name="T33" fmla="*/ 12 h 97"/>
                <a:gd name="T34" fmla="*/ 96 w 97"/>
                <a:gd name="T35" fmla="*/ 7 h 97"/>
                <a:gd name="T36" fmla="*/ 93 w 97"/>
                <a:gd name="T37" fmla="*/ 3 h 97"/>
                <a:gd name="T38" fmla="*/ 89 w 97"/>
                <a:gd name="T39" fmla="*/ 1 h 97"/>
                <a:gd name="T40" fmla="*/ 85 w 9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7">
                  <a:moveTo>
                    <a:pt x="85" y="0"/>
                  </a:moveTo>
                  <a:lnTo>
                    <a:pt x="12" y="0"/>
                  </a:lnTo>
                  <a:lnTo>
                    <a:pt x="7" y="1"/>
                  </a:lnTo>
                  <a:lnTo>
                    <a:pt x="3" y="3"/>
                  </a:lnTo>
                  <a:lnTo>
                    <a:pt x="0" y="7"/>
                  </a:lnTo>
                  <a:lnTo>
                    <a:pt x="0" y="12"/>
                  </a:lnTo>
                  <a:lnTo>
                    <a:pt x="0" y="85"/>
                  </a:lnTo>
                  <a:lnTo>
                    <a:pt x="0" y="89"/>
                  </a:lnTo>
                  <a:lnTo>
                    <a:pt x="3" y="94"/>
                  </a:lnTo>
                  <a:lnTo>
                    <a:pt x="7" y="96"/>
                  </a:lnTo>
                  <a:lnTo>
                    <a:pt x="12" y="97"/>
                  </a:lnTo>
                  <a:lnTo>
                    <a:pt x="85" y="97"/>
                  </a:lnTo>
                  <a:lnTo>
                    <a:pt x="89" y="96"/>
                  </a:lnTo>
                  <a:lnTo>
                    <a:pt x="93" y="94"/>
                  </a:lnTo>
                  <a:lnTo>
                    <a:pt x="96" y="89"/>
                  </a:lnTo>
                  <a:lnTo>
                    <a:pt x="97" y="85"/>
                  </a:lnTo>
                  <a:lnTo>
                    <a:pt x="97" y="12"/>
                  </a:lnTo>
                  <a:lnTo>
                    <a:pt x="96" y="7"/>
                  </a:lnTo>
                  <a:lnTo>
                    <a:pt x="93" y="3"/>
                  </a:lnTo>
                  <a:lnTo>
                    <a:pt x="89" y="1"/>
                  </a:lnTo>
                  <a:lnTo>
                    <a:pt x="8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49" name="Freeform 52">
              <a:extLst>
                <a:ext uri="{FF2B5EF4-FFF2-40B4-BE49-F238E27FC236}">
                  <a16:creationId xmlns:a16="http://schemas.microsoft.com/office/drawing/2014/main" id="{EC4CF56A-6C2A-8F43-AF8A-1C3822AE0E9B}"/>
                </a:ext>
              </a:extLst>
            </p:cNvPr>
            <p:cNvSpPr>
              <a:spLocks/>
            </p:cNvSpPr>
            <p:nvPr/>
          </p:nvSpPr>
          <p:spPr bwMode="auto">
            <a:xfrm>
              <a:off x="13369926" y="8039894"/>
              <a:ext cx="101600" cy="101600"/>
            </a:xfrm>
            <a:custGeom>
              <a:avLst/>
              <a:gdLst>
                <a:gd name="T0" fmla="*/ 85 w 97"/>
                <a:gd name="T1" fmla="*/ 0 h 97"/>
                <a:gd name="T2" fmla="*/ 12 w 97"/>
                <a:gd name="T3" fmla="*/ 0 h 97"/>
                <a:gd name="T4" fmla="*/ 7 w 97"/>
                <a:gd name="T5" fmla="*/ 0 h 97"/>
                <a:gd name="T6" fmla="*/ 3 w 97"/>
                <a:gd name="T7" fmla="*/ 3 h 97"/>
                <a:gd name="T8" fmla="*/ 0 w 97"/>
                <a:gd name="T9" fmla="*/ 8 h 97"/>
                <a:gd name="T10" fmla="*/ 0 w 97"/>
                <a:gd name="T11" fmla="*/ 12 h 97"/>
                <a:gd name="T12" fmla="*/ 0 w 97"/>
                <a:gd name="T13" fmla="*/ 85 h 97"/>
                <a:gd name="T14" fmla="*/ 0 w 97"/>
                <a:gd name="T15" fmla="*/ 90 h 97"/>
                <a:gd name="T16" fmla="*/ 3 w 97"/>
                <a:gd name="T17" fmla="*/ 93 h 97"/>
                <a:gd name="T18" fmla="*/ 7 w 97"/>
                <a:gd name="T19" fmla="*/ 96 h 97"/>
                <a:gd name="T20" fmla="*/ 12 w 97"/>
                <a:gd name="T21" fmla="*/ 97 h 97"/>
                <a:gd name="T22" fmla="*/ 85 w 97"/>
                <a:gd name="T23" fmla="*/ 97 h 97"/>
                <a:gd name="T24" fmla="*/ 89 w 97"/>
                <a:gd name="T25" fmla="*/ 96 h 97"/>
                <a:gd name="T26" fmla="*/ 93 w 97"/>
                <a:gd name="T27" fmla="*/ 93 h 97"/>
                <a:gd name="T28" fmla="*/ 96 w 97"/>
                <a:gd name="T29" fmla="*/ 90 h 97"/>
                <a:gd name="T30" fmla="*/ 97 w 97"/>
                <a:gd name="T31" fmla="*/ 85 h 97"/>
                <a:gd name="T32" fmla="*/ 97 w 97"/>
                <a:gd name="T33" fmla="*/ 12 h 97"/>
                <a:gd name="T34" fmla="*/ 96 w 97"/>
                <a:gd name="T35" fmla="*/ 8 h 97"/>
                <a:gd name="T36" fmla="*/ 93 w 97"/>
                <a:gd name="T37" fmla="*/ 3 h 97"/>
                <a:gd name="T38" fmla="*/ 89 w 97"/>
                <a:gd name="T39" fmla="*/ 0 h 97"/>
                <a:gd name="T40" fmla="*/ 85 w 9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7">
                  <a:moveTo>
                    <a:pt x="85" y="0"/>
                  </a:moveTo>
                  <a:lnTo>
                    <a:pt x="12" y="0"/>
                  </a:lnTo>
                  <a:lnTo>
                    <a:pt x="7" y="0"/>
                  </a:lnTo>
                  <a:lnTo>
                    <a:pt x="3" y="3"/>
                  </a:lnTo>
                  <a:lnTo>
                    <a:pt x="0" y="8"/>
                  </a:lnTo>
                  <a:lnTo>
                    <a:pt x="0" y="12"/>
                  </a:lnTo>
                  <a:lnTo>
                    <a:pt x="0" y="85"/>
                  </a:lnTo>
                  <a:lnTo>
                    <a:pt x="0" y="90"/>
                  </a:lnTo>
                  <a:lnTo>
                    <a:pt x="3" y="93"/>
                  </a:lnTo>
                  <a:lnTo>
                    <a:pt x="7" y="96"/>
                  </a:lnTo>
                  <a:lnTo>
                    <a:pt x="12" y="97"/>
                  </a:lnTo>
                  <a:lnTo>
                    <a:pt x="85" y="97"/>
                  </a:lnTo>
                  <a:lnTo>
                    <a:pt x="89" y="96"/>
                  </a:lnTo>
                  <a:lnTo>
                    <a:pt x="93" y="93"/>
                  </a:lnTo>
                  <a:lnTo>
                    <a:pt x="96" y="90"/>
                  </a:lnTo>
                  <a:lnTo>
                    <a:pt x="97" y="85"/>
                  </a:lnTo>
                  <a:lnTo>
                    <a:pt x="97" y="12"/>
                  </a:lnTo>
                  <a:lnTo>
                    <a:pt x="96" y="8"/>
                  </a:lnTo>
                  <a:lnTo>
                    <a:pt x="93" y="3"/>
                  </a:lnTo>
                  <a:lnTo>
                    <a:pt x="89" y="0"/>
                  </a:lnTo>
                  <a:lnTo>
                    <a:pt x="8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0" name="Freeform 53">
              <a:extLst>
                <a:ext uri="{FF2B5EF4-FFF2-40B4-BE49-F238E27FC236}">
                  <a16:creationId xmlns:a16="http://schemas.microsoft.com/office/drawing/2014/main" id="{69E8762A-EAF2-664A-92E0-09AC109925A2}"/>
                </a:ext>
              </a:extLst>
            </p:cNvPr>
            <p:cNvSpPr>
              <a:spLocks/>
            </p:cNvSpPr>
            <p:nvPr/>
          </p:nvSpPr>
          <p:spPr bwMode="auto">
            <a:xfrm>
              <a:off x="13369926" y="7728744"/>
              <a:ext cx="101600" cy="104776"/>
            </a:xfrm>
            <a:custGeom>
              <a:avLst/>
              <a:gdLst>
                <a:gd name="T0" fmla="*/ 85 w 97"/>
                <a:gd name="T1" fmla="*/ 0 h 98"/>
                <a:gd name="T2" fmla="*/ 12 w 97"/>
                <a:gd name="T3" fmla="*/ 0 h 98"/>
                <a:gd name="T4" fmla="*/ 7 w 97"/>
                <a:gd name="T5" fmla="*/ 1 h 98"/>
                <a:gd name="T6" fmla="*/ 3 w 97"/>
                <a:gd name="T7" fmla="*/ 4 h 98"/>
                <a:gd name="T8" fmla="*/ 0 w 97"/>
                <a:gd name="T9" fmla="*/ 8 h 98"/>
                <a:gd name="T10" fmla="*/ 0 w 97"/>
                <a:gd name="T11" fmla="*/ 12 h 98"/>
                <a:gd name="T12" fmla="*/ 0 w 97"/>
                <a:gd name="T13" fmla="*/ 86 h 98"/>
                <a:gd name="T14" fmla="*/ 0 w 97"/>
                <a:gd name="T15" fmla="*/ 90 h 98"/>
                <a:gd name="T16" fmla="*/ 3 w 97"/>
                <a:gd name="T17" fmla="*/ 94 h 98"/>
                <a:gd name="T18" fmla="*/ 7 w 97"/>
                <a:gd name="T19" fmla="*/ 97 h 98"/>
                <a:gd name="T20" fmla="*/ 12 w 97"/>
                <a:gd name="T21" fmla="*/ 98 h 98"/>
                <a:gd name="T22" fmla="*/ 85 w 97"/>
                <a:gd name="T23" fmla="*/ 98 h 98"/>
                <a:gd name="T24" fmla="*/ 89 w 97"/>
                <a:gd name="T25" fmla="*/ 97 h 98"/>
                <a:gd name="T26" fmla="*/ 93 w 97"/>
                <a:gd name="T27" fmla="*/ 94 h 98"/>
                <a:gd name="T28" fmla="*/ 96 w 97"/>
                <a:gd name="T29" fmla="*/ 90 h 98"/>
                <a:gd name="T30" fmla="*/ 97 w 97"/>
                <a:gd name="T31" fmla="*/ 86 h 98"/>
                <a:gd name="T32" fmla="*/ 97 w 97"/>
                <a:gd name="T33" fmla="*/ 12 h 98"/>
                <a:gd name="T34" fmla="*/ 96 w 97"/>
                <a:gd name="T35" fmla="*/ 8 h 98"/>
                <a:gd name="T36" fmla="*/ 93 w 97"/>
                <a:gd name="T37" fmla="*/ 4 h 98"/>
                <a:gd name="T38" fmla="*/ 89 w 97"/>
                <a:gd name="T39" fmla="*/ 1 h 98"/>
                <a:gd name="T40" fmla="*/ 85 w 97"/>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98">
                  <a:moveTo>
                    <a:pt x="85" y="0"/>
                  </a:moveTo>
                  <a:lnTo>
                    <a:pt x="12" y="0"/>
                  </a:lnTo>
                  <a:lnTo>
                    <a:pt x="7" y="1"/>
                  </a:lnTo>
                  <a:lnTo>
                    <a:pt x="3" y="4"/>
                  </a:lnTo>
                  <a:lnTo>
                    <a:pt x="0" y="8"/>
                  </a:lnTo>
                  <a:lnTo>
                    <a:pt x="0" y="12"/>
                  </a:lnTo>
                  <a:lnTo>
                    <a:pt x="0" y="86"/>
                  </a:lnTo>
                  <a:lnTo>
                    <a:pt x="0" y="90"/>
                  </a:lnTo>
                  <a:lnTo>
                    <a:pt x="3" y="94"/>
                  </a:lnTo>
                  <a:lnTo>
                    <a:pt x="7" y="97"/>
                  </a:lnTo>
                  <a:lnTo>
                    <a:pt x="12" y="98"/>
                  </a:lnTo>
                  <a:lnTo>
                    <a:pt x="85" y="98"/>
                  </a:lnTo>
                  <a:lnTo>
                    <a:pt x="89" y="97"/>
                  </a:lnTo>
                  <a:lnTo>
                    <a:pt x="93" y="94"/>
                  </a:lnTo>
                  <a:lnTo>
                    <a:pt x="96" y="90"/>
                  </a:lnTo>
                  <a:lnTo>
                    <a:pt x="97" y="86"/>
                  </a:lnTo>
                  <a:lnTo>
                    <a:pt x="97" y="12"/>
                  </a:lnTo>
                  <a:lnTo>
                    <a:pt x="96" y="8"/>
                  </a:lnTo>
                  <a:lnTo>
                    <a:pt x="93" y="4"/>
                  </a:lnTo>
                  <a:lnTo>
                    <a:pt x="89" y="1"/>
                  </a:lnTo>
                  <a:lnTo>
                    <a:pt x="85"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1" name="Freeform 54">
              <a:extLst>
                <a:ext uri="{FF2B5EF4-FFF2-40B4-BE49-F238E27FC236}">
                  <a16:creationId xmlns:a16="http://schemas.microsoft.com/office/drawing/2014/main" id="{93426A5F-E670-064B-8655-1E57D827BF5B}"/>
                </a:ext>
              </a:extLst>
            </p:cNvPr>
            <p:cNvSpPr>
              <a:spLocks/>
            </p:cNvSpPr>
            <p:nvPr/>
          </p:nvSpPr>
          <p:spPr bwMode="auto">
            <a:xfrm>
              <a:off x="13525501" y="8192294"/>
              <a:ext cx="565150" cy="104776"/>
            </a:xfrm>
            <a:custGeom>
              <a:avLst/>
              <a:gdLst>
                <a:gd name="T0" fmla="*/ 523 w 535"/>
                <a:gd name="T1" fmla="*/ 0 h 97"/>
                <a:gd name="T2" fmla="*/ 11 w 535"/>
                <a:gd name="T3" fmla="*/ 0 h 97"/>
                <a:gd name="T4" fmla="*/ 7 w 535"/>
                <a:gd name="T5" fmla="*/ 1 h 97"/>
                <a:gd name="T6" fmla="*/ 3 w 535"/>
                <a:gd name="T7" fmla="*/ 3 h 97"/>
                <a:gd name="T8" fmla="*/ 1 w 535"/>
                <a:gd name="T9" fmla="*/ 7 h 97"/>
                <a:gd name="T10" fmla="*/ 0 w 535"/>
                <a:gd name="T11" fmla="*/ 12 h 97"/>
                <a:gd name="T12" fmla="*/ 0 w 535"/>
                <a:gd name="T13" fmla="*/ 85 h 97"/>
                <a:gd name="T14" fmla="*/ 1 w 535"/>
                <a:gd name="T15" fmla="*/ 89 h 97"/>
                <a:gd name="T16" fmla="*/ 3 w 535"/>
                <a:gd name="T17" fmla="*/ 94 h 97"/>
                <a:gd name="T18" fmla="*/ 7 w 535"/>
                <a:gd name="T19" fmla="*/ 96 h 97"/>
                <a:gd name="T20" fmla="*/ 11 w 535"/>
                <a:gd name="T21" fmla="*/ 97 h 97"/>
                <a:gd name="T22" fmla="*/ 523 w 535"/>
                <a:gd name="T23" fmla="*/ 97 h 97"/>
                <a:gd name="T24" fmla="*/ 528 w 535"/>
                <a:gd name="T25" fmla="*/ 96 h 97"/>
                <a:gd name="T26" fmla="*/ 532 w 535"/>
                <a:gd name="T27" fmla="*/ 94 h 97"/>
                <a:gd name="T28" fmla="*/ 534 w 535"/>
                <a:gd name="T29" fmla="*/ 89 h 97"/>
                <a:gd name="T30" fmla="*/ 535 w 535"/>
                <a:gd name="T31" fmla="*/ 85 h 97"/>
                <a:gd name="T32" fmla="*/ 535 w 535"/>
                <a:gd name="T33" fmla="*/ 12 h 97"/>
                <a:gd name="T34" fmla="*/ 534 w 535"/>
                <a:gd name="T35" fmla="*/ 7 h 97"/>
                <a:gd name="T36" fmla="*/ 532 w 535"/>
                <a:gd name="T37" fmla="*/ 3 h 97"/>
                <a:gd name="T38" fmla="*/ 528 w 535"/>
                <a:gd name="T39" fmla="*/ 1 h 97"/>
                <a:gd name="T40" fmla="*/ 523 w 535"/>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5" h="97">
                  <a:moveTo>
                    <a:pt x="523" y="0"/>
                  </a:moveTo>
                  <a:lnTo>
                    <a:pt x="11" y="0"/>
                  </a:lnTo>
                  <a:lnTo>
                    <a:pt x="7" y="1"/>
                  </a:lnTo>
                  <a:lnTo>
                    <a:pt x="3" y="3"/>
                  </a:lnTo>
                  <a:lnTo>
                    <a:pt x="1" y="7"/>
                  </a:lnTo>
                  <a:lnTo>
                    <a:pt x="0" y="12"/>
                  </a:lnTo>
                  <a:lnTo>
                    <a:pt x="0" y="85"/>
                  </a:lnTo>
                  <a:lnTo>
                    <a:pt x="1" y="89"/>
                  </a:lnTo>
                  <a:lnTo>
                    <a:pt x="3" y="94"/>
                  </a:lnTo>
                  <a:lnTo>
                    <a:pt x="7" y="96"/>
                  </a:lnTo>
                  <a:lnTo>
                    <a:pt x="11" y="97"/>
                  </a:lnTo>
                  <a:lnTo>
                    <a:pt x="523" y="97"/>
                  </a:lnTo>
                  <a:lnTo>
                    <a:pt x="528" y="96"/>
                  </a:lnTo>
                  <a:lnTo>
                    <a:pt x="532" y="94"/>
                  </a:lnTo>
                  <a:lnTo>
                    <a:pt x="534" y="89"/>
                  </a:lnTo>
                  <a:lnTo>
                    <a:pt x="535" y="85"/>
                  </a:lnTo>
                  <a:lnTo>
                    <a:pt x="535" y="12"/>
                  </a:lnTo>
                  <a:lnTo>
                    <a:pt x="534" y="7"/>
                  </a:lnTo>
                  <a:lnTo>
                    <a:pt x="532" y="3"/>
                  </a:lnTo>
                  <a:lnTo>
                    <a:pt x="528" y="1"/>
                  </a:lnTo>
                  <a:lnTo>
                    <a:pt x="523"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2" name="Freeform 55">
              <a:extLst>
                <a:ext uri="{FF2B5EF4-FFF2-40B4-BE49-F238E27FC236}">
                  <a16:creationId xmlns:a16="http://schemas.microsoft.com/office/drawing/2014/main" id="{F110B585-8047-864C-BDE3-32A0681C83A1}"/>
                </a:ext>
              </a:extLst>
            </p:cNvPr>
            <p:cNvSpPr>
              <a:spLocks/>
            </p:cNvSpPr>
            <p:nvPr/>
          </p:nvSpPr>
          <p:spPr bwMode="auto">
            <a:xfrm>
              <a:off x="13525501" y="8039894"/>
              <a:ext cx="565150" cy="101600"/>
            </a:xfrm>
            <a:custGeom>
              <a:avLst/>
              <a:gdLst>
                <a:gd name="T0" fmla="*/ 523 w 535"/>
                <a:gd name="T1" fmla="*/ 0 h 97"/>
                <a:gd name="T2" fmla="*/ 11 w 535"/>
                <a:gd name="T3" fmla="*/ 0 h 97"/>
                <a:gd name="T4" fmla="*/ 7 w 535"/>
                <a:gd name="T5" fmla="*/ 0 h 97"/>
                <a:gd name="T6" fmla="*/ 3 w 535"/>
                <a:gd name="T7" fmla="*/ 3 h 97"/>
                <a:gd name="T8" fmla="*/ 1 w 535"/>
                <a:gd name="T9" fmla="*/ 8 h 97"/>
                <a:gd name="T10" fmla="*/ 0 w 535"/>
                <a:gd name="T11" fmla="*/ 12 h 97"/>
                <a:gd name="T12" fmla="*/ 0 w 535"/>
                <a:gd name="T13" fmla="*/ 85 h 97"/>
                <a:gd name="T14" fmla="*/ 1 w 535"/>
                <a:gd name="T15" fmla="*/ 90 h 97"/>
                <a:gd name="T16" fmla="*/ 3 w 535"/>
                <a:gd name="T17" fmla="*/ 93 h 97"/>
                <a:gd name="T18" fmla="*/ 7 w 535"/>
                <a:gd name="T19" fmla="*/ 96 h 97"/>
                <a:gd name="T20" fmla="*/ 11 w 535"/>
                <a:gd name="T21" fmla="*/ 97 h 97"/>
                <a:gd name="T22" fmla="*/ 523 w 535"/>
                <a:gd name="T23" fmla="*/ 97 h 97"/>
                <a:gd name="T24" fmla="*/ 528 w 535"/>
                <a:gd name="T25" fmla="*/ 96 h 97"/>
                <a:gd name="T26" fmla="*/ 532 w 535"/>
                <a:gd name="T27" fmla="*/ 93 h 97"/>
                <a:gd name="T28" fmla="*/ 534 w 535"/>
                <a:gd name="T29" fmla="*/ 90 h 97"/>
                <a:gd name="T30" fmla="*/ 535 w 535"/>
                <a:gd name="T31" fmla="*/ 85 h 97"/>
                <a:gd name="T32" fmla="*/ 535 w 535"/>
                <a:gd name="T33" fmla="*/ 12 h 97"/>
                <a:gd name="T34" fmla="*/ 534 w 535"/>
                <a:gd name="T35" fmla="*/ 8 h 97"/>
                <a:gd name="T36" fmla="*/ 532 w 535"/>
                <a:gd name="T37" fmla="*/ 3 h 97"/>
                <a:gd name="T38" fmla="*/ 528 w 535"/>
                <a:gd name="T39" fmla="*/ 0 h 97"/>
                <a:gd name="T40" fmla="*/ 523 w 535"/>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5" h="97">
                  <a:moveTo>
                    <a:pt x="523" y="0"/>
                  </a:moveTo>
                  <a:lnTo>
                    <a:pt x="11" y="0"/>
                  </a:lnTo>
                  <a:lnTo>
                    <a:pt x="7" y="0"/>
                  </a:lnTo>
                  <a:lnTo>
                    <a:pt x="3" y="3"/>
                  </a:lnTo>
                  <a:lnTo>
                    <a:pt x="1" y="8"/>
                  </a:lnTo>
                  <a:lnTo>
                    <a:pt x="0" y="12"/>
                  </a:lnTo>
                  <a:lnTo>
                    <a:pt x="0" y="85"/>
                  </a:lnTo>
                  <a:lnTo>
                    <a:pt x="1" y="90"/>
                  </a:lnTo>
                  <a:lnTo>
                    <a:pt x="3" y="93"/>
                  </a:lnTo>
                  <a:lnTo>
                    <a:pt x="7" y="96"/>
                  </a:lnTo>
                  <a:lnTo>
                    <a:pt x="11" y="97"/>
                  </a:lnTo>
                  <a:lnTo>
                    <a:pt x="523" y="97"/>
                  </a:lnTo>
                  <a:lnTo>
                    <a:pt x="528" y="96"/>
                  </a:lnTo>
                  <a:lnTo>
                    <a:pt x="532" y="93"/>
                  </a:lnTo>
                  <a:lnTo>
                    <a:pt x="534" y="90"/>
                  </a:lnTo>
                  <a:lnTo>
                    <a:pt x="535" y="85"/>
                  </a:lnTo>
                  <a:lnTo>
                    <a:pt x="535" y="12"/>
                  </a:lnTo>
                  <a:lnTo>
                    <a:pt x="534" y="8"/>
                  </a:lnTo>
                  <a:lnTo>
                    <a:pt x="532" y="3"/>
                  </a:lnTo>
                  <a:lnTo>
                    <a:pt x="528" y="0"/>
                  </a:lnTo>
                  <a:lnTo>
                    <a:pt x="523"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3" name="Freeform 56">
              <a:extLst>
                <a:ext uri="{FF2B5EF4-FFF2-40B4-BE49-F238E27FC236}">
                  <a16:creationId xmlns:a16="http://schemas.microsoft.com/office/drawing/2014/main" id="{467F7CE8-BD44-944B-9945-E5A8ECB9F8A8}"/>
                </a:ext>
              </a:extLst>
            </p:cNvPr>
            <p:cNvSpPr>
              <a:spLocks/>
            </p:cNvSpPr>
            <p:nvPr/>
          </p:nvSpPr>
          <p:spPr bwMode="auto">
            <a:xfrm>
              <a:off x="13525501" y="7728744"/>
              <a:ext cx="565150" cy="104776"/>
            </a:xfrm>
            <a:custGeom>
              <a:avLst/>
              <a:gdLst>
                <a:gd name="T0" fmla="*/ 532 w 535"/>
                <a:gd name="T1" fmla="*/ 4 h 98"/>
                <a:gd name="T2" fmla="*/ 528 w 535"/>
                <a:gd name="T3" fmla="*/ 1 h 98"/>
                <a:gd name="T4" fmla="*/ 523 w 535"/>
                <a:gd name="T5" fmla="*/ 0 h 98"/>
                <a:gd name="T6" fmla="*/ 11 w 535"/>
                <a:gd name="T7" fmla="*/ 0 h 98"/>
                <a:gd name="T8" fmla="*/ 7 w 535"/>
                <a:gd name="T9" fmla="*/ 1 h 98"/>
                <a:gd name="T10" fmla="*/ 3 w 535"/>
                <a:gd name="T11" fmla="*/ 4 h 98"/>
                <a:gd name="T12" fmla="*/ 1 w 535"/>
                <a:gd name="T13" fmla="*/ 8 h 98"/>
                <a:gd name="T14" fmla="*/ 0 w 535"/>
                <a:gd name="T15" fmla="*/ 12 h 98"/>
                <a:gd name="T16" fmla="*/ 0 w 535"/>
                <a:gd name="T17" fmla="*/ 86 h 98"/>
                <a:gd name="T18" fmla="*/ 1 w 535"/>
                <a:gd name="T19" fmla="*/ 90 h 98"/>
                <a:gd name="T20" fmla="*/ 3 w 535"/>
                <a:gd name="T21" fmla="*/ 94 h 98"/>
                <a:gd name="T22" fmla="*/ 7 w 535"/>
                <a:gd name="T23" fmla="*/ 97 h 98"/>
                <a:gd name="T24" fmla="*/ 11 w 535"/>
                <a:gd name="T25" fmla="*/ 98 h 98"/>
                <a:gd name="T26" fmla="*/ 523 w 535"/>
                <a:gd name="T27" fmla="*/ 98 h 98"/>
                <a:gd name="T28" fmla="*/ 528 w 535"/>
                <a:gd name="T29" fmla="*/ 97 h 98"/>
                <a:gd name="T30" fmla="*/ 532 w 535"/>
                <a:gd name="T31" fmla="*/ 94 h 98"/>
                <a:gd name="T32" fmla="*/ 534 w 535"/>
                <a:gd name="T33" fmla="*/ 90 h 98"/>
                <a:gd name="T34" fmla="*/ 535 w 535"/>
                <a:gd name="T35" fmla="*/ 86 h 98"/>
                <a:gd name="T36" fmla="*/ 535 w 535"/>
                <a:gd name="T37" fmla="*/ 12 h 98"/>
                <a:gd name="T38" fmla="*/ 534 w 535"/>
                <a:gd name="T39" fmla="*/ 8 h 98"/>
                <a:gd name="T40" fmla="*/ 532 w 535"/>
                <a:gd name="T41"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5" h="98">
                  <a:moveTo>
                    <a:pt x="532" y="4"/>
                  </a:moveTo>
                  <a:lnTo>
                    <a:pt x="528" y="1"/>
                  </a:lnTo>
                  <a:lnTo>
                    <a:pt x="523" y="0"/>
                  </a:lnTo>
                  <a:lnTo>
                    <a:pt x="11" y="0"/>
                  </a:lnTo>
                  <a:lnTo>
                    <a:pt x="7" y="1"/>
                  </a:lnTo>
                  <a:lnTo>
                    <a:pt x="3" y="4"/>
                  </a:lnTo>
                  <a:lnTo>
                    <a:pt x="1" y="8"/>
                  </a:lnTo>
                  <a:lnTo>
                    <a:pt x="0" y="12"/>
                  </a:lnTo>
                  <a:lnTo>
                    <a:pt x="0" y="86"/>
                  </a:lnTo>
                  <a:lnTo>
                    <a:pt x="1" y="90"/>
                  </a:lnTo>
                  <a:lnTo>
                    <a:pt x="3" y="94"/>
                  </a:lnTo>
                  <a:lnTo>
                    <a:pt x="7" y="97"/>
                  </a:lnTo>
                  <a:lnTo>
                    <a:pt x="11" y="98"/>
                  </a:lnTo>
                  <a:lnTo>
                    <a:pt x="523" y="98"/>
                  </a:lnTo>
                  <a:lnTo>
                    <a:pt x="528" y="97"/>
                  </a:lnTo>
                  <a:lnTo>
                    <a:pt x="532" y="94"/>
                  </a:lnTo>
                  <a:lnTo>
                    <a:pt x="534" y="90"/>
                  </a:lnTo>
                  <a:lnTo>
                    <a:pt x="535" y="86"/>
                  </a:lnTo>
                  <a:lnTo>
                    <a:pt x="535" y="12"/>
                  </a:lnTo>
                  <a:lnTo>
                    <a:pt x="534" y="8"/>
                  </a:lnTo>
                  <a:lnTo>
                    <a:pt x="532" y="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4" name="Freeform 57">
              <a:extLst>
                <a:ext uri="{FF2B5EF4-FFF2-40B4-BE49-F238E27FC236}">
                  <a16:creationId xmlns:a16="http://schemas.microsoft.com/office/drawing/2014/main" id="{6ACEE395-DDE6-B145-A139-934FC43E9780}"/>
                </a:ext>
              </a:extLst>
            </p:cNvPr>
            <p:cNvSpPr>
              <a:spLocks/>
            </p:cNvSpPr>
            <p:nvPr/>
          </p:nvSpPr>
          <p:spPr bwMode="auto">
            <a:xfrm>
              <a:off x="13525501" y="7884320"/>
              <a:ext cx="565150" cy="101600"/>
            </a:xfrm>
            <a:custGeom>
              <a:avLst/>
              <a:gdLst>
                <a:gd name="T0" fmla="*/ 523 w 535"/>
                <a:gd name="T1" fmla="*/ 0 h 98"/>
                <a:gd name="T2" fmla="*/ 11 w 535"/>
                <a:gd name="T3" fmla="*/ 0 h 98"/>
                <a:gd name="T4" fmla="*/ 7 w 535"/>
                <a:gd name="T5" fmla="*/ 1 h 98"/>
                <a:gd name="T6" fmla="*/ 3 w 535"/>
                <a:gd name="T7" fmla="*/ 5 h 98"/>
                <a:gd name="T8" fmla="*/ 1 w 535"/>
                <a:gd name="T9" fmla="*/ 8 h 98"/>
                <a:gd name="T10" fmla="*/ 0 w 535"/>
                <a:gd name="T11" fmla="*/ 13 h 98"/>
                <a:gd name="T12" fmla="*/ 0 w 535"/>
                <a:gd name="T13" fmla="*/ 85 h 98"/>
                <a:gd name="T14" fmla="*/ 1 w 535"/>
                <a:gd name="T15" fmla="*/ 91 h 98"/>
                <a:gd name="T16" fmla="*/ 3 w 535"/>
                <a:gd name="T17" fmla="*/ 94 h 98"/>
                <a:gd name="T18" fmla="*/ 7 w 535"/>
                <a:gd name="T19" fmla="*/ 97 h 98"/>
                <a:gd name="T20" fmla="*/ 11 w 535"/>
                <a:gd name="T21" fmla="*/ 98 h 98"/>
                <a:gd name="T22" fmla="*/ 523 w 535"/>
                <a:gd name="T23" fmla="*/ 98 h 98"/>
                <a:gd name="T24" fmla="*/ 528 w 535"/>
                <a:gd name="T25" fmla="*/ 97 h 98"/>
                <a:gd name="T26" fmla="*/ 532 w 535"/>
                <a:gd name="T27" fmla="*/ 94 h 98"/>
                <a:gd name="T28" fmla="*/ 534 w 535"/>
                <a:gd name="T29" fmla="*/ 91 h 98"/>
                <a:gd name="T30" fmla="*/ 535 w 535"/>
                <a:gd name="T31" fmla="*/ 85 h 98"/>
                <a:gd name="T32" fmla="*/ 535 w 535"/>
                <a:gd name="T33" fmla="*/ 13 h 98"/>
                <a:gd name="T34" fmla="*/ 534 w 535"/>
                <a:gd name="T35" fmla="*/ 8 h 98"/>
                <a:gd name="T36" fmla="*/ 532 w 535"/>
                <a:gd name="T37" fmla="*/ 5 h 98"/>
                <a:gd name="T38" fmla="*/ 528 w 535"/>
                <a:gd name="T39" fmla="*/ 1 h 98"/>
                <a:gd name="T40" fmla="*/ 523 w 535"/>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5" h="98">
                  <a:moveTo>
                    <a:pt x="523" y="0"/>
                  </a:moveTo>
                  <a:lnTo>
                    <a:pt x="11" y="0"/>
                  </a:lnTo>
                  <a:lnTo>
                    <a:pt x="7" y="1"/>
                  </a:lnTo>
                  <a:lnTo>
                    <a:pt x="3" y="5"/>
                  </a:lnTo>
                  <a:lnTo>
                    <a:pt x="1" y="8"/>
                  </a:lnTo>
                  <a:lnTo>
                    <a:pt x="0" y="13"/>
                  </a:lnTo>
                  <a:lnTo>
                    <a:pt x="0" y="85"/>
                  </a:lnTo>
                  <a:lnTo>
                    <a:pt x="1" y="91"/>
                  </a:lnTo>
                  <a:lnTo>
                    <a:pt x="3" y="94"/>
                  </a:lnTo>
                  <a:lnTo>
                    <a:pt x="7" y="97"/>
                  </a:lnTo>
                  <a:lnTo>
                    <a:pt x="11" y="98"/>
                  </a:lnTo>
                  <a:lnTo>
                    <a:pt x="523" y="98"/>
                  </a:lnTo>
                  <a:lnTo>
                    <a:pt x="528" y="97"/>
                  </a:lnTo>
                  <a:lnTo>
                    <a:pt x="532" y="94"/>
                  </a:lnTo>
                  <a:lnTo>
                    <a:pt x="534" y="91"/>
                  </a:lnTo>
                  <a:lnTo>
                    <a:pt x="535" y="85"/>
                  </a:lnTo>
                  <a:lnTo>
                    <a:pt x="535" y="13"/>
                  </a:lnTo>
                  <a:lnTo>
                    <a:pt x="534" y="8"/>
                  </a:lnTo>
                  <a:lnTo>
                    <a:pt x="532" y="5"/>
                  </a:lnTo>
                  <a:lnTo>
                    <a:pt x="528" y="1"/>
                  </a:lnTo>
                  <a:lnTo>
                    <a:pt x="523"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5" name="Freeform 58">
              <a:extLst>
                <a:ext uri="{FF2B5EF4-FFF2-40B4-BE49-F238E27FC236}">
                  <a16:creationId xmlns:a16="http://schemas.microsoft.com/office/drawing/2014/main" id="{E2B3CA4D-CE40-554A-B600-6C4550C9EE23}"/>
                </a:ext>
              </a:extLst>
            </p:cNvPr>
            <p:cNvSpPr>
              <a:spLocks noEditPoints="1"/>
            </p:cNvSpPr>
            <p:nvPr/>
          </p:nvSpPr>
          <p:spPr bwMode="auto">
            <a:xfrm>
              <a:off x="10344150" y="6328571"/>
              <a:ext cx="723900" cy="565150"/>
            </a:xfrm>
            <a:custGeom>
              <a:avLst/>
              <a:gdLst>
                <a:gd name="T0" fmla="*/ 660 w 683"/>
                <a:gd name="T1" fmla="*/ 13 h 535"/>
                <a:gd name="T2" fmla="*/ 650 w 683"/>
                <a:gd name="T3" fmla="*/ 6 h 535"/>
                <a:gd name="T4" fmla="*/ 639 w 683"/>
                <a:gd name="T5" fmla="*/ 2 h 535"/>
                <a:gd name="T6" fmla="*/ 628 w 683"/>
                <a:gd name="T7" fmla="*/ 0 h 535"/>
                <a:gd name="T8" fmla="*/ 62 w 683"/>
                <a:gd name="T9" fmla="*/ 0 h 535"/>
                <a:gd name="T10" fmla="*/ 49 w 683"/>
                <a:gd name="T11" fmla="*/ 1 h 535"/>
                <a:gd name="T12" fmla="*/ 38 w 683"/>
                <a:gd name="T13" fmla="*/ 4 h 535"/>
                <a:gd name="T14" fmla="*/ 27 w 683"/>
                <a:gd name="T15" fmla="*/ 9 h 535"/>
                <a:gd name="T16" fmla="*/ 18 w 683"/>
                <a:gd name="T17" fmla="*/ 17 h 535"/>
                <a:gd name="T18" fmla="*/ 11 w 683"/>
                <a:gd name="T19" fmla="*/ 27 h 535"/>
                <a:gd name="T20" fmla="*/ 4 w 683"/>
                <a:gd name="T21" fmla="*/ 36 h 535"/>
                <a:gd name="T22" fmla="*/ 1 w 683"/>
                <a:gd name="T23" fmla="*/ 48 h 535"/>
                <a:gd name="T24" fmla="*/ 0 w 683"/>
                <a:gd name="T25" fmla="*/ 60 h 535"/>
                <a:gd name="T26" fmla="*/ 0 w 683"/>
                <a:gd name="T27" fmla="*/ 480 h 535"/>
                <a:gd name="T28" fmla="*/ 3 w 683"/>
                <a:gd name="T29" fmla="*/ 492 h 535"/>
                <a:gd name="T30" fmla="*/ 8 w 683"/>
                <a:gd name="T31" fmla="*/ 503 h 535"/>
                <a:gd name="T32" fmla="*/ 14 w 683"/>
                <a:gd name="T33" fmla="*/ 512 h 535"/>
                <a:gd name="T34" fmla="*/ 23 w 683"/>
                <a:gd name="T35" fmla="*/ 521 h 535"/>
                <a:gd name="T36" fmla="*/ 32 w 683"/>
                <a:gd name="T37" fmla="*/ 528 h 535"/>
                <a:gd name="T38" fmla="*/ 43 w 683"/>
                <a:gd name="T39" fmla="*/ 532 h 535"/>
                <a:gd name="T40" fmla="*/ 55 w 683"/>
                <a:gd name="T41" fmla="*/ 534 h 535"/>
                <a:gd name="T42" fmla="*/ 621 w 683"/>
                <a:gd name="T43" fmla="*/ 535 h 535"/>
                <a:gd name="T44" fmla="*/ 633 w 683"/>
                <a:gd name="T45" fmla="*/ 534 h 535"/>
                <a:gd name="T46" fmla="*/ 645 w 683"/>
                <a:gd name="T47" fmla="*/ 531 h 535"/>
                <a:gd name="T48" fmla="*/ 655 w 683"/>
                <a:gd name="T49" fmla="*/ 524 h 535"/>
                <a:gd name="T50" fmla="*/ 664 w 683"/>
                <a:gd name="T51" fmla="*/ 517 h 535"/>
                <a:gd name="T52" fmla="*/ 672 w 683"/>
                <a:gd name="T53" fmla="*/ 507 h 535"/>
                <a:gd name="T54" fmla="*/ 677 w 683"/>
                <a:gd name="T55" fmla="*/ 497 h 535"/>
                <a:gd name="T56" fmla="*/ 682 w 683"/>
                <a:gd name="T57" fmla="*/ 485 h 535"/>
                <a:gd name="T58" fmla="*/ 683 w 683"/>
                <a:gd name="T59" fmla="*/ 474 h 535"/>
                <a:gd name="T60" fmla="*/ 682 w 683"/>
                <a:gd name="T61" fmla="*/ 54 h 535"/>
                <a:gd name="T62" fmla="*/ 679 w 683"/>
                <a:gd name="T63" fmla="*/ 42 h 535"/>
                <a:gd name="T64" fmla="*/ 675 w 683"/>
                <a:gd name="T65" fmla="*/ 31 h 535"/>
                <a:gd name="T66" fmla="*/ 669 w 683"/>
                <a:gd name="T67" fmla="*/ 21 h 535"/>
                <a:gd name="T68" fmla="*/ 633 w 683"/>
                <a:gd name="T69" fmla="*/ 474 h 535"/>
                <a:gd name="T70" fmla="*/ 630 w 683"/>
                <a:gd name="T71" fmla="*/ 482 h 535"/>
                <a:gd name="T72" fmla="*/ 621 w 683"/>
                <a:gd name="T73" fmla="*/ 487 h 535"/>
                <a:gd name="T74" fmla="*/ 56 w 683"/>
                <a:gd name="T75" fmla="*/ 485 h 535"/>
                <a:gd name="T76" fmla="*/ 50 w 683"/>
                <a:gd name="T77" fmla="*/ 479 h 535"/>
                <a:gd name="T78" fmla="*/ 49 w 683"/>
                <a:gd name="T79" fmla="*/ 157 h 535"/>
                <a:gd name="T80" fmla="*/ 53 w 683"/>
                <a:gd name="T81" fmla="*/ 149 h 535"/>
                <a:gd name="T82" fmla="*/ 62 w 683"/>
                <a:gd name="T83" fmla="*/ 145 h 535"/>
                <a:gd name="T84" fmla="*/ 625 w 683"/>
                <a:gd name="T85" fmla="*/ 146 h 535"/>
                <a:gd name="T86" fmla="*/ 633 w 683"/>
                <a:gd name="T87" fmla="*/ 153 h 535"/>
                <a:gd name="T88" fmla="*/ 633 w 683"/>
                <a:gd name="T89" fmla="*/ 47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83" h="535">
                  <a:moveTo>
                    <a:pt x="664" y="17"/>
                  </a:moveTo>
                  <a:lnTo>
                    <a:pt x="660" y="13"/>
                  </a:lnTo>
                  <a:lnTo>
                    <a:pt x="655" y="9"/>
                  </a:lnTo>
                  <a:lnTo>
                    <a:pt x="650" y="6"/>
                  </a:lnTo>
                  <a:lnTo>
                    <a:pt x="645" y="4"/>
                  </a:lnTo>
                  <a:lnTo>
                    <a:pt x="639" y="2"/>
                  </a:lnTo>
                  <a:lnTo>
                    <a:pt x="633" y="1"/>
                  </a:lnTo>
                  <a:lnTo>
                    <a:pt x="628" y="0"/>
                  </a:lnTo>
                  <a:lnTo>
                    <a:pt x="621" y="0"/>
                  </a:lnTo>
                  <a:lnTo>
                    <a:pt x="62" y="0"/>
                  </a:lnTo>
                  <a:lnTo>
                    <a:pt x="55" y="0"/>
                  </a:lnTo>
                  <a:lnTo>
                    <a:pt x="49" y="1"/>
                  </a:lnTo>
                  <a:lnTo>
                    <a:pt x="43" y="2"/>
                  </a:lnTo>
                  <a:lnTo>
                    <a:pt x="38" y="4"/>
                  </a:lnTo>
                  <a:lnTo>
                    <a:pt x="32" y="6"/>
                  </a:lnTo>
                  <a:lnTo>
                    <a:pt x="27" y="9"/>
                  </a:lnTo>
                  <a:lnTo>
                    <a:pt x="23" y="13"/>
                  </a:lnTo>
                  <a:lnTo>
                    <a:pt x="18" y="17"/>
                  </a:lnTo>
                  <a:lnTo>
                    <a:pt x="14" y="21"/>
                  </a:lnTo>
                  <a:lnTo>
                    <a:pt x="11" y="27"/>
                  </a:lnTo>
                  <a:lnTo>
                    <a:pt x="8" y="31"/>
                  </a:lnTo>
                  <a:lnTo>
                    <a:pt x="4" y="36"/>
                  </a:lnTo>
                  <a:lnTo>
                    <a:pt x="3" y="42"/>
                  </a:lnTo>
                  <a:lnTo>
                    <a:pt x="1" y="48"/>
                  </a:lnTo>
                  <a:lnTo>
                    <a:pt x="0" y="54"/>
                  </a:lnTo>
                  <a:lnTo>
                    <a:pt x="0" y="60"/>
                  </a:lnTo>
                  <a:lnTo>
                    <a:pt x="0" y="474"/>
                  </a:lnTo>
                  <a:lnTo>
                    <a:pt x="0" y="480"/>
                  </a:lnTo>
                  <a:lnTo>
                    <a:pt x="1" y="485"/>
                  </a:lnTo>
                  <a:lnTo>
                    <a:pt x="3" y="492"/>
                  </a:lnTo>
                  <a:lnTo>
                    <a:pt x="4" y="497"/>
                  </a:lnTo>
                  <a:lnTo>
                    <a:pt x="8" y="503"/>
                  </a:lnTo>
                  <a:lnTo>
                    <a:pt x="11" y="507"/>
                  </a:lnTo>
                  <a:lnTo>
                    <a:pt x="14" y="512"/>
                  </a:lnTo>
                  <a:lnTo>
                    <a:pt x="18" y="517"/>
                  </a:lnTo>
                  <a:lnTo>
                    <a:pt x="23" y="521"/>
                  </a:lnTo>
                  <a:lnTo>
                    <a:pt x="27" y="524"/>
                  </a:lnTo>
                  <a:lnTo>
                    <a:pt x="32" y="528"/>
                  </a:lnTo>
                  <a:lnTo>
                    <a:pt x="38" y="531"/>
                  </a:lnTo>
                  <a:lnTo>
                    <a:pt x="43" y="532"/>
                  </a:lnTo>
                  <a:lnTo>
                    <a:pt x="49" y="534"/>
                  </a:lnTo>
                  <a:lnTo>
                    <a:pt x="55" y="534"/>
                  </a:lnTo>
                  <a:lnTo>
                    <a:pt x="62" y="535"/>
                  </a:lnTo>
                  <a:lnTo>
                    <a:pt x="621" y="535"/>
                  </a:lnTo>
                  <a:lnTo>
                    <a:pt x="628" y="534"/>
                  </a:lnTo>
                  <a:lnTo>
                    <a:pt x="633" y="534"/>
                  </a:lnTo>
                  <a:lnTo>
                    <a:pt x="639" y="532"/>
                  </a:lnTo>
                  <a:lnTo>
                    <a:pt x="645" y="531"/>
                  </a:lnTo>
                  <a:lnTo>
                    <a:pt x="650" y="528"/>
                  </a:lnTo>
                  <a:lnTo>
                    <a:pt x="655" y="524"/>
                  </a:lnTo>
                  <a:lnTo>
                    <a:pt x="660" y="521"/>
                  </a:lnTo>
                  <a:lnTo>
                    <a:pt x="664" y="517"/>
                  </a:lnTo>
                  <a:lnTo>
                    <a:pt x="669" y="512"/>
                  </a:lnTo>
                  <a:lnTo>
                    <a:pt x="672" y="507"/>
                  </a:lnTo>
                  <a:lnTo>
                    <a:pt x="675" y="503"/>
                  </a:lnTo>
                  <a:lnTo>
                    <a:pt x="677" y="497"/>
                  </a:lnTo>
                  <a:lnTo>
                    <a:pt x="679" y="492"/>
                  </a:lnTo>
                  <a:lnTo>
                    <a:pt x="682" y="485"/>
                  </a:lnTo>
                  <a:lnTo>
                    <a:pt x="682" y="480"/>
                  </a:lnTo>
                  <a:lnTo>
                    <a:pt x="683" y="474"/>
                  </a:lnTo>
                  <a:lnTo>
                    <a:pt x="683" y="60"/>
                  </a:lnTo>
                  <a:lnTo>
                    <a:pt x="682" y="54"/>
                  </a:lnTo>
                  <a:lnTo>
                    <a:pt x="682" y="48"/>
                  </a:lnTo>
                  <a:lnTo>
                    <a:pt x="679" y="42"/>
                  </a:lnTo>
                  <a:lnTo>
                    <a:pt x="677" y="36"/>
                  </a:lnTo>
                  <a:lnTo>
                    <a:pt x="675" y="31"/>
                  </a:lnTo>
                  <a:lnTo>
                    <a:pt x="672" y="27"/>
                  </a:lnTo>
                  <a:lnTo>
                    <a:pt x="669" y="21"/>
                  </a:lnTo>
                  <a:lnTo>
                    <a:pt x="664" y="17"/>
                  </a:lnTo>
                  <a:close/>
                  <a:moveTo>
                    <a:pt x="633" y="474"/>
                  </a:moveTo>
                  <a:lnTo>
                    <a:pt x="633" y="479"/>
                  </a:lnTo>
                  <a:lnTo>
                    <a:pt x="630" y="482"/>
                  </a:lnTo>
                  <a:lnTo>
                    <a:pt x="625" y="485"/>
                  </a:lnTo>
                  <a:lnTo>
                    <a:pt x="621" y="487"/>
                  </a:lnTo>
                  <a:lnTo>
                    <a:pt x="62" y="487"/>
                  </a:lnTo>
                  <a:lnTo>
                    <a:pt x="56" y="485"/>
                  </a:lnTo>
                  <a:lnTo>
                    <a:pt x="53" y="482"/>
                  </a:lnTo>
                  <a:lnTo>
                    <a:pt x="50" y="479"/>
                  </a:lnTo>
                  <a:lnTo>
                    <a:pt x="49" y="474"/>
                  </a:lnTo>
                  <a:lnTo>
                    <a:pt x="49" y="157"/>
                  </a:lnTo>
                  <a:lnTo>
                    <a:pt x="50" y="153"/>
                  </a:lnTo>
                  <a:lnTo>
                    <a:pt x="53" y="149"/>
                  </a:lnTo>
                  <a:lnTo>
                    <a:pt x="56" y="146"/>
                  </a:lnTo>
                  <a:lnTo>
                    <a:pt x="62" y="145"/>
                  </a:lnTo>
                  <a:lnTo>
                    <a:pt x="621" y="145"/>
                  </a:lnTo>
                  <a:lnTo>
                    <a:pt x="625" y="146"/>
                  </a:lnTo>
                  <a:lnTo>
                    <a:pt x="630" y="149"/>
                  </a:lnTo>
                  <a:lnTo>
                    <a:pt x="633" y="153"/>
                  </a:lnTo>
                  <a:lnTo>
                    <a:pt x="633" y="157"/>
                  </a:lnTo>
                  <a:lnTo>
                    <a:pt x="633" y="47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6" name="Freeform 59">
              <a:extLst>
                <a:ext uri="{FF2B5EF4-FFF2-40B4-BE49-F238E27FC236}">
                  <a16:creationId xmlns:a16="http://schemas.microsoft.com/office/drawing/2014/main" id="{C9CF1F14-A9BF-074A-8DF9-DA0B0790100F}"/>
                </a:ext>
              </a:extLst>
            </p:cNvPr>
            <p:cNvSpPr>
              <a:spLocks/>
            </p:cNvSpPr>
            <p:nvPr/>
          </p:nvSpPr>
          <p:spPr bwMode="auto">
            <a:xfrm>
              <a:off x="10448926" y="6738144"/>
              <a:ext cx="50800" cy="50800"/>
            </a:xfrm>
            <a:custGeom>
              <a:avLst/>
              <a:gdLst>
                <a:gd name="T0" fmla="*/ 37 w 49"/>
                <a:gd name="T1" fmla="*/ 0 h 49"/>
                <a:gd name="T2" fmla="*/ 13 w 49"/>
                <a:gd name="T3" fmla="*/ 0 h 49"/>
                <a:gd name="T4" fmla="*/ 8 w 49"/>
                <a:gd name="T5" fmla="*/ 1 h 49"/>
                <a:gd name="T6" fmla="*/ 5 w 49"/>
                <a:gd name="T7" fmla="*/ 5 h 49"/>
                <a:gd name="T8" fmla="*/ 1 w 49"/>
                <a:gd name="T9" fmla="*/ 8 h 49"/>
                <a:gd name="T10" fmla="*/ 0 w 49"/>
                <a:gd name="T11" fmla="*/ 13 h 49"/>
                <a:gd name="T12" fmla="*/ 0 w 49"/>
                <a:gd name="T13" fmla="*/ 37 h 49"/>
                <a:gd name="T14" fmla="*/ 1 w 49"/>
                <a:gd name="T15" fmla="*/ 41 h 49"/>
                <a:gd name="T16" fmla="*/ 5 w 49"/>
                <a:gd name="T17" fmla="*/ 46 h 49"/>
                <a:gd name="T18" fmla="*/ 8 w 49"/>
                <a:gd name="T19" fmla="*/ 49 h 49"/>
                <a:gd name="T20" fmla="*/ 13 w 49"/>
                <a:gd name="T21" fmla="*/ 49 h 49"/>
                <a:gd name="T22" fmla="*/ 37 w 49"/>
                <a:gd name="T23" fmla="*/ 49 h 49"/>
                <a:gd name="T24" fmla="*/ 41 w 49"/>
                <a:gd name="T25" fmla="*/ 49 h 49"/>
                <a:gd name="T26" fmla="*/ 46 w 49"/>
                <a:gd name="T27" fmla="*/ 46 h 49"/>
                <a:gd name="T28" fmla="*/ 49 w 49"/>
                <a:gd name="T29" fmla="*/ 41 h 49"/>
                <a:gd name="T30" fmla="*/ 49 w 49"/>
                <a:gd name="T31" fmla="*/ 37 h 49"/>
                <a:gd name="T32" fmla="*/ 49 w 49"/>
                <a:gd name="T33" fmla="*/ 13 h 49"/>
                <a:gd name="T34" fmla="*/ 49 w 49"/>
                <a:gd name="T35" fmla="*/ 8 h 49"/>
                <a:gd name="T36" fmla="*/ 46 w 49"/>
                <a:gd name="T37" fmla="*/ 5 h 49"/>
                <a:gd name="T38" fmla="*/ 41 w 49"/>
                <a:gd name="T39" fmla="*/ 1 h 49"/>
                <a:gd name="T40" fmla="*/ 37 w 49"/>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37" y="0"/>
                  </a:moveTo>
                  <a:lnTo>
                    <a:pt x="13" y="0"/>
                  </a:lnTo>
                  <a:lnTo>
                    <a:pt x="8" y="1"/>
                  </a:lnTo>
                  <a:lnTo>
                    <a:pt x="5" y="5"/>
                  </a:lnTo>
                  <a:lnTo>
                    <a:pt x="1" y="8"/>
                  </a:lnTo>
                  <a:lnTo>
                    <a:pt x="0" y="13"/>
                  </a:lnTo>
                  <a:lnTo>
                    <a:pt x="0" y="37"/>
                  </a:lnTo>
                  <a:lnTo>
                    <a:pt x="1" y="41"/>
                  </a:lnTo>
                  <a:lnTo>
                    <a:pt x="5" y="46"/>
                  </a:lnTo>
                  <a:lnTo>
                    <a:pt x="8" y="49"/>
                  </a:lnTo>
                  <a:lnTo>
                    <a:pt x="13" y="49"/>
                  </a:lnTo>
                  <a:lnTo>
                    <a:pt x="37" y="49"/>
                  </a:lnTo>
                  <a:lnTo>
                    <a:pt x="41" y="49"/>
                  </a:lnTo>
                  <a:lnTo>
                    <a:pt x="46" y="46"/>
                  </a:lnTo>
                  <a:lnTo>
                    <a:pt x="49" y="41"/>
                  </a:lnTo>
                  <a:lnTo>
                    <a:pt x="49" y="37"/>
                  </a:lnTo>
                  <a:lnTo>
                    <a:pt x="49" y="13"/>
                  </a:lnTo>
                  <a:lnTo>
                    <a:pt x="49" y="8"/>
                  </a:lnTo>
                  <a:lnTo>
                    <a:pt x="46" y="5"/>
                  </a:lnTo>
                  <a:lnTo>
                    <a:pt x="41" y="1"/>
                  </a:lnTo>
                  <a:lnTo>
                    <a:pt x="37"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7" name="Freeform 60">
              <a:extLst>
                <a:ext uri="{FF2B5EF4-FFF2-40B4-BE49-F238E27FC236}">
                  <a16:creationId xmlns:a16="http://schemas.microsoft.com/office/drawing/2014/main" id="{F991326C-1779-F14A-BB85-F6DAC9CB5811}"/>
                </a:ext>
              </a:extLst>
            </p:cNvPr>
            <p:cNvSpPr>
              <a:spLocks/>
            </p:cNvSpPr>
            <p:nvPr/>
          </p:nvSpPr>
          <p:spPr bwMode="auto">
            <a:xfrm>
              <a:off x="10448926" y="6636544"/>
              <a:ext cx="50800" cy="50800"/>
            </a:xfrm>
            <a:custGeom>
              <a:avLst/>
              <a:gdLst>
                <a:gd name="T0" fmla="*/ 37 w 49"/>
                <a:gd name="T1" fmla="*/ 0 h 49"/>
                <a:gd name="T2" fmla="*/ 13 w 49"/>
                <a:gd name="T3" fmla="*/ 0 h 49"/>
                <a:gd name="T4" fmla="*/ 8 w 49"/>
                <a:gd name="T5" fmla="*/ 1 h 49"/>
                <a:gd name="T6" fmla="*/ 5 w 49"/>
                <a:gd name="T7" fmla="*/ 3 h 49"/>
                <a:gd name="T8" fmla="*/ 1 w 49"/>
                <a:gd name="T9" fmla="*/ 8 h 49"/>
                <a:gd name="T10" fmla="*/ 0 w 49"/>
                <a:gd name="T11" fmla="*/ 12 h 49"/>
                <a:gd name="T12" fmla="*/ 0 w 49"/>
                <a:gd name="T13" fmla="*/ 37 h 49"/>
                <a:gd name="T14" fmla="*/ 1 w 49"/>
                <a:gd name="T15" fmla="*/ 41 h 49"/>
                <a:gd name="T16" fmla="*/ 5 w 49"/>
                <a:gd name="T17" fmla="*/ 45 h 49"/>
                <a:gd name="T18" fmla="*/ 8 w 49"/>
                <a:gd name="T19" fmla="*/ 48 h 49"/>
                <a:gd name="T20" fmla="*/ 13 w 49"/>
                <a:gd name="T21" fmla="*/ 49 h 49"/>
                <a:gd name="T22" fmla="*/ 37 w 49"/>
                <a:gd name="T23" fmla="*/ 49 h 49"/>
                <a:gd name="T24" fmla="*/ 41 w 49"/>
                <a:gd name="T25" fmla="*/ 48 h 49"/>
                <a:gd name="T26" fmla="*/ 46 w 49"/>
                <a:gd name="T27" fmla="*/ 45 h 49"/>
                <a:gd name="T28" fmla="*/ 49 w 49"/>
                <a:gd name="T29" fmla="*/ 41 h 49"/>
                <a:gd name="T30" fmla="*/ 49 w 49"/>
                <a:gd name="T31" fmla="*/ 37 h 49"/>
                <a:gd name="T32" fmla="*/ 49 w 49"/>
                <a:gd name="T33" fmla="*/ 12 h 49"/>
                <a:gd name="T34" fmla="*/ 49 w 49"/>
                <a:gd name="T35" fmla="*/ 8 h 49"/>
                <a:gd name="T36" fmla="*/ 46 w 49"/>
                <a:gd name="T37" fmla="*/ 3 h 49"/>
                <a:gd name="T38" fmla="*/ 41 w 49"/>
                <a:gd name="T39" fmla="*/ 1 h 49"/>
                <a:gd name="T40" fmla="*/ 37 w 49"/>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9">
                  <a:moveTo>
                    <a:pt x="37" y="0"/>
                  </a:moveTo>
                  <a:lnTo>
                    <a:pt x="13" y="0"/>
                  </a:lnTo>
                  <a:lnTo>
                    <a:pt x="8" y="1"/>
                  </a:lnTo>
                  <a:lnTo>
                    <a:pt x="5" y="3"/>
                  </a:lnTo>
                  <a:lnTo>
                    <a:pt x="1" y="8"/>
                  </a:lnTo>
                  <a:lnTo>
                    <a:pt x="0" y="12"/>
                  </a:lnTo>
                  <a:lnTo>
                    <a:pt x="0" y="37"/>
                  </a:lnTo>
                  <a:lnTo>
                    <a:pt x="1" y="41"/>
                  </a:lnTo>
                  <a:lnTo>
                    <a:pt x="5" y="45"/>
                  </a:lnTo>
                  <a:lnTo>
                    <a:pt x="8" y="48"/>
                  </a:lnTo>
                  <a:lnTo>
                    <a:pt x="13" y="49"/>
                  </a:lnTo>
                  <a:lnTo>
                    <a:pt x="37" y="49"/>
                  </a:lnTo>
                  <a:lnTo>
                    <a:pt x="41" y="48"/>
                  </a:lnTo>
                  <a:lnTo>
                    <a:pt x="46" y="45"/>
                  </a:lnTo>
                  <a:lnTo>
                    <a:pt x="49" y="41"/>
                  </a:lnTo>
                  <a:lnTo>
                    <a:pt x="49" y="37"/>
                  </a:lnTo>
                  <a:lnTo>
                    <a:pt x="49" y="12"/>
                  </a:lnTo>
                  <a:lnTo>
                    <a:pt x="49" y="8"/>
                  </a:lnTo>
                  <a:lnTo>
                    <a:pt x="46" y="3"/>
                  </a:lnTo>
                  <a:lnTo>
                    <a:pt x="41" y="1"/>
                  </a:lnTo>
                  <a:lnTo>
                    <a:pt x="37"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8" name="Freeform 61">
              <a:extLst>
                <a:ext uri="{FF2B5EF4-FFF2-40B4-BE49-F238E27FC236}">
                  <a16:creationId xmlns:a16="http://schemas.microsoft.com/office/drawing/2014/main" id="{BEC16CFE-C3BD-F541-BCA1-642E6276433A}"/>
                </a:ext>
              </a:extLst>
            </p:cNvPr>
            <p:cNvSpPr>
              <a:spLocks/>
            </p:cNvSpPr>
            <p:nvPr/>
          </p:nvSpPr>
          <p:spPr bwMode="auto">
            <a:xfrm>
              <a:off x="10448926" y="6531770"/>
              <a:ext cx="50800" cy="50800"/>
            </a:xfrm>
            <a:custGeom>
              <a:avLst/>
              <a:gdLst>
                <a:gd name="T0" fmla="*/ 37 w 49"/>
                <a:gd name="T1" fmla="*/ 0 h 48"/>
                <a:gd name="T2" fmla="*/ 13 w 49"/>
                <a:gd name="T3" fmla="*/ 0 h 48"/>
                <a:gd name="T4" fmla="*/ 8 w 49"/>
                <a:gd name="T5" fmla="*/ 1 h 48"/>
                <a:gd name="T6" fmla="*/ 5 w 49"/>
                <a:gd name="T7" fmla="*/ 3 h 48"/>
                <a:gd name="T8" fmla="*/ 1 w 49"/>
                <a:gd name="T9" fmla="*/ 7 h 48"/>
                <a:gd name="T10" fmla="*/ 0 w 49"/>
                <a:gd name="T11" fmla="*/ 12 h 48"/>
                <a:gd name="T12" fmla="*/ 0 w 49"/>
                <a:gd name="T13" fmla="*/ 37 h 48"/>
                <a:gd name="T14" fmla="*/ 1 w 49"/>
                <a:gd name="T15" fmla="*/ 41 h 48"/>
                <a:gd name="T16" fmla="*/ 5 w 49"/>
                <a:gd name="T17" fmla="*/ 45 h 48"/>
                <a:gd name="T18" fmla="*/ 8 w 49"/>
                <a:gd name="T19" fmla="*/ 47 h 48"/>
                <a:gd name="T20" fmla="*/ 13 w 49"/>
                <a:gd name="T21" fmla="*/ 48 h 48"/>
                <a:gd name="T22" fmla="*/ 37 w 49"/>
                <a:gd name="T23" fmla="*/ 48 h 48"/>
                <a:gd name="T24" fmla="*/ 41 w 49"/>
                <a:gd name="T25" fmla="*/ 47 h 48"/>
                <a:gd name="T26" fmla="*/ 46 w 49"/>
                <a:gd name="T27" fmla="*/ 45 h 48"/>
                <a:gd name="T28" fmla="*/ 49 w 49"/>
                <a:gd name="T29" fmla="*/ 41 h 48"/>
                <a:gd name="T30" fmla="*/ 49 w 49"/>
                <a:gd name="T31" fmla="*/ 37 h 48"/>
                <a:gd name="T32" fmla="*/ 49 w 49"/>
                <a:gd name="T33" fmla="*/ 12 h 48"/>
                <a:gd name="T34" fmla="*/ 49 w 49"/>
                <a:gd name="T35" fmla="*/ 7 h 48"/>
                <a:gd name="T36" fmla="*/ 46 w 49"/>
                <a:gd name="T37" fmla="*/ 3 h 48"/>
                <a:gd name="T38" fmla="*/ 41 w 49"/>
                <a:gd name="T39" fmla="*/ 1 h 48"/>
                <a:gd name="T40" fmla="*/ 37 w 49"/>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8">
                  <a:moveTo>
                    <a:pt x="37" y="0"/>
                  </a:moveTo>
                  <a:lnTo>
                    <a:pt x="13" y="0"/>
                  </a:lnTo>
                  <a:lnTo>
                    <a:pt x="8" y="1"/>
                  </a:lnTo>
                  <a:lnTo>
                    <a:pt x="5" y="3"/>
                  </a:lnTo>
                  <a:lnTo>
                    <a:pt x="1" y="7"/>
                  </a:lnTo>
                  <a:lnTo>
                    <a:pt x="0" y="12"/>
                  </a:lnTo>
                  <a:lnTo>
                    <a:pt x="0" y="37"/>
                  </a:lnTo>
                  <a:lnTo>
                    <a:pt x="1" y="41"/>
                  </a:lnTo>
                  <a:lnTo>
                    <a:pt x="5" y="45"/>
                  </a:lnTo>
                  <a:lnTo>
                    <a:pt x="8" y="47"/>
                  </a:lnTo>
                  <a:lnTo>
                    <a:pt x="13" y="48"/>
                  </a:lnTo>
                  <a:lnTo>
                    <a:pt x="37" y="48"/>
                  </a:lnTo>
                  <a:lnTo>
                    <a:pt x="41" y="47"/>
                  </a:lnTo>
                  <a:lnTo>
                    <a:pt x="46" y="45"/>
                  </a:lnTo>
                  <a:lnTo>
                    <a:pt x="49" y="41"/>
                  </a:lnTo>
                  <a:lnTo>
                    <a:pt x="49" y="37"/>
                  </a:lnTo>
                  <a:lnTo>
                    <a:pt x="49" y="12"/>
                  </a:lnTo>
                  <a:lnTo>
                    <a:pt x="49" y="7"/>
                  </a:lnTo>
                  <a:lnTo>
                    <a:pt x="46" y="3"/>
                  </a:lnTo>
                  <a:lnTo>
                    <a:pt x="41" y="1"/>
                  </a:lnTo>
                  <a:lnTo>
                    <a:pt x="37"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59" name="Freeform 62">
              <a:extLst>
                <a:ext uri="{FF2B5EF4-FFF2-40B4-BE49-F238E27FC236}">
                  <a16:creationId xmlns:a16="http://schemas.microsoft.com/office/drawing/2014/main" id="{CDF42F63-6F62-AB42-9A58-6174A49CEC3C}"/>
                </a:ext>
              </a:extLst>
            </p:cNvPr>
            <p:cNvSpPr>
              <a:spLocks/>
            </p:cNvSpPr>
            <p:nvPr/>
          </p:nvSpPr>
          <p:spPr bwMode="auto">
            <a:xfrm>
              <a:off x="10553700" y="6738144"/>
              <a:ext cx="409576" cy="50800"/>
            </a:xfrm>
            <a:custGeom>
              <a:avLst/>
              <a:gdLst>
                <a:gd name="T0" fmla="*/ 376 w 388"/>
                <a:gd name="T1" fmla="*/ 0 h 49"/>
                <a:gd name="T2" fmla="*/ 11 w 388"/>
                <a:gd name="T3" fmla="*/ 0 h 49"/>
                <a:gd name="T4" fmla="*/ 7 w 388"/>
                <a:gd name="T5" fmla="*/ 1 h 49"/>
                <a:gd name="T6" fmla="*/ 3 w 388"/>
                <a:gd name="T7" fmla="*/ 5 h 49"/>
                <a:gd name="T8" fmla="*/ 0 w 388"/>
                <a:gd name="T9" fmla="*/ 8 h 49"/>
                <a:gd name="T10" fmla="*/ 0 w 388"/>
                <a:gd name="T11" fmla="*/ 13 h 49"/>
                <a:gd name="T12" fmla="*/ 0 w 388"/>
                <a:gd name="T13" fmla="*/ 37 h 49"/>
                <a:gd name="T14" fmla="*/ 0 w 388"/>
                <a:gd name="T15" fmla="*/ 41 h 49"/>
                <a:gd name="T16" fmla="*/ 3 w 388"/>
                <a:gd name="T17" fmla="*/ 46 h 49"/>
                <a:gd name="T18" fmla="*/ 7 w 388"/>
                <a:gd name="T19" fmla="*/ 49 h 49"/>
                <a:gd name="T20" fmla="*/ 11 w 388"/>
                <a:gd name="T21" fmla="*/ 49 h 49"/>
                <a:gd name="T22" fmla="*/ 376 w 388"/>
                <a:gd name="T23" fmla="*/ 49 h 49"/>
                <a:gd name="T24" fmla="*/ 381 w 388"/>
                <a:gd name="T25" fmla="*/ 49 h 49"/>
                <a:gd name="T26" fmla="*/ 385 w 388"/>
                <a:gd name="T27" fmla="*/ 46 h 49"/>
                <a:gd name="T28" fmla="*/ 388 w 388"/>
                <a:gd name="T29" fmla="*/ 41 h 49"/>
                <a:gd name="T30" fmla="*/ 388 w 388"/>
                <a:gd name="T31" fmla="*/ 37 h 49"/>
                <a:gd name="T32" fmla="*/ 388 w 388"/>
                <a:gd name="T33" fmla="*/ 13 h 49"/>
                <a:gd name="T34" fmla="*/ 388 w 388"/>
                <a:gd name="T35" fmla="*/ 8 h 49"/>
                <a:gd name="T36" fmla="*/ 385 w 388"/>
                <a:gd name="T37" fmla="*/ 5 h 49"/>
                <a:gd name="T38" fmla="*/ 381 w 388"/>
                <a:gd name="T39" fmla="*/ 1 h 49"/>
                <a:gd name="T40" fmla="*/ 376 w 388"/>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49">
                  <a:moveTo>
                    <a:pt x="376" y="0"/>
                  </a:moveTo>
                  <a:lnTo>
                    <a:pt x="11" y="0"/>
                  </a:lnTo>
                  <a:lnTo>
                    <a:pt x="7" y="1"/>
                  </a:lnTo>
                  <a:lnTo>
                    <a:pt x="3" y="5"/>
                  </a:lnTo>
                  <a:lnTo>
                    <a:pt x="0" y="8"/>
                  </a:lnTo>
                  <a:lnTo>
                    <a:pt x="0" y="13"/>
                  </a:lnTo>
                  <a:lnTo>
                    <a:pt x="0" y="37"/>
                  </a:lnTo>
                  <a:lnTo>
                    <a:pt x="0" y="41"/>
                  </a:lnTo>
                  <a:lnTo>
                    <a:pt x="3" y="46"/>
                  </a:lnTo>
                  <a:lnTo>
                    <a:pt x="7" y="49"/>
                  </a:lnTo>
                  <a:lnTo>
                    <a:pt x="11" y="49"/>
                  </a:lnTo>
                  <a:lnTo>
                    <a:pt x="376" y="49"/>
                  </a:lnTo>
                  <a:lnTo>
                    <a:pt x="381" y="49"/>
                  </a:lnTo>
                  <a:lnTo>
                    <a:pt x="385" y="46"/>
                  </a:lnTo>
                  <a:lnTo>
                    <a:pt x="388" y="41"/>
                  </a:lnTo>
                  <a:lnTo>
                    <a:pt x="388" y="37"/>
                  </a:lnTo>
                  <a:lnTo>
                    <a:pt x="388" y="13"/>
                  </a:lnTo>
                  <a:lnTo>
                    <a:pt x="388" y="8"/>
                  </a:lnTo>
                  <a:lnTo>
                    <a:pt x="385" y="5"/>
                  </a:lnTo>
                  <a:lnTo>
                    <a:pt x="381" y="1"/>
                  </a:lnTo>
                  <a:lnTo>
                    <a:pt x="376"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0" name="Freeform 63">
              <a:extLst>
                <a:ext uri="{FF2B5EF4-FFF2-40B4-BE49-F238E27FC236}">
                  <a16:creationId xmlns:a16="http://schemas.microsoft.com/office/drawing/2014/main" id="{69263761-BB71-EC4A-92EE-5CCF811F8D54}"/>
                </a:ext>
              </a:extLst>
            </p:cNvPr>
            <p:cNvSpPr>
              <a:spLocks/>
            </p:cNvSpPr>
            <p:nvPr/>
          </p:nvSpPr>
          <p:spPr bwMode="auto">
            <a:xfrm>
              <a:off x="10553700" y="6636544"/>
              <a:ext cx="409576" cy="50800"/>
            </a:xfrm>
            <a:custGeom>
              <a:avLst/>
              <a:gdLst>
                <a:gd name="T0" fmla="*/ 376 w 388"/>
                <a:gd name="T1" fmla="*/ 0 h 49"/>
                <a:gd name="T2" fmla="*/ 11 w 388"/>
                <a:gd name="T3" fmla="*/ 0 h 49"/>
                <a:gd name="T4" fmla="*/ 7 w 388"/>
                <a:gd name="T5" fmla="*/ 1 h 49"/>
                <a:gd name="T6" fmla="*/ 3 w 388"/>
                <a:gd name="T7" fmla="*/ 3 h 49"/>
                <a:gd name="T8" fmla="*/ 0 w 388"/>
                <a:gd name="T9" fmla="*/ 8 h 49"/>
                <a:gd name="T10" fmla="*/ 0 w 388"/>
                <a:gd name="T11" fmla="*/ 12 h 49"/>
                <a:gd name="T12" fmla="*/ 0 w 388"/>
                <a:gd name="T13" fmla="*/ 37 h 49"/>
                <a:gd name="T14" fmla="*/ 0 w 388"/>
                <a:gd name="T15" fmla="*/ 41 h 49"/>
                <a:gd name="T16" fmla="*/ 3 w 388"/>
                <a:gd name="T17" fmla="*/ 45 h 49"/>
                <a:gd name="T18" fmla="*/ 7 w 388"/>
                <a:gd name="T19" fmla="*/ 48 h 49"/>
                <a:gd name="T20" fmla="*/ 11 w 388"/>
                <a:gd name="T21" fmla="*/ 49 h 49"/>
                <a:gd name="T22" fmla="*/ 376 w 388"/>
                <a:gd name="T23" fmla="*/ 49 h 49"/>
                <a:gd name="T24" fmla="*/ 381 w 388"/>
                <a:gd name="T25" fmla="*/ 48 h 49"/>
                <a:gd name="T26" fmla="*/ 385 w 388"/>
                <a:gd name="T27" fmla="*/ 45 h 49"/>
                <a:gd name="T28" fmla="*/ 388 w 388"/>
                <a:gd name="T29" fmla="*/ 41 h 49"/>
                <a:gd name="T30" fmla="*/ 388 w 388"/>
                <a:gd name="T31" fmla="*/ 37 h 49"/>
                <a:gd name="T32" fmla="*/ 388 w 388"/>
                <a:gd name="T33" fmla="*/ 12 h 49"/>
                <a:gd name="T34" fmla="*/ 388 w 388"/>
                <a:gd name="T35" fmla="*/ 8 h 49"/>
                <a:gd name="T36" fmla="*/ 385 w 388"/>
                <a:gd name="T37" fmla="*/ 3 h 49"/>
                <a:gd name="T38" fmla="*/ 381 w 388"/>
                <a:gd name="T39" fmla="*/ 1 h 49"/>
                <a:gd name="T40" fmla="*/ 376 w 388"/>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49">
                  <a:moveTo>
                    <a:pt x="376" y="0"/>
                  </a:moveTo>
                  <a:lnTo>
                    <a:pt x="11" y="0"/>
                  </a:lnTo>
                  <a:lnTo>
                    <a:pt x="7" y="1"/>
                  </a:lnTo>
                  <a:lnTo>
                    <a:pt x="3" y="3"/>
                  </a:lnTo>
                  <a:lnTo>
                    <a:pt x="0" y="8"/>
                  </a:lnTo>
                  <a:lnTo>
                    <a:pt x="0" y="12"/>
                  </a:lnTo>
                  <a:lnTo>
                    <a:pt x="0" y="37"/>
                  </a:lnTo>
                  <a:lnTo>
                    <a:pt x="0" y="41"/>
                  </a:lnTo>
                  <a:lnTo>
                    <a:pt x="3" y="45"/>
                  </a:lnTo>
                  <a:lnTo>
                    <a:pt x="7" y="48"/>
                  </a:lnTo>
                  <a:lnTo>
                    <a:pt x="11" y="49"/>
                  </a:lnTo>
                  <a:lnTo>
                    <a:pt x="376" y="49"/>
                  </a:lnTo>
                  <a:lnTo>
                    <a:pt x="381" y="48"/>
                  </a:lnTo>
                  <a:lnTo>
                    <a:pt x="385" y="45"/>
                  </a:lnTo>
                  <a:lnTo>
                    <a:pt x="388" y="41"/>
                  </a:lnTo>
                  <a:lnTo>
                    <a:pt x="388" y="37"/>
                  </a:lnTo>
                  <a:lnTo>
                    <a:pt x="388" y="12"/>
                  </a:lnTo>
                  <a:lnTo>
                    <a:pt x="388" y="8"/>
                  </a:lnTo>
                  <a:lnTo>
                    <a:pt x="385" y="3"/>
                  </a:lnTo>
                  <a:lnTo>
                    <a:pt x="381" y="1"/>
                  </a:lnTo>
                  <a:lnTo>
                    <a:pt x="376"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1" name="Freeform 64">
              <a:extLst>
                <a:ext uri="{FF2B5EF4-FFF2-40B4-BE49-F238E27FC236}">
                  <a16:creationId xmlns:a16="http://schemas.microsoft.com/office/drawing/2014/main" id="{6EDB6EAB-E742-EA44-B216-3E24312B7FCA}"/>
                </a:ext>
              </a:extLst>
            </p:cNvPr>
            <p:cNvSpPr>
              <a:spLocks/>
            </p:cNvSpPr>
            <p:nvPr/>
          </p:nvSpPr>
          <p:spPr bwMode="auto">
            <a:xfrm>
              <a:off x="10553700" y="6531770"/>
              <a:ext cx="409576" cy="50800"/>
            </a:xfrm>
            <a:custGeom>
              <a:avLst/>
              <a:gdLst>
                <a:gd name="T0" fmla="*/ 376 w 388"/>
                <a:gd name="T1" fmla="*/ 0 h 48"/>
                <a:gd name="T2" fmla="*/ 11 w 388"/>
                <a:gd name="T3" fmla="*/ 0 h 48"/>
                <a:gd name="T4" fmla="*/ 7 w 388"/>
                <a:gd name="T5" fmla="*/ 1 h 48"/>
                <a:gd name="T6" fmla="*/ 3 w 388"/>
                <a:gd name="T7" fmla="*/ 3 h 48"/>
                <a:gd name="T8" fmla="*/ 0 w 388"/>
                <a:gd name="T9" fmla="*/ 7 h 48"/>
                <a:gd name="T10" fmla="*/ 0 w 388"/>
                <a:gd name="T11" fmla="*/ 12 h 48"/>
                <a:gd name="T12" fmla="*/ 0 w 388"/>
                <a:gd name="T13" fmla="*/ 37 h 48"/>
                <a:gd name="T14" fmla="*/ 0 w 388"/>
                <a:gd name="T15" fmla="*/ 41 h 48"/>
                <a:gd name="T16" fmla="*/ 3 w 388"/>
                <a:gd name="T17" fmla="*/ 45 h 48"/>
                <a:gd name="T18" fmla="*/ 7 w 388"/>
                <a:gd name="T19" fmla="*/ 47 h 48"/>
                <a:gd name="T20" fmla="*/ 11 w 388"/>
                <a:gd name="T21" fmla="*/ 48 h 48"/>
                <a:gd name="T22" fmla="*/ 376 w 388"/>
                <a:gd name="T23" fmla="*/ 48 h 48"/>
                <a:gd name="T24" fmla="*/ 381 w 388"/>
                <a:gd name="T25" fmla="*/ 47 h 48"/>
                <a:gd name="T26" fmla="*/ 385 w 388"/>
                <a:gd name="T27" fmla="*/ 45 h 48"/>
                <a:gd name="T28" fmla="*/ 388 w 388"/>
                <a:gd name="T29" fmla="*/ 41 h 48"/>
                <a:gd name="T30" fmla="*/ 388 w 388"/>
                <a:gd name="T31" fmla="*/ 37 h 48"/>
                <a:gd name="T32" fmla="*/ 388 w 388"/>
                <a:gd name="T33" fmla="*/ 12 h 48"/>
                <a:gd name="T34" fmla="*/ 388 w 388"/>
                <a:gd name="T35" fmla="*/ 7 h 48"/>
                <a:gd name="T36" fmla="*/ 385 w 388"/>
                <a:gd name="T37" fmla="*/ 3 h 48"/>
                <a:gd name="T38" fmla="*/ 381 w 388"/>
                <a:gd name="T39" fmla="*/ 1 h 48"/>
                <a:gd name="T40" fmla="*/ 376 w 388"/>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48">
                  <a:moveTo>
                    <a:pt x="376" y="0"/>
                  </a:moveTo>
                  <a:lnTo>
                    <a:pt x="11" y="0"/>
                  </a:lnTo>
                  <a:lnTo>
                    <a:pt x="7" y="1"/>
                  </a:lnTo>
                  <a:lnTo>
                    <a:pt x="3" y="3"/>
                  </a:lnTo>
                  <a:lnTo>
                    <a:pt x="0" y="7"/>
                  </a:lnTo>
                  <a:lnTo>
                    <a:pt x="0" y="12"/>
                  </a:lnTo>
                  <a:lnTo>
                    <a:pt x="0" y="37"/>
                  </a:lnTo>
                  <a:lnTo>
                    <a:pt x="0" y="41"/>
                  </a:lnTo>
                  <a:lnTo>
                    <a:pt x="3" y="45"/>
                  </a:lnTo>
                  <a:lnTo>
                    <a:pt x="7" y="47"/>
                  </a:lnTo>
                  <a:lnTo>
                    <a:pt x="11" y="48"/>
                  </a:lnTo>
                  <a:lnTo>
                    <a:pt x="376" y="48"/>
                  </a:lnTo>
                  <a:lnTo>
                    <a:pt x="381" y="47"/>
                  </a:lnTo>
                  <a:lnTo>
                    <a:pt x="385" y="45"/>
                  </a:lnTo>
                  <a:lnTo>
                    <a:pt x="388" y="41"/>
                  </a:lnTo>
                  <a:lnTo>
                    <a:pt x="388" y="37"/>
                  </a:lnTo>
                  <a:lnTo>
                    <a:pt x="388" y="12"/>
                  </a:lnTo>
                  <a:lnTo>
                    <a:pt x="388" y="7"/>
                  </a:lnTo>
                  <a:lnTo>
                    <a:pt x="385" y="3"/>
                  </a:lnTo>
                  <a:lnTo>
                    <a:pt x="381" y="1"/>
                  </a:lnTo>
                  <a:lnTo>
                    <a:pt x="376"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2" name="Freeform 65">
              <a:extLst>
                <a:ext uri="{FF2B5EF4-FFF2-40B4-BE49-F238E27FC236}">
                  <a16:creationId xmlns:a16="http://schemas.microsoft.com/office/drawing/2014/main" id="{23EBE245-2924-D143-B6DF-D854CB708286}"/>
                </a:ext>
              </a:extLst>
            </p:cNvPr>
            <p:cNvSpPr>
              <a:spLocks/>
            </p:cNvSpPr>
            <p:nvPr/>
          </p:nvSpPr>
          <p:spPr bwMode="auto">
            <a:xfrm>
              <a:off x="14973300" y="7935120"/>
              <a:ext cx="152400" cy="155576"/>
            </a:xfrm>
            <a:custGeom>
              <a:avLst/>
              <a:gdLst>
                <a:gd name="T0" fmla="*/ 65 w 146"/>
                <a:gd name="T1" fmla="*/ 1 h 147"/>
                <a:gd name="T2" fmla="*/ 51 w 146"/>
                <a:gd name="T3" fmla="*/ 3 h 147"/>
                <a:gd name="T4" fmla="*/ 38 w 146"/>
                <a:gd name="T5" fmla="*/ 8 h 147"/>
                <a:gd name="T6" fmla="*/ 26 w 146"/>
                <a:gd name="T7" fmla="*/ 17 h 147"/>
                <a:gd name="T8" fmla="*/ 16 w 146"/>
                <a:gd name="T9" fmla="*/ 27 h 147"/>
                <a:gd name="T10" fmla="*/ 7 w 146"/>
                <a:gd name="T11" fmla="*/ 39 h 147"/>
                <a:gd name="T12" fmla="*/ 2 w 146"/>
                <a:gd name="T13" fmla="*/ 52 h 147"/>
                <a:gd name="T14" fmla="*/ 0 w 146"/>
                <a:gd name="T15" fmla="*/ 66 h 147"/>
                <a:gd name="T16" fmla="*/ 0 w 146"/>
                <a:gd name="T17" fmla="*/ 81 h 147"/>
                <a:gd name="T18" fmla="*/ 2 w 146"/>
                <a:gd name="T19" fmla="*/ 95 h 147"/>
                <a:gd name="T20" fmla="*/ 7 w 146"/>
                <a:gd name="T21" fmla="*/ 108 h 147"/>
                <a:gd name="T22" fmla="*/ 16 w 146"/>
                <a:gd name="T23" fmla="*/ 120 h 147"/>
                <a:gd name="T24" fmla="*/ 26 w 146"/>
                <a:gd name="T25" fmla="*/ 130 h 147"/>
                <a:gd name="T26" fmla="*/ 38 w 146"/>
                <a:gd name="T27" fmla="*/ 138 h 147"/>
                <a:gd name="T28" fmla="*/ 51 w 146"/>
                <a:gd name="T29" fmla="*/ 143 h 147"/>
                <a:gd name="T30" fmla="*/ 65 w 146"/>
                <a:gd name="T31" fmla="*/ 146 h 147"/>
                <a:gd name="T32" fmla="*/ 80 w 146"/>
                <a:gd name="T33" fmla="*/ 146 h 147"/>
                <a:gd name="T34" fmla="*/ 94 w 146"/>
                <a:gd name="T35" fmla="*/ 143 h 147"/>
                <a:gd name="T36" fmla="*/ 107 w 146"/>
                <a:gd name="T37" fmla="*/ 138 h 147"/>
                <a:gd name="T38" fmla="*/ 119 w 146"/>
                <a:gd name="T39" fmla="*/ 130 h 147"/>
                <a:gd name="T40" fmla="*/ 130 w 146"/>
                <a:gd name="T41" fmla="*/ 120 h 147"/>
                <a:gd name="T42" fmla="*/ 137 w 146"/>
                <a:gd name="T43" fmla="*/ 108 h 147"/>
                <a:gd name="T44" fmla="*/ 142 w 146"/>
                <a:gd name="T45" fmla="*/ 95 h 147"/>
                <a:gd name="T46" fmla="*/ 146 w 146"/>
                <a:gd name="T47" fmla="*/ 81 h 147"/>
                <a:gd name="T48" fmla="*/ 146 w 146"/>
                <a:gd name="T49" fmla="*/ 66 h 147"/>
                <a:gd name="T50" fmla="*/ 142 w 146"/>
                <a:gd name="T51" fmla="*/ 52 h 147"/>
                <a:gd name="T52" fmla="*/ 137 w 146"/>
                <a:gd name="T53" fmla="*/ 39 h 147"/>
                <a:gd name="T54" fmla="*/ 130 w 146"/>
                <a:gd name="T55" fmla="*/ 27 h 147"/>
                <a:gd name="T56" fmla="*/ 119 w 146"/>
                <a:gd name="T57" fmla="*/ 17 h 147"/>
                <a:gd name="T58" fmla="*/ 107 w 146"/>
                <a:gd name="T59" fmla="*/ 8 h 147"/>
                <a:gd name="T60" fmla="*/ 94 w 146"/>
                <a:gd name="T61" fmla="*/ 3 h 147"/>
                <a:gd name="T62" fmla="*/ 80 w 146"/>
                <a:gd name="T63" fmla="*/ 1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7">
                  <a:moveTo>
                    <a:pt x="72" y="0"/>
                  </a:moveTo>
                  <a:lnTo>
                    <a:pt x="65" y="1"/>
                  </a:lnTo>
                  <a:lnTo>
                    <a:pt x="58" y="2"/>
                  </a:lnTo>
                  <a:lnTo>
                    <a:pt x="51" y="3"/>
                  </a:lnTo>
                  <a:lnTo>
                    <a:pt x="44" y="5"/>
                  </a:lnTo>
                  <a:lnTo>
                    <a:pt x="38" y="8"/>
                  </a:lnTo>
                  <a:lnTo>
                    <a:pt x="32" y="13"/>
                  </a:lnTo>
                  <a:lnTo>
                    <a:pt x="26" y="17"/>
                  </a:lnTo>
                  <a:lnTo>
                    <a:pt x="20" y="21"/>
                  </a:lnTo>
                  <a:lnTo>
                    <a:pt x="16" y="27"/>
                  </a:lnTo>
                  <a:lnTo>
                    <a:pt x="12" y="33"/>
                  </a:lnTo>
                  <a:lnTo>
                    <a:pt x="7" y="39"/>
                  </a:lnTo>
                  <a:lnTo>
                    <a:pt x="5" y="45"/>
                  </a:lnTo>
                  <a:lnTo>
                    <a:pt x="2" y="52"/>
                  </a:lnTo>
                  <a:lnTo>
                    <a:pt x="1" y="58"/>
                  </a:lnTo>
                  <a:lnTo>
                    <a:pt x="0" y="66"/>
                  </a:lnTo>
                  <a:lnTo>
                    <a:pt x="0" y="73"/>
                  </a:lnTo>
                  <a:lnTo>
                    <a:pt x="0" y="81"/>
                  </a:lnTo>
                  <a:lnTo>
                    <a:pt x="1" y="88"/>
                  </a:lnTo>
                  <a:lnTo>
                    <a:pt x="2" y="95"/>
                  </a:lnTo>
                  <a:lnTo>
                    <a:pt x="5" y="101"/>
                  </a:lnTo>
                  <a:lnTo>
                    <a:pt x="7" y="108"/>
                  </a:lnTo>
                  <a:lnTo>
                    <a:pt x="12" y="114"/>
                  </a:lnTo>
                  <a:lnTo>
                    <a:pt x="16" y="120"/>
                  </a:lnTo>
                  <a:lnTo>
                    <a:pt x="20" y="125"/>
                  </a:lnTo>
                  <a:lnTo>
                    <a:pt x="26" y="130"/>
                  </a:lnTo>
                  <a:lnTo>
                    <a:pt x="32" y="135"/>
                  </a:lnTo>
                  <a:lnTo>
                    <a:pt x="38" y="138"/>
                  </a:lnTo>
                  <a:lnTo>
                    <a:pt x="44" y="141"/>
                  </a:lnTo>
                  <a:lnTo>
                    <a:pt x="51" y="143"/>
                  </a:lnTo>
                  <a:lnTo>
                    <a:pt x="58" y="144"/>
                  </a:lnTo>
                  <a:lnTo>
                    <a:pt x="65" y="146"/>
                  </a:lnTo>
                  <a:lnTo>
                    <a:pt x="72" y="147"/>
                  </a:lnTo>
                  <a:lnTo>
                    <a:pt x="80" y="146"/>
                  </a:lnTo>
                  <a:lnTo>
                    <a:pt x="87" y="144"/>
                  </a:lnTo>
                  <a:lnTo>
                    <a:pt x="94" y="143"/>
                  </a:lnTo>
                  <a:lnTo>
                    <a:pt x="100" y="141"/>
                  </a:lnTo>
                  <a:lnTo>
                    <a:pt x="107" y="138"/>
                  </a:lnTo>
                  <a:lnTo>
                    <a:pt x="113" y="135"/>
                  </a:lnTo>
                  <a:lnTo>
                    <a:pt x="119" y="130"/>
                  </a:lnTo>
                  <a:lnTo>
                    <a:pt x="124" y="125"/>
                  </a:lnTo>
                  <a:lnTo>
                    <a:pt x="130" y="120"/>
                  </a:lnTo>
                  <a:lnTo>
                    <a:pt x="134" y="114"/>
                  </a:lnTo>
                  <a:lnTo>
                    <a:pt x="137" y="108"/>
                  </a:lnTo>
                  <a:lnTo>
                    <a:pt x="140" y="101"/>
                  </a:lnTo>
                  <a:lnTo>
                    <a:pt x="142" y="95"/>
                  </a:lnTo>
                  <a:lnTo>
                    <a:pt x="145" y="88"/>
                  </a:lnTo>
                  <a:lnTo>
                    <a:pt x="146" y="81"/>
                  </a:lnTo>
                  <a:lnTo>
                    <a:pt x="146" y="73"/>
                  </a:lnTo>
                  <a:lnTo>
                    <a:pt x="146" y="66"/>
                  </a:lnTo>
                  <a:lnTo>
                    <a:pt x="145" y="58"/>
                  </a:lnTo>
                  <a:lnTo>
                    <a:pt x="142" y="52"/>
                  </a:lnTo>
                  <a:lnTo>
                    <a:pt x="140" y="45"/>
                  </a:lnTo>
                  <a:lnTo>
                    <a:pt x="137" y="39"/>
                  </a:lnTo>
                  <a:lnTo>
                    <a:pt x="134" y="33"/>
                  </a:lnTo>
                  <a:lnTo>
                    <a:pt x="130" y="27"/>
                  </a:lnTo>
                  <a:lnTo>
                    <a:pt x="124" y="21"/>
                  </a:lnTo>
                  <a:lnTo>
                    <a:pt x="119" y="17"/>
                  </a:lnTo>
                  <a:lnTo>
                    <a:pt x="113" y="13"/>
                  </a:lnTo>
                  <a:lnTo>
                    <a:pt x="107" y="8"/>
                  </a:lnTo>
                  <a:lnTo>
                    <a:pt x="100" y="5"/>
                  </a:lnTo>
                  <a:lnTo>
                    <a:pt x="94" y="3"/>
                  </a:lnTo>
                  <a:lnTo>
                    <a:pt x="87" y="2"/>
                  </a:lnTo>
                  <a:lnTo>
                    <a:pt x="80" y="1"/>
                  </a:lnTo>
                  <a:lnTo>
                    <a:pt x="72"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3" name="Freeform 66">
              <a:extLst>
                <a:ext uri="{FF2B5EF4-FFF2-40B4-BE49-F238E27FC236}">
                  <a16:creationId xmlns:a16="http://schemas.microsoft.com/office/drawing/2014/main" id="{87DB1C1A-DEEE-BC42-B2E3-30ECC746AE04}"/>
                </a:ext>
              </a:extLst>
            </p:cNvPr>
            <p:cNvSpPr>
              <a:spLocks/>
            </p:cNvSpPr>
            <p:nvPr/>
          </p:nvSpPr>
          <p:spPr bwMode="auto">
            <a:xfrm>
              <a:off x="14973300" y="7728744"/>
              <a:ext cx="152400" cy="155576"/>
            </a:xfrm>
            <a:custGeom>
              <a:avLst/>
              <a:gdLst>
                <a:gd name="T0" fmla="*/ 65 w 146"/>
                <a:gd name="T1" fmla="*/ 0 h 146"/>
                <a:gd name="T2" fmla="*/ 51 w 146"/>
                <a:gd name="T3" fmla="*/ 4 h 146"/>
                <a:gd name="T4" fmla="*/ 38 w 146"/>
                <a:gd name="T5" fmla="*/ 9 h 146"/>
                <a:gd name="T6" fmla="*/ 26 w 146"/>
                <a:gd name="T7" fmla="*/ 17 h 146"/>
                <a:gd name="T8" fmla="*/ 16 w 146"/>
                <a:gd name="T9" fmla="*/ 27 h 146"/>
                <a:gd name="T10" fmla="*/ 7 w 146"/>
                <a:gd name="T11" fmla="*/ 39 h 146"/>
                <a:gd name="T12" fmla="*/ 2 w 146"/>
                <a:gd name="T13" fmla="*/ 52 h 146"/>
                <a:gd name="T14" fmla="*/ 0 w 146"/>
                <a:gd name="T15" fmla="*/ 66 h 146"/>
                <a:gd name="T16" fmla="*/ 0 w 146"/>
                <a:gd name="T17" fmla="*/ 81 h 146"/>
                <a:gd name="T18" fmla="*/ 2 w 146"/>
                <a:gd name="T19" fmla="*/ 95 h 146"/>
                <a:gd name="T20" fmla="*/ 7 w 146"/>
                <a:gd name="T21" fmla="*/ 108 h 146"/>
                <a:gd name="T22" fmla="*/ 16 w 146"/>
                <a:gd name="T23" fmla="*/ 120 h 146"/>
                <a:gd name="T24" fmla="*/ 26 w 146"/>
                <a:gd name="T25" fmla="*/ 130 h 146"/>
                <a:gd name="T26" fmla="*/ 38 w 146"/>
                <a:gd name="T27" fmla="*/ 139 h 146"/>
                <a:gd name="T28" fmla="*/ 51 w 146"/>
                <a:gd name="T29" fmla="*/ 144 h 146"/>
                <a:gd name="T30" fmla="*/ 65 w 146"/>
                <a:gd name="T31" fmla="*/ 146 h 146"/>
                <a:gd name="T32" fmla="*/ 80 w 146"/>
                <a:gd name="T33" fmla="*/ 146 h 146"/>
                <a:gd name="T34" fmla="*/ 94 w 146"/>
                <a:gd name="T35" fmla="*/ 144 h 146"/>
                <a:gd name="T36" fmla="*/ 107 w 146"/>
                <a:gd name="T37" fmla="*/ 139 h 146"/>
                <a:gd name="T38" fmla="*/ 119 w 146"/>
                <a:gd name="T39" fmla="*/ 130 h 146"/>
                <a:gd name="T40" fmla="*/ 130 w 146"/>
                <a:gd name="T41" fmla="*/ 120 h 146"/>
                <a:gd name="T42" fmla="*/ 137 w 146"/>
                <a:gd name="T43" fmla="*/ 108 h 146"/>
                <a:gd name="T44" fmla="*/ 142 w 146"/>
                <a:gd name="T45" fmla="*/ 95 h 146"/>
                <a:gd name="T46" fmla="*/ 146 w 146"/>
                <a:gd name="T47" fmla="*/ 81 h 146"/>
                <a:gd name="T48" fmla="*/ 146 w 146"/>
                <a:gd name="T49" fmla="*/ 66 h 146"/>
                <a:gd name="T50" fmla="*/ 142 w 146"/>
                <a:gd name="T51" fmla="*/ 52 h 146"/>
                <a:gd name="T52" fmla="*/ 137 w 146"/>
                <a:gd name="T53" fmla="*/ 39 h 146"/>
                <a:gd name="T54" fmla="*/ 130 w 146"/>
                <a:gd name="T55" fmla="*/ 27 h 146"/>
                <a:gd name="T56" fmla="*/ 119 w 146"/>
                <a:gd name="T57" fmla="*/ 17 h 146"/>
                <a:gd name="T58" fmla="*/ 107 w 146"/>
                <a:gd name="T59" fmla="*/ 9 h 146"/>
                <a:gd name="T60" fmla="*/ 94 w 146"/>
                <a:gd name="T61" fmla="*/ 4 h 146"/>
                <a:gd name="T62" fmla="*/ 80 w 146"/>
                <a:gd name="T6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6">
                  <a:moveTo>
                    <a:pt x="72" y="0"/>
                  </a:moveTo>
                  <a:lnTo>
                    <a:pt x="65" y="0"/>
                  </a:lnTo>
                  <a:lnTo>
                    <a:pt x="58" y="1"/>
                  </a:lnTo>
                  <a:lnTo>
                    <a:pt x="51" y="4"/>
                  </a:lnTo>
                  <a:lnTo>
                    <a:pt x="44" y="6"/>
                  </a:lnTo>
                  <a:lnTo>
                    <a:pt x="38" y="9"/>
                  </a:lnTo>
                  <a:lnTo>
                    <a:pt x="32" y="12"/>
                  </a:lnTo>
                  <a:lnTo>
                    <a:pt x="26" y="17"/>
                  </a:lnTo>
                  <a:lnTo>
                    <a:pt x="20" y="22"/>
                  </a:lnTo>
                  <a:lnTo>
                    <a:pt x="16" y="27"/>
                  </a:lnTo>
                  <a:lnTo>
                    <a:pt x="12" y="33"/>
                  </a:lnTo>
                  <a:lnTo>
                    <a:pt x="7" y="39"/>
                  </a:lnTo>
                  <a:lnTo>
                    <a:pt x="5" y="46"/>
                  </a:lnTo>
                  <a:lnTo>
                    <a:pt x="2" y="52"/>
                  </a:lnTo>
                  <a:lnTo>
                    <a:pt x="1" y="59"/>
                  </a:lnTo>
                  <a:lnTo>
                    <a:pt x="0" y="66"/>
                  </a:lnTo>
                  <a:lnTo>
                    <a:pt x="0" y="74"/>
                  </a:lnTo>
                  <a:lnTo>
                    <a:pt x="0" y="81"/>
                  </a:lnTo>
                  <a:lnTo>
                    <a:pt x="1" y="88"/>
                  </a:lnTo>
                  <a:lnTo>
                    <a:pt x="2" y="95"/>
                  </a:lnTo>
                  <a:lnTo>
                    <a:pt x="5" y="102"/>
                  </a:lnTo>
                  <a:lnTo>
                    <a:pt x="7" y="108"/>
                  </a:lnTo>
                  <a:lnTo>
                    <a:pt x="12" y="114"/>
                  </a:lnTo>
                  <a:lnTo>
                    <a:pt x="16" y="120"/>
                  </a:lnTo>
                  <a:lnTo>
                    <a:pt x="20" y="126"/>
                  </a:lnTo>
                  <a:lnTo>
                    <a:pt x="26" y="130"/>
                  </a:lnTo>
                  <a:lnTo>
                    <a:pt x="32" y="134"/>
                  </a:lnTo>
                  <a:lnTo>
                    <a:pt x="38" y="139"/>
                  </a:lnTo>
                  <a:lnTo>
                    <a:pt x="44" y="141"/>
                  </a:lnTo>
                  <a:lnTo>
                    <a:pt x="51" y="144"/>
                  </a:lnTo>
                  <a:lnTo>
                    <a:pt x="58" y="145"/>
                  </a:lnTo>
                  <a:lnTo>
                    <a:pt x="65" y="146"/>
                  </a:lnTo>
                  <a:lnTo>
                    <a:pt x="72" y="146"/>
                  </a:lnTo>
                  <a:lnTo>
                    <a:pt x="80" y="146"/>
                  </a:lnTo>
                  <a:lnTo>
                    <a:pt x="87" y="145"/>
                  </a:lnTo>
                  <a:lnTo>
                    <a:pt x="94" y="144"/>
                  </a:lnTo>
                  <a:lnTo>
                    <a:pt x="100" y="141"/>
                  </a:lnTo>
                  <a:lnTo>
                    <a:pt x="107" y="139"/>
                  </a:lnTo>
                  <a:lnTo>
                    <a:pt x="113" y="134"/>
                  </a:lnTo>
                  <a:lnTo>
                    <a:pt x="119" y="130"/>
                  </a:lnTo>
                  <a:lnTo>
                    <a:pt x="124" y="126"/>
                  </a:lnTo>
                  <a:lnTo>
                    <a:pt x="130" y="120"/>
                  </a:lnTo>
                  <a:lnTo>
                    <a:pt x="134" y="114"/>
                  </a:lnTo>
                  <a:lnTo>
                    <a:pt x="137" y="108"/>
                  </a:lnTo>
                  <a:lnTo>
                    <a:pt x="140" y="102"/>
                  </a:lnTo>
                  <a:lnTo>
                    <a:pt x="142" y="95"/>
                  </a:lnTo>
                  <a:lnTo>
                    <a:pt x="145" y="88"/>
                  </a:lnTo>
                  <a:lnTo>
                    <a:pt x="146" y="81"/>
                  </a:lnTo>
                  <a:lnTo>
                    <a:pt x="146" y="74"/>
                  </a:lnTo>
                  <a:lnTo>
                    <a:pt x="146" y="66"/>
                  </a:lnTo>
                  <a:lnTo>
                    <a:pt x="145" y="59"/>
                  </a:lnTo>
                  <a:lnTo>
                    <a:pt x="142" y="52"/>
                  </a:lnTo>
                  <a:lnTo>
                    <a:pt x="140" y="46"/>
                  </a:lnTo>
                  <a:lnTo>
                    <a:pt x="137" y="39"/>
                  </a:lnTo>
                  <a:lnTo>
                    <a:pt x="134" y="33"/>
                  </a:lnTo>
                  <a:lnTo>
                    <a:pt x="130" y="27"/>
                  </a:lnTo>
                  <a:lnTo>
                    <a:pt x="124" y="22"/>
                  </a:lnTo>
                  <a:lnTo>
                    <a:pt x="119" y="17"/>
                  </a:lnTo>
                  <a:lnTo>
                    <a:pt x="113" y="12"/>
                  </a:lnTo>
                  <a:lnTo>
                    <a:pt x="107" y="9"/>
                  </a:lnTo>
                  <a:lnTo>
                    <a:pt x="100" y="6"/>
                  </a:lnTo>
                  <a:lnTo>
                    <a:pt x="94" y="4"/>
                  </a:lnTo>
                  <a:lnTo>
                    <a:pt x="87" y="1"/>
                  </a:lnTo>
                  <a:lnTo>
                    <a:pt x="80" y="0"/>
                  </a:lnTo>
                  <a:lnTo>
                    <a:pt x="72"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4" name="Freeform 67">
              <a:extLst>
                <a:ext uri="{FF2B5EF4-FFF2-40B4-BE49-F238E27FC236}">
                  <a16:creationId xmlns:a16="http://schemas.microsoft.com/office/drawing/2014/main" id="{5C2FC957-D6C0-EE43-9221-02B388CA989C}"/>
                </a:ext>
              </a:extLst>
            </p:cNvPr>
            <p:cNvSpPr>
              <a:spLocks/>
            </p:cNvSpPr>
            <p:nvPr/>
          </p:nvSpPr>
          <p:spPr bwMode="auto">
            <a:xfrm>
              <a:off x="14973300" y="8141494"/>
              <a:ext cx="152400" cy="155576"/>
            </a:xfrm>
            <a:custGeom>
              <a:avLst/>
              <a:gdLst>
                <a:gd name="T0" fmla="*/ 65 w 146"/>
                <a:gd name="T1" fmla="*/ 0 h 146"/>
                <a:gd name="T2" fmla="*/ 51 w 146"/>
                <a:gd name="T3" fmla="*/ 3 h 146"/>
                <a:gd name="T4" fmla="*/ 38 w 146"/>
                <a:gd name="T5" fmla="*/ 9 h 146"/>
                <a:gd name="T6" fmla="*/ 26 w 146"/>
                <a:gd name="T7" fmla="*/ 16 h 146"/>
                <a:gd name="T8" fmla="*/ 16 w 146"/>
                <a:gd name="T9" fmla="*/ 27 h 146"/>
                <a:gd name="T10" fmla="*/ 7 w 146"/>
                <a:gd name="T11" fmla="*/ 39 h 146"/>
                <a:gd name="T12" fmla="*/ 2 w 146"/>
                <a:gd name="T13" fmla="*/ 52 h 146"/>
                <a:gd name="T14" fmla="*/ 0 w 146"/>
                <a:gd name="T15" fmla="*/ 66 h 146"/>
                <a:gd name="T16" fmla="*/ 0 w 146"/>
                <a:gd name="T17" fmla="*/ 80 h 146"/>
                <a:gd name="T18" fmla="*/ 2 w 146"/>
                <a:gd name="T19" fmla="*/ 94 h 146"/>
                <a:gd name="T20" fmla="*/ 7 w 146"/>
                <a:gd name="T21" fmla="*/ 107 h 146"/>
                <a:gd name="T22" fmla="*/ 16 w 146"/>
                <a:gd name="T23" fmla="*/ 119 h 146"/>
                <a:gd name="T24" fmla="*/ 26 w 146"/>
                <a:gd name="T25" fmla="*/ 130 h 146"/>
                <a:gd name="T26" fmla="*/ 38 w 146"/>
                <a:gd name="T27" fmla="*/ 137 h 146"/>
                <a:gd name="T28" fmla="*/ 51 w 146"/>
                <a:gd name="T29" fmla="*/ 143 h 146"/>
                <a:gd name="T30" fmla="*/ 65 w 146"/>
                <a:gd name="T31" fmla="*/ 146 h 146"/>
                <a:gd name="T32" fmla="*/ 80 w 146"/>
                <a:gd name="T33" fmla="*/ 146 h 146"/>
                <a:gd name="T34" fmla="*/ 94 w 146"/>
                <a:gd name="T35" fmla="*/ 143 h 146"/>
                <a:gd name="T36" fmla="*/ 107 w 146"/>
                <a:gd name="T37" fmla="*/ 137 h 146"/>
                <a:gd name="T38" fmla="*/ 119 w 146"/>
                <a:gd name="T39" fmla="*/ 130 h 146"/>
                <a:gd name="T40" fmla="*/ 130 w 146"/>
                <a:gd name="T41" fmla="*/ 119 h 146"/>
                <a:gd name="T42" fmla="*/ 137 w 146"/>
                <a:gd name="T43" fmla="*/ 107 h 146"/>
                <a:gd name="T44" fmla="*/ 142 w 146"/>
                <a:gd name="T45" fmla="*/ 94 h 146"/>
                <a:gd name="T46" fmla="*/ 146 w 146"/>
                <a:gd name="T47" fmla="*/ 80 h 146"/>
                <a:gd name="T48" fmla="*/ 146 w 146"/>
                <a:gd name="T49" fmla="*/ 66 h 146"/>
                <a:gd name="T50" fmla="*/ 142 w 146"/>
                <a:gd name="T51" fmla="*/ 51 h 146"/>
                <a:gd name="T52" fmla="*/ 137 w 146"/>
                <a:gd name="T53" fmla="*/ 39 h 146"/>
                <a:gd name="T54" fmla="*/ 130 w 146"/>
                <a:gd name="T55" fmla="*/ 27 h 146"/>
                <a:gd name="T56" fmla="*/ 119 w 146"/>
                <a:gd name="T57" fmla="*/ 16 h 146"/>
                <a:gd name="T58" fmla="*/ 107 w 146"/>
                <a:gd name="T59" fmla="*/ 9 h 146"/>
                <a:gd name="T60" fmla="*/ 94 w 146"/>
                <a:gd name="T61" fmla="*/ 3 h 146"/>
                <a:gd name="T62" fmla="*/ 80 w 146"/>
                <a:gd name="T6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6">
                  <a:moveTo>
                    <a:pt x="72" y="0"/>
                  </a:moveTo>
                  <a:lnTo>
                    <a:pt x="65" y="0"/>
                  </a:lnTo>
                  <a:lnTo>
                    <a:pt x="58" y="1"/>
                  </a:lnTo>
                  <a:lnTo>
                    <a:pt x="51" y="3"/>
                  </a:lnTo>
                  <a:lnTo>
                    <a:pt x="44" y="6"/>
                  </a:lnTo>
                  <a:lnTo>
                    <a:pt x="38" y="9"/>
                  </a:lnTo>
                  <a:lnTo>
                    <a:pt x="32" y="12"/>
                  </a:lnTo>
                  <a:lnTo>
                    <a:pt x="26" y="16"/>
                  </a:lnTo>
                  <a:lnTo>
                    <a:pt x="20" y="22"/>
                  </a:lnTo>
                  <a:lnTo>
                    <a:pt x="16" y="27"/>
                  </a:lnTo>
                  <a:lnTo>
                    <a:pt x="12" y="33"/>
                  </a:lnTo>
                  <a:lnTo>
                    <a:pt x="7" y="39"/>
                  </a:lnTo>
                  <a:lnTo>
                    <a:pt x="5" y="44"/>
                  </a:lnTo>
                  <a:lnTo>
                    <a:pt x="2" y="52"/>
                  </a:lnTo>
                  <a:lnTo>
                    <a:pt x="1" y="59"/>
                  </a:lnTo>
                  <a:lnTo>
                    <a:pt x="0" y="66"/>
                  </a:lnTo>
                  <a:lnTo>
                    <a:pt x="0" y="73"/>
                  </a:lnTo>
                  <a:lnTo>
                    <a:pt x="0" y="80"/>
                  </a:lnTo>
                  <a:lnTo>
                    <a:pt x="1" y="88"/>
                  </a:lnTo>
                  <a:lnTo>
                    <a:pt x="2" y="94"/>
                  </a:lnTo>
                  <a:lnTo>
                    <a:pt x="5" y="102"/>
                  </a:lnTo>
                  <a:lnTo>
                    <a:pt x="7" y="107"/>
                  </a:lnTo>
                  <a:lnTo>
                    <a:pt x="12" y="114"/>
                  </a:lnTo>
                  <a:lnTo>
                    <a:pt x="16" y="119"/>
                  </a:lnTo>
                  <a:lnTo>
                    <a:pt x="20" y="124"/>
                  </a:lnTo>
                  <a:lnTo>
                    <a:pt x="26" y="130"/>
                  </a:lnTo>
                  <a:lnTo>
                    <a:pt x="32" y="134"/>
                  </a:lnTo>
                  <a:lnTo>
                    <a:pt x="38" y="137"/>
                  </a:lnTo>
                  <a:lnTo>
                    <a:pt x="44" y="141"/>
                  </a:lnTo>
                  <a:lnTo>
                    <a:pt x="51" y="143"/>
                  </a:lnTo>
                  <a:lnTo>
                    <a:pt x="58" y="145"/>
                  </a:lnTo>
                  <a:lnTo>
                    <a:pt x="65" y="146"/>
                  </a:lnTo>
                  <a:lnTo>
                    <a:pt x="72" y="146"/>
                  </a:lnTo>
                  <a:lnTo>
                    <a:pt x="80" y="146"/>
                  </a:lnTo>
                  <a:lnTo>
                    <a:pt x="87" y="145"/>
                  </a:lnTo>
                  <a:lnTo>
                    <a:pt x="94" y="143"/>
                  </a:lnTo>
                  <a:lnTo>
                    <a:pt x="100" y="141"/>
                  </a:lnTo>
                  <a:lnTo>
                    <a:pt x="107" y="137"/>
                  </a:lnTo>
                  <a:lnTo>
                    <a:pt x="113" y="134"/>
                  </a:lnTo>
                  <a:lnTo>
                    <a:pt x="119" y="130"/>
                  </a:lnTo>
                  <a:lnTo>
                    <a:pt x="124" y="124"/>
                  </a:lnTo>
                  <a:lnTo>
                    <a:pt x="130" y="119"/>
                  </a:lnTo>
                  <a:lnTo>
                    <a:pt x="134" y="114"/>
                  </a:lnTo>
                  <a:lnTo>
                    <a:pt x="137" y="107"/>
                  </a:lnTo>
                  <a:lnTo>
                    <a:pt x="140" y="102"/>
                  </a:lnTo>
                  <a:lnTo>
                    <a:pt x="142" y="94"/>
                  </a:lnTo>
                  <a:lnTo>
                    <a:pt x="145" y="88"/>
                  </a:lnTo>
                  <a:lnTo>
                    <a:pt x="146" y="80"/>
                  </a:lnTo>
                  <a:lnTo>
                    <a:pt x="146" y="73"/>
                  </a:lnTo>
                  <a:lnTo>
                    <a:pt x="146" y="66"/>
                  </a:lnTo>
                  <a:lnTo>
                    <a:pt x="145" y="59"/>
                  </a:lnTo>
                  <a:lnTo>
                    <a:pt x="142" y="51"/>
                  </a:lnTo>
                  <a:lnTo>
                    <a:pt x="140" y="44"/>
                  </a:lnTo>
                  <a:lnTo>
                    <a:pt x="137" y="39"/>
                  </a:lnTo>
                  <a:lnTo>
                    <a:pt x="134" y="33"/>
                  </a:lnTo>
                  <a:lnTo>
                    <a:pt x="130" y="27"/>
                  </a:lnTo>
                  <a:lnTo>
                    <a:pt x="124" y="22"/>
                  </a:lnTo>
                  <a:lnTo>
                    <a:pt x="119" y="16"/>
                  </a:lnTo>
                  <a:lnTo>
                    <a:pt x="113" y="12"/>
                  </a:lnTo>
                  <a:lnTo>
                    <a:pt x="107" y="9"/>
                  </a:lnTo>
                  <a:lnTo>
                    <a:pt x="100" y="6"/>
                  </a:lnTo>
                  <a:lnTo>
                    <a:pt x="94" y="3"/>
                  </a:lnTo>
                  <a:lnTo>
                    <a:pt x="87" y="1"/>
                  </a:lnTo>
                  <a:lnTo>
                    <a:pt x="80" y="0"/>
                  </a:lnTo>
                  <a:lnTo>
                    <a:pt x="72"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5" name="Freeform 68">
              <a:extLst>
                <a:ext uri="{FF2B5EF4-FFF2-40B4-BE49-F238E27FC236}">
                  <a16:creationId xmlns:a16="http://schemas.microsoft.com/office/drawing/2014/main" id="{172A09E8-45AB-584E-BD08-FAA8CF46F493}"/>
                </a:ext>
              </a:extLst>
            </p:cNvPr>
            <p:cNvSpPr>
              <a:spLocks/>
            </p:cNvSpPr>
            <p:nvPr/>
          </p:nvSpPr>
          <p:spPr bwMode="auto">
            <a:xfrm>
              <a:off x="15176501" y="7754144"/>
              <a:ext cx="517526" cy="104776"/>
            </a:xfrm>
            <a:custGeom>
              <a:avLst/>
              <a:gdLst>
                <a:gd name="T0" fmla="*/ 484 w 487"/>
                <a:gd name="T1" fmla="*/ 3 h 97"/>
                <a:gd name="T2" fmla="*/ 480 w 487"/>
                <a:gd name="T3" fmla="*/ 0 h 97"/>
                <a:gd name="T4" fmla="*/ 476 w 487"/>
                <a:gd name="T5" fmla="*/ 0 h 97"/>
                <a:gd name="T6" fmla="*/ 12 w 487"/>
                <a:gd name="T7" fmla="*/ 0 h 97"/>
                <a:gd name="T8" fmla="*/ 8 w 487"/>
                <a:gd name="T9" fmla="*/ 0 h 97"/>
                <a:gd name="T10" fmla="*/ 4 w 487"/>
                <a:gd name="T11" fmla="*/ 3 h 97"/>
                <a:gd name="T12" fmla="*/ 1 w 487"/>
                <a:gd name="T13" fmla="*/ 8 h 97"/>
                <a:gd name="T14" fmla="*/ 0 w 487"/>
                <a:gd name="T15" fmla="*/ 12 h 97"/>
                <a:gd name="T16" fmla="*/ 0 w 487"/>
                <a:gd name="T17" fmla="*/ 84 h 97"/>
                <a:gd name="T18" fmla="*/ 1 w 487"/>
                <a:gd name="T19" fmla="*/ 90 h 97"/>
                <a:gd name="T20" fmla="*/ 4 w 487"/>
                <a:gd name="T21" fmla="*/ 93 h 97"/>
                <a:gd name="T22" fmla="*/ 8 w 487"/>
                <a:gd name="T23" fmla="*/ 96 h 97"/>
                <a:gd name="T24" fmla="*/ 12 w 487"/>
                <a:gd name="T25" fmla="*/ 97 h 97"/>
                <a:gd name="T26" fmla="*/ 476 w 487"/>
                <a:gd name="T27" fmla="*/ 97 h 97"/>
                <a:gd name="T28" fmla="*/ 480 w 487"/>
                <a:gd name="T29" fmla="*/ 96 h 97"/>
                <a:gd name="T30" fmla="*/ 484 w 487"/>
                <a:gd name="T31" fmla="*/ 93 h 97"/>
                <a:gd name="T32" fmla="*/ 486 w 487"/>
                <a:gd name="T33" fmla="*/ 90 h 97"/>
                <a:gd name="T34" fmla="*/ 487 w 487"/>
                <a:gd name="T35" fmla="*/ 84 h 97"/>
                <a:gd name="T36" fmla="*/ 487 w 487"/>
                <a:gd name="T37" fmla="*/ 12 h 97"/>
                <a:gd name="T38" fmla="*/ 486 w 487"/>
                <a:gd name="T39" fmla="*/ 8 h 97"/>
                <a:gd name="T40" fmla="*/ 484 w 487"/>
                <a:gd name="T41"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84" y="3"/>
                  </a:moveTo>
                  <a:lnTo>
                    <a:pt x="480" y="0"/>
                  </a:lnTo>
                  <a:lnTo>
                    <a:pt x="476" y="0"/>
                  </a:lnTo>
                  <a:lnTo>
                    <a:pt x="12" y="0"/>
                  </a:lnTo>
                  <a:lnTo>
                    <a:pt x="8" y="0"/>
                  </a:lnTo>
                  <a:lnTo>
                    <a:pt x="4" y="3"/>
                  </a:lnTo>
                  <a:lnTo>
                    <a:pt x="1" y="8"/>
                  </a:lnTo>
                  <a:lnTo>
                    <a:pt x="0" y="12"/>
                  </a:lnTo>
                  <a:lnTo>
                    <a:pt x="0" y="84"/>
                  </a:lnTo>
                  <a:lnTo>
                    <a:pt x="1" y="90"/>
                  </a:lnTo>
                  <a:lnTo>
                    <a:pt x="4" y="93"/>
                  </a:lnTo>
                  <a:lnTo>
                    <a:pt x="8" y="96"/>
                  </a:lnTo>
                  <a:lnTo>
                    <a:pt x="12" y="97"/>
                  </a:lnTo>
                  <a:lnTo>
                    <a:pt x="476" y="97"/>
                  </a:lnTo>
                  <a:lnTo>
                    <a:pt x="480" y="96"/>
                  </a:lnTo>
                  <a:lnTo>
                    <a:pt x="484" y="93"/>
                  </a:lnTo>
                  <a:lnTo>
                    <a:pt x="486" y="90"/>
                  </a:lnTo>
                  <a:lnTo>
                    <a:pt x="487" y="84"/>
                  </a:lnTo>
                  <a:lnTo>
                    <a:pt x="487" y="12"/>
                  </a:lnTo>
                  <a:lnTo>
                    <a:pt x="486" y="8"/>
                  </a:lnTo>
                  <a:lnTo>
                    <a:pt x="484" y="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6" name="Freeform 69">
              <a:extLst>
                <a:ext uri="{FF2B5EF4-FFF2-40B4-BE49-F238E27FC236}">
                  <a16:creationId xmlns:a16="http://schemas.microsoft.com/office/drawing/2014/main" id="{0FB0CC41-7BF5-DD43-B64C-53110D09E7C0}"/>
                </a:ext>
              </a:extLst>
            </p:cNvPr>
            <p:cNvSpPr>
              <a:spLocks/>
            </p:cNvSpPr>
            <p:nvPr/>
          </p:nvSpPr>
          <p:spPr bwMode="auto">
            <a:xfrm>
              <a:off x="15176501" y="7960520"/>
              <a:ext cx="517526" cy="104776"/>
            </a:xfrm>
            <a:custGeom>
              <a:avLst/>
              <a:gdLst>
                <a:gd name="T0" fmla="*/ 476 w 487"/>
                <a:gd name="T1" fmla="*/ 0 h 97"/>
                <a:gd name="T2" fmla="*/ 12 w 487"/>
                <a:gd name="T3" fmla="*/ 0 h 97"/>
                <a:gd name="T4" fmla="*/ 8 w 487"/>
                <a:gd name="T5" fmla="*/ 1 h 97"/>
                <a:gd name="T6" fmla="*/ 4 w 487"/>
                <a:gd name="T7" fmla="*/ 3 h 97"/>
                <a:gd name="T8" fmla="*/ 1 w 487"/>
                <a:gd name="T9" fmla="*/ 7 h 97"/>
                <a:gd name="T10" fmla="*/ 0 w 487"/>
                <a:gd name="T11" fmla="*/ 11 h 97"/>
                <a:gd name="T12" fmla="*/ 0 w 487"/>
                <a:gd name="T13" fmla="*/ 85 h 97"/>
                <a:gd name="T14" fmla="*/ 1 w 487"/>
                <a:gd name="T15" fmla="*/ 89 h 97"/>
                <a:gd name="T16" fmla="*/ 4 w 487"/>
                <a:gd name="T17" fmla="*/ 94 h 97"/>
                <a:gd name="T18" fmla="*/ 8 w 487"/>
                <a:gd name="T19" fmla="*/ 96 h 97"/>
                <a:gd name="T20" fmla="*/ 12 w 487"/>
                <a:gd name="T21" fmla="*/ 97 h 97"/>
                <a:gd name="T22" fmla="*/ 476 w 487"/>
                <a:gd name="T23" fmla="*/ 97 h 97"/>
                <a:gd name="T24" fmla="*/ 480 w 487"/>
                <a:gd name="T25" fmla="*/ 96 h 97"/>
                <a:gd name="T26" fmla="*/ 484 w 487"/>
                <a:gd name="T27" fmla="*/ 94 h 97"/>
                <a:gd name="T28" fmla="*/ 486 w 487"/>
                <a:gd name="T29" fmla="*/ 89 h 97"/>
                <a:gd name="T30" fmla="*/ 487 w 487"/>
                <a:gd name="T31" fmla="*/ 85 h 97"/>
                <a:gd name="T32" fmla="*/ 487 w 487"/>
                <a:gd name="T33" fmla="*/ 11 h 97"/>
                <a:gd name="T34" fmla="*/ 486 w 487"/>
                <a:gd name="T35" fmla="*/ 7 h 97"/>
                <a:gd name="T36" fmla="*/ 484 w 487"/>
                <a:gd name="T37" fmla="*/ 3 h 97"/>
                <a:gd name="T38" fmla="*/ 480 w 487"/>
                <a:gd name="T39" fmla="*/ 1 h 97"/>
                <a:gd name="T40" fmla="*/ 476 w 48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76" y="0"/>
                  </a:moveTo>
                  <a:lnTo>
                    <a:pt x="12" y="0"/>
                  </a:lnTo>
                  <a:lnTo>
                    <a:pt x="8" y="1"/>
                  </a:lnTo>
                  <a:lnTo>
                    <a:pt x="4" y="3"/>
                  </a:lnTo>
                  <a:lnTo>
                    <a:pt x="1" y="7"/>
                  </a:lnTo>
                  <a:lnTo>
                    <a:pt x="0" y="11"/>
                  </a:lnTo>
                  <a:lnTo>
                    <a:pt x="0" y="85"/>
                  </a:lnTo>
                  <a:lnTo>
                    <a:pt x="1" y="89"/>
                  </a:lnTo>
                  <a:lnTo>
                    <a:pt x="4" y="94"/>
                  </a:lnTo>
                  <a:lnTo>
                    <a:pt x="8" y="96"/>
                  </a:lnTo>
                  <a:lnTo>
                    <a:pt x="12" y="97"/>
                  </a:lnTo>
                  <a:lnTo>
                    <a:pt x="476" y="97"/>
                  </a:lnTo>
                  <a:lnTo>
                    <a:pt x="480" y="96"/>
                  </a:lnTo>
                  <a:lnTo>
                    <a:pt x="484" y="94"/>
                  </a:lnTo>
                  <a:lnTo>
                    <a:pt x="486" y="89"/>
                  </a:lnTo>
                  <a:lnTo>
                    <a:pt x="487" y="85"/>
                  </a:lnTo>
                  <a:lnTo>
                    <a:pt x="487" y="11"/>
                  </a:lnTo>
                  <a:lnTo>
                    <a:pt x="486" y="7"/>
                  </a:lnTo>
                  <a:lnTo>
                    <a:pt x="484" y="3"/>
                  </a:lnTo>
                  <a:lnTo>
                    <a:pt x="480" y="1"/>
                  </a:lnTo>
                  <a:lnTo>
                    <a:pt x="476"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7" name="Freeform 70">
              <a:extLst>
                <a:ext uri="{FF2B5EF4-FFF2-40B4-BE49-F238E27FC236}">
                  <a16:creationId xmlns:a16="http://schemas.microsoft.com/office/drawing/2014/main" id="{ADDA56A7-EA58-7448-AD7C-896091FF129C}"/>
                </a:ext>
              </a:extLst>
            </p:cNvPr>
            <p:cNvSpPr>
              <a:spLocks/>
            </p:cNvSpPr>
            <p:nvPr/>
          </p:nvSpPr>
          <p:spPr bwMode="auto">
            <a:xfrm>
              <a:off x="15176501" y="8166894"/>
              <a:ext cx="517526" cy="104776"/>
            </a:xfrm>
            <a:custGeom>
              <a:avLst/>
              <a:gdLst>
                <a:gd name="T0" fmla="*/ 476 w 487"/>
                <a:gd name="T1" fmla="*/ 0 h 98"/>
                <a:gd name="T2" fmla="*/ 12 w 487"/>
                <a:gd name="T3" fmla="*/ 0 h 98"/>
                <a:gd name="T4" fmla="*/ 8 w 487"/>
                <a:gd name="T5" fmla="*/ 1 h 98"/>
                <a:gd name="T6" fmla="*/ 4 w 487"/>
                <a:gd name="T7" fmla="*/ 4 h 98"/>
                <a:gd name="T8" fmla="*/ 1 w 487"/>
                <a:gd name="T9" fmla="*/ 8 h 98"/>
                <a:gd name="T10" fmla="*/ 0 w 487"/>
                <a:gd name="T11" fmla="*/ 13 h 98"/>
                <a:gd name="T12" fmla="*/ 0 w 487"/>
                <a:gd name="T13" fmla="*/ 85 h 98"/>
                <a:gd name="T14" fmla="*/ 1 w 487"/>
                <a:gd name="T15" fmla="*/ 91 h 98"/>
                <a:gd name="T16" fmla="*/ 4 w 487"/>
                <a:gd name="T17" fmla="*/ 94 h 98"/>
                <a:gd name="T18" fmla="*/ 8 w 487"/>
                <a:gd name="T19" fmla="*/ 97 h 98"/>
                <a:gd name="T20" fmla="*/ 12 w 487"/>
                <a:gd name="T21" fmla="*/ 98 h 98"/>
                <a:gd name="T22" fmla="*/ 476 w 487"/>
                <a:gd name="T23" fmla="*/ 98 h 98"/>
                <a:gd name="T24" fmla="*/ 480 w 487"/>
                <a:gd name="T25" fmla="*/ 97 h 98"/>
                <a:gd name="T26" fmla="*/ 484 w 487"/>
                <a:gd name="T27" fmla="*/ 94 h 98"/>
                <a:gd name="T28" fmla="*/ 486 w 487"/>
                <a:gd name="T29" fmla="*/ 91 h 98"/>
                <a:gd name="T30" fmla="*/ 487 w 487"/>
                <a:gd name="T31" fmla="*/ 85 h 98"/>
                <a:gd name="T32" fmla="*/ 487 w 487"/>
                <a:gd name="T33" fmla="*/ 13 h 98"/>
                <a:gd name="T34" fmla="*/ 486 w 487"/>
                <a:gd name="T35" fmla="*/ 8 h 98"/>
                <a:gd name="T36" fmla="*/ 484 w 487"/>
                <a:gd name="T37" fmla="*/ 4 h 98"/>
                <a:gd name="T38" fmla="*/ 480 w 487"/>
                <a:gd name="T39" fmla="*/ 1 h 98"/>
                <a:gd name="T40" fmla="*/ 476 w 487"/>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8">
                  <a:moveTo>
                    <a:pt x="476" y="0"/>
                  </a:moveTo>
                  <a:lnTo>
                    <a:pt x="12" y="0"/>
                  </a:lnTo>
                  <a:lnTo>
                    <a:pt x="8" y="1"/>
                  </a:lnTo>
                  <a:lnTo>
                    <a:pt x="4" y="4"/>
                  </a:lnTo>
                  <a:lnTo>
                    <a:pt x="1" y="8"/>
                  </a:lnTo>
                  <a:lnTo>
                    <a:pt x="0" y="13"/>
                  </a:lnTo>
                  <a:lnTo>
                    <a:pt x="0" y="85"/>
                  </a:lnTo>
                  <a:lnTo>
                    <a:pt x="1" y="91"/>
                  </a:lnTo>
                  <a:lnTo>
                    <a:pt x="4" y="94"/>
                  </a:lnTo>
                  <a:lnTo>
                    <a:pt x="8" y="97"/>
                  </a:lnTo>
                  <a:lnTo>
                    <a:pt x="12" y="98"/>
                  </a:lnTo>
                  <a:lnTo>
                    <a:pt x="476" y="98"/>
                  </a:lnTo>
                  <a:lnTo>
                    <a:pt x="480" y="97"/>
                  </a:lnTo>
                  <a:lnTo>
                    <a:pt x="484" y="94"/>
                  </a:lnTo>
                  <a:lnTo>
                    <a:pt x="486" y="91"/>
                  </a:lnTo>
                  <a:lnTo>
                    <a:pt x="487" y="85"/>
                  </a:lnTo>
                  <a:lnTo>
                    <a:pt x="487" y="13"/>
                  </a:lnTo>
                  <a:lnTo>
                    <a:pt x="486" y="8"/>
                  </a:lnTo>
                  <a:lnTo>
                    <a:pt x="484" y="4"/>
                  </a:lnTo>
                  <a:lnTo>
                    <a:pt x="480" y="1"/>
                  </a:lnTo>
                  <a:lnTo>
                    <a:pt x="476"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8" name="Freeform 71">
              <a:extLst>
                <a:ext uri="{FF2B5EF4-FFF2-40B4-BE49-F238E27FC236}">
                  <a16:creationId xmlns:a16="http://schemas.microsoft.com/office/drawing/2014/main" id="{07654333-F2C3-304E-88A8-3C87ED22A61C}"/>
                </a:ext>
              </a:extLst>
            </p:cNvPr>
            <p:cNvSpPr>
              <a:spLocks/>
            </p:cNvSpPr>
            <p:nvPr/>
          </p:nvSpPr>
          <p:spPr bwMode="auto">
            <a:xfrm>
              <a:off x="16490951" y="7858920"/>
              <a:ext cx="695326" cy="307976"/>
            </a:xfrm>
            <a:custGeom>
              <a:avLst/>
              <a:gdLst>
                <a:gd name="T0" fmla="*/ 655 w 658"/>
                <a:gd name="T1" fmla="*/ 101 h 292"/>
                <a:gd name="T2" fmla="*/ 650 w 658"/>
                <a:gd name="T3" fmla="*/ 99 h 292"/>
                <a:gd name="T4" fmla="*/ 646 w 658"/>
                <a:gd name="T5" fmla="*/ 98 h 292"/>
                <a:gd name="T6" fmla="*/ 171 w 658"/>
                <a:gd name="T7" fmla="*/ 98 h 292"/>
                <a:gd name="T8" fmla="*/ 171 w 658"/>
                <a:gd name="T9" fmla="*/ 12 h 292"/>
                <a:gd name="T10" fmla="*/ 171 w 658"/>
                <a:gd name="T11" fmla="*/ 9 h 292"/>
                <a:gd name="T12" fmla="*/ 169 w 658"/>
                <a:gd name="T13" fmla="*/ 6 h 292"/>
                <a:gd name="T14" fmla="*/ 167 w 658"/>
                <a:gd name="T15" fmla="*/ 4 h 292"/>
                <a:gd name="T16" fmla="*/ 163 w 658"/>
                <a:gd name="T17" fmla="*/ 2 h 292"/>
                <a:gd name="T18" fmla="*/ 161 w 658"/>
                <a:gd name="T19" fmla="*/ 0 h 292"/>
                <a:gd name="T20" fmla="*/ 159 w 658"/>
                <a:gd name="T21" fmla="*/ 0 h 292"/>
                <a:gd name="T22" fmla="*/ 155 w 658"/>
                <a:gd name="T23" fmla="*/ 2 h 292"/>
                <a:gd name="T24" fmla="*/ 150 w 658"/>
                <a:gd name="T25" fmla="*/ 4 h 292"/>
                <a:gd name="T26" fmla="*/ 5 w 658"/>
                <a:gd name="T27" fmla="*/ 139 h 292"/>
                <a:gd name="T28" fmla="*/ 1 w 658"/>
                <a:gd name="T29" fmla="*/ 142 h 292"/>
                <a:gd name="T30" fmla="*/ 0 w 658"/>
                <a:gd name="T31" fmla="*/ 147 h 292"/>
                <a:gd name="T32" fmla="*/ 1 w 658"/>
                <a:gd name="T33" fmla="*/ 152 h 292"/>
                <a:gd name="T34" fmla="*/ 5 w 658"/>
                <a:gd name="T35" fmla="*/ 156 h 292"/>
                <a:gd name="T36" fmla="*/ 150 w 658"/>
                <a:gd name="T37" fmla="*/ 289 h 292"/>
                <a:gd name="T38" fmla="*/ 154 w 658"/>
                <a:gd name="T39" fmla="*/ 291 h 292"/>
                <a:gd name="T40" fmla="*/ 157 w 658"/>
                <a:gd name="T41" fmla="*/ 292 h 292"/>
                <a:gd name="T42" fmla="*/ 160 w 658"/>
                <a:gd name="T43" fmla="*/ 292 h 292"/>
                <a:gd name="T44" fmla="*/ 163 w 658"/>
                <a:gd name="T45" fmla="*/ 291 h 292"/>
                <a:gd name="T46" fmla="*/ 167 w 658"/>
                <a:gd name="T47" fmla="*/ 290 h 292"/>
                <a:gd name="T48" fmla="*/ 169 w 658"/>
                <a:gd name="T49" fmla="*/ 287 h 292"/>
                <a:gd name="T50" fmla="*/ 171 w 658"/>
                <a:gd name="T51" fmla="*/ 283 h 292"/>
                <a:gd name="T52" fmla="*/ 171 w 658"/>
                <a:gd name="T53" fmla="*/ 280 h 292"/>
                <a:gd name="T54" fmla="*/ 171 w 658"/>
                <a:gd name="T55" fmla="*/ 195 h 292"/>
                <a:gd name="T56" fmla="*/ 646 w 658"/>
                <a:gd name="T57" fmla="*/ 195 h 292"/>
                <a:gd name="T58" fmla="*/ 650 w 658"/>
                <a:gd name="T59" fmla="*/ 194 h 292"/>
                <a:gd name="T60" fmla="*/ 655 w 658"/>
                <a:gd name="T61" fmla="*/ 192 h 292"/>
                <a:gd name="T62" fmla="*/ 657 w 658"/>
                <a:gd name="T63" fmla="*/ 187 h 292"/>
                <a:gd name="T64" fmla="*/ 658 w 658"/>
                <a:gd name="T65" fmla="*/ 183 h 292"/>
                <a:gd name="T66" fmla="*/ 658 w 658"/>
                <a:gd name="T67" fmla="*/ 109 h 292"/>
                <a:gd name="T68" fmla="*/ 657 w 658"/>
                <a:gd name="T69" fmla="*/ 105 h 292"/>
                <a:gd name="T70" fmla="*/ 655 w 658"/>
                <a:gd name="T71" fmla="*/ 10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58" h="292">
                  <a:moveTo>
                    <a:pt x="655" y="101"/>
                  </a:moveTo>
                  <a:lnTo>
                    <a:pt x="650" y="99"/>
                  </a:lnTo>
                  <a:lnTo>
                    <a:pt x="646" y="98"/>
                  </a:lnTo>
                  <a:lnTo>
                    <a:pt x="171" y="98"/>
                  </a:lnTo>
                  <a:lnTo>
                    <a:pt x="171" y="12"/>
                  </a:lnTo>
                  <a:lnTo>
                    <a:pt x="171" y="9"/>
                  </a:lnTo>
                  <a:lnTo>
                    <a:pt x="169" y="6"/>
                  </a:lnTo>
                  <a:lnTo>
                    <a:pt x="167" y="4"/>
                  </a:lnTo>
                  <a:lnTo>
                    <a:pt x="163" y="2"/>
                  </a:lnTo>
                  <a:lnTo>
                    <a:pt x="161" y="0"/>
                  </a:lnTo>
                  <a:lnTo>
                    <a:pt x="159" y="0"/>
                  </a:lnTo>
                  <a:lnTo>
                    <a:pt x="155" y="2"/>
                  </a:lnTo>
                  <a:lnTo>
                    <a:pt x="150" y="4"/>
                  </a:lnTo>
                  <a:lnTo>
                    <a:pt x="5" y="139"/>
                  </a:lnTo>
                  <a:lnTo>
                    <a:pt x="1" y="142"/>
                  </a:lnTo>
                  <a:lnTo>
                    <a:pt x="0" y="147"/>
                  </a:lnTo>
                  <a:lnTo>
                    <a:pt x="1" y="152"/>
                  </a:lnTo>
                  <a:lnTo>
                    <a:pt x="5" y="156"/>
                  </a:lnTo>
                  <a:lnTo>
                    <a:pt x="150" y="289"/>
                  </a:lnTo>
                  <a:lnTo>
                    <a:pt x="154" y="291"/>
                  </a:lnTo>
                  <a:lnTo>
                    <a:pt x="157" y="292"/>
                  </a:lnTo>
                  <a:lnTo>
                    <a:pt x="160" y="292"/>
                  </a:lnTo>
                  <a:lnTo>
                    <a:pt x="163" y="291"/>
                  </a:lnTo>
                  <a:lnTo>
                    <a:pt x="167" y="290"/>
                  </a:lnTo>
                  <a:lnTo>
                    <a:pt x="169" y="287"/>
                  </a:lnTo>
                  <a:lnTo>
                    <a:pt x="171" y="283"/>
                  </a:lnTo>
                  <a:lnTo>
                    <a:pt x="171" y="280"/>
                  </a:lnTo>
                  <a:lnTo>
                    <a:pt x="171" y="195"/>
                  </a:lnTo>
                  <a:lnTo>
                    <a:pt x="646" y="195"/>
                  </a:lnTo>
                  <a:lnTo>
                    <a:pt x="650" y="194"/>
                  </a:lnTo>
                  <a:lnTo>
                    <a:pt x="655" y="192"/>
                  </a:lnTo>
                  <a:lnTo>
                    <a:pt x="657" y="187"/>
                  </a:lnTo>
                  <a:lnTo>
                    <a:pt x="658" y="183"/>
                  </a:lnTo>
                  <a:lnTo>
                    <a:pt x="658" y="109"/>
                  </a:lnTo>
                  <a:lnTo>
                    <a:pt x="657" y="105"/>
                  </a:lnTo>
                  <a:lnTo>
                    <a:pt x="655" y="10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69" name="Freeform 72">
              <a:extLst>
                <a:ext uri="{FF2B5EF4-FFF2-40B4-BE49-F238E27FC236}">
                  <a16:creationId xmlns:a16="http://schemas.microsoft.com/office/drawing/2014/main" id="{189C5FAB-E326-F94A-9534-E99FC8E97255}"/>
                </a:ext>
              </a:extLst>
            </p:cNvPr>
            <p:cNvSpPr>
              <a:spLocks/>
            </p:cNvSpPr>
            <p:nvPr/>
          </p:nvSpPr>
          <p:spPr bwMode="auto">
            <a:xfrm>
              <a:off x="11918951" y="6455570"/>
              <a:ext cx="695326" cy="307976"/>
            </a:xfrm>
            <a:custGeom>
              <a:avLst/>
              <a:gdLst>
                <a:gd name="T0" fmla="*/ 654 w 658"/>
                <a:gd name="T1" fmla="*/ 137 h 293"/>
                <a:gd name="T2" fmla="*/ 508 w 658"/>
                <a:gd name="T3" fmla="*/ 4 h 293"/>
                <a:gd name="T4" fmla="*/ 505 w 658"/>
                <a:gd name="T5" fmla="*/ 2 h 293"/>
                <a:gd name="T6" fmla="*/ 501 w 658"/>
                <a:gd name="T7" fmla="*/ 0 h 293"/>
                <a:gd name="T8" fmla="*/ 498 w 658"/>
                <a:gd name="T9" fmla="*/ 0 h 293"/>
                <a:gd name="T10" fmla="*/ 495 w 658"/>
                <a:gd name="T11" fmla="*/ 2 h 293"/>
                <a:gd name="T12" fmla="*/ 492 w 658"/>
                <a:gd name="T13" fmla="*/ 4 h 293"/>
                <a:gd name="T14" fmla="*/ 489 w 658"/>
                <a:gd name="T15" fmla="*/ 6 h 293"/>
                <a:gd name="T16" fmla="*/ 487 w 658"/>
                <a:gd name="T17" fmla="*/ 9 h 293"/>
                <a:gd name="T18" fmla="*/ 487 w 658"/>
                <a:gd name="T19" fmla="*/ 13 h 293"/>
                <a:gd name="T20" fmla="*/ 487 w 658"/>
                <a:gd name="T21" fmla="*/ 99 h 293"/>
                <a:gd name="T22" fmla="*/ 12 w 658"/>
                <a:gd name="T23" fmla="*/ 99 h 293"/>
                <a:gd name="T24" fmla="*/ 8 w 658"/>
                <a:gd name="T25" fmla="*/ 99 h 293"/>
                <a:gd name="T26" fmla="*/ 3 w 658"/>
                <a:gd name="T27" fmla="*/ 102 h 293"/>
                <a:gd name="T28" fmla="*/ 1 w 658"/>
                <a:gd name="T29" fmla="*/ 105 h 293"/>
                <a:gd name="T30" fmla="*/ 0 w 658"/>
                <a:gd name="T31" fmla="*/ 111 h 293"/>
                <a:gd name="T32" fmla="*/ 0 w 658"/>
                <a:gd name="T33" fmla="*/ 183 h 293"/>
                <a:gd name="T34" fmla="*/ 1 w 658"/>
                <a:gd name="T35" fmla="*/ 188 h 293"/>
                <a:gd name="T36" fmla="*/ 3 w 658"/>
                <a:gd name="T37" fmla="*/ 193 h 293"/>
                <a:gd name="T38" fmla="*/ 8 w 658"/>
                <a:gd name="T39" fmla="*/ 195 h 293"/>
                <a:gd name="T40" fmla="*/ 12 w 658"/>
                <a:gd name="T41" fmla="*/ 196 h 293"/>
                <a:gd name="T42" fmla="*/ 487 w 658"/>
                <a:gd name="T43" fmla="*/ 196 h 293"/>
                <a:gd name="T44" fmla="*/ 487 w 658"/>
                <a:gd name="T45" fmla="*/ 281 h 293"/>
                <a:gd name="T46" fmla="*/ 487 w 658"/>
                <a:gd name="T47" fmla="*/ 284 h 293"/>
                <a:gd name="T48" fmla="*/ 489 w 658"/>
                <a:gd name="T49" fmla="*/ 288 h 293"/>
                <a:gd name="T50" fmla="*/ 492 w 658"/>
                <a:gd name="T51" fmla="*/ 290 h 293"/>
                <a:gd name="T52" fmla="*/ 495 w 658"/>
                <a:gd name="T53" fmla="*/ 292 h 293"/>
                <a:gd name="T54" fmla="*/ 498 w 658"/>
                <a:gd name="T55" fmla="*/ 293 h 293"/>
                <a:gd name="T56" fmla="*/ 501 w 658"/>
                <a:gd name="T57" fmla="*/ 293 h 293"/>
                <a:gd name="T58" fmla="*/ 505 w 658"/>
                <a:gd name="T59" fmla="*/ 292 h 293"/>
                <a:gd name="T60" fmla="*/ 508 w 658"/>
                <a:gd name="T61" fmla="*/ 290 h 293"/>
                <a:gd name="T62" fmla="*/ 654 w 658"/>
                <a:gd name="T63" fmla="*/ 155 h 293"/>
                <a:gd name="T64" fmla="*/ 657 w 658"/>
                <a:gd name="T65" fmla="*/ 151 h 293"/>
                <a:gd name="T66" fmla="*/ 658 w 658"/>
                <a:gd name="T67" fmla="*/ 146 h 293"/>
                <a:gd name="T68" fmla="*/ 657 w 658"/>
                <a:gd name="T69" fmla="*/ 141 h 293"/>
                <a:gd name="T70" fmla="*/ 654 w 658"/>
                <a:gd name="T71" fmla="*/ 13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58" h="293">
                  <a:moveTo>
                    <a:pt x="654" y="137"/>
                  </a:moveTo>
                  <a:lnTo>
                    <a:pt x="508" y="4"/>
                  </a:lnTo>
                  <a:lnTo>
                    <a:pt x="505" y="2"/>
                  </a:lnTo>
                  <a:lnTo>
                    <a:pt x="501" y="0"/>
                  </a:lnTo>
                  <a:lnTo>
                    <a:pt x="498" y="0"/>
                  </a:lnTo>
                  <a:lnTo>
                    <a:pt x="495" y="2"/>
                  </a:lnTo>
                  <a:lnTo>
                    <a:pt x="492" y="4"/>
                  </a:lnTo>
                  <a:lnTo>
                    <a:pt x="489" y="6"/>
                  </a:lnTo>
                  <a:lnTo>
                    <a:pt x="487" y="9"/>
                  </a:lnTo>
                  <a:lnTo>
                    <a:pt x="487" y="13"/>
                  </a:lnTo>
                  <a:lnTo>
                    <a:pt x="487" y="99"/>
                  </a:lnTo>
                  <a:lnTo>
                    <a:pt x="12" y="99"/>
                  </a:lnTo>
                  <a:lnTo>
                    <a:pt x="8" y="99"/>
                  </a:lnTo>
                  <a:lnTo>
                    <a:pt x="3" y="102"/>
                  </a:lnTo>
                  <a:lnTo>
                    <a:pt x="1" y="105"/>
                  </a:lnTo>
                  <a:lnTo>
                    <a:pt x="0" y="111"/>
                  </a:lnTo>
                  <a:lnTo>
                    <a:pt x="0" y="183"/>
                  </a:lnTo>
                  <a:lnTo>
                    <a:pt x="1" y="188"/>
                  </a:lnTo>
                  <a:lnTo>
                    <a:pt x="3" y="193"/>
                  </a:lnTo>
                  <a:lnTo>
                    <a:pt x="8" y="195"/>
                  </a:lnTo>
                  <a:lnTo>
                    <a:pt x="12" y="196"/>
                  </a:lnTo>
                  <a:lnTo>
                    <a:pt x="487" y="196"/>
                  </a:lnTo>
                  <a:lnTo>
                    <a:pt x="487" y="281"/>
                  </a:lnTo>
                  <a:lnTo>
                    <a:pt x="487" y="284"/>
                  </a:lnTo>
                  <a:lnTo>
                    <a:pt x="489" y="288"/>
                  </a:lnTo>
                  <a:lnTo>
                    <a:pt x="492" y="290"/>
                  </a:lnTo>
                  <a:lnTo>
                    <a:pt x="495" y="292"/>
                  </a:lnTo>
                  <a:lnTo>
                    <a:pt x="498" y="293"/>
                  </a:lnTo>
                  <a:lnTo>
                    <a:pt x="501" y="293"/>
                  </a:lnTo>
                  <a:lnTo>
                    <a:pt x="505" y="292"/>
                  </a:lnTo>
                  <a:lnTo>
                    <a:pt x="508" y="290"/>
                  </a:lnTo>
                  <a:lnTo>
                    <a:pt x="654" y="155"/>
                  </a:lnTo>
                  <a:lnTo>
                    <a:pt x="657" y="151"/>
                  </a:lnTo>
                  <a:lnTo>
                    <a:pt x="658" y="146"/>
                  </a:lnTo>
                  <a:lnTo>
                    <a:pt x="657" y="141"/>
                  </a:lnTo>
                  <a:lnTo>
                    <a:pt x="654" y="13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0" name="Freeform 73">
              <a:extLst>
                <a:ext uri="{FF2B5EF4-FFF2-40B4-BE49-F238E27FC236}">
                  <a16:creationId xmlns:a16="http://schemas.microsoft.com/office/drawing/2014/main" id="{191C93AB-40EE-9D49-BE20-4B3CD19CE2E1}"/>
                </a:ext>
              </a:extLst>
            </p:cNvPr>
            <p:cNvSpPr>
              <a:spLocks/>
            </p:cNvSpPr>
            <p:nvPr/>
          </p:nvSpPr>
          <p:spPr bwMode="auto">
            <a:xfrm>
              <a:off x="5934077" y="7665245"/>
              <a:ext cx="311150" cy="695326"/>
            </a:xfrm>
            <a:custGeom>
              <a:avLst/>
              <a:gdLst>
                <a:gd name="T0" fmla="*/ 290 w 292"/>
                <a:gd name="T1" fmla="*/ 149 h 656"/>
                <a:gd name="T2" fmla="*/ 155 w 292"/>
                <a:gd name="T3" fmla="*/ 3 h 656"/>
                <a:gd name="T4" fmla="*/ 151 w 292"/>
                <a:gd name="T5" fmla="*/ 1 h 656"/>
                <a:gd name="T6" fmla="*/ 145 w 292"/>
                <a:gd name="T7" fmla="*/ 0 h 656"/>
                <a:gd name="T8" fmla="*/ 145 w 292"/>
                <a:gd name="T9" fmla="*/ 0 h 656"/>
                <a:gd name="T10" fmla="*/ 145 w 292"/>
                <a:gd name="T11" fmla="*/ 0 h 656"/>
                <a:gd name="T12" fmla="*/ 141 w 292"/>
                <a:gd name="T13" fmla="*/ 1 h 656"/>
                <a:gd name="T14" fmla="*/ 137 w 292"/>
                <a:gd name="T15" fmla="*/ 3 h 656"/>
                <a:gd name="T16" fmla="*/ 4 w 292"/>
                <a:gd name="T17" fmla="*/ 149 h 656"/>
                <a:gd name="T18" fmla="*/ 2 w 292"/>
                <a:gd name="T19" fmla="*/ 152 h 656"/>
                <a:gd name="T20" fmla="*/ 0 w 292"/>
                <a:gd name="T21" fmla="*/ 155 h 656"/>
                <a:gd name="T22" fmla="*/ 0 w 292"/>
                <a:gd name="T23" fmla="*/ 159 h 656"/>
                <a:gd name="T24" fmla="*/ 2 w 292"/>
                <a:gd name="T25" fmla="*/ 163 h 656"/>
                <a:gd name="T26" fmla="*/ 4 w 292"/>
                <a:gd name="T27" fmla="*/ 166 h 656"/>
                <a:gd name="T28" fmla="*/ 6 w 292"/>
                <a:gd name="T29" fmla="*/ 168 h 656"/>
                <a:gd name="T30" fmla="*/ 9 w 292"/>
                <a:gd name="T31" fmla="*/ 169 h 656"/>
                <a:gd name="T32" fmla="*/ 12 w 292"/>
                <a:gd name="T33" fmla="*/ 169 h 656"/>
                <a:gd name="T34" fmla="*/ 98 w 292"/>
                <a:gd name="T35" fmla="*/ 169 h 656"/>
                <a:gd name="T36" fmla="*/ 98 w 292"/>
                <a:gd name="T37" fmla="*/ 645 h 656"/>
                <a:gd name="T38" fmla="*/ 99 w 292"/>
                <a:gd name="T39" fmla="*/ 650 h 656"/>
                <a:gd name="T40" fmla="*/ 101 w 292"/>
                <a:gd name="T41" fmla="*/ 653 h 656"/>
                <a:gd name="T42" fmla="*/ 105 w 292"/>
                <a:gd name="T43" fmla="*/ 656 h 656"/>
                <a:gd name="T44" fmla="*/ 110 w 292"/>
                <a:gd name="T45" fmla="*/ 656 h 656"/>
                <a:gd name="T46" fmla="*/ 183 w 292"/>
                <a:gd name="T47" fmla="*/ 656 h 656"/>
                <a:gd name="T48" fmla="*/ 188 w 292"/>
                <a:gd name="T49" fmla="*/ 656 h 656"/>
                <a:gd name="T50" fmla="*/ 192 w 292"/>
                <a:gd name="T51" fmla="*/ 653 h 656"/>
                <a:gd name="T52" fmla="*/ 195 w 292"/>
                <a:gd name="T53" fmla="*/ 650 h 656"/>
                <a:gd name="T54" fmla="*/ 195 w 292"/>
                <a:gd name="T55" fmla="*/ 645 h 656"/>
                <a:gd name="T56" fmla="*/ 195 w 292"/>
                <a:gd name="T57" fmla="*/ 169 h 656"/>
                <a:gd name="T58" fmla="*/ 280 w 292"/>
                <a:gd name="T59" fmla="*/ 169 h 656"/>
                <a:gd name="T60" fmla="*/ 283 w 292"/>
                <a:gd name="T61" fmla="*/ 169 h 656"/>
                <a:gd name="T62" fmla="*/ 287 w 292"/>
                <a:gd name="T63" fmla="*/ 168 h 656"/>
                <a:gd name="T64" fmla="*/ 290 w 292"/>
                <a:gd name="T65" fmla="*/ 166 h 656"/>
                <a:gd name="T66" fmla="*/ 291 w 292"/>
                <a:gd name="T67" fmla="*/ 163 h 656"/>
                <a:gd name="T68" fmla="*/ 292 w 292"/>
                <a:gd name="T69" fmla="*/ 159 h 656"/>
                <a:gd name="T70" fmla="*/ 292 w 292"/>
                <a:gd name="T71" fmla="*/ 155 h 656"/>
                <a:gd name="T72" fmla="*/ 291 w 292"/>
                <a:gd name="T73" fmla="*/ 152 h 656"/>
                <a:gd name="T74" fmla="*/ 290 w 292"/>
                <a:gd name="T75" fmla="*/ 14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2" h="656">
                  <a:moveTo>
                    <a:pt x="290" y="149"/>
                  </a:moveTo>
                  <a:lnTo>
                    <a:pt x="155" y="3"/>
                  </a:lnTo>
                  <a:lnTo>
                    <a:pt x="151" y="1"/>
                  </a:lnTo>
                  <a:lnTo>
                    <a:pt x="145" y="0"/>
                  </a:lnTo>
                  <a:lnTo>
                    <a:pt x="145" y="0"/>
                  </a:lnTo>
                  <a:lnTo>
                    <a:pt x="145" y="0"/>
                  </a:lnTo>
                  <a:lnTo>
                    <a:pt x="141" y="1"/>
                  </a:lnTo>
                  <a:lnTo>
                    <a:pt x="137" y="3"/>
                  </a:lnTo>
                  <a:lnTo>
                    <a:pt x="4" y="149"/>
                  </a:lnTo>
                  <a:lnTo>
                    <a:pt x="2" y="152"/>
                  </a:lnTo>
                  <a:lnTo>
                    <a:pt x="0" y="155"/>
                  </a:lnTo>
                  <a:lnTo>
                    <a:pt x="0" y="159"/>
                  </a:lnTo>
                  <a:lnTo>
                    <a:pt x="2" y="163"/>
                  </a:lnTo>
                  <a:lnTo>
                    <a:pt x="4" y="166"/>
                  </a:lnTo>
                  <a:lnTo>
                    <a:pt x="6" y="168"/>
                  </a:lnTo>
                  <a:lnTo>
                    <a:pt x="9" y="169"/>
                  </a:lnTo>
                  <a:lnTo>
                    <a:pt x="12" y="169"/>
                  </a:lnTo>
                  <a:lnTo>
                    <a:pt x="98" y="169"/>
                  </a:lnTo>
                  <a:lnTo>
                    <a:pt x="98" y="645"/>
                  </a:lnTo>
                  <a:lnTo>
                    <a:pt x="99" y="650"/>
                  </a:lnTo>
                  <a:lnTo>
                    <a:pt x="101" y="653"/>
                  </a:lnTo>
                  <a:lnTo>
                    <a:pt x="105" y="656"/>
                  </a:lnTo>
                  <a:lnTo>
                    <a:pt x="110" y="656"/>
                  </a:lnTo>
                  <a:lnTo>
                    <a:pt x="183" y="656"/>
                  </a:lnTo>
                  <a:lnTo>
                    <a:pt x="188" y="656"/>
                  </a:lnTo>
                  <a:lnTo>
                    <a:pt x="192" y="653"/>
                  </a:lnTo>
                  <a:lnTo>
                    <a:pt x="195" y="650"/>
                  </a:lnTo>
                  <a:lnTo>
                    <a:pt x="195" y="645"/>
                  </a:lnTo>
                  <a:lnTo>
                    <a:pt x="195" y="169"/>
                  </a:lnTo>
                  <a:lnTo>
                    <a:pt x="280" y="169"/>
                  </a:lnTo>
                  <a:lnTo>
                    <a:pt x="283" y="169"/>
                  </a:lnTo>
                  <a:lnTo>
                    <a:pt x="287" y="168"/>
                  </a:lnTo>
                  <a:lnTo>
                    <a:pt x="290" y="166"/>
                  </a:lnTo>
                  <a:lnTo>
                    <a:pt x="291" y="163"/>
                  </a:lnTo>
                  <a:lnTo>
                    <a:pt x="292" y="159"/>
                  </a:lnTo>
                  <a:lnTo>
                    <a:pt x="292" y="155"/>
                  </a:lnTo>
                  <a:lnTo>
                    <a:pt x="291" y="152"/>
                  </a:lnTo>
                  <a:lnTo>
                    <a:pt x="290" y="14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1" name="Freeform 74">
              <a:extLst>
                <a:ext uri="{FF2B5EF4-FFF2-40B4-BE49-F238E27FC236}">
                  <a16:creationId xmlns:a16="http://schemas.microsoft.com/office/drawing/2014/main" id="{585029E4-1969-5647-8B41-DB2D29438D5A}"/>
                </a:ext>
              </a:extLst>
            </p:cNvPr>
            <p:cNvSpPr>
              <a:spLocks noEditPoints="1"/>
            </p:cNvSpPr>
            <p:nvPr/>
          </p:nvSpPr>
          <p:spPr bwMode="auto">
            <a:xfrm>
              <a:off x="15001876" y="6290470"/>
              <a:ext cx="647700" cy="647700"/>
            </a:xfrm>
            <a:custGeom>
              <a:avLst/>
              <a:gdLst>
                <a:gd name="T0" fmla="*/ 612 w 612"/>
                <a:gd name="T1" fmla="*/ 99 h 612"/>
                <a:gd name="T2" fmla="*/ 612 w 612"/>
                <a:gd name="T3" fmla="*/ 94 h 612"/>
                <a:gd name="T4" fmla="*/ 611 w 612"/>
                <a:gd name="T5" fmla="*/ 90 h 612"/>
                <a:gd name="T6" fmla="*/ 609 w 612"/>
                <a:gd name="T7" fmla="*/ 85 h 612"/>
                <a:gd name="T8" fmla="*/ 606 w 612"/>
                <a:gd name="T9" fmla="*/ 82 h 612"/>
                <a:gd name="T10" fmla="*/ 530 w 612"/>
                <a:gd name="T11" fmla="*/ 7 h 612"/>
                <a:gd name="T12" fmla="*/ 527 w 612"/>
                <a:gd name="T13" fmla="*/ 3 h 612"/>
                <a:gd name="T14" fmla="*/ 523 w 612"/>
                <a:gd name="T15" fmla="*/ 1 h 612"/>
                <a:gd name="T16" fmla="*/ 518 w 612"/>
                <a:gd name="T17" fmla="*/ 0 h 612"/>
                <a:gd name="T18" fmla="*/ 513 w 612"/>
                <a:gd name="T19" fmla="*/ 0 h 612"/>
                <a:gd name="T20" fmla="*/ 509 w 612"/>
                <a:gd name="T21" fmla="*/ 0 h 612"/>
                <a:gd name="T22" fmla="*/ 504 w 612"/>
                <a:gd name="T23" fmla="*/ 1 h 612"/>
                <a:gd name="T24" fmla="*/ 500 w 612"/>
                <a:gd name="T25" fmla="*/ 3 h 612"/>
                <a:gd name="T26" fmla="*/ 496 w 612"/>
                <a:gd name="T27" fmla="*/ 7 h 612"/>
                <a:gd name="T28" fmla="*/ 7 w 612"/>
                <a:gd name="T29" fmla="*/ 496 h 612"/>
                <a:gd name="T30" fmla="*/ 4 w 612"/>
                <a:gd name="T31" fmla="*/ 500 h 612"/>
                <a:gd name="T32" fmla="*/ 2 w 612"/>
                <a:gd name="T33" fmla="*/ 503 h 612"/>
                <a:gd name="T34" fmla="*/ 0 w 612"/>
                <a:gd name="T35" fmla="*/ 508 h 612"/>
                <a:gd name="T36" fmla="*/ 0 w 612"/>
                <a:gd name="T37" fmla="*/ 513 h 612"/>
                <a:gd name="T38" fmla="*/ 0 w 612"/>
                <a:gd name="T39" fmla="*/ 518 h 612"/>
                <a:gd name="T40" fmla="*/ 2 w 612"/>
                <a:gd name="T41" fmla="*/ 523 h 612"/>
                <a:gd name="T42" fmla="*/ 4 w 612"/>
                <a:gd name="T43" fmla="*/ 527 h 612"/>
                <a:gd name="T44" fmla="*/ 7 w 612"/>
                <a:gd name="T45" fmla="*/ 530 h 612"/>
                <a:gd name="T46" fmla="*/ 82 w 612"/>
                <a:gd name="T47" fmla="*/ 606 h 612"/>
                <a:gd name="T48" fmla="*/ 85 w 612"/>
                <a:gd name="T49" fmla="*/ 608 h 612"/>
                <a:gd name="T50" fmla="*/ 90 w 612"/>
                <a:gd name="T51" fmla="*/ 610 h 612"/>
                <a:gd name="T52" fmla="*/ 94 w 612"/>
                <a:gd name="T53" fmla="*/ 612 h 612"/>
                <a:gd name="T54" fmla="*/ 99 w 612"/>
                <a:gd name="T55" fmla="*/ 612 h 612"/>
                <a:gd name="T56" fmla="*/ 104 w 612"/>
                <a:gd name="T57" fmla="*/ 612 h 612"/>
                <a:gd name="T58" fmla="*/ 109 w 612"/>
                <a:gd name="T59" fmla="*/ 610 h 612"/>
                <a:gd name="T60" fmla="*/ 112 w 612"/>
                <a:gd name="T61" fmla="*/ 608 h 612"/>
                <a:gd name="T62" fmla="*/ 117 w 612"/>
                <a:gd name="T63" fmla="*/ 606 h 612"/>
                <a:gd name="T64" fmla="*/ 606 w 612"/>
                <a:gd name="T65" fmla="*/ 117 h 612"/>
                <a:gd name="T66" fmla="*/ 609 w 612"/>
                <a:gd name="T67" fmla="*/ 112 h 612"/>
                <a:gd name="T68" fmla="*/ 611 w 612"/>
                <a:gd name="T69" fmla="*/ 108 h 612"/>
                <a:gd name="T70" fmla="*/ 612 w 612"/>
                <a:gd name="T71" fmla="*/ 104 h 612"/>
                <a:gd name="T72" fmla="*/ 612 w 612"/>
                <a:gd name="T73" fmla="*/ 99 h 612"/>
                <a:gd name="T74" fmla="*/ 443 w 612"/>
                <a:gd name="T75" fmla="*/ 211 h 612"/>
                <a:gd name="T76" fmla="*/ 402 w 612"/>
                <a:gd name="T77" fmla="*/ 170 h 612"/>
                <a:gd name="T78" fmla="*/ 513 w 612"/>
                <a:gd name="T79" fmla="*/ 58 h 612"/>
                <a:gd name="T80" fmla="*/ 554 w 612"/>
                <a:gd name="T81" fmla="*/ 99 h 612"/>
                <a:gd name="T82" fmla="*/ 443 w 612"/>
                <a:gd name="T83" fmla="*/ 211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2" h="612">
                  <a:moveTo>
                    <a:pt x="612" y="99"/>
                  </a:moveTo>
                  <a:lnTo>
                    <a:pt x="612" y="94"/>
                  </a:lnTo>
                  <a:lnTo>
                    <a:pt x="611" y="90"/>
                  </a:lnTo>
                  <a:lnTo>
                    <a:pt x="609" y="85"/>
                  </a:lnTo>
                  <a:lnTo>
                    <a:pt x="606" y="82"/>
                  </a:lnTo>
                  <a:lnTo>
                    <a:pt x="530" y="7"/>
                  </a:lnTo>
                  <a:lnTo>
                    <a:pt x="527" y="3"/>
                  </a:lnTo>
                  <a:lnTo>
                    <a:pt x="523" y="1"/>
                  </a:lnTo>
                  <a:lnTo>
                    <a:pt x="518" y="0"/>
                  </a:lnTo>
                  <a:lnTo>
                    <a:pt x="513" y="0"/>
                  </a:lnTo>
                  <a:lnTo>
                    <a:pt x="509" y="0"/>
                  </a:lnTo>
                  <a:lnTo>
                    <a:pt x="504" y="1"/>
                  </a:lnTo>
                  <a:lnTo>
                    <a:pt x="500" y="3"/>
                  </a:lnTo>
                  <a:lnTo>
                    <a:pt x="496" y="7"/>
                  </a:lnTo>
                  <a:lnTo>
                    <a:pt x="7" y="496"/>
                  </a:lnTo>
                  <a:lnTo>
                    <a:pt x="4" y="500"/>
                  </a:lnTo>
                  <a:lnTo>
                    <a:pt x="2" y="503"/>
                  </a:lnTo>
                  <a:lnTo>
                    <a:pt x="0" y="508"/>
                  </a:lnTo>
                  <a:lnTo>
                    <a:pt x="0" y="513"/>
                  </a:lnTo>
                  <a:lnTo>
                    <a:pt x="0" y="518"/>
                  </a:lnTo>
                  <a:lnTo>
                    <a:pt x="2" y="523"/>
                  </a:lnTo>
                  <a:lnTo>
                    <a:pt x="4" y="527"/>
                  </a:lnTo>
                  <a:lnTo>
                    <a:pt x="7" y="530"/>
                  </a:lnTo>
                  <a:lnTo>
                    <a:pt x="82" y="606"/>
                  </a:lnTo>
                  <a:lnTo>
                    <a:pt x="85" y="608"/>
                  </a:lnTo>
                  <a:lnTo>
                    <a:pt x="90" y="610"/>
                  </a:lnTo>
                  <a:lnTo>
                    <a:pt x="94" y="612"/>
                  </a:lnTo>
                  <a:lnTo>
                    <a:pt x="99" y="612"/>
                  </a:lnTo>
                  <a:lnTo>
                    <a:pt x="104" y="612"/>
                  </a:lnTo>
                  <a:lnTo>
                    <a:pt x="109" y="610"/>
                  </a:lnTo>
                  <a:lnTo>
                    <a:pt x="112" y="608"/>
                  </a:lnTo>
                  <a:lnTo>
                    <a:pt x="117" y="606"/>
                  </a:lnTo>
                  <a:lnTo>
                    <a:pt x="606" y="117"/>
                  </a:lnTo>
                  <a:lnTo>
                    <a:pt x="609" y="112"/>
                  </a:lnTo>
                  <a:lnTo>
                    <a:pt x="611" y="108"/>
                  </a:lnTo>
                  <a:lnTo>
                    <a:pt x="612" y="104"/>
                  </a:lnTo>
                  <a:lnTo>
                    <a:pt x="612" y="99"/>
                  </a:lnTo>
                  <a:close/>
                  <a:moveTo>
                    <a:pt x="443" y="211"/>
                  </a:moveTo>
                  <a:lnTo>
                    <a:pt x="402" y="170"/>
                  </a:lnTo>
                  <a:lnTo>
                    <a:pt x="513" y="58"/>
                  </a:lnTo>
                  <a:lnTo>
                    <a:pt x="554" y="99"/>
                  </a:lnTo>
                  <a:lnTo>
                    <a:pt x="443" y="21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2" name="Freeform 75">
              <a:extLst>
                <a:ext uri="{FF2B5EF4-FFF2-40B4-BE49-F238E27FC236}">
                  <a16:creationId xmlns:a16="http://schemas.microsoft.com/office/drawing/2014/main" id="{AF128755-3F13-354E-9AD7-9AC85FE4118A}"/>
                </a:ext>
              </a:extLst>
            </p:cNvPr>
            <p:cNvSpPr>
              <a:spLocks/>
            </p:cNvSpPr>
            <p:nvPr/>
          </p:nvSpPr>
          <p:spPr bwMode="auto">
            <a:xfrm>
              <a:off x="15043150" y="6280944"/>
              <a:ext cx="104776" cy="101600"/>
            </a:xfrm>
            <a:custGeom>
              <a:avLst/>
              <a:gdLst>
                <a:gd name="T0" fmla="*/ 49 w 97"/>
                <a:gd name="T1" fmla="*/ 97 h 97"/>
                <a:gd name="T2" fmla="*/ 59 w 97"/>
                <a:gd name="T3" fmla="*/ 61 h 97"/>
                <a:gd name="T4" fmla="*/ 97 w 97"/>
                <a:gd name="T5" fmla="*/ 49 h 97"/>
                <a:gd name="T6" fmla="*/ 59 w 97"/>
                <a:gd name="T7" fmla="*/ 38 h 97"/>
                <a:gd name="T8" fmla="*/ 49 w 97"/>
                <a:gd name="T9" fmla="*/ 0 h 97"/>
                <a:gd name="T10" fmla="*/ 37 w 97"/>
                <a:gd name="T11" fmla="*/ 38 h 97"/>
                <a:gd name="T12" fmla="*/ 0 w 97"/>
                <a:gd name="T13" fmla="*/ 49 h 97"/>
                <a:gd name="T14" fmla="*/ 37 w 97"/>
                <a:gd name="T15" fmla="*/ 61 h 97"/>
                <a:gd name="T16" fmla="*/ 49 w 97"/>
                <a:gd name="T1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97">
                  <a:moveTo>
                    <a:pt x="49" y="97"/>
                  </a:moveTo>
                  <a:lnTo>
                    <a:pt x="59" y="61"/>
                  </a:lnTo>
                  <a:lnTo>
                    <a:pt x="97" y="49"/>
                  </a:lnTo>
                  <a:lnTo>
                    <a:pt x="59" y="38"/>
                  </a:lnTo>
                  <a:lnTo>
                    <a:pt x="49" y="0"/>
                  </a:lnTo>
                  <a:lnTo>
                    <a:pt x="37" y="38"/>
                  </a:lnTo>
                  <a:lnTo>
                    <a:pt x="0" y="49"/>
                  </a:lnTo>
                  <a:lnTo>
                    <a:pt x="37" y="61"/>
                  </a:lnTo>
                  <a:lnTo>
                    <a:pt x="49" y="9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3" name="Freeform 76">
              <a:extLst>
                <a:ext uri="{FF2B5EF4-FFF2-40B4-BE49-F238E27FC236}">
                  <a16:creationId xmlns:a16="http://schemas.microsoft.com/office/drawing/2014/main" id="{BEE32B1E-7B3D-444D-9D9A-D6CB8266B71B}"/>
                </a:ext>
              </a:extLst>
            </p:cNvPr>
            <p:cNvSpPr>
              <a:spLocks/>
            </p:cNvSpPr>
            <p:nvPr/>
          </p:nvSpPr>
          <p:spPr bwMode="auto">
            <a:xfrm>
              <a:off x="15119351" y="6306344"/>
              <a:ext cx="209550" cy="206376"/>
            </a:xfrm>
            <a:custGeom>
              <a:avLst/>
              <a:gdLst>
                <a:gd name="T0" fmla="*/ 75 w 196"/>
                <a:gd name="T1" fmla="*/ 120 h 194"/>
                <a:gd name="T2" fmla="*/ 98 w 196"/>
                <a:gd name="T3" fmla="*/ 194 h 194"/>
                <a:gd name="T4" fmla="*/ 121 w 196"/>
                <a:gd name="T5" fmla="*/ 120 h 194"/>
                <a:gd name="T6" fmla="*/ 196 w 196"/>
                <a:gd name="T7" fmla="*/ 97 h 194"/>
                <a:gd name="T8" fmla="*/ 121 w 196"/>
                <a:gd name="T9" fmla="*/ 75 h 194"/>
                <a:gd name="T10" fmla="*/ 98 w 196"/>
                <a:gd name="T11" fmla="*/ 0 h 194"/>
                <a:gd name="T12" fmla="*/ 75 w 196"/>
                <a:gd name="T13" fmla="*/ 75 h 194"/>
                <a:gd name="T14" fmla="*/ 0 w 196"/>
                <a:gd name="T15" fmla="*/ 97 h 194"/>
                <a:gd name="T16" fmla="*/ 75 w 196"/>
                <a:gd name="T17" fmla="*/ 12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94">
                  <a:moveTo>
                    <a:pt x="75" y="120"/>
                  </a:moveTo>
                  <a:lnTo>
                    <a:pt x="98" y="194"/>
                  </a:lnTo>
                  <a:lnTo>
                    <a:pt x="121" y="120"/>
                  </a:lnTo>
                  <a:lnTo>
                    <a:pt x="196" y="97"/>
                  </a:lnTo>
                  <a:lnTo>
                    <a:pt x="121" y="75"/>
                  </a:lnTo>
                  <a:lnTo>
                    <a:pt x="98" y="0"/>
                  </a:lnTo>
                  <a:lnTo>
                    <a:pt x="75" y="75"/>
                  </a:lnTo>
                  <a:lnTo>
                    <a:pt x="0" y="97"/>
                  </a:lnTo>
                  <a:lnTo>
                    <a:pt x="75" y="12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4" name="Freeform 77">
              <a:extLst>
                <a:ext uri="{FF2B5EF4-FFF2-40B4-BE49-F238E27FC236}">
                  <a16:creationId xmlns:a16="http://schemas.microsoft.com/office/drawing/2014/main" id="{1439F9F5-8038-4544-9D6C-429DF2C185CB}"/>
                </a:ext>
              </a:extLst>
            </p:cNvPr>
            <p:cNvSpPr>
              <a:spLocks/>
            </p:cNvSpPr>
            <p:nvPr/>
          </p:nvSpPr>
          <p:spPr bwMode="auto">
            <a:xfrm>
              <a:off x="15560676" y="6538120"/>
              <a:ext cx="101600" cy="101600"/>
            </a:xfrm>
            <a:custGeom>
              <a:avLst/>
              <a:gdLst>
                <a:gd name="T0" fmla="*/ 59 w 97"/>
                <a:gd name="T1" fmla="*/ 37 h 97"/>
                <a:gd name="T2" fmla="*/ 49 w 97"/>
                <a:gd name="T3" fmla="*/ 0 h 97"/>
                <a:gd name="T4" fmla="*/ 37 w 97"/>
                <a:gd name="T5" fmla="*/ 37 h 97"/>
                <a:gd name="T6" fmla="*/ 0 w 97"/>
                <a:gd name="T7" fmla="*/ 49 h 97"/>
                <a:gd name="T8" fmla="*/ 37 w 97"/>
                <a:gd name="T9" fmla="*/ 60 h 97"/>
                <a:gd name="T10" fmla="*/ 49 w 97"/>
                <a:gd name="T11" fmla="*/ 97 h 97"/>
                <a:gd name="T12" fmla="*/ 59 w 97"/>
                <a:gd name="T13" fmla="*/ 60 h 97"/>
                <a:gd name="T14" fmla="*/ 97 w 97"/>
                <a:gd name="T15" fmla="*/ 49 h 97"/>
                <a:gd name="T16" fmla="*/ 59 w 97"/>
                <a:gd name="T17" fmla="*/ 3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97">
                  <a:moveTo>
                    <a:pt x="59" y="37"/>
                  </a:moveTo>
                  <a:lnTo>
                    <a:pt x="49" y="0"/>
                  </a:lnTo>
                  <a:lnTo>
                    <a:pt x="37" y="37"/>
                  </a:lnTo>
                  <a:lnTo>
                    <a:pt x="0" y="49"/>
                  </a:lnTo>
                  <a:lnTo>
                    <a:pt x="37" y="60"/>
                  </a:lnTo>
                  <a:lnTo>
                    <a:pt x="49" y="97"/>
                  </a:lnTo>
                  <a:lnTo>
                    <a:pt x="59" y="60"/>
                  </a:lnTo>
                  <a:lnTo>
                    <a:pt x="97" y="49"/>
                  </a:lnTo>
                  <a:lnTo>
                    <a:pt x="59" y="3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5" name="Freeform 78">
              <a:extLst>
                <a:ext uri="{FF2B5EF4-FFF2-40B4-BE49-F238E27FC236}">
                  <a16:creationId xmlns:a16="http://schemas.microsoft.com/office/drawing/2014/main" id="{E88D0C18-792C-474D-A62B-BF7924AB65A6}"/>
                </a:ext>
              </a:extLst>
            </p:cNvPr>
            <p:cNvSpPr>
              <a:spLocks/>
            </p:cNvSpPr>
            <p:nvPr/>
          </p:nvSpPr>
          <p:spPr bwMode="auto">
            <a:xfrm>
              <a:off x="15300326" y="6280944"/>
              <a:ext cx="104776" cy="101600"/>
            </a:xfrm>
            <a:custGeom>
              <a:avLst/>
              <a:gdLst>
                <a:gd name="T0" fmla="*/ 49 w 97"/>
                <a:gd name="T1" fmla="*/ 97 h 97"/>
                <a:gd name="T2" fmla="*/ 60 w 97"/>
                <a:gd name="T3" fmla="*/ 61 h 97"/>
                <a:gd name="T4" fmla="*/ 97 w 97"/>
                <a:gd name="T5" fmla="*/ 49 h 97"/>
                <a:gd name="T6" fmla="*/ 60 w 97"/>
                <a:gd name="T7" fmla="*/ 38 h 97"/>
                <a:gd name="T8" fmla="*/ 49 w 97"/>
                <a:gd name="T9" fmla="*/ 0 h 97"/>
                <a:gd name="T10" fmla="*/ 38 w 97"/>
                <a:gd name="T11" fmla="*/ 38 h 97"/>
                <a:gd name="T12" fmla="*/ 0 w 97"/>
                <a:gd name="T13" fmla="*/ 49 h 97"/>
                <a:gd name="T14" fmla="*/ 38 w 97"/>
                <a:gd name="T15" fmla="*/ 61 h 97"/>
                <a:gd name="T16" fmla="*/ 49 w 97"/>
                <a:gd name="T1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97">
                  <a:moveTo>
                    <a:pt x="49" y="97"/>
                  </a:moveTo>
                  <a:lnTo>
                    <a:pt x="60" y="61"/>
                  </a:lnTo>
                  <a:lnTo>
                    <a:pt x="97" y="49"/>
                  </a:lnTo>
                  <a:lnTo>
                    <a:pt x="60" y="38"/>
                  </a:lnTo>
                  <a:lnTo>
                    <a:pt x="49" y="0"/>
                  </a:lnTo>
                  <a:lnTo>
                    <a:pt x="38" y="38"/>
                  </a:lnTo>
                  <a:lnTo>
                    <a:pt x="0" y="49"/>
                  </a:lnTo>
                  <a:lnTo>
                    <a:pt x="38" y="61"/>
                  </a:lnTo>
                  <a:lnTo>
                    <a:pt x="49" y="9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6" name="Freeform 79">
              <a:extLst>
                <a:ext uri="{FF2B5EF4-FFF2-40B4-BE49-F238E27FC236}">
                  <a16:creationId xmlns:a16="http://schemas.microsoft.com/office/drawing/2014/main" id="{B5452ADD-A7B9-1F49-9DD7-4EB5A7132C77}"/>
                </a:ext>
              </a:extLst>
            </p:cNvPr>
            <p:cNvSpPr>
              <a:spLocks noEditPoints="1"/>
            </p:cNvSpPr>
            <p:nvPr/>
          </p:nvSpPr>
          <p:spPr bwMode="auto">
            <a:xfrm>
              <a:off x="2654301" y="6274595"/>
              <a:ext cx="669926" cy="669926"/>
            </a:xfrm>
            <a:custGeom>
              <a:avLst/>
              <a:gdLst>
                <a:gd name="T0" fmla="*/ 508 w 633"/>
                <a:gd name="T1" fmla="*/ 385 h 634"/>
                <a:gd name="T2" fmla="*/ 532 w 633"/>
                <a:gd name="T3" fmla="*/ 309 h 634"/>
                <a:gd name="T4" fmla="*/ 533 w 633"/>
                <a:gd name="T5" fmla="*/ 242 h 634"/>
                <a:gd name="T6" fmla="*/ 523 w 633"/>
                <a:gd name="T7" fmla="*/ 189 h 634"/>
                <a:gd name="T8" fmla="*/ 502 w 633"/>
                <a:gd name="T9" fmla="*/ 140 h 634"/>
                <a:gd name="T10" fmla="*/ 474 w 633"/>
                <a:gd name="T11" fmla="*/ 97 h 634"/>
                <a:gd name="T12" fmla="*/ 438 w 633"/>
                <a:gd name="T13" fmla="*/ 61 h 634"/>
                <a:gd name="T14" fmla="*/ 395 w 633"/>
                <a:gd name="T15" fmla="*/ 33 h 634"/>
                <a:gd name="T16" fmla="*/ 346 w 633"/>
                <a:gd name="T17" fmla="*/ 12 h 634"/>
                <a:gd name="T18" fmla="*/ 295 w 633"/>
                <a:gd name="T19" fmla="*/ 2 h 634"/>
                <a:gd name="T20" fmla="*/ 241 w 633"/>
                <a:gd name="T21" fmla="*/ 2 h 634"/>
                <a:gd name="T22" fmla="*/ 189 w 633"/>
                <a:gd name="T23" fmla="*/ 12 h 634"/>
                <a:gd name="T24" fmla="*/ 139 w 633"/>
                <a:gd name="T25" fmla="*/ 33 h 634"/>
                <a:gd name="T26" fmla="*/ 96 w 633"/>
                <a:gd name="T27" fmla="*/ 61 h 634"/>
                <a:gd name="T28" fmla="*/ 60 w 633"/>
                <a:gd name="T29" fmla="*/ 97 h 634"/>
                <a:gd name="T30" fmla="*/ 32 w 633"/>
                <a:gd name="T31" fmla="*/ 140 h 634"/>
                <a:gd name="T32" fmla="*/ 12 w 633"/>
                <a:gd name="T33" fmla="*/ 189 h 634"/>
                <a:gd name="T34" fmla="*/ 1 w 633"/>
                <a:gd name="T35" fmla="*/ 242 h 634"/>
                <a:gd name="T36" fmla="*/ 1 w 633"/>
                <a:gd name="T37" fmla="*/ 295 h 634"/>
                <a:gd name="T38" fmla="*/ 12 w 633"/>
                <a:gd name="T39" fmla="*/ 348 h 634"/>
                <a:gd name="T40" fmla="*/ 32 w 633"/>
                <a:gd name="T41" fmla="*/ 396 h 634"/>
                <a:gd name="T42" fmla="*/ 60 w 633"/>
                <a:gd name="T43" fmla="*/ 439 h 634"/>
                <a:gd name="T44" fmla="*/ 96 w 633"/>
                <a:gd name="T45" fmla="*/ 475 h 634"/>
                <a:gd name="T46" fmla="*/ 139 w 633"/>
                <a:gd name="T47" fmla="*/ 503 h 634"/>
                <a:gd name="T48" fmla="*/ 189 w 633"/>
                <a:gd name="T49" fmla="*/ 525 h 634"/>
                <a:gd name="T50" fmla="*/ 241 w 633"/>
                <a:gd name="T51" fmla="*/ 534 h 634"/>
                <a:gd name="T52" fmla="*/ 307 w 633"/>
                <a:gd name="T53" fmla="*/ 533 h 634"/>
                <a:gd name="T54" fmla="*/ 384 w 633"/>
                <a:gd name="T55" fmla="*/ 510 h 634"/>
                <a:gd name="T56" fmla="*/ 557 w 633"/>
                <a:gd name="T57" fmla="*/ 625 h 634"/>
                <a:gd name="T58" fmla="*/ 594 w 633"/>
                <a:gd name="T59" fmla="*/ 633 h 634"/>
                <a:gd name="T60" fmla="*/ 624 w 633"/>
                <a:gd name="T61" fmla="*/ 611 h 634"/>
                <a:gd name="T62" fmla="*/ 631 w 633"/>
                <a:gd name="T63" fmla="*/ 575 h 634"/>
                <a:gd name="T64" fmla="*/ 387 w 633"/>
                <a:gd name="T65" fmla="*/ 389 h 634"/>
                <a:gd name="T66" fmla="*/ 332 w 633"/>
                <a:gd name="T67" fmla="*/ 426 h 634"/>
                <a:gd name="T68" fmla="*/ 268 w 633"/>
                <a:gd name="T69" fmla="*/ 438 h 634"/>
                <a:gd name="T70" fmla="*/ 202 w 633"/>
                <a:gd name="T71" fmla="*/ 426 h 634"/>
                <a:gd name="T72" fmla="*/ 147 w 633"/>
                <a:gd name="T73" fmla="*/ 389 h 634"/>
                <a:gd name="T74" fmla="*/ 109 w 633"/>
                <a:gd name="T75" fmla="*/ 334 h 634"/>
                <a:gd name="T76" fmla="*/ 97 w 633"/>
                <a:gd name="T77" fmla="*/ 269 h 634"/>
                <a:gd name="T78" fmla="*/ 109 w 633"/>
                <a:gd name="T79" fmla="*/ 203 h 634"/>
                <a:gd name="T80" fmla="*/ 147 w 633"/>
                <a:gd name="T81" fmla="*/ 148 h 634"/>
                <a:gd name="T82" fmla="*/ 202 w 633"/>
                <a:gd name="T83" fmla="*/ 110 h 634"/>
                <a:gd name="T84" fmla="*/ 268 w 633"/>
                <a:gd name="T85" fmla="*/ 98 h 634"/>
                <a:gd name="T86" fmla="*/ 332 w 633"/>
                <a:gd name="T87" fmla="*/ 110 h 634"/>
                <a:gd name="T88" fmla="*/ 387 w 633"/>
                <a:gd name="T89" fmla="*/ 148 h 634"/>
                <a:gd name="T90" fmla="*/ 425 w 633"/>
                <a:gd name="T91" fmla="*/ 203 h 634"/>
                <a:gd name="T92" fmla="*/ 437 w 633"/>
                <a:gd name="T93" fmla="*/ 269 h 634"/>
                <a:gd name="T94" fmla="*/ 425 w 633"/>
                <a:gd name="T95" fmla="*/ 334 h 634"/>
                <a:gd name="T96" fmla="*/ 387 w 633"/>
                <a:gd name="T97" fmla="*/ 3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3" h="634">
                  <a:moveTo>
                    <a:pt x="619" y="551"/>
                  </a:moveTo>
                  <a:lnTo>
                    <a:pt x="488" y="420"/>
                  </a:lnTo>
                  <a:lnTo>
                    <a:pt x="499" y="403"/>
                  </a:lnTo>
                  <a:lnTo>
                    <a:pt x="508" y="385"/>
                  </a:lnTo>
                  <a:lnTo>
                    <a:pt x="517" y="367"/>
                  </a:lnTo>
                  <a:lnTo>
                    <a:pt x="523" y="348"/>
                  </a:lnTo>
                  <a:lnTo>
                    <a:pt x="529" y="329"/>
                  </a:lnTo>
                  <a:lnTo>
                    <a:pt x="532" y="309"/>
                  </a:lnTo>
                  <a:lnTo>
                    <a:pt x="534" y="289"/>
                  </a:lnTo>
                  <a:lnTo>
                    <a:pt x="535" y="269"/>
                  </a:lnTo>
                  <a:lnTo>
                    <a:pt x="534" y="255"/>
                  </a:lnTo>
                  <a:lnTo>
                    <a:pt x="533" y="242"/>
                  </a:lnTo>
                  <a:lnTo>
                    <a:pt x="532" y="228"/>
                  </a:lnTo>
                  <a:lnTo>
                    <a:pt x="530" y="215"/>
                  </a:lnTo>
                  <a:lnTo>
                    <a:pt x="527" y="202"/>
                  </a:lnTo>
                  <a:lnTo>
                    <a:pt x="523" y="189"/>
                  </a:lnTo>
                  <a:lnTo>
                    <a:pt x="519" y="177"/>
                  </a:lnTo>
                  <a:lnTo>
                    <a:pt x="514" y="164"/>
                  </a:lnTo>
                  <a:lnTo>
                    <a:pt x="508" y="152"/>
                  </a:lnTo>
                  <a:lnTo>
                    <a:pt x="502" y="140"/>
                  </a:lnTo>
                  <a:lnTo>
                    <a:pt x="495" y="128"/>
                  </a:lnTo>
                  <a:lnTo>
                    <a:pt x="489" y="118"/>
                  </a:lnTo>
                  <a:lnTo>
                    <a:pt x="481" y="108"/>
                  </a:lnTo>
                  <a:lnTo>
                    <a:pt x="474" y="97"/>
                  </a:lnTo>
                  <a:lnTo>
                    <a:pt x="465" y="87"/>
                  </a:lnTo>
                  <a:lnTo>
                    <a:pt x="457" y="79"/>
                  </a:lnTo>
                  <a:lnTo>
                    <a:pt x="448" y="70"/>
                  </a:lnTo>
                  <a:lnTo>
                    <a:pt x="438" y="61"/>
                  </a:lnTo>
                  <a:lnTo>
                    <a:pt x="427" y="54"/>
                  </a:lnTo>
                  <a:lnTo>
                    <a:pt x="418" y="46"/>
                  </a:lnTo>
                  <a:lnTo>
                    <a:pt x="407" y="40"/>
                  </a:lnTo>
                  <a:lnTo>
                    <a:pt x="395" y="33"/>
                  </a:lnTo>
                  <a:lnTo>
                    <a:pt x="383" y="27"/>
                  </a:lnTo>
                  <a:lnTo>
                    <a:pt x="371" y="21"/>
                  </a:lnTo>
                  <a:lnTo>
                    <a:pt x="358" y="16"/>
                  </a:lnTo>
                  <a:lnTo>
                    <a:pt x="346" y="12"/>
                  </a:lnTo>
                  <a:lnTo>
                    <a:pt x="333" y="9"/>
                  </a:lnTo>
                  <a:lnTo>
                    <a:pt x="320" y="5"/>
                  </a:lnTo>
                  <a:lnTo>
                    <a:pt x="307" y="3"/>
                  </a:lnTo>
                  <a:lnTo>
                    <a:pt x="295" y="2"/>
                  </a:lnTo>
                  <a:lnTo>
                    <a:pt x="280" y="1"/>
                  </a:lnTo>
                  <a:lnTo>
                    <a:pt x="268" y="0"/>
                  </a:lnTo>
                  <a:lnTo>
                    <a:pt x="253" y="1"/>
                  </a:lnTo>
                  <a:lnTo>
                    <a:pt x="241" y="2"/>
                  </a:lnTo>
                  <a:lnTo>
                    <a:pt x="226" y="3"/>
                  </a:lnTo>
                  <a:lnTo>
                    <a:pt x="214" y="5"/>
                  </a:lnTo>
                  <a:lnTo>
                    <a:pt x="201" y="9"/>
                  </a:lnTo>
                  <a:lnTo>
                    <a:pt x="189" y="12"/>
                  </a:lnTo>
                  <a:lnTo>
                    <a:pt x="176" y="16"/>
                  </a:lnTo>
                  <a:lnTo>
                    <a:pt x="163" y="21"/>
                  </a:lnTo>
                  <a:lnTo>
                    <a:pt x="151" y="27"/>
                  </a:lnTo>
                  <a:lnTo>
                    <a:pt x="139" y="33"/>
                  </a:lnTo>
                  <a:lnTo>
                    <a:pt x="128" y="40"/>
                  </a:lnTo>
                  <a:lnTo>
                    <a:pt x="116" y="46"/>
                  </a:lnTo>
                  <a:lnTo>
                    <a:pt x="107" y="54"/>
                  </a:lnTo>
                  <a:lnTo>
                    <a:pt x="96" y="61"/>
                  </a:lnTo>
                  <a:lnTo>
                    <a:pt x="87" y="70"/>
                  </a:lnTo>
                  <a:lnTo>
                    <a:pt x="77" y="79"/>
                  </a:lnTo>
                  <a:lnTo>
                    <a:pt x="69" y="87"/>
                  </a:lnTo>
                  <a:lnTo>
                    <a:pt x="60" y="97"/>
                  </a:lnTo>
                  <a:lnTo>
                    <a:pt x="53" y="108"/>
                  </a:lnTo>
                  <a:lnTo>
                    <a:pt x="45" y="118"/>
                  </a:lnTo>
                  <a:lnTo>
                    <a:pt x="39" y="128"/>
                  </a:lnTo>
                  <a:lnTo>
                    <a:pt x="32" y="140"/>
                  </a:lnTo>
                  <a:lnTo>
                    <a:pt x="26" y="152"/>
                  </a:lnTo>
                  <a:lnTo>
                    <a:pt x="20" y="164"/>
                  </a:lnTo>
                  <a:lnTo>
                    <a:pt x="16" y="177"/>
                  </a:lnTo>
                  <a:lnTo>
                    <a:pt x="12" y="189"/>
                  </a:lnTo>
                  <a:lnTo>
                    <a:pt x="7" y="202"/>
                  </a:lnTo>
                  <a:lnTo>
                    <a:pt x="4" y="215"/>
                  </a:lnTo>
                  <a:lnTo>
                    <a:pt x="2" y="228"/>
                  </a:lnTo>
                  <a:lnTo>
                    <a:pt x="1" y="242"/>
                  </a:lnTo>
                  <a:lnTo>
                    <a:pt x="0" y="255"/>
                  </a:lnTo>
                  <a:lnTo>
                    <a:pt x="0" y="269"/>
                  </a:lnTo>
                  <a:lnTo>
                    <a:pt x="0" y="282"/>
                  </a:lnTo>
                  <a:lnTo>
                    <a:pt x="1" y="295"/>
                  </a:lnTo>
                  <a:lnTo>
                    <a:pt x="2" y="309"/>
                  </a:lnTo>
                  <a:lnTo>
                    <a:pt x="4" y="322"/>
                  </a:lnTo>
                  <a:lnTo>
                    <a:pt x="7" y="335"/>
                  </a:lnTo>
                  <a:lnTo>
                    <a:pt x="12" y="348"/>
                  </a:lnTo>
                  <a:lnTo>
                    <a:pt x="16" y="359"/>
                  </a:lnTo>
                  <a:lnTo>
                    <a:pt x="20" y="372"/>
                  </a:lnTo>
                  <a:lnTo>
                    <a:pt x="26" y="384"/>
                  </a:lnTo>
                  <a:lnTo>
                    <a:pt x="32" y="396"/>
                  </a:lnTo>
                  <a:lnTo>
                    <a:pt x="39" y="408"/>
                  </a:lnTo>
                  <a:lnTo>
                    <a:pt x="45" y="419"/>
                  </a:lnTo>
                  <a:lnTo>
                    <a:pt x="53" y="429"/>
                  </a:lnTo>
                  <a:lnTo>
                    <a:pt x="60" y="439"/>
                  </a:lnTo>
                  <a:lnTo>
                    <a:pt x="69" y="449"/>
                  </a:lnTo>
                  <a:lnTo>
                    <a:pt x="77" y="458"/>
                  </a:lnTo>
                  <a:lnTo>
                    <a:pt x="87" y="466"/>
                  </a:lnTo>
                  <a:lnTo>
                    <a:pt x="96" y="475"/>
                  </a:lnTo>
                  <a:lnTo>
                    <a:pt x="107" y="483"/>
                  </a:lnTo>
                  <a:lnTo>
                    <a:pt x="116" y="490"/>
                  </a:lnTo>
                  <a:lnTo>
                    <a:pt x="128" y="497"/>
                  </a:lnTo>
                  <a:lnTo>
                    <a:pt x="139" y="503"/>
                  </a:lnTo>
                  <a:lnTo>
                    <a:pt x="151" y="510"/>
                  </a:lnTo>
                  <a:lnTo>
                    <a:pt x="163" y="515"/>
                  </a:lnTo>
                  <a:lnTo>
                    <a:pt x="176" y="520"/>
                  </a:lnTo>
                  <a:lnTo>
                    <a:pt x="189" y="525"/>
                  </a:lnTo>
                  <a:lnTo>
                    <a:pt x="201" y="528"/>
                  </a:lnTo>
                  <a:lnTo>
                    <a:pt x="214" y="531"/>
                  </a:lnTo>
                  <a:lnTo>
                    <a:pt x="226" y="533"/>
                  </a:lnTo>
                  <a:lnTo>
                    <a:pt x="241" y="534"/>
                  </a:lnTo>
                  <a:lnTo>
                    <a:pt x="253" y="535"/>
                  </a:lnTo>
                  <a:lnTo>
                    <a:pt x="268" y="537"/>
                  </a:lnTo>
                  <a:lnTo>
                    <a:pt x="288" y="535"/>
                  </a:lnTo>
                  <a:lnTo>
                    <a:pt x="307" y="533"/>
                  </a:lnTo>
                  <a:lnTo>
                    <a:pt x="328" y="529"/>
                  </a:lnTo>
                  <a:lnTo>
                    <a:pt x="347" y="525"/>
                  </a:lnTo>
                  <a:lnTo>
                    <a:pt x="366" y="517"/>
                  </a:lnTo>
                  <a:lnTo>
                    <a:pt x="384" y="510"/>
                  </a:lnTo>
                  <a:lnTo>
                    <a:pt x="401" y="500"/>
                  </a:lnTo>
                  <a:lnTo>
                    <a:pt x="419" y="489"/>
                  </a:lnTo>
                  <a:lnTo>
                    <a:pt x="549" y="619"/>
                  </a:lnTo>
                  <a:lnTo>
                    <a:pt x="557" y="625"/>
                  </a:lnTo>
                  <a:lnTo>
                    <a:pt x="565" y="629"/>
                  </a:lnTo>
                  <a:lnTo>
                    <a:pt x="574" y="633"/>
                  </a:lnTo>
                  <a:lnTo>
                    <a:pt x="584" y="634"/>
                  </a:lnTo>
                  <a:lnTo>
                    <a:pt x="594" y="633"/>
                  </a:lnTo>
                  <a:lnTo>
                    <a:pt x="602" y="629"/>
                  </a:lnTo>
                  <a:lnTo>
                    <a:pt x="610" y="625"/>
                  </a:lnTo>
                  <a:lnTo>
                    <a:pt x="617" y="619"/>
                  </a:lnTo>
                  <a:lnTo>
                    <a:pt x="624" y="611"/>
                  </a:lnTo>
                  <a:lnTo>
                    <a:pt x="628" y="603"/>
                  </a:lnTo>
                  <a:lnTo>
                    <a:pt x="631" y="594"/>
                  </a:lnTo>
                  <a:lnTo>
                    <a:pt x="633" y="585"/>
                  </a:lnTo>
                  <a:lnTo>
                    <a:pt x="631" y="575"/>
                  </a:lnTo>
                  <a:lnTo>
                    <a:pt x="629" y="566"/>
                  </a:lnTo>
                  <a:lnTo>
                    <a:pt x="625" y="558"/>
                  </a:lnTo>
                  <a:lnTo>
                    <a:pt x="619" y="551"/>
                  </a:lnTo>
                  <a:close/>
                  <a:moveTo>
                    <a:pt x="387" y="389"/>
                  </a:moveTo>
                  <a:lnTo>
                    <a:pt x="374" y="400"/>
                  </a:lnTo>
                  <a:lnTo>
                    <a:pt x="361" y="410"/>
                  </a:lnTo>
                  <a:lnTo>
                    <a:pt x="347" y="419"/>
                  </a:lnTo>
                  <a:lnTo>
                    <a:pt x="332" y="426"/>
                  </a:lnTo>
                  <a:lnTo>
                    <a:pt x="317" y="432"/>
                  </a:lnTo>
                  <a:lnTo>
                    <a:pt x="301" y="435"/>
                  </a:lnTo>
                  <a:lnTo>
                    <a:pt x="285" y="438"/>
                  </a:lnTo>
                  <a:lnTo>
                    <a:pt x="268" y="438"/>
                  </a:lnTo>
                  <a:lnTo>
                    <a:pt x="250" y="438"/>
                  </a:lnTo>
                  <a:lnTo>
                    <a:pt x="233" y="435"/>
                  </a:lnTo>
                  <a:lnTo>
                    <a:pt x="217" y="432"/>
                  </a:lnTo>
                  <a:lnTo>
                    <a:pt x="202" y="426"/>
                  </a:lnTo>
                  <a:lnTo>
                    <a:pt x="188" y="419"/>
                  </a:lnTo>
                  <a:lnTo>
                    <a:pt x="172" y="410"/>
                  </a:lnTo>
                  <a:lnTo>
                    <a:pt x="160" y="400"/>
                  </a:lnTo>
                  <a:lnTo>
                    <a:pt x="147" y="389"/>
                  </a:lnTo>
                  <a:lnTo>
                    <a:pt x="135" y="376"/>
                  </a:lnTo>
                  <a:lnTo>
                    <a:pt x="125" y="363"/>
                  </a:lnTo>
                  <a:lnTo>
                    <a:pt x="116" y="349"/>
                  </a:lnTo>
                  <a:lnTo>
                    <a:pt x="109" y="334"/>
                  </a:lnTo>
                  <a:lnTo>
                    <a:pt x="103" y="318"/>
                  </a:lnTo>
                  <a:lnTo>
                    <a:pt x="100" y="302"/>
                  </a:lnTo>
                  <a:lnTo>
                    <a:pt x="98" y="286"/>
                  </a:lnTo>
                  <a:lnTo>
                    <a:pt x="97" y="269"/>
                  </a:lnTo>
                  <a:lnTo>
                    <a:pt x="98" y="251"/>
                  </a:lnTo>
                  <a:lnTo>
                    <a:pt x="100" y="234"/>
                  </a:lnTo>
                  <a:lnTo>
                    <a:pt x="103" y="218"/>
                  </a:lnTo>
                  <a:lnTo>
                    <a:pt x="109" y="203"/>
                  </a:lnTo>
                  <a:lnTo>
                    <a:pt x="116" y="188"/>
                  </a:lnTo>
                  <a:lnTo>
                    <a:pt x="125" y="174"/>
                  </a:lnTo>
                  <a:lnTo>
                    <a:pt x="135" y="161"/>
                  </a:lnTo>
                  <a:lnTo>
                    <a:pt x="147" y="148"/>
                  </a:lnTo>
                  <a:lnTo>
                    <a:pt x="160" y="136"/>
                  </a:lnTo>
                  <a:lnTo>
                    <a:pt x="172" y="126"/>
                  </a:lnTo>
                  <a:lnTo>
                    <a:pt x="188" y="118"/>
                  </a:lnTo>
                  <a:lnTo>
                    <a:pt x="202" y="110"/>
                  </a:lnTo>
                  <a:lnTo>
                    <a:pt x="217" y="105"/>
                  </a:lnTo>
                  <a:lnTo>
                    <a:pt x="233" y="101"/>
                  </a:lnTo>
                  <a:lnTo>
                    <a:pt x="250" y="98"/>
                  </a:lnTo>
                  <a:lnTo>
                    <a:pt x="268" y="98"/>
                  </a:lnTo>
                  <a:lnTo>
                    <a:pt x="285" y="98"/>
                  </a:lnTo>
                  <a:lnTo>
                    <a:pt x="301" y="101"/>
                  </a:lnTo>
                  <a:lnTo>
                    <a:pt x="317" y="105"/>
                  </a:lnTo>
                  <a:lnTo>
                    <a:pt x="332" y="110"/>
                  </a:lnTo>
                  <a:lnTo>
                    <a:pt x="347" y="118"/>
                  </a:lnTo>
                  <a:lnTo>
                    <a:pt x="361" y="126"/>
                  </a:lnTo>
                  <a:lnTo>
                    <a:pt x="374" y="136"/>
                  </a:lnTo>
                  <a:lnTo>
                    <a:pt x="387" y="148"/>
                  </a:lnTo>
                  <a:lnTo>
                    <a:pt x="399" y="161"/>
                  </a:lnTo>
                  <a:lnTo>
                    <a:pt x="409" y="174"/>
                  </a:lnTo>
                  <a:lnTo>
                    <a:pt x="418" y="188"/>
                  </a:lnTo>
                  <a:lnTo>
                    <a:pt x="425" y="203"/>
                  </a:lnTo>
                  <a:lnTo>
                    <a:pt x="431" y="218"/>
                  </a:lnTo>
                  <a:lnTo>
                    <a:pt x="435" y="234"/>
                  </a:lnTo>
                  <a:lnTo>
                    <a:pt x="437" y="251"/>
                  </a:lnTo>
                  <a:lnTo>
                    <a:pt x="437" y="269"/>
                  </a:lnTo>
                  <a:lnTo>
                    <a:pt x="437" y="286"/>
                  </a:lnTo>
                  <a:lnTo>
                    <a:pt x="435" y="302"/>
                  </a:lnTo>
                  <a:lnTo>
                    <a:pt x="431" y="318"/>
                  </a:lnTo>
                  <a:lnTo>
                    <a:pt x="425" y="334"/>
                  </a:lnTo>
                  <a:lnTo>
                    <a:pt x="418" y="349"/>
                  </a:lnTo>
                  <a:lnTo>
                    <a:pt x="409" y="363"/>
                  </a:lnTo>
                  <a:lnTo>
                    <a:pt x="399" y="376"/>
                  </a:lnTo>
                  <a:lnTo>
                    <a:pt x="387" y="38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7" name="Freeform 80">
              <a:extLst>
                <a:ext uri="{FF2B5EF4-FFF2-40B4-BE49-F238E27FC236}">
                  <a16:creationId xmlns:a16="http://schemas.microsoft.com/office/drawing/2014/main" id="{3B299D02-15E3-FC44-8738-D66608A378DC}"/>
                </a:ext>
              </a:extLst>
            </p:cNvPr>
            <p:cNvSpPr>
              <a:spLocks/>
            </p:cNvSpPr>
            <p:nvPr/>
          </p:nvSpPr>
          <p:spPr bwMode="auto">
            <a:xfrm>
              <a:off x="12176126" y="7658894"/>
              <a:ext cx="180976" cy="180976"/>
            </a:xfrm>
            <a:custGeom>
              <a:avLst/>
              <a:gdLst>
                <a:gd name="T0" fmla="*/ 94 w 170"/>
                <a:gd name="T1" fmla="*/ 170 h 171"/>
                <a:gd name="T2" fmla="*/ 110 w 170"/>
                <a:gd name="T3" fmla="*/ 168 h 171"/>
                <a:gd name="T4" fmla="*/ 126 w 170"/>
                <a:gd name="T5" fmla="*/ 161 h 171"/>
                <a:gd name="T6" fmla="*/ 138 w 170"/>
                <a:gd name="T7" fmla="*/ 152 h 171"/>
                <a:gd name="T8" fmla="*/ 151 w 170"/>
                <a:gd name="T9" fmla="*/ 140 h 171"/>
                <a:gd name="T10" fmla="*/ 160 w 170"/>
                <a:gd name="T11" fmla="*/ 126 h 171"/>
                <a:gd name="T12" fmla="*/ 167 w 170"/>
                <a:gd name="T13" fmla="*/ 111 h 171"/>
                <a:gd name="T14" fmla="*/ 170 w 170"/>
                <a:gd name="T15" fmla="*/ 94 h 171"/>
                <a:gd name="T16" fmla="*/ 170 w 170"/>
                <a:gd name="T17" fmla="*/ 77 h 171"/>
                <a:gd name="T18" fmla="*/ 167 w 170"/>
                <a:gd name="T19" fmla="*/ 61 h 171"/>
                <a:gd name="T20" fmla="*/ 160 w 170"/>
                <a:gd name="T21" fmla="*/ 46 h 171"/>
                <a:gd name="T22" fmla="*/ 151 w 170"/>
                <a:gd name="T23" fmla="*/ 32 h 171"/>
                <a:gd name="T24" fmla="*/ 138 w 170"/>
                <a:gd name="T25" fmla="*/ 20 h 171"/>
                <a:gd name="T26" fmla="*/ 126 w 170"/>
                <a:gd name="T27" fmla="*/ 10 h 171"/>
                <a:gd name="T28" fmla="*/ 110 w 170"/>
                <a:gd name="T29" fmla="*/ 4 h 171"/>
                <a:gd name="T30" fmla="*/ 94 w 170"/>
                <a:gd name="T31" fmla="*/ 0 h 171"/>
                <a:gd name="T32" fmla="*/ 76 w 170"/>
                <a:gd name="T33" fmla="*/ 0 h 171"/>
                <a:gd name="T34" fmla="*/ 60 w 170"/>
                <a:gd name="T35" fmla="*/ 4 h 171"/>
                <a:gd name="T36" fmla="*/ 45 w 170"/>
                <a:gd name="T37" fmla="*/ 10 h 171"/>
                <a:gd name="T38" fmla="*/ 32 w 170"/>
                <a:gd name="T39" fmla="*/ 20 h 171"/>
                <a:gd name="T40" fmla="*/ 19 w 170"/>
                <a:gd name="T41" fmla="*/ 32 h 171"/>
                <a:gd name="T42" fmla="*/ 10 w 170"/>
                <a:gd name="T43" fmla="*/ 46 h 171"/>
                <a:gd name="T44" fmla="*/ 3 w 170"/>
                <a:gd name="T45" fmla="*/ 61 h 171"/>
                <a:gd name="T46" fmla="*/ 0 w 170"/>
                <a:gd name="T47" fmla="*/ 77 h 171"/>
                <a:gd name="T48" fmla="*/ 0 w 170"/>
                <a:gd name="T49" fmla="*/ 94 h 171"/>
                <a:gd name="T50" fmla="*/ 3 w 170"/>
                <a:gd name="T51" fmla="*/ 111 h 171"/>
                <a:gd name="T52" fmla="*/ 10 w 170"/>
                <a:gd name="T53" fmla="*/ 126 h 171"/>
                <a:gd name="T54" fmla="*/ 19 w 170"/>
                <a:gd name="T55" fmla="*/ 140 h 171"/>
                <a:gd name="T56" fmla="*/ 32 w 170"/>
                <a:gd name="T57" fmla="*/ 152 h 171"/>
                <a:gd name="T58" fmla="*/ 45 w 170"/>
                <a:gd name="T59" fmla="*/ 161 h 171"/>
                <a:gd name="T60" fmla="*/ 60 w 170"/>
                <a:gd name="T61" fmla="*/ 168 h 171"/>
                <a:gd name="T62" fmla="*/ 76 w 170"/>
                <a:gd name="T63" fmla="*/ 17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71">
                  <a:moveTo>
                    <a:pt x="86" y="171"/>
                  </a:moveTo>
                  <a:lnTo>
                    <a:pt x="94" y="170"/>
                  </a:lnTo>
                  <a:lnTo>
                    <a:pt x="102" y="169"/>
                  </a:lnTo>
                  <a:lnTo>
                    <a:pt x="110" y="168"/>
                  </a:lnTo>
                  <a:lnTo>
                    <a:pt x="118" y="165"/>
                  </a:lnTo>
                  <a:lnTo>
                    <a:pt x="126" y="161"/>
                  </a:lnTo>
                  <a:lnTo>
                    <a:pt x="132" y="157"/>
                  </a:lnTo>
                  <a:lnTo>
                    <a:pt x="138" y="152"/>
                  </a:lnTo>
                  <a:lnTo>
                    <a:pt x="145" y="146"/>
                  </a:lnTo>
                  <a:lnTo>
                    <a:pt x="151" y="140"/>
                  </a:lnTo>
                  <a:lnTo>
                    <a:pt x="156" y="133"/>
                  </a:lnTo>
                  <a:lnTo>
                    <a:pt x="160" y="126"/>
                  </a:lnTo>
                  <a:lnTo>
                    <a:pt x="164" y="118"/>
                  </a:lnTo>
                  <a:lnTo>
                    <a:pt x="167" y="111"/>
                  </a:lnTo>
                  <a:lnTo>
                    <a:pt x="169" y="103"/>
                  </a:lnTo>
                  <a:lnTo>
                    <a:pt x="170" y="94"/>
                  </a:lnTo>
                  <a:lnTo>
                    <a:pt x="170" y="86"/>
                  </a:lnTo>
                  <a:lnTo>
                    <a:pt x="170" y="77"/>
                  </a:lnTo>
                  <a:lnTo>
                    <a:pt x="169" y="68"/>
                  </a:lnTo>
                  <a:lnTo>
                    <a:pt x="167" y="61"/>
                  </a:lnTo>
                  <a:lnTo>
                    <a:pt x="164" y="53"/>
                  </a:lnTo>
                  <a:lnTo>
                    <a:pt x="160" y="46"/>
                  </a:lnTo>
                  <a:lnTo>
                    <a:pt x="156" y="38"/>
                  </a:lnTo>
                  <a:lnTo>
                    <a:pt x="151" y="32"/>
                  </a:lnTo>
                  <a:lnTo>
                    <a:pt x="145" y="25"/>
                  </a:lnTo>
                  <a:lnTo>
                    <a:pt x="138" y="20"/>
                  </a:lnTo>
                  <a:lnTo>
                    <a:pt x="132" y="15"/>
                  </a:lnTo>
                  <a:lnTo>
                    <a:pt x="126" y="10"/>
                  </a:lnTo>
                  <a:lnTo>
                    <a:pt x="118" y="7"/>
                  </a:lnTo>
                  <a:lnTo>
                    <a:pt x="110" y="4"/>
                  </a:lnTo>
                  <a:lnTo>
                    <a:pt x="102" y="2"/>
                  </a:lnTo>
                  <a:lnTo>
                    <a:pt x="94" y="0"/>
                  </a:lnTo>
                  <a:lnTo>
                    <a:pt x="86" y="0"/>
                  </a:lnTo>
                  <a:lnTo>
                    <a:pt x="76" y="0"/>
                  </a:lnTo>
                  <a:lnTo>
                    <a:pt x="68" y="2"/>
                  </a:lnTo>
                  <a:lnTo>
                    <a:pt x="60" y="4"/>
                  </a:lnTo>
                  <a:lnTo>
                    <a:pt x="52" y="7"/>
                  </a:lnTo>
                  <a:lnTo>
                    <a:pt x="45" y="10"/>
                  </a:lnTo>
                  <a:lnTo>
                    <a:pt x="38" y="15"/>
                  </a:lnTo>
                  <a:lnTo>
                    <a:pt x="32" y="20"/>
                  </a:lnTo>
                  <a:lnTo>
                    <a:pt x="25" y="25"/>
                  </a:lnTo>
                  <a:lnTo>
                    <a:pt x="19" y="32"/>
                  </a:lnTo>
                  <a:lnTo>
                    <a:pt x="14" y="38"/>
                  </a:lnTo>
                  <a:lnTo>
                    <a:pt x="10" y="46"/>
                  </a:lnTo>
                  <a:lnTo>
                    <a:pt x="6" y="53"/>
                  </a:lnTo>
                  <a:lnTo>
                    <a:pt x="3" y="61"/>
                  </a:lnTo>
                  <a:lnTo>
                    <a:pt x="1" y="68"/>
                  </a:lnTo>
                  <a:lnTo>
                    <a:pt x="0" y="77"/>
                  </a:lnTo>
                  <a:lnTo>
                    <a:pt x="0" y="86"/>
                  </a:lnTo>
                  <a:lnTo>
                    <a:pt x="0" y="94"/>
                  </a:lnTo>
                  <a:lnTo>
                    <a:pt x="1" y="103"/>
                  </a:lnTo>
                  <a:lnTo>
                    <a:pt x="3" y="111"/>
                  </a:lnTo>
                  <a:lnTo>
                    <a:pt x="6" y="118"/>
                  </a:lnTo>
                  <a:lnTo>
                    <a:pt x="10" y="126"/>
                  </a:lnTo>
                  <a:lnTo>
                    <a:pt x="14" y="133"/>
                  </a:lnTo>
                  <a:lnTo>
                    <a:pt x="19" y="140"/>
                  </a:lnTo>
                  <a:lnTo>
                    <a:pt x="25" y="146"/>
                  </a:lnTo>
                  <a:lnTo>
                    <a:pt x="32" y="152"/>
                  </a:lnTo>
                  <a:lnTo>
                    <a:pt x="38" y="157"/>
                  </a:lnTo>
                  <a:lnTo>
                    <a:pt x="45" y="161"/>
                  </a:lnTo>
                  <a:lnTo>
                    <a:pt x="52" y="165"/>
                  </a:lnTo>
                  <a:lnTo>
                    <a:pt x="60" y="168"/>
                  </a:lnTo>
                  <a:lnTo>
                    <a:pt x="68" y="169"/>
                  </a:lnTo>
                  <a:lnTo>
                    <a:pt x="76" y="170"/>
                  </a:lnTo>
                  <a:lnTo>
                    <a:pt x="86" y="17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8" name="Freeform 81">
              <a:extLst>
                <a:ext uri="{FF2B5EF4-FFF2-40B4-BE49-F238E27FC236}">
                  <a16:creationId xmlns:a16="http://schemas.microsoft.com/office/drawing/2014/main" id="{C3017FE3-8CBB-CA44-8B0D-986B24067AE5}"/>
                </a:ext>
              </a:extLst>
            </p:cNvPr>
            <p:cNvSpPr>
              <a:spLocks/>
            </p:cNvSpPr>
            <p:nvPr/>
          </p:nvSpPr>
          <p:spPr bwMode="auto">
            <a:xfrm>
              <a:off x="12058651" y="7852571"/>
              <a:ext cx="412750" cy="514350"/>
            </a:xfrm>
            <a:custGeom>
              <a:avLst/>
              <a:gdLst>
                <a:gd name="T0" fmla="*/ 363 w 390"/>
                <a:gd name="T1" fmla="*/ 16 h 487"/>
                <a:gd name="T2" fmla="*/ 351 w 390"/>
                <a:gd name="T3" fmla="*/ 9 h 487"/>
                <a:gd name="T4" fmla="*/ 338 w 390"/>
                <a:gd name="T5" fmla="*/ 3 h 487"/>
                <a:gd name="T6" fmla="*/ 324 w 390"/>
                <a:gd name="T7" fmla="*/ 0 h 487"/>
                <a:gd name="T8" fmla="*/ 74 w 390"/>
                <a:gd name="T9" fmla="*/ 0 h 487"/>
                <a:gd name="T10" fmla="*/ 58 w 390"/>
                <a:gd name="T11" fmla="*/ 1 h 487"/>
                <a:gd name="T12" fmla="*/ 45 w 390"/>
                <a:gd name="T13" fmla="*/ 5 h 487"/>
                <a:gd name="T14" fmla="*/ 32 w 390"/>
                <a:gd name="T15" fmla="*/ 12 h 487"/>
                <a:gd name="T16" fmla="*/ 22 w 390"/>
                <a:gd name="T17" fmla="*/ 22 h 487"/>
                <a:gd name="T18" fmla="*/ 12 w 390"/>
                <a:gd name="T19" fmla="*/ 32 h 487"/>
                <a:gd name="T20" fmla="*/ 5 w 390"/>
                <a:gd name="T21" fmla="*/ 45 h 487"/>
                <a:gd name="T22" fmla="*/ 1 w 390"/>
                <a:gd name="T23" fmla="*/ 58 h 487"/>
                <a:gd name="T24" fmla="*/ 0 w 390"/>
                <a:gd name="T25" fmla="*/ 73 h 487"/>
                <a:gd name="T26" fmla="*/ 1 w 390"/>
                <a:gd name="T27" fmla="*/ 239 h 487"/>
                <a:gd name="T28" fmla="*/ 7 w 390"/>
                <a:gd name="T29" fmla="*/ 252 h 487"/>
                <a:gd name="T30" fmla="*/ 16 w 390"/>
                <a:gd name="T31" fmla="*/ 262 h 487"/>
                <a:gd name="T32" fmla="*/ 29 w 390"/>
                <a:gd name="T33" fmla="*/ 268 h 487"/>
                <a:gd name="T34" fmla="*/ 44 w 390"/>
                <a:gd name="T35" fmla="*/ 268 h 487"/>
                <a:gd name="T36" fmla="*/ 57 w 390"/>
                <a:gd name="T37" fmla="*/ 262 h 487"/>
                <a:gd name="T38" fmla="*/ 67 w 390"/>
                <a:gd name="T39" fmla="*/ 252 h 487"/>
                <a:gd name="T40" fmla="*/ 72 w 390"/>
                <a:gd name="T41" fmla="*/ 239 h 487"/>
                <a:gd name="T42" fmla="*/ 74 w 390"/>
                <a:gd name="T43" fmla="*/ 97 h 487"/>
                <a:gd name="T44" fmla="*/ 97 w 390"/>
                <a:gd name="T45" fmla="*/ 445 h 487"/>
                <a:gd name="T46" fmla="*/ 101 w 390"/>
                <a:gd name="T47" fmla="*/ 461 h 487"/>
                <a:gd name="T48" fmla="*/ 110 w 390"/>
                <a:gd name="T49" fmla="*/ 474 h 487"/>
                <a:gd name="T50" fmla="*/ 124 w 390"/>
                <a:gd name="T51" fmla="*/ 484 h 487"/>
                <a:gd name="T52" fmla="*/ 140 w 390"/>
                <a:gd name="T53" fmla="*/ 487 h 487"/>
                <a:gd name="T54" fmla="*/ 157 w 390"/>
                <a:gd name="T55" fmla="*/ 484 h 487"/>
                <a:gd name="T56" fmla="*/ 171 w 390"/>
                <a:gd name="T57" fmla="*/ 474 h 487"/>
                <a:gd name="T58" fmla="*/ 179 w 390"/>
                <a:gd name="T59" fmla="*/ 461 h 487"/>
                <a:gd name="T60" fmla="*/ 183 w 390"/>
                <a:gd name="T61" fmla="*/ 445 h 487"/>
                <a:gd name="T62" fmla="*/ 207 w 390"/>
                <a:gd name="T63" fmla="*/ 268 h 487"/>
                <a:gd name="T64" fmla="*/ 209 w 390"/>
                <a:gd name="T65" fmla="*/ 452 h 487"/>
                <a:gd name="T66" fmla="*/ 214 w 390"/>
                <a:gd name="T67" fmla="*/ 467 h 487"/>
                <a:gd name="T68" fmla="*/ 226 w 390"/>
                <a:gd name="T69" fmla="*/ 480 h 487"/>
                <a:gd name="T70" fmla="*/ 241 w 390"/>
                <a:gd name="T71" fmla="*/ 486 h 487"/>
                <a:gd name="T72" fmla="*/ 258 w 390"/>
                <a:gd name="T73" fmla="*/ 486 h 487"/>
                <a:gd name="T74" fmla="*/ 273 w 390"/>
                <a:gd name="T75" fmla="*/ 480 h 487"/>
                <a:gd name="T76" fmla="*/ 285 w 390"/>
                <a:gd name="T77" fmla="*/ 467 h 487"/>
                <a:gd name="T78" fmla="*/ 292 w 390"/>
                <a:gd name="T79" fmla="*/ 452 h 487"/>
                <a:gd name="T80" fmla="*/ 293 w 390"/>
                <a:gd name="T81" fmla="*/ 97 h 487"/>
                <a:gd name="T82" fmla="*/ 317 w 390"/>
                <a:gd name="T83" fmla="*/ 231 h 487"/>
                <a:gd name="T84" fmla="*/ 320 w 390"/>
                <a:gd name="T85" fmla="*/ 245 h 487"/>
                <a:gd name="T86" fmla="*/ 327 w 390"/>
                <a:gd name="T87" fmla="*/ 257 h 487"/>
                <a:gd name="T88" fmla="*/ 339 w 390"/>
                <a:gd name="T89" fmla="*/ 266 h 487"/>
                <a:gd name="T90" fmla="*/ 353 w 390"/>
                <a:gd name="T91" fmla="*/ 268 h 487"/>
                <a:gd name="T92" fmla="*/ 367 w 390"/>
                <a:gd name="T93" fmla="*/ 266 h 487"/>
                <a:gd name="T94" fmla="*/ 379 w 390"/>
                <a:gd name="T95" fmla="*/ 257 h 487"/>
                <a:gd name="T96" fmla="*/ 387 w 390"/>
                <a:gd name="T97" fmla="*/ 245 h 487"/>
                <a:gd name="T98" fmla="*/ 390 w 390"/>
                <a:gd name="T99" fmla="*/ 231 h 487"/>
                <a:gd name="T100" fmla="*/ 390 w 390"/>
                <a:gd name="T101" fmla="*/ 66 h 487"/>
                <a:gd name="T102" fmla="*/ 387 w 390"/>
                <a:gd name="T103" fmla="*/ 52 h 487"/>
                <a:gd name="T104" fmla="*/ 381 w 390"/>
                <a:gd name="T105" fmla="*/ 39 h 487"/>
                <a:gd name="T106" fmla="*/ 374 w 390"/>
                <a:gd name="T107" fmla="*/ 2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0" h="487">
                  <a:moveTo>
                    <a:pt x="368" y="22"/>
                  </a:moveTo>
                  <a:lnTo>
                    <a:pt x="363" y="16"/>
                  </a:lnTo>
                  <a:lnTo>
                    <a:pt x="358" y="12"/>
                  </a:lnTo>
                  <a:lnTo>
                    <a:pt x="351" y="9"/>
                  </a:lnTo>
                  <a:lnTo>
                    <a:pt x="345" y="5"/>
                  </a:lnTo>
                  <a:lnTo>
                    <a:pt x="338" y="3"/>
                  </a:lnTo>
                  <a:lnTo>
                    <a:pt x="332" y="1"/>
                  </a:lnTo>
                  <a:lnTo>
                    <a:pt x="324" y="0"/>
                  </a:lnTo>
                  <a:lnTo>
                    <a:pt x="317" y="0"/>
                  </a:lnTo>
                  <a:lnTo>
                    <a:pt x="74" y="0"/>
                  </a:lnTo>
                  <a:lnTo>
                    <a:pt x="66" y="0"/>
                  </a:lnTo>
                  <a:lnTo>
                    <a:pt x="58" y="1"/>
                  </a:lnTo>
                  <a:lnTo>
                    <a:pt x="52" y="3"/>
                  </a:lnTo>
                  <a:lnTo>
                    <a:pt x="45" y="5"/>
                  </a:lnTo>
                  <a:lnTo>
                    <a:pt x="39" y="9"/>
                  </a:lnTo>
                  <a:lnTo>
                    <a:pt x="32" y="12"/>
                  </a:lnTo>
                  <a:lnTo>
                    <a:pt x="27" y="16"/>
                  </a:lnTo>
                  <a:lnTo>
                    <a:pt x="22" y="22"/>
                  </a:lnTo>
                  <a:lnTo>
                    <a:pt x="16" y="27"/>
                  </a:lnTo>
                  <a:lnTo>
                    <a:pt x="12" y="32"/>
                  </a:lnTo>
                  <a:lnTo>
                    <a:pt x="9" y="39"/>
                  </a:lnTo>
                  <a:lnTo>
                    <a:pt x="5" y="45"/>
                  </a:lnTo>
                  <a:lnTo>
                    <a:pt x="3" y="52"/>
                  </a:lnTo>
                  <a:lnTo>
                    <a:pt x="1" y="58"/>
                  </a:lnTo>
                  <a:lnTo>
                    <a:pt x="0" y="66"/>
                  </a:lnTo>
                  <a:lnTo>
                    <a:pt x="0" y="73"/>
                  </a:lnTo>
                  <a:lnTo>
                    <a:pt x="0" y="231"/>
                  </a:lnTo>
                  <a:lnTo>
                    <a:pt x="1" y="239"/>
                  </a:lnTo>
                  <a:lnTo>
                    <a:pt x="3" y="245"/>
                  </a:lnTo>
                  <a:lnTo>
                    <a:pt x="7" y="252"/>
                  </a:lnTo>
                  <a:lnTo>
                    <a:pt x="11" y="257"/>
                  </a:lnTo>
                  <a:lnTo>
                    <a:pt x="16" y="262"/>
                  </a:lnTo>
                  <a:lnTo>
                    <a:pt x="23" y="266"/>
                  </a:lnTo>
                  <a:lnTo>
                    <a:pt x="29" y="268"/>
                  </a:lnTo>
                  <a:lnTo>
                    <a:pt x="37" y="268"/>
                  </a:lnTo>
                  <a:lnTo>
                    <a:pt x="44" y="268"/>
                  </a:lnTo>
                  <a:lnTo>
                    <a:pt x="51" y="266"/>
                  </a:lnTo>
                  <a:lnTo>
                    <a:pt x="57" y="262"/>
                  </a:lnTo>
                  <a:lnTo>
                    <a:pt x="63" y="257"/>
                  </a:lnTo>
                  <a:lnTo>
                    <a:pt x="67" y="252"/>
                  </a:lnTo>
                  <a:lnTo>
                    <a:pt x="70" y="245"/>
                  </a:lnTo>
                  <a:lnTo>
                    <a:pt x="72" y="239"/>
                  </a:lnTo>
                  <a:lnTo>
                    <a:pt x="74" y="231"/>
                  </a:lnTo>
                  <a:lnTo>
                    <a:pt x="74" y="97"/>
                  </a:lnTo>
                  <a:lnTo>
                    <a:pt x="97" y="97"/>
                  </a:lnTo>
                  <a:lnTo>
                    <a:pt x="97" y="445"/>
                  </a:lnTo>
                  <a:lnTo>
                    <a:pt x="98" y="452"/>
                  </a:lnTo>
                  <a:lnTo>
                    <a:pt x="101" y="461"/>
                  </a:lnTo>
                  <a:lnTo>
                    <a:pt x="105" y="467"/>
                  </a:lnTo>
                  <a:lnTo>
                    <a:pt x="110" y="474"/>
                  </a:lnTo>
                  <a:lnTo>
                    <a:pt x="117" y="480"/>
                  </a:lnTo>
                  <a:lnTo>
                    <a:pt x="124" y="484"/>
                  </a:lnTo>
                  <a:lnTo>
                    <a:pt x="132" y="486"/>
                  </a:lnTo>
                  <a:lnTo>
                    <a:pt x="140" y="487"/>
                  </a:lnTo>
                  <a:lnTo>
                    <a:pt x="149" y="486"/>
                  </a:lnTo>
                  <a:lnTo>
                    <a:pt x="157" y="484"/>
                  </a:lnTo>
                  <a:lnTo>
                    <a:pt x="164" y="480"/>
                  </a:lnTo>
                  <a:lnTo>
                    <a:pt x="171" y="474"/>
                  </a:lnTo>
                  <a:lnTo>
                    <a:pt x="176" y="467"/>
                  </a:lnTo>
                  <a:lnTo>
                    <a:pt x="179" y="461"/>
                  </a:lnTo>
                  <a:lnTo>
                    <a:pt x="183" y="452"/>
                  </a:lnTo>
                  <a:lnTo>
                    <a:pt x="183" y="445"/>
                  </a:lnTo>
                  <a:lnTo>
                    <a:pt x="183" y="268"/>
                  </a:lnTo>
                  <a:lnTo>
                    <a:pt x="207" y="268"/>
                  </a:lnTo>
                  <a:lnTo>
                    <a:pt x="207" y="445"/>
                  </a:lnTo>
                  <a:lnTo>
                    <a:pt x="209" y="452"/>
                  </a:lnTo>
                  <a:lnTo>
                    <a:pt x="211" y="461"/>
                  </a:lnTo>
                  <a:lnTo>
                    <a:pt x="214" y="467"/>
                  </a:lnTo>
                  <a:lnTo>
                    <a:pt x="219" y="474"/>
                  </a:lnTo>
                  <a:lnTo>
                    <a:pt x="226" y="480"/>
                  </a:lnTo>
                  <a:lnTo>
                    <a:pt x="233" y="484"/>
                  </a:lnTo>
                  <a:lnTo>
                    <a:pt x="241" y="486"/>
                  </a:lnTo>
                  <a:lnTo>
                    <a:pt x="250" y="487"/>
                  </a:lnTo>
                  <a:lnTo>
                    <a:pt x="258" y="486"/>
                  </a:lnTo>
                  <a:lnTo>
                    <a:pt x="266" y="484"/>
                  </a:lnTo>
                  <a:lnTo>
                    <a:pt x="273" y="480"/>
                  </a:lnTo>
                  <a:lnTo>
                    <a:pt x="280" y="474"/>
                  </a:lnTo>
                  <a:lnTo>
                    <a:pt x="285" y="467"/>
                  </a:lnTo>
                  <a:lnTo>
                    <a:pt x="290" y="461"/>
                  </a:lnTo>
                  <a:lnTo>
                    <a:pt x="292" y="452"/>
                  </a:lnTo>
                  <a:lnTo>
                    <a:pt x="293" y="445"/>
                  </a:lnTo>
                  <a:lnTo>
                    <a:pt x="293" y="97"/>
                  </a:lnTo>
                  <a:lnTo>
                    <a:pt x="317" y="97"/>
                  </a:lnTo>
                  <a:lnTo>
                    <a:pt x="317" y="231"/>
                  </a:lnTo>
                  <a:lnTo>
                    <a:pt x="318" y="239"/>
                  </a:lnTo>
                  <a:lnTo>
                    <a:pt x="320" y="245"/>
                  </a:lnTo>
                  <a:lnTo>
                    <a:pt x="323" y="252"/>
                  </a:lnTo>
                  <a:lnTo>
                    <a:pt x="327" y="257"/>
                  </a:lnTo>
                  <a:lnTo>
                    <a:pt x="333" y="262"/>
                  </a:lnTo>
                  <a:lnTo>
                    <a:pt x="339" y="266"/>
                  </a:lnTo>
                  <a:lnTo>
                    <a:pt x="346" y="268"/>
                  </a:lnTo>
                  <a:lnTo>
                    <a:pt x="353" y="268"/>
                  </a:lnTo>
                  <a:lnTo>
                    <a:pt x="361" y="268"/>
                  </a:lnTo>
                  <a:lnTo>
                    <a:pt x="367" y="266"/>
                  </a:lnTo>
                  <a:lnTo>
                    <a:pt x="374" y="262"/>
                  </a:lnTo>
                  <a:lnTo>
                    <a:pt x="379" y="257"/>
                  </a:lnTo>
                  <a:lnTo>
                    <a:pt x="383" y="252"/>
                  </a:lnTo>
                  <a:lnTo>
                    <a:pt x="387" y="245"/>
                  </a:lnTo>
                  <a:lnTo>
                    <a:pt x="389" y="239"/>
                  </a:lnTo>
                  <a:lnTo>
                    <a:pt x="390" y="231"/>
                  </a:lnTo>
                  <a:lnTo>
                    <a:pt x="390" y="73"/>
                  </a:lnTo>
                  <a:lnTo>
                    <a:pt x="390" y="66"/>
                  </a:lnTo>
                  <a:lnTo>
                    <a:pt x="389" y="58"/>
                  </a:lnTo>
                  <a:lnTo>
                    <a:pt x="387" y="52"/>
                  </a:lnTo>
                  <a:lnTo>
                    <a:pt x="385" y="45"/>
                  </a:lnTo>
                  <a:lnTo>
                    <a:pt x="381" y="39"/>
                  </a:lnTo>
                  <a:lnTo>
                    <a:pt x="378" y="32"/>
                  </a:lnTo>
                  <a:lnTo>
                    <a:pt x="374" y="27"/>
                  </a:lnTo>
                  <a:lnTo>
                    <a:pt x="368" y="22"/>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79" name="Freeform 82">
              <a:extLst>
                <a:ext uri="{FF2B5EF4-FFF2-40B4-BE49-F238E27FC236}">
                  <a16:creationId xmlns:a16="http://schemas.microsoft.com/office/drawing/2014/main" id="{1FBEDFE0-A25E-3644-B049-0478806F8819}"/>
                </a:ext>
              </a:extLst>
            </p:cNvPr>
            <p:cNvSpPr>
              <a:spLocks noEditPoints="1"/>
            </p:cNvSpPr>
            <p:nvPr/>
          </p:nvSpPr>
          <p:spPr bwMode="auto">
            <a:xfrm>
              <a:off x="1289051" y="6299995"/>
              <a:ext cx="412750" cy="619126"/>
            </a:xfrm>
            <a:custGeom>
              <a:avLst/>
              <a:gdLst>
                <a:gd name="T0" fmla="*/ 318 w 390"/>
                <a:gd name="T1" fmla="*/ 43 h 584"/>
                <a:gd name="T2" fmla="*/ 286 w 390"/>
                <a:gd name="T3" fmla="*/ 22 h 584"/>
                <a:gd name="T4" fmla="*/ 252 w 390"/>
                <a:gd name="T5" fmla="*/ 7 h 584"/>
                <a:gd name="T6" fmla="*/ 214 w 390"/>
                <a:gd name="T7" fmla="*/ 1 h 584"/>
                <a:gd name="T8" fmla="*/ 175 w 390"/>
                <a:gd name="T9" fmla="*/ 1 h 584"/>
                <a:gd name="T10" fmla="*/ 137 w 390"/>
                <a:gd name="T11" fmla="*/ 7 h 584"/>
                <a:gd name="T12" fmla="*/ 103 w 390"/>
                <a:gd name="T13" fmla="*/ 22 h 584"/>
                <a:gd name="T14" fmla="*/ 71 w 390"/>
                <a:gd name="T15" fmla="*/ 43 h 584"/>
                <a:gd name="T16" fmla="*/ 43 w 390"/>
                <a:gd name="T17" fmla="*/ 71 h 584"/>
                <a:gd name="T18" fmla="*/ 22 w 390"/>
                <a:gd name="T19" fmla="*/ 103 h 584"/>
                <a:gd name="T20" fmla="*/ 8 w 390"/>
                <a:gd name="T21" fmla="*/ 137 h 584"/>
                <a:gd name="T22" fmla="*/ 1 w 390"/>
                <a:gd name="T23" fmla="*/ 175 h 584"/>
                <a:gd name="T24" fmla="*/ 0 w 390"/>
                <a:gd name="T25" fmla="*/ 215 h 584"/>
                <a:gd name="T26" fmla="*/ 7 w 390"/>
                <a:gd name="T27" fmla="*/ 248 h 584"/>
                <a:gd name="T28" fmla="*/ 151 w 390"/>
                <a:gd name="T29" fmla="*/ 557 h 584"/>
                <a:gd name="T30" fmla="*/ 159 w 390"/>
                <a:gd name="T31" fmla="*/ 569 h 584"/>
                <a:gd name="T32" fmla="*/ 169 w 390"/>
                <a:gd name="T33" fmla="*/ 576 h 584"/>
                <a:gd name="T34" fmla="*/ 182 w 390"/>
                <a:gd name="T35" fmla="*/ 583 h 584"/>
                <a:gd name="T36" fmla="*/ 195 w 390"/>
                <a:gd name="T37" fmla="*/ 584 h 584"/>
                <a:gd name="T38" fmla="*/ 208 w 390"/>
                <a:gd name="T39" fmla="*/ 583 h 584"/>
                <a:gd name="T40" fmla="*/ 220 w 390"/>
                <a:gd name="T41" fmla="*/ 576 h 584"/>
                <a:gd name="T42" fmla="*/ 231 w 390"/>
                <a:gd name="T43" fmla="*/ 569 h 584"/>
                <a:gd name="T44" fmla="*/ 239 w 390"/>
                <a:gd name="T45" fmla="*/ 557 h 584"/>
                <a:gd name="T46" fmla="*/ 382 w 390"/>
                <a:gd name="T47" fmla="*/ 248 h 584"/>
                <a:gd name="T48" fmla="*/ 389 w 390"/>
                <a:gd name="T49" fmla="*/ 215 h 584"/>
                <a:gd name="T50" fmla="*/ 389 w 390"/>
                <a:gd name="T51" fmla="*/ 175 h 584"/>
                <a:gd name="T52" fmla="*/ 381 w 390"/>
                <a:gd name="T53" fmla="*/ 137 h 584"/>
                <a:gd name="T54" fmla="*/ 367 w 390"/>
                <a:gd name="T55" fmla="*/ 103 h 584"/>
                <a:gd name="T56" fmla="*/ 346 w 390"/>
                <a:gd name="T57" fmla="*/ 71 h 584"/>
                <a:gd name="T58" fmla="*/ 264 w 390"/>
                <a:gd name="T59" fmla="*/ 263 h 584"/>
                <a:gd name="T60" fmla="*/ 249 w 390"/>
                <a:gd name="T61" fmla="*/ 276 h 584"/>
                <a:gd name="T62" fmla="*/ 232 w 390"/>
                <a:gd name="T63" fmla="*/ 285 h 584"/>
                <a:gd name="T64" fmla="*/ 214 w 390"/>
                <a:gd name="T65" fmla="*/ 290 h 584"/>
                <a:gd name="T66" fmla="*/ 195 w 390"/>
                <a:gd name="T67" fmla="*/ 292 h 584"/>
                <a:gd name="T68" fmla="*/ 175 w 390"/>
                <a:gd name="T69" fmla="*/ 290 h 584"/>
                <a:gd name="T70" fmla="*/ 158 w 390"/>
                <a:gd name="T71" fmla="*/ 285 h 584"/>
                <a:gd name="T72" fmla="*/ 141 w 390"/>
                <a:gd name="T73" fmla="*/ 276 h 584"/>
                <a:gd name="T74" fmla="*/ 125 w 390"/>
                <a:gd name="T75" fmla="*/ 263 h 584"/>
                <a:gd name="T76" fmla="*/ 114 w 390"/>
                <a:gd name="T77" fmla="*/ 248 h 584"/>
                <a:gd name="T78" fmla="*/ 105 w 390"/>
                <a:gd name="T79" fmla="*/ 232 h 584"/>
                <a:gd name="T80" fmla="*/ 100 w 390"/>
                <a:gd name="T81" fmla="*/ 214 h 584"/>
                <a:gd name="T82" fmla="*/ 97 w 390"/>
                <a:gd name="T83" fmla="*/ 194 h 584"/>
                <a:gd name="T84" fmla="*/ 100 w 390"/>
                <a:gd name="T85" fmla="*/ 175 h 584"/>
                <a:gd name="T86" fmla="*/ 105 w 390"/>
                <a:gd name="T87" fmla="*/ 157 h 584"/>
                <a:gd name="T88" fmla="*/ 114 w 390"/>
                <a:gd name="T89" fmla="*/ 141 h 584"/>
                <a:gd name="T90" fmla="*/ 125 w 390"/>
                <a:gd name="T91" fmla="*/ 126 h 584"/>
                <a:gd name="T92" fmla="*/ 141 w 390"/>
                <a:gd name="T93" fmla="*/ 113 h 584"/>
                <a:gd name="T94" fmla="*/ 158 w 390"/>
                <a:gd name="T95" fmla="*/ 104 h 584"/>
                <a:gd name="T96" fmla="*/ 175 w 390"/>
                <a:gd name="T97" fmla="*/ 99 h 584"/>
                <a:gd name="T98" fmla="*/ 195 w 390"/>
                <a:gd name="T99" fmla="*/ 97 h 584"/>
                <a:gd name="T100" fmla="*/ 214 w 390"/>
                <a:gd name="T101" fmla="*/ 99 h 584"/>
                <a:gd name="T102" fmla="*/ 232 w 390"/>
                <a:gd name="T103" fmla="*/ 104 h 584"/>
                <a:gd name="T104" fmla="*/ 249 w 390"/>
                <a:gd name="T105" fmla="*/ 113 h 584"/>
                <a:gd name="T106" fmla="*/ 264 w 390"/>
                <a:gd name="T107" fmla="*/ 126 h 584"/>
                <a:gd name="T108" fmla="*/ 276 w 390"/>
                <a:gd name="T109" fmla="*/ 141 h 584"/>
                <a:gd name="T110" fmla="*/ 285 w 390"/>
                <a:gd name="T111" fmla="*/ 157 h 584"/>
                <a:gd name="T112" fmla="*/ 291 w 390"/>
                <a:gd name="T113" fmla="*/ 175 h 584"/>
                <a:gd name="T114" fmla="*/ 292 w 390"/>
                <a:gd name="T115" fmla="*/ 194 h 584"/>
                <a:gd name="T116" fmla="*/ 291 w 390"/>
                <a:gd name="T117" fmla="*/ 214 h 584"/>
                <a:gd name="T118" fmla="*/ 285 w 390"/>
                <a:gd name="T119" fmla="*/ 232 h 584"/>
                <a:gd name="T120" fmla="*/ 276 w 390"/>
                <a:gd name="T121" fmla="*/ 248 h 584"/>
                <a:gd name="T122" fmla="*/ 264 w 390"/>
                <a:gd name="T123" fmla="*/ 26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0" h="584">
                  <a:moveTo>
                    <a:pt x="333" y="57"/>
                  </a:moveTo>
                  <a:lnTo>
                    <a:pt x="318" y="43"/>
                  </a:lnTo>
                  <a:lnTo>
                    <a:pt x="303" y="32"/>
                  </a:lnTo>
                  <a:lnTo>
                    <a:pt x="286" y="22"/>
                  </a:lnTo>
                  <a:lnTo>
                    <a:pt x="269" y="14"/>
                  </a:lnTo>
                  <a:lnTo>
                    <a:pt x="252" y="7"/>
                  </a:lnTo>
                  <a:lnTo>
                    <a:pt x="233" y="3"/>
                  </a:lnTo>
                  <a:lnTo>
                    <a:pt x="214" y="1"/>
                  </a:lnTo>
                  <a:lnTo>
                    <a:pt x="195" y="0"/>
                  </a:lnTo>
                  <a:lnTo>
                    <a:pt x="175" y="1"/>
                  </a:lnTo>
                  <a:lnTo>
                    <a:pt x="156" y="3"/>
                  </a:lnTo>
                  <a:lnTo>
                    <a:pt x="137" y="7"/>
                  </a:lnTo>
                  <a:lnTo>
                    <a:pt x="120" y="14"/>
                  </a:lnTo>
                  <a:lnTo>
                    <a:pt x="103" y="22"/>
                  </a:lnTo>
                  <a:lnTo>
                    <a:pt x="87" y="32"/>
                  </a:lnTo>
                  <a:lnTo>
                    <a:pt x="71" y="43"/>
                  </a:lnTo>
                  <a:lnTo>
                    <a:pt x="57" y="57"/>
                  </a:lnTo>
                  <a:lnTo>
                    <a:pt x="43" y="71"/>
                  </a:lnTo>
                  <a:lnTo>
                    <a:pt x="31" y="87"/>
                  </a:lnTo>
                  <a:lnTo>
                    <a:pt x="22" y="103"/>
                  </a:lnTo>
                  <a:lnTo>
                    <a:pt x="14" y="120"/>
                  </a:lnTo>
                  <a:lnTo>
                    <a:pt x="8" y="137"/>
                  </a:lnTo>
                  <a:lnTo>
                    <a:pt x="3" y="155"/>
                  </a:lnTo>
                  <a:lnTo>
                    <a:pt x="1" y="175"/>
                  </a:lnTo>
                  <a:lnTo>
                    <a:pt x="0" y="194"/>
                  </a:lnTo>
                  <a:lnTo>
                    <a:pt x="0" y="215"/>
                  </a:lnTo>
                  <a:lnTo>
                    <a:pt x="3" y="232"/>
                  </a:lnTo>
                  <a:lnTo>
                    <a:pt x="7" y="248"/>
                  </a:lnTo>
                  <a:lnTo>
                    <a:pt x="12" y="262"/>
                  </a:lnTo>
                  <a:lnTo>
                    <a:pt x="151" y="557"/>
                  </a:lnTo>
                  <a:lnTo>
                    <a:pt x="155" y="563"/>
                  </a:lnTo>
                  <a:lnTo>
                    <a:pt x="159" y="569"/>
                  </a:lnTo>
                  <a:lnTo>
                    <a:pt x="163" y="573"/>
                  </a:lnTo>
                  <a:lnTo>
                    <a:pt x="169" y="576"/>
                  </a:lnTo>
                  <a:lnTo>
                    <a:pt x="175" y="580"/>
                  </a:lnTo>
                  <a:lnTo>
                    <a:pt x="182" y="583"/>
                  </a:lnTo>
                  <a:lnTo>
                    <a:pt x="188" y="584"/>
                  </a:lnTo>
                  <a:lnTo>
                    <a:pt x="195" y="584"/>
                  </a:lnTo>
                  <a:lnTo>
                    <a:pt x="201" y="584"/>
                  </a:lnTo>
                  <a:lnTo>
                    <a:pt x="208" y="583"/>
                  </a:lnTo>
                  <a:lnTo>
                    <a:pt x="214" y="580"/>
                  </a:lnTo>
                  <a:lnTo>
                    <a:pt x="220" y="576"/>
                  </a:lnTo>
                  <a:lnTo>
                    <a:pt x="226" y="573"/>
                  </a:lnTo>
                  <a:lnTo>
                    <a:pt x="231" y="569"/>
                  </a:lnTo>
                  <a:lnTo>
                    <a:pt x="235" y="563"/>
                  </a:lnTo>
                  <a:lnTo>
                    <a:pt x="239" y="557"/>
                  </a:lnTo>
                  <a:lnTo>
                    <a:pt x="377" y="262"/>
                  </a:lnTo>
                  <a:lnTo>
                    <a:pt x="382" y="248"/>
                  </a:lnTo>
                  <a:lnTo>
                    <a:pt x="387" y="232"/>
                  </a:lnTo>
                  <a:lnTo>
                    <a:pt x="389" y="215"/>
                  </a:lnTo>
                  <a:lnTo>
                    <a:pt x="390" y="194"/>
                  </a:lnTo>
                  <a:lnTo>
                    <a:pt x="389" y="175"/>
                  </a:lnTo>
                  <a:lnTo>
                    <a:pt x="386" y="155"/>
                  </a:lnTo>
                  <a:lnTo>
                    <a:pt x="381" y="137"/>
                  </a:lnTo>
                  <a:lnTo>
                    <a:pt x="375" y="120"/>
                  </a:lnTo>
                  <a:lnTo>
                    <a:pt x="367" y="103"/>
                  </a:lnTo>
                  <a:lnTo>
                    <a:pt x="358" y="87"/>
                  </a:lnTo>
                  <a:lnTo>
                    <a:pt x="346" y="71"/>
                  </a:lnTo>
                  <a:lnTo>
                    <a:pt x="333" y="57"/>
                  </a:lnTo>
                  <a:close/>
                  <a:moveTo>
                    <a:pt x="264" y="263"/>
                  </a:moveTo>
                  <a:lnTo>
                    <a:pt x="256" y="270"/>
                  </a:lnTo>
                  <a:lnTo>
                    <a:pt x="249" y="276"/>
                  </a:lnTo>
                  <a:lnTo>
                    <a:pt x="241" y="280"/>
                  </a:lnTo>
                  <a:lnTo>
                    <a:pt x="232" y="285"/>
                  </a:lnTo>
                  <a:lnTo>
                    <a:pt x="224" y="288"/>
                  </a:lnTo>
                  <a:lnTo>
                    <a:pt x="214" y="290"/>
                  </a:lnTo>
                  <a:lnTo>
                    <a:pt x="204" y="291"/>
                  </a:lnTo>
                  <a:lnTo>
                    <a:pt x="195" y="292"/>
                  </a:lnTo>
                  <a:lnTo>
                    <a:pt x="185" y="291"/>
                  </a:lnTo>
                  <a:lnTo>
                    <a:pt x="175" y="290"/>
                  </a:lnTo>
                  <a:lnTo>
                    <a:pt x="166" y="288"/>
                  </a:lnTo>
                  <a:lnTo>
                    <a:pt x="158" y="285"/>
                  </a:lnTo>
                  <a:lnTo>
                    <a:pt x="149" y="280"/>
                  </a:lnTo>
                  <a:lnTo>
                    <a:pt x="141" y="276"/>
                  </a:lnTo>
                  <a:lnTo>
                    <a:pt x="133" y="270"/>
                  </a:lnTo>
                  <a:lnTo>
                    <a:pt x="125" y="263"/>
                  </a:lnTo>
                  <a:lnTo>
                    <a:pt x="119" y="256"/>
                  </a:lnTo>
                  <a:lnTo>
                    <a:pt x="114" y="248"/>
                  </a:lnTo>
                  <a:lnTo>
                    <a:pt x="108" y="241"/>
                  </a:lnTo>
                  <a:lnTo>
                    <a:pt x="105" y="232"/>
                  </a:lnTo>
                  <a:lnTo>
                    <a:pt x="102" y="223"/>
                  </a:lnTo>
                  <a:lnTo>
                    <a:pt x="100" y="214"/>
                  </a:lnTo>
                  <a:lnTo>
                    <a:pt x="97" y="205"/>
                  </a:lnTo>
                  <a:lnTo>
                    <a:pt x="97" y="194"/>
                  </a:lnTo>
                  <a:lnTo>
                    <a:pt x="97" y="184"/>
                  </a:lnTo>
                  <a:lnTo>
                    <a:pt x="100" y="175"/>
                  </a:lnTo>
                  <a:lnTo>
                    <a:pt x="102" y="166"/>
                  </a:lnTo>
                  <a:lnTo>
                    <a:pt x="105" y="157"/>
                  </a:lnTo>
                  <a:lnTo>
                    <a:pt x="108" y="149"/>
                  </a:lnTo>
                  <a:lnTo>
                    <a:pt x="114" y="141"/>
                  </a:lnTo>
                  <a:lnTo>
                    <a:pt x="119" y="133"/>
                  </a:lnTo>
                  <a:lnTo>
                    <a:pt x="125" y="126"/>
                  </a:lnTo>
                  <a:lnTo>
                    <a:pt x="133" y="118"/>
                  </a:lnTo>
                  <a:lnTo>
                    <a:pt x="141" y="113"/>
                  </a:lnTo>
                  <a:lnTo>
                    <a:pt x="149" y="109"/>
                  </a:lnTo>
                  <a:lnTo>
                    <a:pt x="158" y="104"/>
                  </a:lnTo>
                  <a:lnTo>
                    <a:pt x="166" y="101"/>
                  </a:lnTo>
                  <a:lnTo>
                    <a:pt x="175" y="99"/>
                  </a:lnTo>
                  <a:lnTo>
                    <a:pt x="185" y="98"/>
                  </a:lnTo>
                  <a:lnTo>
                    <a:pt x="195" y="97"/>
                  </a:lnTo>
                  <a:lnTo>
                    <a:pt x="204" y="98"/>
                  </a:lnTo>
                  <a:lnTo>
                    <a:pt x="214" y="99"/>
                  </a:lnTo>
                  <a:lnTo>
                    <a:pt x="224" y="101"/>
                  </a:lnTo>
                  <a:lnTo>
                    <a:pt x="232" y="104"/>
                  </a:lnTo>
                  <a:lnTo>
                    <a:pt x="241" y="109"/>
                  </a:lnTo>
                  <a:lnTo>
                    <a:pt x="249" y="113"/>
                  </a:lnTo>
                  <a:lnTo>
                    <a:pt x="256" y="118"/>
                  </a:lnTo>
                  <a:lnTo>
                    <a:pt x="264" y="126"/>
                  </a:lnTo>
                  <a:lnTo>
                    <a:pt x="270" y="133"/>
                  </a:lnTo>
                  <a:lnTo>
                    <a:pt x="276" y="141"/>
                  </a:lnTo>
                  <a:lnTo>
                    <a:pt x="281" y="149"/>
                  </a:lnTo>
                  <a:lnTo>
                    <a:pt x="285" y="157"/>
                  </a:lnTo>
                  <a:lnTo>
                    <a:pt x="289" y="166"/>
                  </a:lnTo>
                  <a:lnTo>
                    <a:pt x="291" y="175"/>
                  </a:lnTo>
                  <a:lnTo>
                    <a:pt x="292" y="184"/>
                  </a:lnTo>
                  <a:lnTo>
                    <a:pt x="292" y="194"/>
                  </a:lnTo>
                  <a:lnTo>
                    <a:pt x="292" y="205"/>
                  </a:lnTo>
                  <a:lnTo>
                    <a:pt x="291" y="214"/>
                  </a:lnTo>
                  <a:lnTo>
                    <a:pt x="289" y="223"/>
                  </a:lnTo>
                  <a:lnTo>
                    <a:pt x="285" y="232"/>
                  </a:lnTo>
                  <a:lnTo>
                    <a:pt x="281" y="241"/>
                  </a:lnTo>
                  <a:lnTo>
                    <a:pt x="276" y="248"/>
                  </a:lnTo>
                  <a:lnTo>
                    <a:pt x="270" y="256"/>
                  </a:lnTo>
                  <a:lnTo>
                    <a:pt x="264" y="26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0" name="Freeform 83">
              <a:extLst>
                <a:ext uri="{FF2B5EF4-FFF2-40B4-BE49-F238E27FC236}">
                  <a16:creationId xmlns:a16="http://schemas.microsoft.com/office/drawing/2014/main" id="{83C439A6-2A3A-2B4D-BAC2-E1B00CD92E37}"/>
                </a:ext>
              </a:extLst>
            </p:cNvPr>
            <p:cNvSpPr>
              <a:spLocks/>
            </p:cNvSpPr>
            <p:nvPr/>
          </p:nvSpPr>
          <p:spPr bwMode="auto">
            <a:xfrm>
              <a:off x="4121151" y="4960145"/>
              <a:ext cx="708026" cy="514350"/>
            </a:xfrm>
            <a:custGeom>
              <a:avLst/>
              <a:gdLst>
                <a:gd name="T0" fmla="*/ 665 w 669"/>
                <a:gd name="T1" fmla="*/ 123 h 487"/>
                <a:gd name="T2" fmla="*/ 660 w 669"/>
                <a:gd name="T3" fmla="*/ 106 h 487"/>
                <a:gd name="T4" fmla="*/ 653 w 669"/>
                <a:gd name="T5" fmla="*/ 89 h 487"/>
                <a:gd name="T6" fmla="*/ 644 w 669"/>
                <a:gd name="T7" fmla="*/ 74 h 487"/>
                <a:gd name="T8" fmla="*/ 634 w 669"/>
                <a:gd name="T9" fmla="*/ 58 h 487"/>
                <a:gd name="T10" fmla="*/ 623 w 669"/>
                <a:gd name="T11" fmla="*/ 46 h 487"/>
                <a:gd name="T12" fmla="*/ 609 w 669"/>
                <a:gd name="T13" fmla="*/ 35 h 487"/>
                <a:gd name="T14" fmla="*/ 594 w 669"/>
                <a:gd name="T15" fmla="*/ 24 h 487"/>
                <a:gd name="T16" fmla="*/ 578 w 669"/>
                <a:gd name="T17" fmla="*/ 16 h 487"/>
                <a:gd name="T18" fmla="*/ 561 w 669"/>
                <a:gd name="T19" fmla="*/ 9 h 487"/>
                <a:gd name="T20" fmla="*/ 543 w 669"/>
                <a:gd name="T21" fmla="*/ 4 h 487"/>
                <a:gd name="T22" fmla="*/ 525 w 669"/>
                <a:gd name="T23" fmla="*/ 1 h 487"/>
                <a:gd name="T24" fmla="*/ 506 w 669"/>
                <a:gd name="T25" fmla="*/ 0 h 487"/>
                <a:gd name="T26" fmla="*/ 20 w 669"/>
                <a:gd name="T27" fmla="*/ 0 h 487"/>
                <a:gd name="T28" fmla="*/ 78 w 669"/>
                <a:gd name="T29" fmla="*/ 124 h 487"/>
                <a:gd name="T30" fmla="*/ 0 w 669"/>
                <a:gd name="T31" fmla="*/ 487 h 487"/>
                <a:gd name="T32" fmla="*/ 128 w 669"/>
                <a:gd name="T33" fmla="*/ 487 h 487"/>
                <a:gd name="T34" fmla="*/ 206 w 669"/>
                <a:gd name="T35" fmla="*/ 124 h 487"/>
                <a:gd name="T36" fmla="*/ 315 w 669"/>
                <a:gd name="T37" fmla="*/ 124 h 487"/>
                <a:gd name="T38" fmla="*/ 237 w 669"/>
                <a:gd name="T39" fmla="*/ 487 h 487"/>
                <a:gd name="T40" fmla="*/ 364 w 669"/>
                <a:gd name="T41" fmla="*/ 487 h 487"/>
                <a:gd name="T42" fmla="*/ 441 w 669"/>
                <a:gd name="T43" fmla="*/ 124 h 487"/>
                <a:gd name="T44" fmla="*/ 506 w 669"/>
                <a:gd name="T45" fmla="*/ 124 h 487"/>
                <a:gd name="T46" fmla="*/ 516 w 669"/>
                <a:gd name="T47" fmla="*/ 125 h 487"/>
                <a:gd name="T48" fmla="*/ 524 w 669"/>
                <a:gd name="T49" fmla="*/ 128 h 487"/>
                <a:gd name="T50" fmla="*/ 532 w 669"/>
                <a:gd name="T51" fmla="*/ 132 h 487"/>
                <a:gd name="T52" fmla="*/ 537 w 669"/>
                <a:gd name="T53" fmla="*/ 137 h 487"/>
                <a:gd name="T54" fmla="*/ 540 w 669"/>
                <a:gd name="T55" fmla="*/ 141 h 487"/>
                <a:gd name="T56" fmla="*/ 542 w 669"/>
                <a:gd name="T57" fmla="*/ 144 h 487"/>
                <a:gd name="T58" fmla="*/ 544 w 669"/>
                <a:gd name="T59" fmla="*/ 148 h 487"/>
                <a:gd name="T60" fmla="*/ 545 w 669"/>
                <a:gd name="T61" fmla="*/ 151 h 487"/>
                <a:gd name="T62" fmla="*/ 545 w 669"/>
                <a:gd name="T63" fmla="*/ 161 h 487"/>
                <a:gd name="T64" fmla="*/ 544 w 669"/>
                <a:gd name="T65" fmla="*/ 171 h 487"/>
                <a:gd name="T66" fmla="*/ 476 w 669"/>
                <a:gd name="T67" fmla="*/ 487 h 487"/>
                <a:gd name="T68" fmla="*/ 603 w 669"/>
                <a:gd name="T69" fmla="*/ 487 h 487"/>
                <a:gd name="T70" fmla="*/ 665 w 669"/>
                <a:gd name="T71" fmla="*/ 197 h 487"/>
                <a:gd name="T72" fmla="*/ 668 w 669"/>
                <a:gd name="T73" fmla="*/ 178 h 487"/>
                <a:gd name="T74" fmla="*/ 669 w 669"/>
                <a:gd name="T75" fmla="*/ 160 h 487"/>
                <a:gd name="T76" fmla="*/ 668 w 669"/>
                <a:gd name="T77" fmla="*/ 142 h 487"/>
                <a:gd name="T78" fmla="*/ 665 w 669"/>
                <a:gd name="T79" fmla="*/ 12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9" h="487">
                  <a:moveTo>
                    <a:pt x="665" y="123"/>
                  </a:moveTo>
                  <a:lnTo>
                    <a:pt x="660" y="106"/>
                  </a:lnTo>
                  <a:lnTo>
                    <a:pt x="653" y="89"/>
                  </a:lnTo>
                  <a:lnTo>
                    <a:pt x="644" y="74"/>
                  </a:lnTo>
                  <a:lnTo>
                    <a:pt x="634" y="58"/>
                  </a:lnTo>
                  <a:lnTo>
                    <a:pt x="623" y="46"/>
                  </a:lnTo>
                  <a:lnTo>
                    <a:pt x="609" y="35"/>
                  </a:lnTo>
                  <a:lnTo>
                    <a:pt x="594" y="24"/>
                  </a:lnTo>
                  <a:lnTo>
                    <a:pt x="578" y="16"/>
                  </a:lnTo>
                  <a:lnTo>
                    <a:pt x="561" y="9"/>
                  </a:lnTo>
                  <a:lnTo>
                    <a:pt x="543" y="4"/>
                  </a:lnTo>
                  <a:lnTo>
                    <a:pt x="525" y="1"/>
                  </a:lnTo>
                  <a:lnTo>
                    <a:pt x="506" y="0"/>
                  </a:lnTo>
                  <a:lnTo>
                    <a:pt x="20" y="0"/>
                  </a:lnTo>
                  <a:lnTo>
                    <a:pt x="78" y="124"/>
                  </a:lnTo>
                  <a:lnTo>
                    <a:pt x="0" y="487"/>
                  </a:lnTo>
                  <a:lnTo>
                    <a:pt x="128" y="487"/>
                  </a:lnTo>
                  <a:lnTo>
                    <a:pt x="206" y="124"/>
                  </a:lnTo>
                  <a:lnTo>
                    <a:pt x="315" y="124"/>
                  </a:lnTo>
                  <a:lnTo>
                    <a:pt x="237" y="487"/>
                  </a:lnTo>
                  <a:lnTo>
                    <a:pt x="364" y="487"/>
                  </a:lnTo>
                  <a:lnTo>
                    <a:pt x="441" y="124"/>
                  </a:lnTo>
                  <a:lnTo>
                    <a:pt x="506" y="124"/>
                  </a:lnTo>
                  <a:lnTo>
                    <a:pt x="516" y="125"/>
                  </a:lnTo>
                  <a:lnTo>
                    <a:pt x="524" y="128"/>
                  </a:lnTo>
                  <a:lnTo>
                    <a:pt x="532" y="132"/>
                  </a:lnTo>
                  <a:lnTo>
                    <a:pt x="537" y="137"/>
                  </a:lnTo>
                  <a:lnTo>
                    <a:pt x="540" y="141"/>
                  </a:lnTo>
                  <a:lnTo>
                    <a:pt x="542" y="144"/>
                  </a:lnTo>
                  <a:lnTo>
                    <a:pt x="544" y="148"/>
                  </a:lnTo>
                  <a:lnTo>
                    <a:pt x="545" y="151"/>
                  </a:lnTo>
                  <a:lnTo>
                    <a:pt x="545" y="161"/>
                  </a:lnTo>
                  <a:lnTo>
                    <a:pt x="544" y="171"/>
                  </a:lnTo>
                  <a:lnTo>
                    <a:pt x="476" y="487"/>
                  </a:lnTo>
                  <a:lnTo>
                    <a:pt x="603" y="487"/>
                  </a:lnTo>
                  <a:lnTo>
                    <a:pt x="665" y="197"/>
                  </a:lnTo>
                  <a:lnTo>
                    <a:pt x="668" y="178"/>
                  </a:lnTo>
                  <a:lnTo>
                    <a:pt x="669" y="160"/>
                  </a:lnTo>
                  <a:lnTo>
                    <a:pt x="668" y="142"/>
                  </a:lnTo>
                  <a:lnTo>
                    <a:pt x="665" y="12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1" name="Freeform 84">
              <a:extLst>
                <a:ext uri="{FF2B5EF4-FFF2-40B4-BE49-F238E27FC236}">
                  <a16:creationId xmlns:a16="http://schemas.microsoft.com/office/drawing/2014/main" id="{8D80C0D3-877E-524B-A3FD-24B7D1D0932F}"/>
                </a:ext>
              </a:extLst>
            </p:cNvPr>
            <p:cNvSpPr>
              <a:spLocks/>
            </p:cNvSpPr>
            <p:nvPr/>
          </p:nvSpPr>
          <p:spPr bwMode="auto">
            <a:xfrm>
              <a:off x="5730876" y="5010945"/>
              <a:ext cx="101600" cy="517526"/>
            </a:xfrm>
            <a:custGeom>
              <a:avLst/>
              <a:gdLst>
                <a:gd name="T0" fmla="*/ 25 w 97"/>
                <a:gd name="T1" fmla="*/ 26 h 487"/>
                <a:gd name="T2" fmla="*/ 18 w 97"/>
                <a:gd name="T3" fmla="*/ 32 h 487"/>
                <a:gd name="T4" fmla="*/ 14 w 97"/>
                <a:gd name="T5" fmla="*/ 39 h 487"/>
                <a:gd name="T6" fmla="*/ 10 w 97"/>
                <a:gd name="T7" fmla="*/ 45 h 487"/>
                <a:gd name="T8" fmla="*/ 5 w 97"/>
                <a:gd name="T9" fmla="*/ 53 h 487"/>
                <a:gd name="T10" fmla="*/ 3 w 97"/>
                <a:gd name="T11" fmla="*/ 60 h 487"/>
                <a:gd name="T12" fmla="*/ 1 w 97"/>
                <a:gd name="T13" fmla="*/ 69 h 487"/>
                <a:gd name="T14" fmla="*/ 0 w 97"/>
                <a:gd name="T15" fmla="*/ 76 h 487"/>
                <a:gd name="T16" fmla="*/ 0 w 97"/>
                <a:gd name="T17" fmla="*/ 85 h 487"/>
                <a:gd name="T18" fmla="*/ 0 w 97"/>
                <a:gd name="T19" fmla="*/ 401 h 487"/>
                <a:gd name="T20" fmla="*/ 0 w 97"/>
                <a:gd name="T21" fmla="*/ 410 h 487"/>
                <a:gd name="T22" fmla="*/ 1 w 97"/>
                <a:gd name="T23" fmla="*/ 419 h 487"/>
                <a:gd name="T24" fmla="*/ 3 w 97"/>
                <a:gd name="T25" fmla="*/ 426 h 487"/>
                <a:gd name="T26" fmla="*/ 5 w 97"/>
                <a:gd name="T27" fmla="*/ 435 h 487"/>
                <a:gd name="T28" fmla="*/ 10 w 97"/>
                <a:gd name="T29" fmla="*/ 441 h 487"/>
                <a:gd name="T30" fmla="*/ 14 w 97"/>
                <a:gd name="T31" fmla="*/ 449 h 487"/>
                <a:gd name="T32" fmla="*/ 18 w 97"/>
                <a:gd name="T33" fmla="*/ 455 h 487"/>
                <a:gd name="T34" fmla="*/ 25 w 97"/>
                <a:gd name="T35" fmla="*/ 462 h 487"/>
                <a:gd name="T36" fmla="*/ 31 w 97"/>
                <a:gd name="T37" fmla="*/ 468 h 487"/>
                <a:gd name="T38" fmla="*/ 38 w 97"/>
                <a:gd name="T39" fmla="*/ 473 h 487"/>
                <a:gd name="T40" fmla="*/ 44 w 97"/>
                <a:gd name="T41" fmla="*/ 477 h 487"/>
                <a:gd name="T42" fmla="*/ 52 w 97"/>
                <a:gd name="T43" fmla="*/ 481 h 487"/>
                <a:gd name="T44" fmla="*/ 59 w 97"/>
                <a:gd name="T45" fmla="*/ 483 h 487"/>
                <a:gd name="T46" fmla="*/ 68 w 97"/>
                <a:gd name="T47" fmla="*/ 486 h 487"/>
                <a:gd name="T48" fmla="*/ 76 w 97"/>
                <a:gd name="T49" fmla="*/ 487 h 487"/>
                <a:gd name="T50" fmla="*/ 84 w 97"/>
                <a:gd name="T51" fmla="*/ 487 h 487"/>
                <a:gd name="T52" fmla="*/ 97 w 97"/>
                <a:gd name="T53" fmla="*/ 487 h 487"/>
                <a:gd name="T54" fmla="*/ 97 w 97"/>
                <a:gd name="T55" fmla="*/ 0 h 487"/>
                <a:gd name="T56" fmla="*/ 84 w 97"/>
                <a:gd name="T57" fmla="*/ 0 h 487"/>
                <a:gd name="T58" fmla="*/ 76 w 97"/>
                <a:gd name="T59" fmla="*/ 1 h 487"/>
                <a:gd name="T60" fmla="*/ 68 w 97"/>
                <a:gd name="T61" fmla="*/ 2 h 487"/>
                <a:gd name="T62" fmla="*/ 59 w 97"/>
                <a:gd name="T63" fmla="*/ 4 h 487"/>
                <a:gd name="T64" fmla="*/ 52 w 97"/>
                <a:gd name="T65" fmla="*/ 6 h 487"/>
                <a:gd name="T66" fmla="*/ 44 w 97"/>
                <a:gd name="T67" fmla="*/ 9 h 487"/>
                <a:gd name="T68" fmla="*/ 38 w 97"/>
                <a:gd name="T69" fmla="*/ 14 h 487"/>
                <a:gd name="T70" fmla="*/ 31 w 97"/>
                <a:gd name="T71" fmla="*/ 19 h 487"/>
                <a:gd name="T72" fmla="*/ 25 w 97"/>
                <a:gd name="T73" fmla="*/ 2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487">
                  <a:moveTo>
                    <a:pt x="25" y="26"/>
                  </a:moveTo>
                  <a:lnTo>
                    <a:pt x="18" y="32"/>
                  </a:lnTo>
                  <a:lnTo>
                    <a:pt x="14" y="39"/>
                  </a:lnTo>
                  <a:lnTo>
                    <a:pt x="10" y="45"/>
                  </a:lnTo>
                  <a:lnTo>
                    <a:pt x="5" y="53"/>
                  </a:lnTo>
                  <a:lnTo>
                    <a:pt x="3" y="60"/>
                  </a:lnTo>
                  <a:lnTo>
                    <a:pt x="1" y="69"/>
                  </a:lnTo>
                  <a:lnTo>
                    <a:pt x="0" y="76"/>
                  </a:lnTo>
                  <a:lnTo>
                    <a:pt x="0" y="85"/>
                  </a:lnTo>
                  <a:lnTo>
                    <a:pt x="0" y="401"/>
                  </a:lnTo>
                  <a:lnTo>
                    <a:pt x="0" y="410"/>
                  </a:lnTo>
                  <a:lnTo>
                    <a:pt x="1" y="419"/>
                  </a:lnTo>
                  <a:lnTo>
                    <a:pt x="3" y="426"/>
                  </a:lnTo>
                  <a:lnTo>
                    <a:pt x="5" y="435"/>
                  </a:lnTo>
                  <a:lnTo>
                    <a:pt x="10" y="441"/>
                  </a:lnTo>
                  <a:lnTo>
                    <a:pt x="14" y="449"/>
                  </a:lnTo>
                  <a:lnTo>
                    <a:pt x="18" y="455"/>
                  </a:lnTo>
                  <a:lnTo>
                    <a:pt x="25" y="462"/>
                  </a:lnTo>
                  <a:lnTo>
                    <a:pt x="31" y="468"/>
                  </a:lnTo>
                  <a:lnTo>
                    <a:pt x="38" y="473"/>
                  </a:lnTo>
                  <a:lnTo>
                    <a:pt x="44" y="477"/>
                  </a:lnTo>
                  <a:lnTo>
                    <a:pt x="52" y="481"/>
                  </a:lnTo>
                  <a:lnTo>
                    <a:pt x="59" y="483"/>
                  </a:lnTo>
                  <a:lnTo>
                    <a:pt x="68" y="486"/>
                  </a:lnTo>
                  <a:lnTo>
                    <a:pt x="76" y="487"/>
                  </a:lnTo>
                  <a:lnTo>
                    <a:pt x="84" y="487"/>
                  </a:lnTo>
                  <a:lnTo>
                    <a:pt x="97" y="487"/>
                  </a:lnTo>
                  <a:lnTo>
                    <a:pt x="97" y="0"/>
                  </a:lnTo>
                  <a:lnTo>
                    <a:pt x="84" y="0"/>
                  </a:lnTo>
                  <a:lnTo>
                    <a:pt x="76" y="1"/>
                  </a:lnTo>
                  <a:lnTo>
                    <a:pt x="68" y="2"/>
                  </a:lnTo>
                  <a:lnTo>
                    <a:pt x="59" y="4"/>
                  </a:lnTo>
                  <a:lnTo>
                    <a:pt x="52" y="6"/>
                  </a:lnTo>
                  <a:lnTo>
                    <a:pt x="44" y="9"/>
                  </a:lnTo>
                  <a:lnTo>
                    <a:pt x="38" y="14"/>
                  </a:lnTo>
                  <a:lnTo>
                    <a:pt x="31" y="19"/>
                  </a:lnTo>
                  <a:lnTo>
                    <a:pt x="25" y="2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2" name="Freeform 85">
              <a:extLst>
                <a:ext uri="{FF2B5EF4-FFF2-40B4-BE49-F238E27FC236}">
                  <a16:creationId xmlns:a16="http://schemas.microsoft.com/office/drawing/2014/main" id="{C13DE850-50C3-C742-815F-1C882A01A7C0}"/>
                </a:ext>
              </a:extLst>
            </p:cNvPr>
            <p:cNvSpPr>
              <a:spLocks noEditPoints="1"/>
            </p:cNvSpPr>
            <p:nvPr/>
          </p:nvSpPr>
          <p:spPr bwMode="auto">
            <a:xfrm>
              <a:off x="5870577" y="4909345"/>
              <a:ext cx="438150" cy="619126"/>
            </a:xfrm>
            <a:custGeom>
              <a:avLst/>
              <a:gdLst>
                <a:gd name="T0" fmla="*/ 352 w 414"/>
                <a:gd name="T1" fmla="*/ 29 h 584"/>
                <a:gd name="T2" fmla="*/ 347 w 414"/>
                <a:gd name="T3" fmla="*/ 16 h 584"/>
                <a:gd name="T4" fmla="*/ 336 w 414"/>
                <a:gd name="T5" fmla="*/ 6 h 584"/>
                <a:gd name="T6" fmla="*/ 323 w 414"/>
                <a:gd name="T7" fmla="*/ 1 h 584"/>
                <a:gd name="T8" fmla="*/ 97 w 414"/>
                <a:gd name="T9" fmla="*/ 0 h 584"/>
                <a:gd name="T10" fmla="*/ 83 w 414"/>
                <a:gd name="T11" fmla="*/ 3 h 584"/>
                <a:gd name="T12" fmla="*/ 71 w 414"/>
                <a:gd name="T13" fmla="*/ 10 h 584"/>
                <a:gd name="T14" fmla="*/ 63 w 414"/>
                <a:gd name="T15" fmla="*/ 22 h 584"/>
                <a:gd name="T16" fmla="*/ 60 w 414"/>
                <a:gd name="T17" fmla="*/ 36 h 584"/>
                <a:gd name="T18" fmla="*/ 0 w 414"/>
                <a:gd name="T19" fmla="*/ 97 h 584"/>
                <a:gd name="T20" fmla="*/ 414 w 414"/>
                <a:gd name="T21" fmla="*/ 584 h 584"/>
                <a:gd name="T22" fmla="*/ 352 w 414"/>
                <a:gd name="T23" fmla="*/ 97 h 584"/>
                <a:gd name="T24" fmla="*/ 109 w 414"/>
                <a:gd name="T25" fmla="*/ 48 h 584"/>
                <a:gd name="T26" fmla="*/ 303 w 414"/>
                <a:gd name="T27" fmla="*/ 97 h 584"/>
                <a:gd name="T28" fmla="*/ 109 w 414"/>
                <a:gd name="T29" fmla="*/ 48 h 584"/>
                <a:gd name="T30" fmla="*/ 352 w 414"/>
                <a:gd name="T31" fmla="*/ 382 h 584"/>
                <a:gd name="T32" fmla="*/ 346 w 414"/>
                <a:gd name="T33" fmla="*/ 388 h 584"/>
                <a:gd name="T34" fmla="*/ 255 w 414"/>
                <a:gd name="T35" fmla="*/ 389 h 584"/>
                <a:gd name="T36" fmla="*/ 254 w 414"/>
                <a:gd name="T37" fmla="*/ 479 h 584"/>
                <a:gd name="T38" fmla="*/ 248 w 414"/>
                <a:gd name="T39" fmla="*/ 485 h 584"/>
                <a:gd name="T40" fmla="*/ 170 w 414"/>
                <a:gd name="T41" fmla="*/ 487 h 584"/>
                <a:gd name="T42" fmla="*/ 161 w 414"/>
                <a:gd name="T43" fmla="*/ 483 h 584"/>
                <a:gd name="T44" fmla="*/ 158 w 414"/>
                <a:gd name="T45" fmla="*/ 475 h 584"/>
                <a:gd name="T46" fmla="*/ 72 w 414"/>
                <a:gd name="T47" fmla="*/ 389 h 584"/>
                <a:gd name="T48" fmla="*/ 64 w 414"/>
                <a:gd name="T49" fmla="*/ 386 h 584"/>
                <a:gd name="T50" fmla="*/ 60 w 414"/>
                <a:gd name="T51" fmla="*/ 377 h 584"/>
                <a:gd name="T52" fmla="*/ 62 w 414"/>
                <a:gd name="T53" fmla="*/ 300 h 584"/>
                <a:gd name="T54" fmla="*/ 68 w 414"/>
                <a:gd name="T55" fmla="*/ 293 h 584"/>
                <a:gd name="T56" fmla="*/ 158 w 414"/>
                <a:gd name="T57" fmla="*/ 292 h 584"/>
                <a:gd name="T58" fmla="*/ 159 w 414"/>
                <a:gd name="T59" fmla="*/ 201 h 584"/>
                <a:gd name="T60" fmla="*/ 165 w 414"/>
                <a:gd name="T61" fmla="*/ 195 h 584"/>
                <a:gd name="T62" fmla="*/ 243 w 414"/>
                <a:gd name="T63" fmla="*/ 195 h 584"/>
                <a:gd name="T64" fmla="*/ 252 w 414"/>
                <a:gd name="T65" fmla="*/ 198 h 584"/>
                <a:gd name="T66" fmla="*/ 255 w 414"/>
                <a:gd name="T67" fmla="*/ 207 h 584"/>
                <a:gd name="T68" fmla="*/ 340 w 414"/>
                <a:gd name="T69" fmla="*/ 292 h 584"/>
                <a:gd name="T70" fmla="*/ 349 w 414"/>
                <a:gd name="T71" fmla="*/ 295 h 584"/>
                <a:gd name="T72" fmla="*/ 352 w 414"/>
                <a:gd name="T73" fmla="*/ 30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4" h="584">
                  <a:moveTo>
                    <a:pt x="352" y="36"/>
                  </a:moveTo>
                  <a:lnTo>
                    <a:pt x="352" y="29"/>
                  </a:lnTo>
                  <a:lnTo>
                    <a:pt x="350" y="22"/>
                  </a:lnTo>
                  <a:lnTo>
                    <a:pt x="347" y="16"/>
                  </a:lnTo>
                  <a:lnTo>
                    <a:pt x="342" y="10"/>
                  </a:lnTo>
                  <a:lnTo>
                    <a:pt x="336" y="6"/>
                  </a:lnTo>
                  <a:lnTo>
                    <a:pt x="330" y="3"/>
                  </a:lnTo>
                  <a:lnTo>
                    <a:pt x="323" y="1"/>
                  </a:lnTo>
                  <a:lnTo>
                    <a:pt x="316" y="0"/>
                  </a:lnTo>
                  <a:lnTo>
                    <a:pt x="97" y="0"/>
                  </a:lnTo>
                  <a:lnTo>
                    <a:pt x="90" y="1"/>
                  </a:lnTo>
                  <a:lnTo>
                    <a:pt x="83" y="3"/>
                  </a:lnTo>
                  <a:lnTo>
                    <a:pt x="77" y="6"/>
                  </a:lnTo>
                  <a:lnTo>
                    <a:pt x="71" y="10"/>
                  </a:lnTo>
                  <a:lnTo>
                    <a:pt x="66" y="16"/>
                  </a:lnTo>
                  <a:lnTo>
                    <a:pt x="63" y="22"/>
                  </a:lnTo>
                  <a:lnTo>
                    <a:pt x="62" y="29"/>
                  </a:lnTo>
                  <a:lnTo>
                    <a:pt x="60" y="36"/>
                  </a:lnTo>
                  <a:lnTo>
                    <a:pt x="60" y="97"/>
                  </a:lnTo>
                  <a:lnTo>
                    <a:pt x="0" y="97"/>
                  </a:lnTo>
                  <a:lnTo>
                    <a:pt x="0" y="584"/>
                  </a:lnTo>
                  <a:lnTo>
                    <a:pt x="414" y="584"/>
                  </a:lnTo>
                  <a:lnTo>
                    <a:pt x="414" y="97"/>
                  </a:lnTo>
                  <a:lnTo>
                    <a:pt x="352" y="97"/>
                  </a:lnTo>
                  <a:lnTo>
                    <a:pt x="352" y="36"/>
                  </a:lnTo>
                  <a:close/>
                  <a:moveTo>
                    <a:pt x="109" y="48"/>
                  </a:moveTo>
                  <a:lnTo>
                    <a:pt x="303" y="48"/>
                  </a:lnTo>
                  <a:lnTo>
                    <a:pt x="303" y="97"/>
                  </a:lnTo>
                  <a:lnTo>
                    <a:pt x="109" y="97"/>
                  </a:lnTo>
                  <a:lnTo>
                    <a:pt x="109" y="48"/>
                  </a:lnTo>
                  <a:close/>
                  <a:moveTo>
                    <a:pt x="352" y="377"/>
                  </a:moveTo>
                  <a:lnTo>
                    <a:pt x="352" y="382"/>
                  </a:lnTo>
                  <a:lnTo>
                    <a:pt x="349" y="386"/>
                  </a:lnTo>
                  <a:lnTo>
                    <a:pt x="346" y="388"/>
                  </a:lnTo>
                  <a:lnTo>
                    <a:pt x="340" y="389"/>
                  </a:lnTo>
                  <a:lnTo>
                    <a:pt x="255" y="389"/>
                  </a:lnTo>
                  <a:lnTo>
                    <a:pt x="255" y="475"/>
                  </a:lnTo>
                  <a:lnTo>
                    <a:pt x="254" y="479"/>
                  </a:lnTo>
                  <a:lnTo>
                    <a:pt x="252" y="483"/>
                  </a:lnTo>
                  <a:lnTo>
                    <a:pt x="248" y="485"/>
                  </a:lnTo>
                  <a:lnTo>
                    <a:pt x="243" y="487"/>
                  </a:lnTo>
                  <a:lnTo>
                    <a:pt x="170" y="487"/>
                  </a:lnTo>
                  <a:lnTo>
                    <a:pt x="165" y="485"/>
                  </a:lnTo>
                  <a:lnTo>
                    <a:pt x="161" y="483"/>
                  </a:lnTo>
                  <a:lnTo>
                    <a:pt x="159" y="479"/>
                  </a:lnTo>
                  <a:lnTo>
                    <a:pt x="158" y="475"/>
                  </a:lnTo>
                  <a:lnTo>
                    <a:pt x="158" y="389"/>
                  </a:lnTo>
                  <a:lnTo>
                    <a:pt x="72" y="389"/>
                  </a:lnTo>
                  <a:lnTo>
                    <a:pt x="68" y="388"/>
                  </a:lnTo>
                  <a:lnTo>
                    <a:pt x="64" y="386"/>
                  </a:lnTo>
                  <a:lnTo>
                    <a:pt x="62" y="382"/>
                  </a:lnTo>
                  <a:lnTo>
                    <a:pt x="60" y="377"/>
                  </a:lnTo>
                  <a:lnTo>
                    <a:pt x="60" y="304"/>
                  </a:lnTo>
                  <a:lnTo>
                    <a:pt x="62" y="300"/>
                  </a:lnTo>
                  <a:lnTo>
                    <a:pt x="64" y="295"/>
                  </a:lnTo>
                  <a:lnTo>
                    <a:pt x="68" y="293"/>
                  </a:lnTo>
                  <a:lnTo>
                    <a:pt x="72" y="292"/>
                  </a:lnTo>
                  <a:lnTo>
                    <a:pt x="158" y="292"/>
                  </a:lnTo>
                  <a:lnTo>
                    <a:pt x="158" y="207"/>
                  </a:lnTo>
                  <a:lnTo>
                    <a:pt x="159" y="201"/>
                  </a:lnTo>
                  <a:lnTo>
                    <a:pt x="161" y="198"/>
                  </a:lnTo>
                  <a:lnTo>
                    <a:pt x="165" y="195"/>
                  </a:lnTo>
                  <a:lnTo>
                    <a:pt x="170" y="195"/>
                  </a:lnTo>
                  <a:lnTo>
                    <a:pt x="243" y="195"/>
                  </a:lnTo>
                  <a:lnTo>
                    <a:pt x="248" y="195"/>
                  </a:lnTo>
                  <a:lnTo>
                    <a:pt x="252" y="198"/>
                  </a:lnTo>
                  <a:lnTo>
                    <a:pt x="254" y="201"/>
                  </a:lnTo>
                  <a:lnTo>
                    <a:pt x="255" y="207"/>
                  </a:lnTo>
                  <a:lnTo>
                    <a:pt x="255" y="292"/>
                  </a:lnTo>
                  <a:lnTo>
                    <a:pt x="340" y="292"/>
                  </a:lnTo>
                  <a:lnTo>
                    <a:pt x="346" y="293"/>
                  </a:lnTo>
                  <a:lnTo>
                    <a:pt x="349" y="295"/>
                  </a:lnTo>
                  <a:lnTo>
                    <a:pt x="352" y="300"/>
                  </a:lnTo>
                  <a:lnTo>
                    <a:pt x="352" y="304"/>
                  </a:lnTo>
                  <a:lnTo>
                    <a:pt x="352" y="37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3" name="Freeform 86">
              <a:extLst>
                <a:ext uri="{FF2B5EF4-FFF2-40B4-BE49-F238E27FC236}">
                  <a16:creationId xmlns:a16="http://schemas.microsoft.com/office/drawing/2014/main" id="{E1093CD9-57D8-EB47-9AA3-14D7F39A05F2}"/>
                </a:ext>
              </a:extLst>
            </p:cNvPr>
            <p:cNvSpPr>
              <a:spLocks/>
            </p:cNvSpPr>
            <p:nvPr/>
          </p:nvSpPr>
          <p:spPr bwMode="auto">
            <a:xfrm>
              <a:off x="6346826" y="5010945"/>
              <a:ext cx="104776" cy="517526"/>
            </a:xfrm>
            <a:custGeom>
              <a:avLst/>
              <a:gdLst>
                <a:gd name="T0" fmla="*/ 73 w 98"/>
                <a:gd name="T1" fmla="*/ 26 h 487"/>
                <a:gd name="T2" fmla="*/ 66 w 98"/>
                <a:gd name="T3" fmla="*/ 19 h 487"/>
                <a:gd name="T4" fmla="*/ 59 w 98"/>
                <a:gd name="T5" fmla="*/ 14 h 487"/>
                <a:gd name="T6" fmla="*/ 52 w 98"/>
                <a:gd name="T7" fmla="*/ 9 h 487"/>
                <a:gd name="T8" fmla="*/ 45 w 98"/>
                <a:gd name="T9" fmla="*/ 6 h 487"/>
                <a:gd name="T10" fmla="*/ 37 w 98"/>
                <a:gd name="T11" fmla="*/ 4 h 487"/>
                <a:gd name="T12" fmla="*/ 29 w 98"/>
                <a:gd name="T13" fmla="*/ 2 h 487"/>
                <a:gd name="T14" fmla="*/ 21 w 98"/>
                <a:gd name="T15" fmla="*/ 1 h 487"/>
                <a:gd name="T16" fmla="*/ 12 w 98"/>
                <a:gd name="T17" fmla="*/ 0 h 487"/>
                <a:gd name="T18" fmla="*/ 0 w 98"/>
                <a:gd name="T19" fmla="*/ 0 h 487"/>
                <a:gd name="T20" fmla="*/ 0 w 98"/>
                <a:gd name="T21" fmla="*/ 487 h 487"/>
                <a:gd name="T22" fmla="*/ 12 w 98"/>
                <a:gd name="T23" fmla="*/ 487 h 487"/>
                <a:gd name="T24" fmla="*/ 21 w 98"/>
                <a:gd name="T25" fmla="*/ 487 h 487"/>
                <a:gd name="T26" fmla="*/ 29 w 98"/>
                <a:gd name="T27" fmla="*/ 486 h 487"/>
                <a:gd name="T28" fmla="*/ 37 w 98"/>
                <a:gd name="T29" fmla="*/ 483 h 487"/>
                <a:gd name="T30" fmla="*/ 45 w 98"/>
                <a:gd name="T31" fmla="*/ 481 h 487"/>
                <a:gd name="T32" fmla="*/ 52 w 98"/>
                <a:gd name="T33" fmla="*/ 477 h 487"/>
                <a:gd name="T34" fmla="*/ 59 w 98"/>
                <a:gd name="T35" fmla="*/ 473 h 487"/>
                <a:gd name="T36" fmla="*/ 66 w 98"/>
                <a:gd name="T37" fmla="*/ 468 h 487"/>
                <a:gd name="T38" fmla="*/ 73 w 98"/>
                <a:gd name="T39" fmla="*/ 462 h 487"/>
                <a:gd name="T40" fmla="*/ 78 w 98"/>
                <a:gd name="T41" fmla="*/ 455 h 487"/>
                <a:gd name="T42" fmla="*/ 83 w 98"/>
                <a:gd name="T43" fmla="*/ 449 h 487"/>
                <a:gd name="T44" fmla="*/ 88 w 98"/>
                <a:gd name="T45" fmla="*/ 441 h 487"/>
                <a:gd name="T46" fmla="*/ 91 w 98"/>
                <a:gd name="T47" fmla="*/ 435 h 487"/>
                <a:gd name="T48" fmla="*/ 94 w 98"/>
                <a:gd name="T49" fmla="*/ 426 h 487"/>
                <a:gd name="T50" fmla="*/ 95 w 98"/>
                <a:gd name="T51" fmla="*/ 419 h 487"/>
                <a:gd name="T52" fmla="*/ 98 w 98"/>
                <a:gd name="T53" fmla="*/ 410 h 487"/>
                <a:gd name="T54" fmla="*/ 98 w 98"/>
                <a:gd name="T55" fmla="*/ 401 h 487"/>
                <a:gd name="T56" fmla="*/ 98 w 98"/>
                <a:gd name="T57" fmla="*/ 85 h 487"/>
                <a:gd name="T58" fmla="*/ 98 w 98"/>
                <a:gd name="T59" fmla="*/ 76 h 487"/>
                <a:gd name="T60" fmla="*/ 95 w 98"/>
                <a:gd name="T61" fmla="*/ 69 h 487"/>
                <a:gd name="T62" fmla="*/ 94 w 98"/>
                <a:gd name="T63" fmla="*/ 60 h 487"/>
                <a:gd name="T64" fmla="*/ 91 w 98"/>
                <a:gd name="T65" fmla="*/ 53 h 487"/>
                <a:gd name="T66" fmla="*/ 88 w 98"/>
                <a:gd name="T67" fmla="*/ 45 h 487"/>
                <a:gd name="T68" fmla="*/ 83 w 98"/>
                <a:gd name="T69" fmla="*/ 39 h 487"/>
                <a:gd name="T70" fmla="*/ 78 w 98"/>
                <a:gd name="T71" fmla="*/ 32 h 487"/>
                <a:gd name="T72" fmla="*/ 73 w 98"/>
                <a:gd name="T73" fmla="*/ 26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8" h="487">
                  <a:moveTo>
                    <a:pt x="73" y="26"/>
                  </a:moveTo>
                  <a:lnTo>
                    <a:pt x="66" y="19"/>
                  </a:lnTo>
                  <a:lnTo>
                    <a:pt x="59" y="14"/>
                  </a:lnTo>
                  <a:lnTo>
                    <a:pt x="52" y="9"/>
                  </a:lnTo>
                  <a:lnTo>
                    <a:pt x="45" y="6"/>
                  </a:lnTo>
                  <a:lnTo>
                    <a:pt x="37" y="4"/>
                  </a:lnTo>
                  <a:lnTo>
                    <a:pt x="29" y="2"/>
                  </a:lnTo>
                  <a:lnTo>
                    <a:pt x="21" y="1"/>
                  </a:lnTo>
                  <a:lnTo>
                    <a:pt x="12" y="0"/>
                  </a:lnTo>
                  <a:lnTo>
                    <a:pt x="0" y="0"/>
                  </a:lnTo>
                  <a:lnTo>
                    <a:pt x="0" y="487"/>
                  </a:lnTo>
                  <a:lnTo>
                    <a:pt x="12" y="487"/>
                  </a:lnTo>
                  <a:lnTo>
                    <a:pt x="21" y="487"/>
                  </a:lnTo>
                  <a:lnTo>
                    <a:pt x="29" y="486"/>
                  </a:lnTo>
                  <a:lnTo>
                    <a:pt x="37" y="483"/>
                  </a:lnTo>
                  <a:lnTo>
                    <a:pt x="45" y="481"/>
                  </a:lnTo>
                  <a:lnTo>
                    <a:pt x="52" y="477"/>
                  </a:lnTo>
                  <a:lnTo>
                    <a:pt x="59" y="473"/>
                  </a:lnTo>
                  <a:lnTo>
                    <a:pt x="66" y="468"/>
                  </a:lnTo>
                  <a:lnTo>
                    <a:pt x="73" y="462"/>
                  </a:lnTo>
                  <a:lnTo>
                    <a:pt x="78" y="455"/>
                  </a:lnTo>
                  <a:lnTo>
                    <a:pt x="83" y="449"/>
                  </a:lnTo>
                  <a:lnTo>
                    <a:pt x="88" y="441"/>
                  </a:lnTo>
                  <a:lnTo>
                    <a:pt x="91" y="435"/>
                  </a:lnTo>
                  <a:lnTo>
                    <a:pt x="94" y="426"/>
                  </a:lnTo>
                  <a:lnTo>
                    <a:pt x="95" y="419"/>
                  </a:lnTo>
                  <a:lnTo>
                    <a:pt x="98" y="410"/>
                  </a:lnTo>
                  <a:lnTo>
                    <a:pt x="98" y="401"/>
                  </a:lnTo>
                  <a:lnTo>
                    <a:pt x="98" y="85"/>
                  </a:lnTo>
                  <a:lnTo>
                    <a:pt x="98" y="76"/>
                  </a:lnTo>
                  <a:lnTo>
                    <a:pt x="95" y="69"/>
                  </a:lnTo>
                  <a:lnTo>
                    <a:pt x="94" y="60"/>
                  </a:lnTo>
                  <a:lnTo>
                    <a:pt x="91" y="53"/>
                  </a:lnTo>
                  <a:lnTo>
                    <a:pt x="88" y="45"/>
                  </a:lnTo>
                  <a:lnTo>
                    <a:pt x="83" y="39"/>
                  </a:lnTo>
                  <a:lnTo>
                    <a:pt x="78" y="32"/>
                  </a:lnTo>
                  <a:lnTo>
                    <a:pt x="73" y="2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4" name="Freeform 87">
              <a:extLst>
                <a:ext uri="{FF2B5EF4-FFF2-40B4-BE49-F238E27FC236}">
                  <a16:creationId xmlns:a16="http://schemas.microsoft.com/office/drawing/2014/main" id="{5B13CBE0-DFA0-3D47-B611-EDF236919D81}"/>
                </a:ext>
              </a:extLst>
            </p:cNvPr>
            <p:cNvSpPr>
              <a:spLocks noEditPoints="1"/>
            </p:cNvSpPr>
            <p:nvPr/>
          </p:nvSpPr>
          <p:spPr bwMode="auto">
            <a:xfrm>
              <a:off x="4165601" y="6299995"/>
              <a:ext cx="619126" cy="619126"/>
            </a:xfrm>
            <a:custGeom>
              <a:avLst/>
              <a:gdLst>
                <a:gd name="T0" fmla="*/ 512 w 584"/>
                <a:gd name="T1" fmla="*/ 99 h 584"/>
                <a:gd name="T2" fmla="*/ 455 w 584"/>
                <a:gd name="T3" fmla="*/ 49 h 584"/>
                <a:gd name="T4" fmla="*/ 386 w 584"/>
                <a:gd name="T5" fmla="*/ 15 h 584"/>
                <a:gd name="T6" fmla="*/ 312 w 584"/>
                <a:gd name="T7" fmla="*/ 1 h 584"/>
                <a:gd name="T8" fmla="*/ 234 w 584"/>
                <a:gd name="T9" fmla="*/ 5 h 584"/>
                <a:gd name="T10" fmla="*/ 163 w 584"/>
                <a:gd name="T11" fmla="*/ 30 h 584"/>
                <a:gd name="T12" fmla="*/ 99 w 584"/>
                <a:gd name="T13" fmla="*/ 72 h 584"/>
                <a:gd name="T14" fmla="*/ 49 w 584"/>
                <a:gd name="T15" fmla="*/ 129 h 584"/>
                <a:gd name="T16" fmla="*/ 15 w 584"/>
                <a:gd name="T17" fmla="*/ 197 h 584"/>
                <a:gd name="T18" fmla="*/ 1 w 584"/>
                <a:gd name="T19" fmla="*/ 272 h 584"/>
                <a:gd name="T20" fmla="*/ 5 w 584"/>
                <a:gd name="T21" fmla="*/ 350 h 584"/>
                <a:gd name="T22" fmla="*/ 30 w 584"/>
                <a:gd name="T23" fmla="*/ 422 h 584"/>
                <a:gd name="T24" fmla="*/ 72 w 584"/>
                <a:gd name="T25" fmla="*/ 485 h 584"/>
                <a:gd name="T26" fmla="*/ 129 w 584"/>
                <a:gd name="T27" fmla="*/ 534 h 584"/>
                <a:gd name="T28" fmla="*/ 197 w 584"/>
                <a:gd name="T29" fmla="*/ 569 h 584"/>
                <a:gd name="T30" fmla="*/ 273 w 584"/>
                <a:gd name="T31" fmla="*/ 584 h 584"/>
                <a:gd name="T32" fmla="*/ 350 w 584"/>
                <a:gd name="T33" fmla="*/ 578 h 584"/>
                <a:gd name="T34" fmla="*/ 422 w 584"/>
                <a:gd name="T35" fmla="*/ 554 h 584"/>
                <a:gd name="T36" fmla="*/ 486 w 584"/>
                <a:gd name="T37" fmla="*/ 512 h 584"/>
                <a:gd name="T38" fmla="*/ 535 w 584"/>
                <a:gd name="T39" fmla="*/ 455 h 584"/>
                <a:gd name="T40" fmla="*/ 569 w 584"/>
                <a:gd name="T41" fmla="*/ 386 h 584"/>
                <a:gd name="T42" fmla="*/ 584 w 584"/>
                <a:gd name="T43" fmla="*/ 312 h 584"/>
                <a:gd name="T44" fmla="*/ 578 w 584"/>
                <a:gd name="T45" fmla="*/ 234 h 584"/>
                <a:gd name="T46" fmla="*/ 555 w 584"/>
                <a:gd name="T47" fmla="*/ 162 h 584"/>
                <a:gd name="T48" fmla="*/ 506 w 584"/>
                <a:gd name="T49" fmla="*/ 408 h 584"/>
                <a:gd name="T50" fmla="*/ 479 w 584"/>
                <a:gd name="T51" fmla="*/ 447 h 584"/>
                <a:gd name="T52" fmla="*/ 447 w 584"/>
                <a:gd name="T53" fmla="*/ 479 h 584"/>
                <a:gd name="T54" fmla="*/ 408 w 584"/>
                <a:gd name="T55" fmla="*/ 505 h 584"/>
                <a:gd name="T56" fmla="*/ 364 w 584"/>
                <a:gd name="T57" fmla="*/ 524 h 584"/>
                <a:gd name="T58" fmla="*/ 316 w 584"/>
                <a:gd name="T59" fmla="*/ 534 h 584"/>
                <a:gd name="T60" fmla="*/ 267 w 584"/>
                <a:gd name="T61" fmla="*/ 534 h 584"/>
                <a:gd name="T62" fmla="*/ 220 w 584"/>
                <a:gd name="T63" fmla="*/ 524 h 584"/>
                <a:gd name="T64" fmla="*/ 176 w 584"/>
                <a:gd name="T65" fmla="*/ 505 h 584"/>
                <a:gd name="T66" fmla="*/ 137 w 584"/>
                <a:gd name="T67" fmla="*/ 479 h 584"/>
                <a:gd name="T68" fmla="*/ 104 w 584"/>
                <a:gd name="T69" fmla="*/ 447 h 584"/>
                <a:gd name="T70" fmla="*/ 78 w 584"/>
                <a:gd name="T71" fmla="*/ 408 h 584"/>
                <a:gd name="T72" fmla="*/ 59 w 584"/>
                <a:gd name="T73" fmla="*/ 364 h 584"/>
                <a:gd name="T74" fmla="*/ 49 w 584"/>
                <a:gd name="T75" fmla="*/ 316 h 584"/>
                <a:gd name="T76" fmla="*/ 49 w 584"/>
                <a:gd name="T77" fmla="*/ 267 h 584"/>
                <a:gd name="T78" fmla="*/ 59 w 584"/>
                <a:gd name="T79" fmla="*/ 220 h 584"/>
                <a:gd name="T80" fmla="*/ 78 w 584"/>
                <a:gd name="T81" fmla="*/ 176 h 584"/>
                <a:gd name="T82" fmla="*/ 104 w 584"/>
                <a:gd name="T83" fmla="*/ 137 h 584"/>
                <a:gd name="T84" fmla="*/ 137 w 584"/>
                <a:gd name="T85" fmla="*/ 104 h 584"/>
                <a:gd name="T86" fmla="*/ 176 w 584"/>
                <a:gd name="T87" fmla="*/ 79 h 584"/>
                <a:gd name="T88" fmla="*/ 220 w 584"/>
                <a:gd name="T89" fmla="*/ 59 h 584"/>
                <a:gd name="T90" fmla="*/ 267 w 584"/>
                <a:gd name="T91" fmla="*/ 49 h 584"/>
                <a:gd name="T92" fmla="*/ 316 w 584"/>
                <a:gd name="T93" fmla="*/ 49 h 584"/>
                <a:gd name="T94" fmla="*/ 364 w 584"/>
                <a:gd name="T95" fmla="*/ 59 h 584"/>
                <a:gd name="T96" fmla="*/ 408 w 584"/>
                <a:gd name="T97" fmla="*/ 79 h 584"/>
                <a:gd name="T98" fmla="*/ 447 w 584"/>
                <a:gd name="T99" fmla="*/ 104 h 584"/>
                <a:gd name="T100" fmla="*/ 479 w 584"/>
                <a:gd name="T101" fmla="*/ 137 h 584"/>
                <a:gd name="T102" fmla="*/ 506 w 584"/>
                <a:gd name="T103" fmla="*/ 176 h 584"/>
                <a:gd name="T104" fmla="*/ 524 w 584"/>
                <a:gd name="T105" fmla="*/ 220 h 584"/>
                <a:gd name="T106" fmla="*/ 534 w 584"/>
                <a:gd name="T107" fmla="*/ 267 h 584"/>
                <a:gd name="T108" fmla="*/ 534 w 584"/>
                <a:gd name="T109" fmla="*/ 316 h 584"/>
                <a:gd name="T110" fmla="*/ 524 w 584"/>
                <a:gd name="T111" fmla="*/ 36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4" h="584">
                  <a:moveTo>
                    <a:pt x="545" y="145"/>
                  </a:moveTo>
                  <a:lnTo>
                    <a:pt x="535" y="129"/>
                  </a:lnTo>
                  <a:lnTo>
                    <a:pt x="523" y="113"/>
                  </a:lnTo>
                  <a:lnTo>
                    <a:pt x="512" y="99"/>
                  </a:lnTo>
                  <a:lnTo>
                    <a:pt x="499" y="85"/>
                  </a:lnTo>
                  <a:lnTo>
                    <a:pt x="486" y="72"/>
                  </a:lnTo>
                  <a:lnTo>
                    <a:pt x="470" y="60"/>
                  </a:lnTo>
                  <a:lnTo>
                    <a:pt x="455" y="49"/>
                  </a:lnTo>
                  <a:lnTo>
                    <a:pt x="439" y="39"/>
                  </a:lnTo>
                  <a:lnTo>
                    <a:pt x="422" y="30"/>
                  </a:lnTo>
                  <a:lnTo>
                    <a:pt x="405" y="21"/>
                  </a:lnTo>
                  <a:lnTo>
                    <a:pt x="386" y="15"/>
                  </a:lnTo>
                  <a:lnTo>
                    <a:pt x="369" y="9"/>
                  </a:lnTo>
                  <a:lnTo>
                    <a:pt x="350" y="5"/>
                  </a:lnTo>
                  <a:lnTo>
                    <a:pt x="331" y="2"/>
                  </a:lnTo>
                  <a:lnTo>
                    <a:pt x="312" y="1"/>
                  </a:lnTo>
                  <a:lnTo>
                    <a:pt x="292" y="0"/>
                  </a:lnTo>
                  <a:lnTo>
                    <a:pt x="273" y="1"/>
                  </a:lnTo>
                  <a:lnTo>
                    <a:pt x="253" y="2"/>
                  </a:lnTo>
                  <a:lnTo>
                    <a:pt x="234" y="5"/>
                  </a:lnTo>
                  <a:lnTo>
                    <a:pt x="216" y="9"/>
                  </a:lnTo>
                  <a:lnTo>
                    <a:pt x="197" y="15"/>
                  </a:lnTo>
                  <a:lnTo>
                    <a:pt x="180" y="21"/>
                  </a:lnTo>
                  <a:lnTo>
                    <a:pt x="163" y="30"/>
                  </a:lnTo>
                  <a:lnTo>
                    <a:pt x="145" y="39"/>
                  </a:lnTo>
                  <a:lnTo>
                    <a:pt x="129" y="49"/>
                  </a:lnTo>
                  <a:lnTo>
                    <a:pt x="113" y="60"/>
                  </a:lnTo>
                  <a:lnTo>
                    <a:pt x="99" y="72"/>
                  </a:lnTo>
                  <a:lnTo>
                    <a:pt x="85" y="85"/>
                  </a:lnTo>
                  <a:lnTo>
                    <a:pt x="72" y="99"/>
                  </a:lnTo>
                  <a:lnTo>
                    <a:pt x="60" y="113"/>
                  </a:lnTo>
                  <a:lnTo>
                    <a:pt x="49" y="129"/>
                  </a:lnTo>
                  <a:lnTo>
                    <a:pt x="38" y="145"/>
                  </a:lnTo>
                  <a:lnTo>
                    <a:pt x="30" y="163"/>
                  </a:lnTo>
                  <a:lnTo>
                    <a:pt x="22" y="180"/>
                  </a:lnTo>
                  <a:lnTo>
                    <a:pt x="15" y="197"/>
                  </a:lnTo>
                  <a:lnTo>
                    <a:pt x="9" y="216"/>
                  </a:lnTo>
                  <a:lnTo>
                    <a:pt x="5" y="234"/>
                  </a:lnTo>
                  <a:lnTo>
                    <a:pt x="2" y="253"/>
                  </a:lnTo>
                  <a:lnTo>
                    <a:pt x="1" y="272"/>
                  </a:lnTo>
                  <a:lnTo>
                    <a:pt x="0" y="292"/>
                  </a:lnTo>
                  <a:lnTo>
                    <a:pt x="1" y="312"/>
                  </a:lnTo>
                  <a:lnTo>
                    <a:pt x="2" y="331"/>
                  </a:lnTo>
                  <a:lnTo>
                    <a:pt x="5" y="350"/>
                  </a:lnTo>
                  <a:lnTo>
                    <a:pt x="9" y="368"/>
                  </a:lnTo>
                  <a:lnTo>
                    <a:pt x="15" y="386"/>
                  </a:lnTo>
                  <a:lnTo>
                    <a:pt x="22" y="405"/>
                  </a:lnTo>
                  <a:lnTo>
                    <a:pt x="30" y="422"/>
                  </a:lnTo>
                  <a:lnTo>
                    <a:pt x="38" y="438"/>
                  </a:lnTo>
                  <a:lnTo>
                    <a:pt x="49" y="455"/>
                  </a:lnTo>
                  <a:lnTo>
                    <a:pt x="60" y="470"/>
                  </a:lnTo>
                  <a:lnTo>
                    <a:pt x="72" y="485"/>
                  </a:lnTo>
                  <a:lnTo>
                    <a:pt x="85" y="499"/>
                  </a:lnTo>
                  <a:lnTo>
                    <a:pt x="99" y="512"/>
                  </a:lnTo>
                  <a:lnTo>
                    <a:pt x="113" y="523"/>
                  </a:lnTo>
                  <a:lnTo>
                    <a:pt x="129" y="534"/>
                  </a:lnTo>
                  <a:lnTo>
                    <a:pt x="145" y="545"/>
                  </a:lnTo>
                  <a:lnTo>
                    <a:pt x="163" y="554"/>
                  </a:lnTo>
                  <a:lnTo>
                    <a:pt x="180" y="562"/>
                  </a:lnTo>
                  <a:lnTo>
                    <a:pt x="197" y="569"/>
                  </a:lnTo>
                  <a:lnTo>
                    <a:pt x="216" y="574"/>
                  </a:lnTo>
                  <a:lnTo>
                    <a:pt x="234" y="578"/>
                  </a:lnTo>
                  <a:lnTo>
                    <a:pt x="253" y="582"/>
                  </a:lnTo>
                  <a:lnTo>
                    <a:pt x="273" y="584"/>
                  </a:lnTo>
                  <a:lnTo>
                    <a:pt x="292" y="584"/>
                  </a:lnTo>
                  <a:lnTo>
                    <a:pt x="312" y="584"/>
                  </a:lnTo>
                  <a:lnTo>
                    <a:pt x="331" y="582"/>
                  </a:lnTo>
                  <a:lnTo>
                    <a:pt x="350" y="578"/>
                  </a:lnTo>
                  <a:lnTo>
                    <a:pt x="369" y="574"/>
                  </a:lnTo>
                  <a:lnTo>
                    <a:pt x="386" y="569"/>
                  </a:lnTo>
                  <a:lnTo>
                    <a:pt x="405" y="562"/>
                  </a:lnTo>
                  <a:lnTo>
                    <a:pt x="422" y="554"/>
                  </a:lnTo>
                  <a:lnTo>
                    <a:pt x="439" y="545"/>
                  </a:lnTo>
                  <a:lnTo>
                    <a:pt x="455" y="534"/>
                  </a:lnTo>
                  <a:lnTo>
                    <a:pt x="470" y="523"/>
                  </a:lnTo>
                  <a:lnTo>
                    <a:pt x="486" y="512"/>
                  </a:lnTo>
                  <a:lnTo>
                    <a:pt x="499" y="499"/>
                  </a:lnTo>
                  <a:lnTo>
                    <a:pt x="512" y="485"/>
                  </a:lnTo>
                  <a:lnTo>
                    <a:pt x="523" y="470"/>
                  </a:lnTo>
                  <a:lnTo>
                    <a:pt x="535" y="455"/>
                  </a:lnTo>
                  <a:lnTo>
                    <a:pt x="545" y="438"/>
                  </a:lnTo>
                  <a:lnTo>
                    <a:pt x="555" y="422"/>
                  </a:lnTo>
                  <a:lnTo>
                    <a:pt x="562" y="405"/>
                  </a:lnTo>
                  <a:lnTo>
                    <a:pt x="569" y="386"/>
                  </a:lnTo>
                  <a:lnTo>
                    <a:pt x="574" y="368"/>
                  </a:lnTo>
                  <a:lnTo>
                    <a:pt x="578" y="350"/>
                  </a:lnTo>
                  <a:lnTo>
                    <a:pt x="582" y="331"/>
                  </a:lnTo>
                  <a:lnTo>
                    <a:pt x="584" y="312"/>
                  </a:lnTo>
                  <a:lnTo>
                    <a:pt x="584" y="292"/>
                  </a:lnTo>
                  <a:lnTo>
                    <a:pt x="584" y="272"/>
                  </a:lnTo>
                  <a:lnTo>
                    <a:pt x="582" y="253"/>
                  </a:lnTo>
                  <a:lnTo>
                    <a:pt x="578" y="234"/>
                  </a:lnTo>
                  <a:lnTo>
                    <a:pt x="574" y="216"/>
                  </a:lnTo>
                  <a:lnTo>
                    <a:pt x="569" y="197"/>
                  </a:lnTo>
                  <a:lnTo>
                    <a:pt x="562" y="180"/>
                  </a:lnTo>
                  <a:lnTo>
                    <a:pt x="555" y="162"/>
                  </a:lnTo>
                  <a:lnTo>
                    <a:pt x="545" y="145"/>
                  </a:lnTo>
                  <a:close/>
                  <a:moveTo>
                    <a:pt x="516" y="386"/>
                  </a:moveTo>
                  <a:lnTo>
                    <a:pt x="512" y="397"/>
                  </a:lnTo>
                  <a:lnTo>
                    <a:pt x="506" y="408"/>
                  </a:lnTo>
                  <a:lnTo>
                    <a:pt x="500" y="419"/>
                  </a:lnTo>
                  <a:lnTo>
                    <a:pt x="493" y="428"/>
                  </a:lnTo>
                  <a:lnTo>
                    <a:pt x="487" y="438"/>
                  </a:lnTo>
                  <a:lnTo>
                    <a:pt x="479" y="447"/>
                  </a:lnTo>
                  <a:lnTo>
                    <a:pt x="473" y="455"/>
                  </a:lnTo>
                  <a:lnTo>
                    <a:pt x="464" y="464"/>
                  </a:lnTo>
                  <a:lnTo>
                    <a:pt x="455" y="472"/>
                  </a:lnTo>
                  <a:lnTo>
                    <a:pt x="447" y="479"/>
                  </a:lnTo>
                  <a:lnTo>
                    <a:pt x="438" y="487"/>
                  </a:lnTo>
                  <a:lnTo>
                    <a:pt x="428" y="493"/>
                  </a:lnTo>
                  <a:lnTo>
                    <a:pt x="419" y="500"/>
                  </a:lnTo>
                  <a:lnTo>
                    <a:pt x="408" y="505"/>
                  </a:lnTo>
                  <a:lnTo>
                    <a:pt x="398" y="510"/>
                  </a:lnTo>
                  <a:lnTo>
                    <a:pt x="386" y="516"/>
                  </a:lnTo>
                  <a:lnTo>
                    <a:pt x="375" y="520"/>
                  </a:lnTo>
                  <a:lnTo>
                    <a:pt x="364" y="524"/>
                  </a:lnTo>
                  <a:lnTo>
                    <a:pt x="352" y="528"/>
                  </a:lnTo>
                  <a:lnTo>
                    <a:pt x="341" y="531"/>
                  </a:lnTo>
                  <a:lnTo>
                    <a:pt x="329" y="533"/>
                  </a:lnTo>
                  <a:lnTo>
                    <a:pt x="316" y="534"/>
                  </a:lnTo>
                  <a:lnTo>
                    <a:pt x="304" y="535"/>
                  </a:lnTo>
                  <a:lnTo>
                    <a:pt x="292" y="535"/>
                  </a:lnTo>
                  <a:lnTo>
                    <a:pt x="279" y="535"/>
                  </a:lnTo>
                  <a:lnTo>
                    <a:pt x="267" y="534"/>
                  </a:lnTo>
                  <a:lnTo>
                    <a:pt x="256" y="533"/>
                  </a:lnTo>
                  <a:lnTo>
                    <a:pt x="244" y="531"/>
                  </a:lnTo>
                  <a:lnTo>
                    <a:pt x="232" y="528"/>
                  </a:lnTo>
                  <a:lnTo>
                    <a:pt x="220" y="524"/>
                  </a:lnTo>
                  <a:lnTo>
                    <a:pt x="209" y="520"/>
                  </a:lnTo>
                  <a:lnTo>
                    <a:pt x="197" y="516"/>
                  </a:lnTo>
                  <a:lnTo>
                    <a:pt x="186" y="510"/>
                  </a:lnTo>
                  <a:lnTo>
                    <a:pt x="176" y="505"/>
                  </a:lnTo>
                  <a:lnTo>
                    <a:pt x="166" y="500"/>
                  </a:lnTo>
                  <a:lnTo>
                    <a:pt x="155" y="493"/>
                  </a:lnTo>
                  <a:lnTo>
                    <a:pt x="146" y="487"/>
                  </a:lnTo>
                  <a:lnTo>
                    <a:pt x="137" y="479"/>
                  </a:lnTo>
                  <a:lnTo>
                    <a:pt x="128" y="472"/>
                  </a:lnTo>
                  <a:lnTo>
                    <a:pt x="119" y="464"/>
                  </a:lnTo>
                  <a:lnTo>
                    <a:pt x="112" y="455"/>
                  </a:lnTo>
                  <a:lnTo>
                    <a:pt x="104" y="447"/>
                  </a:lnTo>
                  <a:lnTo>
                    <a:pt x="97" y="438"/>
                  </a:lnTo>
                  <a:lnTo>
                    <a:pt x="90" y="428"/>
                  </a:lnTo>
                  <a:lnTo>
                    <a:pt x="84" y="419"/>
                  </a:lnTo>
                  <a:lnTo>
                    <a:pt x="78" y="408"/>
                  </a:lnTo>
                  <a:lnTo>
                    <a:pt x="73" y="397"/>
                  </a:lnTo>
                  <a:lnTo>
                    <a:pt x="68" y="386"/>
                  </a:lnTo>
                  <a:lnTo>
                    <a:pt x="63" y="375"/>
                  </a:lnTo>
                  <a:lnTo>
                    <a:pt x="59" y="364"/>
                  </a:lnTo>
                  <a:lnTo>
                    <a:pt x="56" y="352"/>
                  </a:lnTo>
                  <a:lnTo>
                    <a:pt x="54" y="340"/>
                  </a:lnTo>
                  <a:lnTo>
                    <a:pt x="51" y="328"/>
                  </a:lnTo>
                  <a:lnTo>
                    <a:pt x="49" y="316"/>
                  </a:lnTo>
                  <a:lnTo>
                    <a:pt x="49" y="304"/>
                  </a:lnTo>
                  <a:lnTo>
                    <a:pt x="48" y="292"/>
                  </a:lnTo>
                  <a:lnTo>
                    <a:pt x="49" y="279"/>
                  </a:lnTo>
                  <a:lnTo>
                    <a:pt x="49" y="267"/>
                  </a:lnTo>
                  <a:lnTo>
                    <a:pt x="51" y="256"/>
                  </a:lnTo>
                  <a:lnTo>
                    <a:pt x="54" y="244"/>
                  </a:lnTo>
                  <a:lnTo>
                    <a:pt x="56" y="232"/>
                  </a:lnTo>
                  <a:lnTo>
                    <a:pt x="59" y="220"/>
                  </a:lnTo>
                  <a:lnTo>
                    <a:pt x="63" y="209"/>
                  </a:lnTo>
                  <a:lnTo>
                    <a:pt x="68" y="197"/>
                  </a:lnTo>
                  <a:lnTo>
                    <a:pt x="73" y="187"/>
                  </a:lnTo>
                  <a:lnTo>
                    <a:pt x="78" y="176"/>
                  </a:lnTo>
                  <a:lnTo>
                    <a:pt x="84" y="165"/>
                  </a:lnTo>
                  <a:lnTo>
                    <a:pt x="90" y="155"/>
                  </a:lnTo>
                  <a:lnTo>
                    <a:pt x="97" y="145"/>
                  </a:lnTo>
                  <a:lnTo>
                    <a:pt x="104" y="137"/>
                  </a:lnTo>
                  <a:lnTo>
                    <a:pt x="112" y="128"/>
                  </a:lnTo>
                  <a:lnTo>
                    <a:pt x="119" y="120"/>
                  </a:lnTo>
                  <a:lnTo>
                    <a:pt x="128" y="112"/>
                  </a:lnTo>
                  <a:lnTo>
                    <a:pt x="137" y="104"/>
                  </a:lnTo>
                  <a:lnTo>
                    <a:pt x="146" y="97"/>
                  </a:lnTo>
                  <a:lnTo>
                    <a:pt x="155" y="90"/>
                  </a:lnTo>
                  <a:lnTo>
                    <a:pt x="166" y="84"/>
                  </a:lnTo>
                  <a:lnTo>
                    <a:pt x="176" y="79"/>
                  </a:lnTo>
                  <a:lnTo>
                    <a:pt x="186" y="73"/>
                  </a:lnTo>
                  <a:lnTo>
                    <a:pt x="197" y="68"/>
                  </a:lnTo>
                  <a:lnTo>
                    <a:pt x="209" y="63"/>
                  </a:lnTo>
                  <a:lnTo>
                    <a:pt x="220" y="59"/>
                  </a:lnTo>
                  <a:lnTo>
                    <a:pt x="232" y="56"/>
                  </a:lnTo>
                  <a:lnTo>
                    <a:pt x="244" y="54"/>
                  </a:lnTo>
                  <a:lnTo>
                    <a:pt x="256" y="52"/>
                  </a:lnTo>
                  <a:lnTo>
                    <a:pt x="267" y="49"/>
                  </a:lnTo>
                  <a:lnTo>
                    <a:pt x="279" y="48"/>
                  </a:lnTo>
                  <a:lnTo>
                    <a:pt x="292" y="48"/>
                  </a:lnTo>
                  <a:lnTo>
                    <a:pt x="304" y="48"/>
                  </a:lnTo>
                  <a:lnTo>
                    <a:pt x="316" y="49"/>
                  </a:lnTo>
                  <a:lnTo>
                    <a:pt x="329" y="52"/>
                  </a:lnTo>
                  <a:lnTo>
                    <a:pt x="341" y="54"/>
                  </a:lnTo>
                  <a:lnTo>
                    <a:pt x="352" y="56"/>
                  </a:lnTo>
                  <a:lnTo>
                    <a:pt x="364" y="59"/>
                  </a:lnTo>
                  <a:lnTo>
                    <a:pt x="375" y="63"/>
                  </a:lnTo>
                  <a:lnTo>
                    <a:pt x="386" y="68"/>
                  </a:lnTo>
                  <a:lnTo>
                    <a:pt x="398" y="73"/>
                  </a:lnTo>
                  <a:lnTo>
                    <a:pt x="408" y="79"/>
                  </a:lnTo>
                  <a:lnTo>
                    <a:pt x="419" y="84"/>
                  </a:lnTo>
                  <a:lnTo>
                    <a:pt x="428" y="90"/>
                  </a:lnTo>
                  <a:lnTo>
                    <a:pt x="438" y="97"/>
                  </a:lnTo>
                  <a:lnTo>
                    <a:pt x="447" y="104"/>
                  </a:lnTo>
                  <a:lnTo>
                    <a:pt x="455" y="112"/>
                  </a:lnTo>
                  <a:lnTo>
                    <a:pt x="464" y="120"/>
                  </a:lnTo>
                  <a:lnTo>
                    <a:pt x="473" y="128"/>
                  </a:lnTo>
                  <a:lnTo>
                    <a:pt x="479" y="137"/>
                  </a:lnTo>
                  <a:lnTo>
                    <a:pt x="487" y="145"/>
                  </a:lnTo>
                  <a:lnTo>
                    <a:pt x="493" y="155"/>
                  </a:lnTo>
                  <a:lnTo>
                    <a:pt x="500" y="165"/>
                  </a:lnTo>
                  <a:lnTo>
                    <a:pt x="506" y="176"/>
                  </a:lnTo>
                  <a:lnTo>
                    <a:pt x="512" y="187"/>
                  </a:lnTo>
                  <a:lnTo>
                    <a:pt x="516" y="197"/>
                  </a:lnTo>
                  <a:lnTo>
                    <a:pt x="520" y="209"/>
                  </a:lnTo>
                  <a:lnTo>
                    <a:pt x="524" y="220"/>
                  </a:lnTo>
                  <a:lnTo>
                    <a:pt x="528" y="232"/>
                  </a:lnTo>
                  <a:lnTo>
                    <a:pt x="531" y="244"/>
                  </a:lnTo>
                  <a:lnTo>
                    <a:pt x="533" y="256"/>
                  </a:lnTo>
                  <a:lnTo>
                    <a:pt x="534" y="267"/>
                  </a:lnTo>
                  <a:lnTo>
                    <a:pt x="535" y="279"/>
                  </a:lnTo>
                  <a:lnTo>
                    <a:pt x="535" y="292"/>
                  </a:lnTo>
                  <a:lnTo>
                    <a:pt x="535" y="304"/>
                  </a:lnTo>
                  <a:lnTo>
                    <a:pt x="534" y="316"/>
                  </a:lnTo>
                  <a:lnTo>
                    <a:pt x="533" y="328"/>
                  </a:lnTo>
                  <a:lnTo>
                    <a:pt x="531" y="340"/>
                  </a:lnTo>
                  <a:lnTo>
                    <a:pt x="528" y="352"/>
                  </a:lnTo>
                  <a:lnTo>
                    <a:pt x="524" y="364"/>
                  </a:lnTo>
                  <a:lnTo>
                    <a:pt x="520" y="375"/>
                  </a:lnTo>
                  <a:lnTo>
                    <a:pt x="516" y="38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5" name="Freeform 88">
              <a:extLst>
                <a:ext uri="{FF2B5EF4-FFF2-40B4-BE49-F238E27FC236}">
                  <a16:creationId xmlns:a16="http://schemas.microsoft.com/office/drawing/2014/main" id="{EFF7E95D-25C2-1043-A374-9259EB156ED7}"/>
                </a:ext>
              </a:extLst>
            </p:cNvPr>
            <p:cNvSpPr>
              <a:spLocks/>
            </p:cNvSpPr>
            <p:nvPr/>
          </p:nvSpPr>
          <p:spPr bwMode="auto">
            <a:xfrm>
              <a:off x="4321176" y="6661944"/>
              <a:ext cx="307976" cy="50800"/>
            </a:xfrm>
            <a:custGeom>
              <a:avLst/>
              <a:gdLst>
                <a:gd name="T0" fmla="*/ 268 w 293"/>
                <a:gd name="T1" fmla="*/ 0 h 49"/>
                <a:gd name="T2" fmla="*/ 25 w 293"/>
                <a:gd name="T3" fmla="*/ 0 h 49"/>
                <a:gd name="T4" fmla="*/ 21 w 293"/>
                <a:gd name="T5" fmla="*/ 0 h 49"/>
                <a:gd name="T6" fmla="*/ 16 w 293"/>
                <a:gd name="T7" fmla="*/ 1 h 49"/>
                <a:gd name="T8" fmla="*/ 12 w 293"/>
                <a:gd name="T9" fmla="*/ 3 h 49"/>
                <a:gd name="T10" fmla="*/ 8 w 293"/>
                <a:gd name="T11" fmla="*/ 6 h 49"/>
                <a:gd name="T12" fmla="*/ 5 w 293"/>
                <a:gd name="T13" fmla="*/ 11 h 49"/>
                <a:gd name="T14" fmla="*/ 3 w 293"/>
                <a:gd name="T15" fmla="*/ 15 h 49"/>
                <a:gd name="T16" fmla="*/ 1 w 293"/>
                <a:gd name="T17" fmla="*/ 19 h 49"/>
                <a:gd name="T18" fmla="*/ 0 w 293"/>
                <a:gd name="T19" fmla="*/ 24 h 49"/>
                <a:gd name="T20" fmla="*/ 1 w 293"/>
                <a:gd name="T21" fmla="*/ 29 h 49"/>
                <a:gd name="T22" fmla="*/ 3 w 293"/>
                <a:gd name="T23" fmla="*/ 33 h 49"/>
                <a:gd name="T24" fmla="*/ 5 w 293"/>
                <a:gd name="T25" fmla="*/ 38 h 49"/>
                <a:gd name="T26" fmla="*/ 8 w 293"/>
                <a:gd name="T27" fmla="*/ 41 h 49"/>
                <a:gd name="T28" fmla="*/ 12 w 293"/>
                <a:gd name="T29" fmla="*/ 44 h 49"/>
                <a:gd name="T30" fmla="*/ 16 w 293"/>
                <a:gd name="T31" fmla="*/ 46 h 49"/>
                <a:gd name="T32" fmla="*/ 21 w 293"/>
                <a:gd name="T33" fmla="*/ 47 h 49"/>
                <a:gd name="T34" fmla="*/ 25 w 293"/>
                <a:gd name="T35" fmla="*/ 49 h 49"/>
                <a:gd name="T36" fmla="*/ 268 w 293"/>
                <a:gd name="T37" fmla="*/ 49 h 49"/>
                <a:gd name="T38" fmla="*/ 274 w 293"/>
                <a:gd name="T39" fmla="*/ 47 h 49"/>
                <a:gd name="T40" fmla="*/ 278 w 293"/>
                <a:gd name="T41" fmla="*/ 46 h 49"/>
                <a:gd name="T42" fmla="*/ 282 w 293"/>
                <a:gd name="T43" fmla="*/ 44 h 49"/>
                <a:gd name="T44" fmla="*/ 286 w 293"/>
                <a:gd name="T45" fmla="*/ 41 h 49"/>
                <a:gd name="T46" fmla="*/ 289 w 293"/>
                <a:gd name="T47" fmla="*/ 38 h 49"/>
                <a:gd name="T48" fmla="*/ 291 w 293"/>
                <a:gd name="T49" fmla="*/ 33 h 49"/>
                <a:gd name="T50" fmla="*/ 293 w 293"/>
                <a:gd name="T51" fmla="*/ 29 h 49"/>
                <a:gd name="T52" fmla="*/ 293 w 293"/>
                <a:gd name="T53" fmla="*/ 24 h 49"/>
                <a:gd name="T54" fmla="*/ 293 w 293"/>
                <a:gd name="T55" fmla="*/ 19 h 49"/>
                <a:gd name="T56" fmla="*/ 291 w 293"/>
                <a:gd name="T57" fmla="*/ 15 h 49"/>
                <a:gd name="T58" fmla="*/ 289 w 293"/>
                <a:gd name="T59" fmla="*/ 11 h 49"/>
                <a:gd name="T60" fmla="*/ 286 w 293"/>
                <a:gd name="T61" fmla="*/ 6 h 49"/>
                <a:gd name="T62" fmla="*/ 282 w 293"/>
                <a:gd name="T63" fmla="*/ 3 h 49"/>
                <a:gd name="T64" fmla="*/ 278 w 293"/>
                <a:gd name="T65" fmla="*/ 1 h 49"/>
                <a:gd name="T66" fmla="*/ 274 w 293"/>
                <a:gd name="T67" fmla="*/ 0 h 49"/>
                <a:gd name="T68" fmla="*/ 268 w 293"/>
                <a:gd name="T6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3" h="49">
                  <a:moveTo>
                    <a:pt x="268" y="0"/>
                  </a:moveTo>
                  <a:lnTo>
                    <a:pt x="25" y="0"/>
                  </a:lnTo>
                  <a:lnTo>
                    <a:pt x="21" y="0"/>
                  </a:lnTo>
                  <a:lnTo>
                    <a:pt x="16" y="1"/>
                  </a:lnTo>
                  <a:lnTo>
                    <a:pt x="12" y="3"/>
                  </a:lnTo>
                  <a:lnTo>
                    <a:pt x="8" y="6"/>
                  </a:lnTo>
                  <a:lnTo>
                    <a:pt x="5" y="11"/>
                  </a:lnTo>
                  <a:lnTo>
                    <a:pt x="3" y="15"/>
                  </a:lnTo>
                  <a:lnTo>
                    <a:pt x="1" y="19"/>
                  </a:lnTo>
                  <a:lnTo>
                    <a:pt x="0" y="24"/>
                  </a:lnTo>
                  <a:lnTo>
                    <a:pt x="1" y="29"/>
                  </a:lnTo>
                  <a:lnTo>
                    <a:pt x="3" y="33"/>
                  </a:lnTo>
                  <a:lnTo>
                    <a:pt x="5" y="38"/>
                  </a:lnTo>
                  <a:lnTo>
                    <a:pt x="8" y="41"/>
                  </a:lnTo>
                  <a:lnTo>
                    <a:pt x="12" y="44"/>
                  </a:lnTo>
                  <a:lnTo>
                    <a:pt x="16" y="46"/>
                  </a:lnTo>
                  <a:lnTo>
                    <a:pt x="21" y="47"/>
                  </a:lnTo>
                  <a:lnTo>
                    <a:pt x="25" y="49"/>
                  </a:lnTo>
                  <a:lnTo>
                    <a:pt x="268" y="49"/>
                  </a:lnTo>
                  <a:lnTo>
                    <a:pt x="274" y="47"/>
                  </a:lnTo>
                  <a:lnTo>
                    <a:pt x="278" y="46"/>
                  </a:lnTo>
                  <a:lnTo>
                    <a:pt x="282" y="44"/>
                  </a:lnTo>
                  <a:lnTo>
                    <a:pt x="286" y="41"/>
                  </a:lnTo>
                  <a:lnTo>
                    <a:pt x="289" y="38"/>
                  </a:lnTo>
                  <a:lnTo>
                    <a:pt x="291" y="33"/>
                  </a:lnTo>
                  <a:lnTo>
                    <a:pt x="293" y="29"/>
                  </a:lnTo>
                  <a:lnTo>
                    <a:pt x="293" y="24"/>
                  </a:lnTo>
                  <a:lnTo>
                    <a:pt x="293" y="19"/>
                  </a:lnTo>
                  <a:lnTo>
                    <a:pt x="291" y="15"/>
                  </a:lnTo>
                  <a:lnTo>
                    <a:pt x="289" y="11"/>
                  </a:lnTo>
                  <a:lnTo>
                    <a:pt x="286" y="6"/>
                  </a:lnTo>
                  <a:lnTo>
                    <a:pt x="282" y="3"/>
                  </a:lnTo>
                  <a:lnTo>
                    <a:pt x="278" y="1"/>
                  </a:lnTo>
                  <a:lnTo>
                    <a:pt x="274" y="0"/>
                  </a:lnTo>
                  <a:lnTo>
                    <a:pt x="268"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6" name="Freeform 89">
              <a:extLst>
                <a:ext uri="{FF2B5EF4-FFF2-40B4-BE49-F238E27FC236}">
                  <a16:creationId xmlns:a16="http://schemas.microsoft.com/office/drawing/2014/main" id="{8CFEED18-FB53-A141-AC66-F31A59C12C77}"/>
                </a:ext>
              </a:extLst>
            </p:cNvPr>
            <p:cNvSpPr>
              <a:spLocks/>
            </p:cNvSpPr>
            <p:nvPr/>
          </p:nvSpPr>
          <p:spPr bwMode="auto">
            <a:xfrm>
              <a:off x="4321176" y="6455570"/>
              <a:ext cx="104776" cy="104776"/>
            </a:xfrm>
            <a:custGeom>
              <a:avLst/>
              <a:gdLst>
                <a:gd name="T0" fmla="*/ 50 w 99"/>
                <a:gd name="T1" fmla="*/ 99 h 99"/>
                <a:gd name="T2" fmla="*/ 60 w 99"/>
                <a:gd name="T3" fmla="*/ 98 h 99"/>
                <a:gd name="T4" fmla="*/ 68 w 99"/>
                <a:gd name="T5" fmla="*/ 94 h 99"/>
                <a:gd name="T6" fmla="*/ 76 w 99"/>
                <a:gd name="T7" fmla="*/ 90 h 99"/>
                <a:gd name="T8" fmla="*/ 84 w 99"/>
                <a:gd name="T9" fmla="*/ 84 h 99"/>
                <a:gd name="T10" fmla="*/ 90 w 99"/>
                <a:gd name="T11" fmla="*/ 76 h 99"/>
                <a:gd name="T12" fmla="*/ 94 w 99"/>
                <a:gd name="T13" fmla="*/ 69 h 99"/>
                <a:gd name="T14" fmla="*/ 98 w 99"/>
                <a:gd name="T15" fmla="*/ 59 h 99"/>
                <a:gd name="T16" fmla="*/ 99 w 99"/>
                <a:gd name="T17" fmla="*/ 49 h 99"/>
                <a:gd name="T18" fmla="*/ 98 w 99"/>
                <a:gd name="T19" fmla="*/ 39 h 99"/>
                <a:gd name="T20" fmla="*/ 94 w 99"/>
                <a:gd name="T21" fmla="*/ 31 h 99"/>
                <a:gd name="T22" fmla="*/ 90 w 99"/>
                <a:gd name="T23" fmla="*/ 22 h 99"/>
                <a:gd name="T24" fmla="*/ 84 w 99"/>
                <a:gd name="T25" fmla="*/ 16 h 99"/>
                <a:gd name="T26" fmla="*/ 76 w 99"/>
                <a:gd name="T27" fmla="*/ 9 h 99"/>
                <a:gd name="T28" fmla="*/ 68 w 99"/>
                <a:gd name="T29" fmla="*/ 5 h 99"/>
                <a:gd name="T30" fmla="*/ 60 w 99"/>
                <a:gd name="T31" fmla="*/ 2 h 99"/>
                <a:gd name="T32" fmla="*/ 50 w 99"/>
                <a:gd name="T33" fmla="*/ 0 h 99"/>
                <a:gd name="T34" fmla="*/ 40 w 99"/>
                <a:gd name="T35" fmla="*/ 2 h 99"/>
                <a:gd name="T36" fmla="*/ 31 w 99"/>
                <a:gd name="T37" fmla="*/ 5 h 99"/>
                <a:gd name="T38" fmla="*/ 23 w 99"/>
                <a:gd name="T39" fmla="*/ 9 h 99"/>
                <a:gd name="T40" fmla="*/ 16 w 99"/>
                <a:gd name="T41" fmla="*/ 16 h 99"/>
                <a:gd name="T42" fmla="*/ 9 w 99"/>
                <a:gd name="T43" fmla="*/ 22 h 99"/>
                <a:gd name="T44" fmla="*/ 5 w 99"/>
                <a:gd name="T45" fmla="*/ 31 h 99"/>
                <a:gd name="T46" fmla="*/ 1 w 99"/>
                <a:gd name="T47" fmla="*/ 39 h 99"/>
                <a:gd name="T48" fmla="*/ 0 w 99"/>
                <a:gd name="T49" fmla="*/ 49 h 99"/>
                <a:gd name="T50" fmla="*/ 1 w 99"/>
                <a:gd name="T51" fmla="*/ 59 h 99"/>
                <a:gd name="T52" fmla="*/ 5 w 99"/>
                <a:gd name="T53" fmla="*/ 69 h 99"/>
                <a:gd name="T54" fmla="*/ 9 w 99"/>
                <a:gd name="T55" fmla="*/ 76 h 99"/>
                <a:gd name="T56" fmla="*/ 16 w 99"/>
                <a:gd name="T57" fmla="*/ 84 h 99"/>
                <a:gd name="T58" fmla="*/ 23 w 99"/>
                <a:gd name="T59" fmla="*/ 90 h 99"/>
                <a:gd name="T60" fmla="*/ 31 w 99"/>
                <a:gd name="T61" fmla="*/ 94 h 99"/>
                <a:gd name="T62" fmla="*/ 40 w 99"/>
                <a:gd name="T63" fmla="*/ 98 h 99"/>
                <a:gd name="T64" fmla="*/ 50 w 99"/>
                <a:gd name="T6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99">
                  <a:moveTo>
                    <a:pt x="50" y="99"/>
                  </a:moveTo>
                  <a:lnTo>
                    <a:pt x="60" y="98"/>
                  </a:lnTo>
                  <a:lnTo>
                    <a:pt x="68" y="94"/>
                  </a:lnTo>
                  <a:lnTo>
                    <a:pt x="76" y="90"/>
                  </a:lnTo>
                  <a:lnTo>
                    <a:pt x="84" y="84"/>
                  </a:lnTo>
                  <a:lnTo>
                    <a:pt x="90" y="76"/>
                  </a:lnTo>
                  <a:lnTo>
                    <a:pt x="94" y="69"/>
                  </a:lnTo>
                  <a:lnTo>
                    <a:pt x="98" y="59"/>
                  </a:lnTo>
                  <a:lnTo>
                    <a:pt x="99" y="49"/>
                  </a:lnTo>
                  <a:lnTo>
                    <a:pt x="98" y="39"/>
                  </a:lnTo>
                  <a:lnTo>
                    <a:pt x="94" y="31"/>
                  </a:lnTo>
                  <a:lnTo>
                    <a:pt x="90" y="22"/>
                  </a:lnTo>
                  <a:lnTo>
                    <a:pt x="84" y="16"/>
                  </a:lnTo>
                  <a:lnTo>
                    <a:pt x="76" y="9"/>
                  </a:lnTo>
                  <a:lnTo>
                    <a:pt x="68" y="5"/>
                  </a:lnTo>
                  <a:lnTo>
                    <a:pt x="60" y="2"/>
                  </a:lnTo>
                  <a:lnTo>
                    <a:pt x="50" y="0"/>
                  </a:lnTo>
                  <a:lnTo>
                    <a:pt x="40" y="2"/>
                  </a:lnTo>
                  <a:lnTo>
                    <a:pt x="31" y="5"/>
                  </a:lnTo>
                  <a:lnTo>
                    <a:pt x="23" y="9"/>
                  </a:lnTo>
                  <a:lnTo>
                    <a:pt x="16" y="16"/>
                  </a:lnTo>
                  <a:lnTo>
                    <a:pt x="9" y="22"/>
                  </a:lnTo>
                  <a:lnTo>
                    <a:pt x="5" y="31"/>
                  </a:lnTo>
                  <a:lnTo>
                    <a:pt x="1" y="39"/>
                  </a:lnTo>
                  <a:lnTo>
                    <a:pt x="0" y="49"/>
                  </a:lnTo>
                  <a:lnTo>
                    <a:pt x="1" y="59"/>
                  </a:lnTo>
                  <a:lnTo>
                    <a:pt x="5" y="69"/>
                  </a:lnTo>
                  <a:lnTo>
                    <a:pt x="9" y="76"/>
                  </a:lnTo>
                  <a:lnTo>
                    <a:pt x="16" y="84"/>
                  </a:lnTo>
                  <a:lnTo>
                    <a:pt x="23" y="90"/>
                  </a:lnTo>
                  <a:lnTo>
                    <a:pt x="31" y="94"/>
                  </a:lnTo>
                  <a:lnTo>
                    <a:pt x="40" y="98"/>
                  </a:lnTo>
                  <a:lnTo>
                    <a:pt x="50" y="9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7" name="Freeform 90">
              <a:extLst>
                <a:ext uri="{FF2B5EF4-FFF2-40B4-BE49-F238E27FC236}">
                  <a16:creationId xmlns:a16="http://schemas.microsoft.com/office/drawing/2014/main" id="{CE9FF31D-B21C-6643-AF2E-1AB4BE9680C3}"/>
                </a:ext>
              </a:extLst>
            </p:cNvPr>
            <p:cNvSpPr>
              <a:spLocks/>
            </p:cNvSpPr>
            <p:nvPr/>
          </p:nvSpPr>
          <p:spPr bwMode="auto">
            <a:xfrm>
              <a:off x="4527550" y="6455570"/>
              <a:ext cx="101600" cy="104776"/>
            </a:xfrm>
            <a:custGeom>
              <a:avLst/>
              <a:gdLst>
                <a:gd name="T0" fmla="*/ 48 w 97"/>
                <a:gd name="T1" fmla="*/ 0 h 99"/>
                <a:gd name="T2" fmla="*/ 39 w 97"/>
                <a:gd name="T3" fmla="*/ 2 h 99"/>
                <a:gd name="T4" fmla="*/ 30 w 97"/>
                <a:gd name="T5" fmla="*/ 5 h 99"/>
                <a:gd name="T6" fmla="*/ 21 w 97"/>
                <a:gd name="T7" fmla="*/ 9 h 99"/>
                <a:gd name="T8" fmla="*/ 14 w 97"/>
                <a:gd name="T9" fmla="*/ 16 h 99"/>
                <a:gd name="T10" fmla="*/ 7 w 97"/>
                <a:gd name="T11" fmla="*/ 22 h 99"/>
                <a:gd name="T12" fmla="*/ 3 w 97"/>
                <a:gd name="T13" fmla="*/ 31 h 99"/>
                <a:gd name="T14" fmla="*/ 1 w 97"/>
                <a:gd name="T15" fmla="*/ 39 h 99"/>
                <a:gd name="T16" fmla="*/ 0 w 97"/>
                <a:gd name="T17" fmla="*/ 49 h 99"/>
                <a:gd name="T18" fmla="*/ 1 w 97"/>
                <a:gd name="T19" fmla="*/ 59 h 99"/>
                <a:gd name="T20" fmla="*/ 3 w 97"/>
                <a:gd name="T21" fmla="*/ 69 h 99"/>
                <a:gd name="T22" fmla="*/ 7 w 97"/>
                <a:gd name="T23" fmla="*/ 76 h 99"/>
                <a:gd name="T24" fmla="*/ 14 w 97"/>
                <a:gd name="T25" fmla="*/ 84 h 99"/>
                <a:gd name="T26" fmla="*/ 21 w 97"/>
                <a:gd name="T27" fmla="*/ 90 h 99"/>
                <a:gd name="T28" fmla="*/ 30 w 97"/>
                <a:gd name="T29" fmla="*/ 94 h 99"/>
                <a:gd name="T30" fmla="*/ 39 w 97"/>
                <a:gd name="T31" fmla="*/ 98 h 99"/>
                <a:gd name="T32" fmla="*/ 48 w 97"/>
                <a:gd name="T33" fmla="*/ 99 h 99"/>
                <a:gd name="T34" fmla="*/ 58 w 97"/>
                <a:gd name="T35" fmla="*/ 98 h 99"/>
                <a:gd name="T36" fmla="*/ 67 w 97"/>
                <a:gd name="T37" fmla="*/ 94 h 99"/>
                <a:gd name="T38" fmla="*/ 75 w 97"/>
                <a:gd name="T39" fmla="*/ 90 h 99"/>
                <a:gd name="T40" fmla="*/ 83 w 97"/>
                <a:gd name="T41" fmla="*/ 84 h 99"/>
                <a:gd name="T42" fmla="*/ 90 w 97"/>
                <a:gd name="T43" fmla="*/ 76 h 99"/>
                <a:gd name="T44" fmla="*/ 94 w 97"/>
                <a:gd name="T45" fmla="*/ 69 h 99"/>
                <a:gd name="T46" fmla="*/ 96 w 97"/>
                <a:gd name="T47" fmla="*/ 59 h 99"/>
                <a:gd name="T48" fmla="*/ 97 w 97"/>
                <a:gd name="T49" fmla="*/ 49 h 99"/>
                <a:gd name="T50" fmla="*/ 96 w 97"/>
                <a:gd name="T51" fmla="*/ 39 h 99"/>
                <a:gd name="T52" fmla="*/ 94 w 97"/>
                <a:gd name="T53" fmla="*/ 31 h 99"/>
                <a:gd name="T54" fmla="*/ 90 w 97"/>
                <a:gd name="T55" fmla="*/ 22 h 99"/>
                <a:gd name="T56" fmla="*/ 83 w 97"/>
                <a:gd name="T57" fmla="*/ 16 h 99"/>
                <a:gd name="T58" fmla="*/ 75 w 97"/>
                <a:gd name="T59" fmla="*/ 9 h 99"/>
                <a:gd name="T60" fmla="*/ 67 w 97"/>
                <a:gd name="T61" fmla="*/ 5 h 99"/>
                <a:gd name="T62" fmla="*/ 58 w 97"/>
                <a:gd name="T63" fmla="*/ 2 h 99"/>
                <a:gd name="T64" fmla="*/ 48 w 97"/>
                <a:gd name="T6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 h="99">
                  <a:moveTo>
                    <a:pt x="48" y="0"/>
                  </a:moveTo>
                  <a:lnTo>
                    <a:pt x="39" y="2"/>
                  </a:lnTo>
                  <a:lnTo>
                    <a:pt x="30" y="5"/>
                  </a:lnTo>
                  <a:lnTo>
                    <a:pt x="21" y="9"/>
                  </a:lnTo>
                  <a:lnTo>
                    <a:pt x="14" y="16"/>
                  </a:lnTo>
                  <a:lnTo>
                    <a:pt x="7" y="22"/>
                  </a:lnTo>
                  <a:lnTo>
                    <a:pt x="3" y="31"/>
                  </a:lnTo>
                  <a:lnTo>
                    <a:pt x="1" y="39"/>
                  </a:lnTo>
                  <a:lnTo>
                    <a:pt x="0" y="49"/>
                  </a:lnTo>
                  <a:lnTo>
                    <a:pt x="1" y="59"/>
                  </a:lnTo>
                  <a:lnTo>
                    <a:pt x="3" y="69"/>
                  </a:lnTo>
                  <a:lnTo>
                    <a:pt x="7" y="76"/>
                  </a:lnTo>
                  <a:lnTo>
                    <a:pt x="14" y="84"/>
                  </a:lnTo>
                  <a:lnTo>
                    <a:pt x="21" y="90"/>
                  </a:lnTo>
                  <a:lnTo>
                    <a:pt x="30" y="94"/>
                  </a:lnTo>
                  <a:lnTo>
                    <a:pt x="39" y="98"/>
                  </a:lnTo>
                  <a:lnTo>
                    <a:pt x="48" y="99"/>
                  </a:lnTo>
                  <a:lnTo>
                    <a:pt x="58" y="98"/>
                  </a:lnTo>
                  <a:lnTo>
                    <a:pt x="67" y="94"/>
                  </a:lnTo>
                  <a:lnTo>
                    <a:pt x="75" y="90"/>
                  </a:lnTo>
                  <a:lnTo>
                    <a:pt x="83" y="84"/>
                  </a:lnTo>
                  <a:lnTo>
                    <a:pt x="90" y="76"/>
                  </a:lnTo>
                  <a:lnTo>
                    <a:pt x="94" y="69"/>
                  </a:lnTo>
                  <a:lnTo>
                    <a:pt x="96" y="59"/>
                  </a:lnTo>
                  <a:lnTo>
                    <a:pt x="97" y="49"/>
                  </a:lnTo>
                  <a:lnTo>
                    <a:pt x="96" y="39"/>
                  </a:lnTo>
                  <a:lnTo>
                    <a:pt x="94" y="31"/>
                  </a:lnTo>
                  <a:lnTo>
                    <a:pt x="90" y="22"/>
                  </a:lnTo>
                  <a:lnTo>
                    <a:pt x="83" y="16"/>
                  </a:lnTo>
                  <a:lnTo>
                    <a:pt x="75" y="9"/>
                  </a:lnTo>
                  <a:lnTo>
                    <a:pt x="67" y="5"/>
                  </a:lnTo>
                  <a:lnTo>
                    <a:pt x="58" y="2"/>
                  </a:lnTo>
                  <a:lnTo>
                    <a:pt x="48"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8" name="Freeform 91">
              <a:extLst>
                <a:ext uri="{FF2B5EF4-FFF2-40B4-BE49-F238E27FC236}">
                  <a16:creationId xmlns:a16="http://schemas.microsoft.com/office/drawing/2014/main" id="{52A5976A-7049-454F-B98D-A8D8E64EABFA}"/>
                </a:ext>
              </a:extLst>
            </p:cNvPr>
            <p:cNvSpPr>
              <a:spLocks/>
            </p:cNvSpPr>
            <p:nvPr/>
          </p:nvSpPr>
          <p:spPr bwMode="auto">
            <a:xfrm>
              <a:off x="5959477" y="6274595"/>
              <a:ext cx="260350" cy="463550"/>
            </a:xfrm>
            <a:custGeom>
              <a:avLst/>
              <a:gdLst>
                <a:gd name="T0" fmla="*/ 135 w 244"/>
                <a:gd name="T1" fmla="*/ 438 h 438"/>
                <a:gd name="T2" fmla="*/ 158 w 244"/>
                <a:gd name="T3" fmla="*/ 434 h 438"/>
                <a:gd name="T4" fmla="*/ 179 w 244"/>
                <a:gd name="T5" fmla="*/ 424 h 438"/>
                <a:gd name="T6" fmla="*/ 199 w 244"/>
                <a:gd name="T7" fmla="*/ 411 h 438"/>
                <a:gd name="T8" fmla="*/ 217 w 244"/>
                <a:gd name="T9" fmla="*/ 394 h 438"/>
                <a:gd name="T10" fmla="*/ 230 w 244"/>
                <a:gd name="T11" fmla="*/ 375 h 438"/>
                <a:gd name="T12" fmla="*/ 239 w 244"/>
                <a:gd name="T13" fmla="*/ 353 h 438"/>
                <a:gd name="T14" fmla="*/ 243 w 244"/>
                <a:gd name="T15" fmla="*/ 329 h 438"/>
                <a:gd name="T16" fmla="*/ 244 w 244"/>
                <a:gd name="T17" fmla="*/ 122 h 438"/>
                <a:gd name="T18" fmla="*/ 242 w 244"/>
                <a:gd name="T19" fmla="*/ 98 h 438"/>
                <a:gd name="T20" fmla="*/ 236 w 244"/>
                <a:gd name="T21" fmla="*/ 75 h 438"/>
                <a:gd name="T22" fmla="*/ 224 w 244"/>
                <a:gd name="T23" fmla="*/ 55 h 438"/>
                <a:gd name="T24" fmla="*/ 209 w 244"/>
                <a:gd name="T25" fmla="*/ 37 h 438"/>
                <a:gd name="T26" fmla="*/ 189 w 244"/>
                <a:gd name="T27" fmla="*/ 20 h 438"/>
                <a:gd name="T28" fmla="*/ 169 w 244"/>
                <a:gd name="T29" fmla="*/ 10 h 438"/>
                <a:gd name="T30" fmla="*/ 147 w 244"/>
                <a:gd name="T31" fmla="*/ 3 h 438"/>
                <a:gd name="T32" fmla="*/ 122 w 244"/>
                <a:gd name="T33" fmla="*/ 0 h 438"/>
                <a:gd name="T34" fmla="*/ 98 w 244"/>
                <a:gd name="T35" fmla="*/ 3 h 438"/>
                <a:gd name="T36" fmla="*/ 76 w 244"/>
                <a:gd name="T37" fmla="*/ 10 h 438"/>
                <a:gd name="T38" fmla="*/ 55 w 244"/>
                <a:gd name="T39" fmla="*/ 20 h 438"/>
                <a:gd name="T40" fmla="*/ 37 w 244"/>
                <a:gd name="T41" fmla="*/ 37 h 438"/>
                <a:gd name="T42" fmla="*/ 21 w 244"/>
                <a:gd name="T43" fmla="*/ 55 h 438"/>
                <a:gd name="T44" fmla="*/ 10 w 244"/>
                <a:gd name="T45" fmla="*/ 75 h 438"/>
                <a:gd name="T46" fmla="*/ 3 w 244"/>
                <a:gd name="T47" fmla="*/ 98 h 438"/>
                <a:gd name="T48" fmla="*/ 0 w 244"/>
                <a:gd name="T49" fmla="*/ 122 h 438"/>
                <a:gd name="T50" fmla="*/ 1 w 244"/>
                <a:gd name="T51" fmla="*/ 329 h 438"/>
                <a:gd name="T52" fmla="*/ 6 w 244"/>
                <a:gd name="T53" fmla="*/ 353 h 438"/>
                <a:gd name="T54" fmla="*/ 14 w 244"/>
                <a:gd name="T55" fmla="*/ 375 h 438"/>
                <a:gd name="T56" fmla="*/ 28 w 244"/>
                <a:gd name="T57" fmla="*/ 394 h 438"/>
                <a:gd name="T58" fmla="*/ 46 w 244"/>
                <a:gd name="T59" fmla="*/ 411 h 438"/>
                <a:gd name="T60" fmla="*/ 65 w 244"/>
                <a:gd name="T61" fmla="*/ 424 h 438"/>
                <a:gd name="T62" fmla="*/ 87 w 244"/>
                <a:gd name="T63" fmla="*/ 434 h 438"/>
                <a:gd name="T64" fmla="*/ 110 w 244"/>
                <a:gd name="T65" fmla="*/ 4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438">
                  <a:moveTo>
                    <a:pt x="122" y="438"/>
                  </a:moveTo>
                  <a:lnTo>
                    <a:pt x="135" y="438"/>
                  </a:lnTo>
                  <a:lnTo>
                    <a:pt x="147" y="436"/>
                  </a:lnTo>
                  <a:lnTo>
                    <a:pt x="158" y="434"/>
                  </a:lnTo>
                  <a:lnTo>
                    <a:pt x="169" y="430"/>
                  </a:lnTo>
                  <a:lnTo>
                    <a:pt x="179" y="424"/>
                  </a:lnTo>
                  <a:lnTo>
                    <a:pt x="189" y="419"/>
                  </a:lnTo>
                  <a:lnTo>
                    <a:pt x="199" y="411"/>
                  </a:lnTo>
                  <a:lnTo>
                    <a:pt x="209" y="403"/>
                  </a:lnTo>
                  <a:lnTo>
                    <a:pt x="217" y="394"/>
                  </a:lnTo>
                  <a:lnTo>
                    <a:pt x="224" y="384"/>
                  </a:lnTo>
                  <a:lnTo>
                    <a:pt x="230" y="375"/>
                  </a:lnTo>
                  <a:lnTo>
                    <a:pt x="236" y="364"/>
                  </a:lnTo>
                  <a:lnTo>
                    <a:pt x="239" y="353"/>
                  </a:lnTo>
                  <a:lnTo>
                    <a:pt x="242" y="341"/>
                  </a:lnTo>
                  <a:lnTo>
                    <a:pt x="243" y="329"/>
                  </a:lnTo>
                  <a:lnTo>
                    <a:pt x="244" y="317"/>
                  </a:lnTo>
                  <a:lnTo>
                    <a:pt x="244" y="122"/>
                  </a:lnTo>
                  <a:lnTo>
                    <a:pt x="243" y="110"/>
                  </a:lnTo>
                  <a:lnTo>
                    <a:pt x="242" y="98"/>
                  </a:lnTo>
                  <a:lnTo>
                    <a:pt x="239" y="86"/>
                  </a:lnTo>
                  <a:lnTo>
                    <a:pt x="236" y="75"/>
                  </a:lnTo>
                  <a:lnTo>
                    <a:pt x="230" y="65"/>
                  </a:lnTo>
                  <a:lnTo>
                    <a:pt x="224" y="55"/>
                  </a:lnTo>
                  <a:lnTo>
                    <a:pt x="217" y="45"/>
                  </a:lnTo>
                  <a:lnTo>
                    <a:pt x="209" y="37"/>
                  </a:lnTo>
                  <a:lnTo>
                    <a:pt x="199" y="28"/>
                  </a:lnTo>
                  <a:lnTo>
                    <a:pt x="189" y="20"/>
                  </a:lnTo>
                  <a:lnTo>
                    <a:pt x="179" y="14"/>
                  </a:lnTo>
                  <a:lnTo>
                    <a:pt x="169" y="10"/>
                  </a:lnTo>
                  <a:lnTo>
                    <a:pt x="158" y="5"/>
                  </a:lnTo>
                  <a:lnTo>
                    <a:pt x="147" y="3"/>
                  </a:lnTo>
                  <a:lnTo>
                    <a:pt x="135" y="1"/>
                  </a:lnTo>
                  <a:lnTo>
                    <a:pt x="122" y="0"/>
                  </a:lnTo>
                  <a:lnTo>
                    <a:pt x="110" y="1"/>
                  </a:lnTo>
                  <a:lnTo>
                    <a:pt x="98" y="3"/>
                  </a:lnTo>
                  <a:lnTo>
                    <a:pt x="87" y="5"/>
                  </a:lnTo>
                  <a:lnTo>
                    <a:pt x="76" y="10"/>
                  </a:lnTo>
                  <a:lnTo>
                    <a:pt x="65" y="14"/>
                  </a:lnTo>
                  <a:lnTo>
                    <a:pt x="55" y="20"/>
                  </a:lnTo>
                  <a:lnTo>
                    <a:pt x="46" y="28"/>
                  </a:lnTo>
                  <a:lnTo>
                    <a:pt x="37" y="37"/>
                  </a:lnTo>
                  <a:lnTo>
                    <a:pt x="28" y="45"/>
                  </a:lnTo>
                  <a:lnTo>
                    <a:pt x="21" y="55"/>
                  </a:lnTo>
                  <a:lnTo>
                    <a:pt x="14" y="65"/>
                  </a:lnTo>
                  <a:lnTo>
                    <a:pt x="10" y="75"/>
                  </a:lnTo>
                  <a:lnTo>
                    <a:pt x="6" y="86"/>
                  </a:lnTo>
                  <a:lnTo>
                    <a:pt x="3" y="98"/>
                  </a:lnTo>
                  <a:lnTo>
                    <a:pt x="1" y="110"/>
                  </a:lnTo>
                  <a:lnTo>
                    <a:pt x="0" y="122"/>
                  </a:lnTo>
                  <a:lnTo>
                    <a:pt x="0" y="317"/>
                  </a:lnTo>
                  <a:lnTo>
                    <a:pt x="1" y="329"/>
                  </a:lnTo>
                  <a:lnTo>
                    <a:pt x="3" y="341"/>
                  </a:lnTo>
                  <a:lnTo>
                    <a:pt x="6" y="353"/>
                  </a:lnTo>
                  <a:lnTo>
                    <a:pt x="10" y="364"/>
                  </a:lnTo>
                  <a:lnTo>
                    <a:pt x="14" y="375"/>
                  </a:lnTo>
                  <a:lnTo>
                    <a:pt x="21" y="384"/>
                  </a:lnTo>
                  <a:lnTo>
                    <a:pt x="28" y="394"/>
                  </a:lnTo>
                  <a:lnTo>
                    <a:pt x="37" y="403"/>
                  </a:lnTo>
                  <a:lnTo>
                    <a:pt x="46" y="411"/>
                  </a:lnTo>
                  <a:lnTo>
                    <a:pt x="55" y="419"/>
                  </a:lnTo>
                  <a:lnTo>
                    <a:pt x="65" y="424"/>
                  </a:lnTo>
                  <a:lnTo>
                    <a:pt x="76" y="430"/>
                  </a:lnTo>
                  <a:lnTo>
                    <a:pt x="87" y="434"/>
                  </a:lnTo>
                  <a:lnTo>
                    <a:pt x="98" y="436"/>
                  </a:lnTo>
                  <a:lnTo>
                    <a:pt x="110" y="438"/>
                  </a:lnTo>
                  <a:lnTo>
                    <a:pt x="122" y="438"/>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89" name="Freeform 92">
              <a:extLst>
                <a:ext uri="{FF2B5EF4-FFF2-40B4-BE49-F238E27FC236}">
                  <a16:creationId xmlns:a16="http://schemas.microsoft.com/office/drawing/2014/main" id="{88196151-5725-574C-B755-AD1C41333641}"/>
                </a:ext>
              </a:extLst>
            </p:cNvPr>
            <p:cNvSpPr>
              <a:spLocks/>
            </p:cNvSpPr>
            <p:nvPr/>
          </p:nvSpPr>
          <p:spPr bwMode="auto">
            <a:xfrm>
              <a:off x="5857877" y="6531771"/>
              <a:ext cx="463550" cy="412750"/>
            </a:xfrm>
            <a:custGeom>
              <a:avLst/>
              <a:gdLst>
                <a:gd name="T0" fmla="*/ 423 w 438"/>
                <a:gd name="T1" fmla="*/ 2 h 390"/>
                <a:gd name="T2" fmla="*/ 409 w 438"/>
                <a:gd name="T3" fmla="*/ 0 h 390"/>
                <a:gd name="T4" fmla="*/ 397 w 438"/>
                <a:gd name="T5" fmla="*/ 7 h 390"/>
                <a:gd name="T6" fmla="*/ 390 w 438"/>
                <a:gd name="T7" fmla="*/ 19 h 390"/>
                <a:gd name="T8" fmla="*/ 389 w 438"/>
                <a:gd name="T9" fmla="*/ 91 h 390"/>
                <a:gd name="T10" fmla="*/ 377 w 438"/>
                <a:gd name="T11" fmla="*/ 138 h 390"/>
                <a:gd name="T12" fmla="*/ 352 w 438"/>
                <a:gd name="T13" fmla="*/ 180 h 390"/>
                <a:gd name="T14" fmla="*/ 313 w 438"/>
                <a:gd name="T15" fmla="*/ 215 h 390"/>
                <a:gd name="T16" fmla="*/ 269 w 438"/>
                <a:gd name="T17" fmla="*/ 236 h 390"/>
                <a:gd name="T18" fmla="*/ 219 w 438"/>
                <a:gd name="T19" fmla="*/ 243 h 390"/>
                <a:gd name="T20" fmla="*/ 170 w 438"/>
                <a:gd name="T21" fmla="*/ 236 h 390"/>
                <a:gd name="T22" fmla="*/ 125 w 438"/>
                <a:gd name="T23" fmla="*/ 215 h 390"/>
                <a:gd name="T24" fmla="*/ 87 w 438"/>
                <a:gd name="T25" fmla="*/ 180 h 390"/>
                <a:gd name="T26" fmla="*/ 62 w 438"/>
                <a:gd name="T27" fmla="*/ 138 h 390"/>
                <a:gd name="T28" fmla="*/ 50 w 438"/>
                <a:gd name="T29" fmla="*/ 91 h 390"/>
                <a:gd name="T30" fmla="*/ 49 w 438"/>
                <a:gd name="T31" fmla="*/ 19 h 390"/>
                <a:gd name="T32" fmla="*/ 42 w 438"/>
                <a:gd name="T33" fmla="*/ 7 h 390"/>
                <a:gd name="T34" fmla="*/ 29 w 438"/>
                <a:gd name="T35" fmla="*/ 0 h 390"/>
                <a:gd name="T36" fmla="*/ 15 w 438"/>
                <a:gd name="T37" fmla="*/ 2 h 390"/>
                <a:gd name="T38" fmla="*/ 4 w 438"/>
                <a:gd name="T39" fmla="*/ 11 h 390"/>
                <a:gd name="T40" fmla="*/ 0 w 438"/>
                <a:gd name="T41" fmla="*/ 25 h 390"/>
                <a:gd name="T42" fmla="*/ 4 w 438"/>
                <a:gd name="T43" fmla="*/ 113 h 390"/>
                <a:gd name="T44" fmla="*/ 23 w 438"/>
                <a:gd name="T45" fmla="*/ 169 h 390"/>
                <a:gd name="T46" fmla="*/ 56 w 438"/>
                <a:gd name="T47" fmla="*/ 219 h 390"/>
                <a:gd name="T48" fmla="*/ 103 w 438"/>
                <a:gd name="T49" fmla="*/ 258 h 390"/>
                <a:gd name="T50" fmla="*/ 156 w 438"/>
                <a:gd name="T51" fmla="*/ 283 h 390"/>
                <a:gd name="T52" fmla="*/ 195 w 438"/>
                <a:gd name="T53" fmla="*/ 341 h 390"/>
                <a:gd name="T54" fmla="*/ 89 w 438"/>
                <a:gd name="T55" fmla="*/ 342 h 390"/>
                <a:gd name="T56" fmla="*/ 78 w 438"/>
                <a:gd name="T57" fmla="*/ 352 h 390"/>
                <a:gd name="T58" fmla="*/ 73 w 438"/>
                <a:gd name="T59" fmla="*/ 365 h 390"/>
                <a:gd name="T60" fmla="*/ 78 w 438"/>
                <a:gd name="T61" fmla="*/ 379 h 390"/>
                <a:gd name="T62" fmla="*/ 89 w 438"/>
                <a:gd name="T63" fmla="*/ 388 h 390"/>
                <a:gd name="T64" fmla="*/ 341 w 438"/>
                <a:gd name="T65" fmla="*/ 390 h 390"/>
                <a:gd name="T66" fmla="*/ 354 w 438"/>
                <a:gd name="T67" fmla="*/ 385 h 390"/>
                <a:gd name="T68" fmla="*/ 364 w 438"/>
                <a:gd name="T69" fmla="*/ 375 h 390"/>
                <a:gd name="T70" fmla="*/ 365 w 438"/>
                <a:gd name="T71" fmla="*/ 361 h 390"/>
                <a:gd name="T72" fmla="*/ 359 w 438"/>
                <a:gd name="T73" fmla="*/ 348 h 390"/>
                <a:gd name="T74" fmla="*/ 346 w 438"/>
                <a:gd name="T75" fmla="*/ 341 h 390"/>
                <a:gd name="T76" fmla="*/ 244 w 438"/>
                <a:gd name="T77" fmla="*/ 290 h 390"/>
                <a:gd name="T78" fmla="*/ 302 w 438"/>
                <a:gd name="T79" fmla="*/ 276 h 390"/>
                <a:gd name="T80" fmla="*/ 353 w 438"/>
                <a:gd name="T81" fmla="*/ 247 h 390"/>
                <a:gd name="T82" fmla="*/ 395 w 438"/>
                <a:gd name="T83" fmla="*/ 203 h 390"/>
                <a:gd name="T84" fmla="*/ 424 w 438"/>
                <a:gd name="T85" fmla="*/ 151 h 390"/>
                <a:gd name="T86" fmla="*/ 437 w 438"/>
                <a:gd name="T87" fmla="*/ 94 h 390"/>
                <a:gd name="T88" fmla="*/ 438 w 438"/>
                <a:gd name="T89" fmla="*/ 19 h 390"/>
                <a:gd name="T90" fmla="*/ 431 w 438"/>
                <a:gd name="T91" fmla="*/ 7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8" h="390">
                  <a:moveTo>
                    <a:pt x="431" y="7"/>
                  </a:moveTo>
                  <a:lnTo>
                    <a:pt x="428" y="4"/>
                  </a:lnTo>
                  <a:lnTo>
                    <a:pt x="423" y="2"/>
                  </a:lnTo>
                  <a:lnTo>
                    <a:pt x="419" y="0"/>
                  </a:lnTo>
                  <a:lnTo>
                    <a:pt x="415" y="0"/>
                  </a:lnTo>
                  <a:lnTo>
                    <a:pt x="409" y="0"/>
                  </a:lnTo>
                  <a:lnTo>
                    <a:pt x="405" y="2"/>
                  </a:lnTo>
                  <a:lnTo>
                    <a:pt x="401" y="4"/>
                  </a:lnTo>
                  <a:lnTo>
                    <a:pt x="397" y="7"/>
                  </a:lnTo>
                  <a:lnTo>
                    <a:pt x="394" y="11"/>
                  </a:lnTo>
                  <a:lnTo>
                    <a:pt x="392" y="15"/>
                  </a:lnTo>
                  <a:lnTo>
                    <a:pt x="390" y="19"/>
                  </a:lnTo>
                  <a:lnTo>
                    <a:pt x="390" y="25"/>
                  </a:lnTo>
                  <a:lnTo>
                    <a:pt x="390" y="73"/>
                  </a:lnTo>
                  <a:lnTo>
                    <a:pt x="389" y="91"/>
                  </a:lnTo>
                  <a:lnTo>
                    <a:pt x="387" y="107"/>
                  </a:lnTo>
                  <a:lnTo>
                    <a:pt x="383" y="123"/>
                  </a:lnTo>
                  <a:lnTo>
                    <a:pt x="377" y="138"/>
                  </a:lnTo>
                  <a:lnTo>
                    <a:pt x="370" y="153"/>
                  </a:lnTo>
                  <a:lnTo>
                    <a:pt x="362" y="167"/>
                  </a:lnTo>
                  <a:lnTo>
                    <a:pt x="352" y="180"/>
                  </a:lnTo>
                  <a:lnTo>
                    <a:pt x="340" y="193"/>
                  </a:lnTo>
                  <a:lnTo>
                    <a:pt x="327" y="205"/>
                  </a:lnTo>
                  <a:lnTo>
                    <a:pt x="313" y="215"/>
                  </a:lnTo>
                  <a:lnTo>
                    <a:pt x="299" y="223"/>
                  </a:lnTo>
                  <a:lnTo>
                    <a:pt x="285" y="231"/>
                  </a:lnTo>
                  <a:lnTo>
                    <a:pt x="269" y="236"/>
                  </a:lnTo>
                  <a:lnTo>
                    <a:pt x="254" y="241"/>
                  </a:lnTo>
                  <a:lnTo>
                    <a:pt x="237" y="243"/>
                  </a:lnTo>
                  <a:lnTo>
                    <a:pt x="219" y="243"/>
                  </a:lnTo>
                  <a:lnTo>
                    <a:pt x="202" y="243"/>
                  </a:lnTo>
                  <a:lnTo>
                    <a:pt x="186" y="241"/>
                  </a:lnTo>
                  <a:lnTo>
                    <a:pt x="170" y="236"/>
                  </a:lnTo>
                  <a:lnTo>
                    <a:pt x="154" y="231"/>
                  </a:lnTo>
                  <a:lnTo>
                    <a:pt x="139" y="223"/>
                  </a:lnTo>
                  <a:lnTo>
                    <a:pt x="125" y="215"/>
                  </a:lnTo>
                  <a:lnTo>
                    <a:pt x="112" y="205"/>
                  </a:lnTo>
                  <a:lnTo>
                    <a:pt x="99" y="193"/>
                  </a:lnTo>
                  <a:lnTo>
                    <a:pt x="87" y="180"/>
                  </a:lnTo>
                  <a:lnTo>
                    <a:pt x="77" y="167"/>
                  </a:lnTo>
                  <a:lnTo>
                    <a:pt x="68" y="153"/>
                  </a:lnTo>
                  <a:lnTo>
                    <a:pt x="62" y="138"/>
                  </a:lnTo>
                  <a:lnTo>
                    <a:pt x="56" y="123"/>
                  </a:lnTo>
                  <a:lnTo>
                    <a:pt x="52" y="107"/>
                  </a:lnTo>
                  <a:lnTo>
                    <a:pt x="50" y="91"/>
                  </a:lnTo>
                  <a:lnTo>
                    <a:pt x="49" y="73"/>
                  </a:lnTo>
                  <a:lnTo>
                    <a:pt x="49" y="25"/>
                  </a:lnTo>
                  <a:lnTo>
                    <a:pt x="49" y="19"/>
                  </a:lnTo>
                  <a:lnTo>
                    <a:pt x="48" y="15"/>
                  </a:lnTo>
                  <a:lnTo>
                    <a:pt x="45" y="11"/>
                  </a:lnTo>
                  <a:lnTo>
                    <a:pt x="42" y="7"/>
                  </a:lnTo>
                  <a:lnTo>
                    <a:pt x="38" y="4"/>
                  </a:lnTo>
                  <a:lnTo>
                    <a:pt x="33" y="2"/>
                  </a:lnTo>
                  <a:lnTo>
                    <a:pt x="29" y="0"/>
                  </a:lnTo>
                  <a:lnTo>
                    <a:pt x="25" y="0"/>
                  </a:lnTo>
                  <a:lnTo>
                    <a:pt x="19" y="0"/>
                  </a:lnTo>
                  <a:lnTo>
                    <a:pt x="15" y="2"/>
                  </a:lnTo>
                  <a:lnTo>
                    <a:pt x="11" y="4"/>
                  </a:lnTo>
                  <a:lnTo>
                    <a:pt x="8" y="7"/>
                  </a:lnTo>
                  <a:lnTo>
                    <a:pt x="4" y="11"/>
                  </a:lnTo>
                  <a:lnTo>
                    <a:pt x="2" y="15"/>
                  </a:lnTo>
                  <a:lnTo>
                    <a:pt x="1" y="19"/>
                  </a:lnTo>
                  <a:lnTo>
                    <a:pt x="0" y="25"/>
                  </a:lnTo>
                  <a:lnTo>
                    <a:pt x="0" y="73"/>
                  </a:lnTo>
                  <a:lnTo>
                    <a:pt x="1" y="94"/>
                  </a:lnTo>
                  <a:lnTo>
                    <a:pt x="4" y="113"/>
                  </a:lnTo>
                  <a:lnTo>
                    <a:pt x="9" y="133"/>
                  </a:lnTo>
                  <a:lnTo>
                    <a:pt x="14" y="151"/>
                  </a:lnTo>
                  <a:lnTo>
                    <a:pt x="23" y="169"/>
                  </a:lnTo>
                  <a:lnTo>
                    <a:pt x="31" y="187"/>
                  </a:lnTo>
                  <a:lnTo>
                    <a:pt x="43" y="203"/>
                  </a:lnTo>
                  <a:lnTo>
                    <a:pt x="56" y="219"/>
                  </a:lnTo>
                  <a:lnTo>
                    <a:pt x="71" y="234"/>
                  </a:lnTo>
                  <a:lnTo>
                    <a:pt x="86" y="247"/>
                  </a:lnTo>
                  <a:lnTo>
                    <a:pt x="103" y="258"/>
                  </a:lnTo>
                  <a:lnTo>
                    <a:pt x="119" y="268"/>
                  </a:lnTo>
                  <a:lnTo>
                    <a:pt x="137" y="276"/>
                  </a:lnTo>
                  <a:lnTo>
                    <a:pt x="156" y="283"/>
                  </a:lnTo>
                  <a:lnTo>
                    <a:pt x="175" y="287"/>
                  </a:lnTo>
                  <a:lnTo>
                    <a:pt x="195" y="290"/>
                  </a:lnTo>
                  <a:lnTo>
                    <a:pt x="195" y="341"/>
                  </a:lnTo>
                  <a:lnTo>
                    <a:pt x="97" y="341"/>
                  </a:lnTo>
                  <a:lnTo>
                    <a:pt x="93" y="341"/>
                  </a:lnTo>
                  <a:lnTo>
                    <a:pt x="89" y="342"/>
                  </a:lnTo>
                  <a:lnTo>
                    <a:pt x="84" y="344"/>
                  </a:lnTo>
                  <a:lnTo>
                    <a:pt x="81" y="348"/>
                  </a:lnTo>
                  <a:lnTo>
                    <a:pt x="78" y="352"/>
                  </a:lnTo>
                  <a:lnTo>
                    <a:pt x="76" y="356"/>
                  </a:lnTo>
                  <a:lnTo>
                    <a:pt x="73" y="361"/>
                  </a:lnTo>
                  <a:lnTo>
                    <a:pt x="73" y="365"/>
                  </a:lnTo>
                  <a:lnTo>
                    <a:pt x="73" y="370"/>
                  </a:lnTo>
                  <a:lnTo>
                    <a:pt x="76" y="375"/>
                  </a:lnTo>
                  <a:lnTo>
                    <a:pt x="78" y="379"/>
                  </a:lnTo>
                  <a:lnTo>
                    <a:pt x="81" y="382"/>
                  </a:lnTo>
                  <a:lnTo>
                    <a:pt x="84" y="385"/>
                  </a:lnTo>
                  <a:lnTo>
                    <a:pt x="89" y="388"/>
                  </a:lnTo>
                  <a:lnTo>
                    <a:pt x="93" y="389"/>
                  </a:lnTo>
                  <a:lnTo>
                    <a:pt x="97" y="390"/>
                  </a:lnTo>
                  <a:lnTo>
                    <a:pt x="341" y="390"/>
                  </a:lnTo>
                  <a:lnTo>
                    <a:pt x="346" y="389"/>
                  </a:lnTo>
                  <a:lnTo>
                    <a:pt x="350" y="388"/>
                  </a:lnTo>
                  <a:lnTo>
                    <a:pt x="354" y="385"/>
                  </a:lnTo>
                  <a:lnTo>
                    <a:pt x="359" y="382"/>
                  </a:lnTo>
                  <a:lnTo>
                    <a:pt x="362" y="379"/>
                  </a:lnTo>
                  <a:lnTo>
                    <a:pt x="364" y="375"/>
                  </a:lnTo>
                  <a:lnTo>
                    <a:pt x="365" y="370"/>
                  </a:lnTo>
                  <a:lnTo>
                    <a:pt x="365" y="365"/>
                  </a:lnTo>
                  <a:lnTo>
                    <a:pt x="365" y="361"/>
                  </a:lnTo>
                  <a:lnTo>
                    <a:pt x="364" y="356"/>
                  </a:lnTo>
                  <a:lnTo>
                    <a:pt x="362" y="352"/>
                  </a:lnTo>
                  <a:lnTo>
                    <a:pt x="359" y="348"/>
                  </a:lnTo>
                  <a:lnTo>
                    <a:pt x="354" y="344"/>
                  </a:lnTo>
                  <a:lnTo>
                    <a:pt x="350" y="342"/>
                  </a:lnTo>
                  <a:lnTo>
                    <a:pt x="346" y="341"/>
                  </a:lnTo>
                  <a:lnTo>
                    <a:pt x="341" y="341"/>
                  </a:lnTo>
                  <a:lnTo>
                    <a:pt x="244" y="341"/>
                  </a:lnTo>
                  <a:lnTo>
                    <a:pt x="244" y="290"/>
                  </a:lnTo>
                  <a:lnTo>
                    <a:pt x="264" y="287"/>
                  </a:lnTo>
                  <a:lnTo>
                    <a:pt x="283" y="283"/>
                  </a:lnTo>
                  <a:lnTo>
                    <a:pt x="302" y="276"/>
                  </a:lnTo>
                  <a:lnTo>
                    <a:pt x="320" y="268"/>
                  </a:lnTo>
                  <a:lnTo>
                    <a:pt x="337" y="258"/>
                  </a:lnTo>
                  <a:lnTo>
                    <a:pt x="353" y="247"/>
                  </a:lnTo>
                  <a:lnTo>
                    <a:pt x="368" y="234"/>
                  </a:lnTo>
                  <a:lnTo>
                    <a:pt x="382" y="219"/>
                  </a:lnTo>
                  <a:lnTo>
                    <a:pt x="395" y="203"/>
                  </a:lnTo>
                  <a:lnTo>
                    <a:pt x="407" y="187"/>
                  </a:lnTo>
                  <a:lnTo>
                    <a:pt x="417" y="169"/>
                  </a:lnTo>
                  <a:lnTo>
                    <a:pt x="424" y="151"/>
                  </a:lnTo>
                  <a:lnTo>
                    <a:pt x="431" y="133"/>
                  </a:lnTo>
                  <a:lnTo>
                    <a:pt x="435" y="113"/>
                  </a:lnTo>
                  <a:lnTo>
                    <a:pt x="437" y="94"/>
                  </a:lnTo>
                  <a:lnTo>
                    <a:pt x="438" y="73"/>
                  </a:lnTo>
                  <a:lnTo>
                    <a:pt x="438" y="25"/>
                  </a:lnTo>
                  <a:lnTo>
                    <a:pt x="438" y="19"/>
                  </a:lnTo>
                  <a:lnTo>
                    <a:pt x="436" y="15"/>
                  </a:lnTo>
                  <a:lnTo>
                    <a:pt x="434" y="11"/>
                  </a:lnTo>
                  <a:lnTo>
                    <a:pt x="431" y="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0" name="Freeform 93">
              <a:extLst>
                <a:ext uri="{FF2B5EF4-FFF2-40B4-BE49-F238E27FC236}">
                  <a16:creationId xmlns:a16="http://schemas.microsoft.com/office/drawing/2014/main" id="{177BAB73-DCA3-EE4D-ABB2-C4972B9C9FCB}"/>
                </a:ext>
              </a:extLst>
            </p:cNvPr>
            <p:cNvSpPr>
              <a:spLocks/>
            </p:cNvSpPr>
            <p:nvPr/>
          </p:nvSpPr>
          <p:spPr bwMode="auto">
            <a:xfrm>
              <a:off x="7410451" y="6531770"/>
              <a:ext cx="57150" cy="165100"/>
            </a:xfrm>
            <a:custGeom>
              <a:avLst/>
              <a:gdLst>
                <a:gd name="T0" fmla="*/ 54 w 54"/>
                <a:gd name="T1" fmla="*/ 115 h 154"/>
                <a:gd name="T2" fmla="*/ 51 w 54"/>
                <a:gd name="T3" fmla="*/ 105 h 154"/>
                <a:gd name="T4" fmla="*/ 49 w 54"/>
                <a:gd name="T5" fmla="*/ 94 h 154"/>
                <a:gd name="T6" fmla="*/ 48 w 54"/>
                <a:gd name="T7" fmla="*/ 83 h 154"/>
                <a:gd name="T8" fmla="*/ 48 w 54"/>
                <a:gd name="T9" fmla="*/ 73 h 154"/>
                <a:gd name="T10" fmla="*/ 48 w 54"/>
                <a:gd name="T11" fmla="*/ 24 h 154"/>
                <a:gd name="T12" fmla="*/ 48 w 54"/>
                <a:gd name="T13" fmla="*/ 19 h 154"/>
                <a:gd name="T14" fmla="*/ 46 w 54"/>
                <a:gd name="T15" fmla="*/ 15 h 154"/>
                <a:gd name="T16" fmla="*/ 44 w 54"/>
                <a:gd name="T17" fmla="*/ 11 h 154"/>
                <a:gd name="T18" fmla="*/ 41 w 54"/>
                <a:gd name="T19" fmla="*/ 7 h 154"/>
                <a:gd name="T20" fmla="*/ 37 w 54"/>
                <a:gd name="T21" fmla="*/ 4 h 154"/>
                <a:gd name="T22" fmla="*/ 33 w 54"/>
                <a:gd name="T23" fmla="*/ 2 h 154"/>
                <a:gd name="T24" fmla="*/ 29 w 54"/>
                <a:gd name="T25" fmla="*/ 0 h 154"/>
                <a:gd name="T26" fmla="*/ 23 w 54"/>
                <a:gd name="T27" fmla="*/ 0 h 154"/>
                <a:gd name="T28" fmla="*/ 19 w 54"/>
                <a:gd name="T29" fmla="*/ 0 h 154"/>
                <a:gd name="T30" fmla="*/ 15 w 54"/>
                <a:gd name="T31" fmla="*/ 2 h 154"/>
                <a:gd name="T32" fmla="*/ 10 w 54"/>
                <a:gd name="T33" fmla="*/ 4 h 154"/>
                <a:gd name="T34" fmla="*/ 7 w 54"/>
                <a:gd name="T35" fmla="*/ 7 h 154"/>
                <a:gd name="T36" fmla="*/ 4 w 54"/>
                <a:gd name="T37" fmla="*/ 11 h 154"/>
                <a:gd name="T38" fmla="*/ 2 w 54"/>
                <a:gd name="T39" fmla="*/ 15 h 154"/>
                <a:gd name="T40" fmla="*/ 0 w 54"/>
                <a:gd name="T41" fmla="*/ 19 h 154"/>
                <a:gd name="T42" fmla="*/ 0 w 54"/>
                <a:gd name="T43" fmla="*/ 24 h 154"/>
                <a:gd name="T44" fmla="*/ 0 w 54"/>
                <a:gd name="T45" fmla="*/ 73 h 154"/>
                <a:gd name="T46" fmla="*/ 1 w 54"/>
                <a:gd name="T47" fmla="*/ 94 h 154"/>
                <a:gd name="T48" fmla="*/ 4 w 54"/>
                <a:gd name="T49" fmla="*/ 114 h 154"/>
                <a:gd name="T50" fmla="*/ 8 w 54"/>
                <a:gd name="T51" fmla="*/ 135 h 154"/>
                <a:gd name="T52" fmla="*/ 16 w 54"/>
                <a:gd name="T53" fmla="*/ 154 h 154"/>
                <a:gd name="T54" fmla="*/ 54 w 54"/>
                <a:gd name="T55" fmla="*/ 11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4" h="154">
                  <a:moveTo>
                    <a:pt x="54" y="115"/>
                  </a:moveTo>
                  <a:lnTo>
                    <a:pt x="51" y="105"/>
                  </a:lnTo>
                  <a:lnTo>
                    <a:pt x="49" y="94"/>
                  </a:lnTo>
                  <a:lnTo>
                    <a:pt x="48" y="83"/>
                  </a:lnTo>
                  <a:lnTo>
                    <a:pt x="48" y="73"/>
                  </a:lnTo>
                  <a:lnTo>
                    <a:pt x="48" y="24"/>
                  </a:lnTo>
                  <a:lnTo>
                    <a:pt x="48" y="19"/>
                  </a:lnTo>
                  <a:lnTo>
                    <a:pt x="46" y="15"/>
                  </a:lnTo>
                  <a:lnTo>
                    <a:pt x="44" y="11"/>
                  </a:lnTo>
                  <a:lnTo>
                    <a:pt x="41" y="7"/>
                  </a:lnTo>
                  <a:lnTo>
                    <a:pt x="37" y="4"/>
                  </a:lnTo>
                  <a:lnTo>
                    <a:pt x="33" y="2"/>
                  </a:lnTo>
                  <a:lnTo>
                    <a:pt x="29" y="0"/>
                  </a:lnTo>
                  <a:lnTo>
                    <a:pt x="23" y="0"/>
                  </a:lnTo>
                  <a:lnTo>
                    <a:pt x="19" y="0"/>
                  </a:lnTo>
                  <a:lnTo>
                    <a:pt x="15" y="2"/>
                  </a:lnTo>
                  <a:lnTo>
                    <a:pt x="10" y="4"/>
                  </a:lnTo>
                  <a:lnTo>
                    <a:pt x="7" y="7"/>
                  </a:lnTo>
                  <a:lnTo>
                    <a:pt x="4" y="11"/>
                  </a:lnTo>
                  <a:lnTo>
                    <a:pt x="2" y="15"/>
                  </a:lnTo>
                  <a:lnTo>
                    <a:pt x="0" y="19"/>
                  </a:lnTo>
                  <a:lnTo>
                    <a:pt x="0" y="24"/>
                  </a:lnTo>
                  <a:lnTo>
                    <a:pt x="0" y="73"/>
                  </a:lnTo>
                  <a:lnTo>
                    <a:pt x="1" y="94"/>
                  </a:lnTo>
                  <a:lnTo>
                    <a:pt x="4" y="114"/>
                  </a:lnTo>
                  <a:lnTo>
                    <a:pt x="8" y="135"/>
                  </a:lnTo>
                  <a:lnTo>
                    <a:pt x="16" y="154"/>
                  </a:lnTo>
                  <a:lnTo>
                    <a:pt x="54" y="115"/>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1" name="Freeform 94">
              <a:extLst>
                <a:ext uri="{FF2B5EF4-FFF2-40B4-BE49-F238E27FC236}">
                  <a16:creationId xmlns:a16="http://schemas.microsoft.com/office/drawing/2014/main" id="{FE1822B8-A165-3B4E-B6C6-C8E03CC145AC}"/>
                </a:ext>
              </a:extLst>
            </p:cNvPr>
            <p:cNvSpPr>
              <a:spLocks/>
            </p:cNvSpPr>
            <p:nvPr/>
          </p:nvSpPr>
          <p:spPr bwMode="auto">
            <a:xfrm>
              <a:off x="7362827" y="6357144"/>
              <a:ext cx="555626" cy="587376"/>
            </a:xfrm>
            <a:custGeom>
              <a:avLst/>
              <a:gdLst>
                <a:gd name="T0" fmla="*/ 288 w 526"/>
                <a:gd name="T1" fmla="*/ 357 h 555"/>
                <a:gd name="T2" fmla="*/ 321 w 526"/>
                <a:gd name="T3" fmla="*/ 345 h 555"/>
                <a:gd name="T4" fmla="*/ 349 w 526"/>
                <a:gd name="T5" fmla="*/ 324 h 555"/>
                <a:gd name="T6" fmla="*/ 372 w 526"/>
                <a:gd name="T7" fmla="*/ 296 h 555"/>
                <a:gd name="T8" fmla="*/ 383 w 526"/>
                <a:gd name="T9" fmla="*/ 262 h 555"/>
                <a:gd name="T10" fmla="*/ 386 w 526"/>
                <a:gd name="T11" fmla="*/ 189 h 555"/>
                <a:gd name="T12" fmla="*/ 526 w 526"/>
                <a:gd name="T13" fmla="*/ 43 h 555"/>
                <a:gd name="T14" fmla="*/ 492 w 526"/>
                <a:gd name="T15" fmla="*/ 3 h 555"/>
                <a:gd name="T16" fmla="*/ 478 w 526"/>
                <a:gd name="T17" fmla="*/ 1 h 555"/>
                <a:gd name="T18" fmla="*/ 1 w 526"/>
                <a:gd name="T19" fmla="*/ 477 h 555"/>
                <a:gd name="T20" fmla="*/ 5 w 526"/>
                <a:gd name="T21" fmla="*/ 490 h 555"/>
                <a:gd name="T22" fmla="*/ 45 w 526"/>
                <a:gd name="T23" fmla="*/ 526 h 555"/>
                <a:gd name="T24" fmla="*/ 150 w 526"/>
                <a:gd name="T25" fmla="*/ 425 h 555"/>
                <a:gd name="T26" fmla="*/ 182 w 526"/>
                <a:gd name="T27" fmla="*/ 441 h 555"/>
                <a:gd name="T28" fmla="*/ 216 w 526"/>
                <a:gd name="T29" fmla="*/ 452 h 555"/>
                <a:gd name="T30" fmla="*/ 239 w 526"/>
                <a:gd name="T31" fmla="*/ 506 h 555"/>
                <a:gd name="T32" fmla="*/ 133 w 526"/>
                <a:gd name="T33" fmla="*/ 507 h 555"/>
                <a:gd name="T34" fmla="*/ 121 w 526"/>
                <a:gd name="T35" fmla="*/ 517 h 555"/>
                <a:gd name="T36" fmla="*/ 118 w 526"/>
                <a:gd name="T37" fmla="*/ 530 h 555"/>
                <a:gd name="T38" fmla="*/ 121 w 526"/>
                <a:gd name="T39" fmla="*/ 544 h 555"/>
                <a:gd name="T40" fmla="*/ 133 w 526"/>
                <a:gd name="T41" fmla="*/ 553 h 555"/>
                <a:gd name="T42" fmla="*/ 386 w 526"/>
                <a:gd name="T43" fmla="*/ 555 h 555"/>
                <a:gd name="T44" fmla="*/ 399 w 526"/>
                <a:gd name="T45" fmla="*/ 550 h 555"/>
                <a:gd name="T46" fmla="*/ 407 w 526"/>
                <a:gd name="T47" fmla="*/ 540 h 555"/>
                <a:gd name="T48" fmla="*/ 410 w 526"/>
                <a:gd name="T49" fmla="*/ 526 h 555"/>
                <a:gd name="T50" fmla="*/ 402 w 526"/>
                <a:gd name="T51" fmla="*/ 513 h 555"/>
                <a:gd name="T52" fmla="*/ 390 w 526"/>
                <a:gd name="T53" fmla="*/ 506 h 555"/>
                <a:gd name="T54" fmla="*/ 288 w 526"/>
                <a:gd name="T55" fmla="*/ 455 h 555"/>
                <a:gd name="T56" fmla="*/ 346 w 526"/>
                <a:gd name="T57" fmla="*/ 441 h 555"/>
                <a:gd name="T58" fmla="*/ 397 w 526"/>
                <a:gd name="T59" fmla="*/ 412 h 555"/>
                <a:gd name="T60" fmla="*/ 440 w 526"/>
                <a:gd name="T61" fmla="*/ 368 h 555"/>
                <a:gd name="T62" fmla="*/ 469 w 526"/>
                <a:gd name="T63" fmla="*/ 316 h 555"/>
                <a:gd name="T64" fmla="*/ 482 w 526"/>
                <a:gd name="T65" fmla="*/ 259 h 555"/>
                <a:gd name="T66" fmla="*/ 482 w 526"/>
                <a:gd name="T67" fmla="*/ 184 h 555"/>
                <a:gd name="T68" fmla="*/ 475 w 526"/>
                <a:gd name="T69" fmla="*/ 172 h 555"/>
                <a:gd name="T70" fmla="*/ 464 w 526"/>
                <a:gd name="T71" fmla="*/ 165 h 555"/>
                <a:gd name="T72" fmla="*/ 450 w 526"/>
                <a:gd name="T73" fmla="*/ 167 h 555"/>
                <a:gd name="T74" fmla="*/ 438 w 526"/>
                <a:gd name="T75" fmla="*/ 176 h 555"/>
                <a:gd name="T76" fmla="*/ 434 w 526"/>
                <a:gd name="T77" fmla="*/ 189 h 555"/>
                <a:gd name="T78" fmla="*/ 431 w 526"/>
                <a:gd name="T79" fmla="*/ 272 h 555"/>
                <a:gd name="T80" fmla="*/ 415 w 526"/>
                <a:gd name="T81" fmla="*/ 318 h 555"/>
                <a:gd name="T82" fmla="*/ 384 w 526"/>
                <a:gd name="T83" fmla="*/ 358 h 555"/>
                <a:gd name="T84" fmla="*/ 344 w 526"/>
                <a:gd name="T85" fmla="*/ 388 h 555"/>
                <a:gd name="T86" fmla="*/ 297 w 526"/>
                <a:gd name="T87" fmla="*/ 406 h 555"/>
                <a:gd name="T88" fmla="*/ 253 w 526"/>
                <a:gd name="T89" fmla="*/ 408 h 555"/>
                <a:gd name="T90" fmla="*/ 224 w 526"/>
                <a:gd name="T91" fmla="*/ 404 h 555"/>
                <a:gd name="T92" fmla="*/ 195 w 526"/>
                <a:gd name="T93" fmla="*/ 394 h 555"/>
                <a:gd name="T94" fmla="*/ 232 w 526"/>
                <a:gd name="T95" fmla="*/ 356 h 555"/>
                <a:gd name="T96" fmla="*/ 264 w 526"/>
                <a:gd name="T97" fmla="*/ 359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26" h="555">
                  <a:moveTo>
                    <a:pt x="264" y="359"/>
                  </a:moveTo>
                  <a:lnTo>
                    <a:pt x="276" y="359"/>
                  </a:lnTo>
                  <a:lnTo>
                    <a:pt x="288" y="357"/>
                  </a:lnTo>
                  <a:lnTo>
                    <a:pt x="299" y="355"/>
                  </a:lnTo>
                  <a:lnTo>
                    <a:pt x="310" y="351"/>
                  </a:lnTo>
                  <a:lnTo>
                    <a:pt x="321" y="345"/>
                  </a:lnTo>
                  <a:lnTo>
                    <a:pt x="331" y="340"/>
                  </a:lnTo>
                  <a:lnTo>
                    <a:pt x="340" y="332"/>
                  </a:lnTo>
                  <a:lnTo>
                    <a:pt x="349" y="324"/>
                  </a:lnTo>
                  <a:lnTo>
                    <a:pt x="358" y="315"/>
                  </a:lnTo>
                  <a:lnTo>
                    <a:pt x="365" y="305"/>
                  </a:lnTo>
                  <a:lnTo>
                    <a:pt x="372" y="296"/>
                  </a:lnTo>
                  <a:lnTo>
                    <a:pt x="376" y="285"/>
                  </a:lnTo>
                  <a:lnTo>
                    <a:pt x="380" y="274"/>
                  </a:lnTo>
                  <a:lnTo>
                    <a:pt x="383" y="262"/>
                  </a:lnTo>
                  <a:lnTo>
                    <a:pt x="385" y="250"/>
                  </a:lnTo>
                  <a:lnTo>
                    <a:pt x="386" y="238"/>
                  </a:lnTo>
                  <a:lnTo>
                    <a:pt x="386" y="189"/>
                  </a:lnTo>
                  <a:lnTo>
                    <a:pt x="523" y="52"/>
                  </a:lnTo>
                  <a:lnTo>
                    <a:pt x="525" y="48"/>
                  </a:lnTo>
                  <a:lnTo>
                    <a:pt x="526" y="43"/>
                  </a:lnTo>
                  <a:lnTo>
                    <a:pt x="525" y="39"/>
                  </a:lnTo>
                  <a:lnTo>
                    <a:pt x="523" y="34"/>
                  </a:lnTo>
                  <a:lnTo>
                    <a:pt x="492" y="3"/>
                  </a:lnTo>
                  <a:lnTo>
                    <a:pt x="487" y="1"/>
                  </a:lnTo>
                  <a:lnTo>
                    <a:pt x="483" y="0"/>
                  </a:lnTo>
                  <a:lnTo>
                    <a:pt x="478" y="1"/>
                  </a:lnTo>
                  <a:lnTo>
                    <a:pt x="474" y="3"/>
                  </a:lnTo>
                  <a:lnTo>
                    <a:pt x="5" y="473"/>
                  </a:lnTo>
                  <a:lnTo>
                    <a:pt x="1" y="477"/>
                  </a:lnTo>
                  <a:lnTo>
                    <a:pt x="0" y="481"/>
                  </a:lnTo>
                  <a:lnTo>
                    <a:pt x="1" y="486"/>
                  </a:lnTo>
                  <a:lnTo>
                    <a:pt x="5" y="490"/>
                  </a:lnTo>
                  <a:lnTo>
                    <a:pt x="36" y="521"/>
                  </a:lnTo>
                  <a:lnTo>
                    <a:pt x="40" y="524"/>
                  </a:lnTo>
                  <a:lnTo>
                    <a:pt x="45" y="526"/>
                  </a:lnTo>
                  <a:lnTo>
                    <a:pt x="49" y="524"/>
                  </a:lnTo>
                  <a:lnTo>
                    <a:pt x="53" y="521"/>
                  </a:lnTo>
                  <a:lnTo>
                    <a:pt x="150" y="425"/>
                  </a:lnTo>
                  <a:lnTo>
                    <a:pt x="160" y="431"/>
                  </a:lnTo>
                  <a:lnTo>
                    <a:pt x="171" y="436"/>
                  </a:lnTo>
                  <a:lnTo>
                    <a:pt x="182" y="441"/>
                  </a:lnTo>
                  <a:lnTo>
                    <a:pt x="194" y="446"/>
                  </a:lnTo>
                  <a:lnTo>
                    <a:pt x="204" y="449"/>
                  </a:lnTo>
                  <a:lnTo>
                    <a:pt x="216" y="452"/>
                  </a:lnTo>
                  <a:lnTo>
                    <a:pt x="227" y="454"/>
                  </a:lnTo>
                  <a:lnTo>
                    <a:pt x="239" y="455"/>
                  </a:lnTo>
                  <a:lnTo>
                    <a:pt x="239" y="506"/>
                  </a:lnTo>
                  <a:lnTo>
                    <a:pt x="142" y="506"/>
                  </a:lnTo>
                  <a:lnTo>
                    <a:pt x="137" y="506"/>
                  </a:lnTo>
                  <a:lnTo>
                    <a:pt x="133" y="507"/>
                  </a:lnTo>
                  <a:lnTo>
                    <a:pt x="129" y="509"/>
                  </a:lnTo>
                  <a:lnTo>
                    <a:pt x="124" y="513"/>
                  </a:lnTo>
                  <a:lnTo>
                    <a:pt x="121" y="517"/>
                  </a:lnTo>
                  <a:lnTo>
                    <a:pt x="119" y="521"/>
                  </a:lnTo>
                  <a:lnTo>
                    <a:pt x="118" y="526"/>
                  </a:lnTo>
                  <a:lnTo>
                    <a:pt x="118" y="530"/>
                  </a:lnTo>
                  <a:lnTo>
                    <a:pt x="118" y="535"/>
                  </a:lnTo>
                  <a:lnTo>
                    <a:pt x="119" y="540"/>
                  </a:lnTo>
                  <a:lnTo>
                    <a:pt x="121" y="544"/>
                  </a:lnTo>
                  <a:lnTo>
                    <a:pt x="124" y="547"/>
                  </a:lnTo>
                  <a:lnTo>
                    <a:pt x="129" y="550"/>
                  </a:lnTo>
                  <a:lnTo>
                    <a:pt x="133" y="553"/>
                  </a:lnTo>
                  <a:lnTo>
                    <a:pt x="137" y="554"/>
                  </a:lnTo>
                  <a:lnTo>
                    <a:pt x="142" y="555"/>
                  </a:lnTo>
                  <a:lnTo>
                    <a:pt x="386" y="555"/>
                  </a:lnTo>
                  <a:lnTo>
                    <a:pt x="390" y="554"/>
                  </a:lnTo>
                  <a:lnTo>
                    <a:pt x="394" y="553"/>
                  </a:lnTo>
                  <a:lnTo>
                    <a:pt x="399" y="550"/>
                  </a:lnTo>
                  <a:lnTo>
                    <a:pt x="402" y="547"/>
                  </a:lnTo>
                  <a:lnTo>
                    <a:pt x="405" y="544"/>
                  </a:lnTo>
                  <a:lnTo>
                    <a:pt x="407" y="540"/>
                  </a:lnTo>
                  <a:lnTo>
                    <a:pt x="410" y="535"/>
                  </a:lnTo>
                  <a:lnTo>
                    <a:pt x="410" y="530"/>
                  </a:lnTo>
                  <a:lnTo>
                    <a:pt x="410" y="526"/>
                  </a:lnTo>
                  <a:lnTo>
                    <a:pt x="407" y="521"/>
                  </a:lnTo>
                  <a:lnTo>
                    <a:pt x="405" y="517"/>
                  </a:lnTo>
                  <a:lnTo>
                    <a:pt x="402" y="513"/>
                  </a:lnTo>
                  <a:lnTo>
                    <a:pt x="399" y="509"/>
                  </a:lnTo>
                  <a:lnTo>
                    <a:pt x="394" y="507"/>
                  </a:lnTo>
                  <a:lnTo>
                    <a:pt x="390" y="506"/>
                  </a:lnTo>
                  <a:lnTo>
                    <a:pt x="386" y="506"/>
                  </a:lnTo>
                  <a:lnTo>
                    <a:pt x="288" y="506"/>
                  </a:lnTo>
                  <a:lnTo>
                    <a:pt x="288" y="455"/>
                  </a:lnTo>
                  <a:lnTo>
                    <a:pt x="308" y="452"/>
                  </a:lnTo>
                  <a:lnTo>
                    <a:pt x="328" y="448"/>
                  </a:lnTo>
                  <a:lnTo>
                    <a:pt x="346" y="441"/>
                  </a:lnTo>
                  <a:lnTo>
                    <a:pt x="364" y="433"/>
                  </a:lnTo>
                  <a:lnTo>
                    <a:pt x="380" y="423"/>
                  </a:lnTo>
                  <a:lnTo>
                    <a:pt x="397" y="412"/>
                  </a:lnTo>
                  <a:lnTo>
                    <a:pt x="412" y="399"/>
                  </a:lnTo>
                  <a:lnTo>
                    <a:pt x="427" y="384"/>
                  </a:lnTo>
                  <a:lnTo>
                    <a:pt x="440" y="368"/>
                  </a:lnTo>
                  <a:lnTo>
                    <a:pt x="452" y="352"/>
                  </a:lnTo>
                  <a:lnTo>
                    <a:pt x="460" y="334"/>
                  </a:lnTo>
                  <a:lnTo>
                    <a:pt x="469" y="316"/>
                  </a:lnTo>
                  <a:lnTo>
                    <a:pt x="474" y="298"/>
                  </a:lnTo>
                  <a:lnTo>
                    <a:pt x="480" y="278"/>
                  </a:lnTo>
                  <a:lnTo>
                    <a:pt x="482" y="259"/>
                  </a:lnTo>
                  <a:lnTo>
                    <a:pt x="483" y="238"/>
                  </a:lnTo>
                  <a:lnTo>
                    <a:pt x="483" y="189"/>
                  </a:lnTo>
                  <a:lnTo>
                    <a:pt x="482" y="184"/>
                  </a:lnTo>
                  <a:lnTo>
                    <a:pt x="481" y="180"/>
                  </a:lnTo>
                  <a:lnTo>
                    <a:pt x="479" y="176"/>
                  </a:lnTo>
                  <a:lnTo>
                    <a:pt x="475" y="172"/>
                  </a:lnTo>
                  <a:lnTo>
                    <a:pt x="472" y="169"/>
                  </a:lnTo>
                  <a:lnTo>
                    <a:pt x="468" y="167"/>
                  </a:lnTo>
                  <a:lnTo>
                    <a:pt x="464" y="165"/>
                  </a:lnTo>
                  <a:lnTo>
                    <a:pt x="458" y="165"/>
                  </a:lnTo>
                  <a:lnTo>
                    <a:pt x="454" y="165"/>
                  </a:lnTo>
                  <a:lnTo>
                    <a:pt x="450" y="167"/>
                  </a:lnTo>
                  <a:lnTo>
                    <a:pt x="445" y="169"/>
                  </a:lnTo>
                  <a:lnTo>
                    <a:pt x="441" y="172"/>
                  </a:lnTo>
                  <a:lnTo>
                    <a:pt x="438" y="176"/>
                  </a:lnTo>
                  <a:lnTo>
                    <a:pt x="436" y="180"/>
                  </a:lnTo>
                  <a:lnTo>
                    <a:pt x="434" y="184"/>
                  </a:lnTo>
                  <a:lnTo>
                    <a:pt x="434" y="189"/>
                  </a:lnTo>
                  <a:lnTo>
                    <a:pt x="434" y="238"/>
                  </a:lnTo>
                  <a:lnTo>
                    <a:pt x="433" y="256"/>
                  </a:lnTo>
                  <a:lnTo>
                    <a:pt x="431" y="272"/>
                  </a:lnTo>
                  <a:lnTo>
                    <a:pt x="427" y="288"/>
                  </a:lnTo>
                  <a:lnTo>
                    <a:pt x="421" y="303"/>
                  </a:lnTo>
                  <a:lnTo>
                    <a:pt x="415" y="318"/>
                  </a:lnTo>
                  <a:lnTo>
                    <a:pt x="406" y="332"/>
                  </a:lnTo>
                  <a:lnTo>
                    <a:pt x="396" y="345"/>
                  </a:lnTo>
                  <a:lnTo>
                    <a:pt x="384" y="358"/>
                  </a:lnTo>
                  <a:lnTo>
                    <a:pt x="371" y="370"/>
                  </a:lnTo>
                  <a:lnTo>
                    <a:pt x="358" y="380"/>
                  </a:lnTo>
                  <a:lnTo>
                    <a:pt x="344" y="388"/>
                  </a:lnTo>
                  <a:lnTo>
                    <a:pt x="329" y="396"/>
                  </a:lnTo>
                  <a:lnTo>
                    <a:pt x="313" y="401"/>
                  </a:lnTo>
                  <a:lnTo>
                    <a:pt x="297" y="406"/>
                  </a:lnTo>
                  <a:lnTo>
                    <a:pt x="281" y="408"/>
                  </a:lnTo>
                  <a:lnTo>
                    <a:pt x="264" y="408"/>
                  </a:lnTo>
                  <a:lnTo>
                    <a:pt x="253" y="408"/>
                  </a:lnTo>
                  <a:lnTo>
                    <a:pt x="243" y="407"/>
                  </a:lnTo>
                  <a:lnTo>
                    <a:pt x="234" y="406"/>
                  </a:lnTo>
                  <a:lnTo>
                    <a:pt x="224" y="404"/>
                  </a:lnTo>
                  <a:lnTo>
                    <a:pt x="214" y="400"/>
                  </a:lnTo>
                  <a:lnTo>
                    <a:pt x="204" y="397"/>
                  </a:lnTo>
                  <a:lnTo>
                    <a:pt x="195" y="394"/>
                  </a:lnTo>
                  <a:lnTo>
                    <a:pt x="186" y="388"/>
                  </a:lnTo>
                  <a:lnTo>
                    <a:pt x="222" y="353"/>
                  </a:lnTo>
                  <a:lnTo>
                    <a:pt x="232" y="356"/>
                  </a:lnTo>
                  <a:lnTo>
                    <a:pt x="243" y="358"/>
                  </a:lnTo>
                  <a:lnTo>
                    <a:pt x="253" y="359"/>
                  </a:lnTo>
                  <a:lnTo>
                    <a:pt x="264" y="359"/>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2" name="Freeform 95">
              <a:extLst>
                <a:ext uri="{FF2B5EF4-FFF2-40B4-BE49-F238E27FC236}">
                  <a16:creationId xmlns:a16="http://schemas.microsoft.com/office/drawing/2014/main" id="{0050D4B9-7EF8-4B4B-A634-699D5191763E}"/>
                </a:ext>
              </a:extLst>
            </p:cNvPr>
            <p:cNvSpPr>
              <a:spLocks/>
            </p:cNvSpPr>
            <p:nvPr/>
          </p:nvSpPr>
          <p:spPr bwMode="auto">
            <a:xfrm>
              <a:off x="7512051" y="6274595"/>
              <a:ext cx="250826" cy="336550"/>
            </a:xfrm>
            <a:custGeom>
              <a:avLst/>
              <a:gdLst>
                <a:gd name="T0" fmla="*/ 192 w 236"/>
                <a:gd name="T1" fmla="*/ 23 h 317"/>
                <a:gd name="T2" fmla="*/ 183 w 236"/>
                <a:gd name="T3" fmla="*/ 17 h 317"/>
                <a:gd name="T4" fmla="*/ 176 w 236"/>
                <a:gd name="T5" fmla="*/ 13 h 317"/>
                <a:gd name="T6" fmla="*/ 167 w 236"/>
                <a:gd name="T7" fmla="*/ 10 h 317"/>
                <a:gd name="T8" fmla="*/ 159 w 236"/>
                <a:gd name="T9" fmla="*/ 6 h 317"/>
                <a:gd name="T10" fmla="*/ 150 w 236"/>
                <a:gd name="T11" fmla="*/ 3 h 317"/>
                <a:gd name="T12" fmla="*/ 140 w 236"/>
                <a:gd name="T13" fmla="*/ 2 h 317"/>
                <a:gd name="T14" fmla="*/ 132 w 236"/>
                <a:gd name="T15" fmla="*/ 1 h 317"/>
                <a:gd name="T16" fmla="*/ 122 w 236"/>
                <a:gd name="T17" fmla="*/ 0 h 317"/>
                <a:gd name="T18" fmla="*/ 109 w 236"/>
                <a:gd name="T19" fmla="*/ 1 h 317"/>
                <a:gd name="T20" fmla="*/ 97 w 236"/>
                <a:gd name="T21" fmla="*/ 3 h 317"/>
                <a:gd name="T22" fmla="*/ 86 w 236"/>
                <a:gd name="T23" fmla="*/ 5 h 317"/>
                <a:gd name="T24" fmla="*/ 75 w 236"/>
                <a:gd name="T25" fmla="*/ 10 h 317"/>
                <a:gd name="T26" fmla="*/ 65 w 236"/>
                <a:gd name="T27" fmla="*/ 14 h 317"/>
                <a:gd name="T28" fmla="*/ 55 w 236"/>
                <a:gd name="T29" fmla="*/ 20 h 317"/>
                <a:gd name="T30" fmla="*/ 45 w 236"/>
                <a:gd name="T31" fmla="*/ 28 h 317"/>
                <a:gd name="T32" fmla="*/ 35 w 236"/>
                <a:gd name="T33" fmla="*/ 37 h 317"/>
                <a:gd name="T34" fmla="*/ 27 w 236"/>
                <a:gd name="T35" fmla="*/ 45 h 317"/>
                <a:gd name="T36" fmla="*/ 20 w 236"/>
                <a:gd name="T37" fmla="*/ 55 h 317"/>
                <a:gd name="T38" fmla="*/ 14 w 236"/>
                <a:gd name="T39" fmla="*/ 65 h 317"/>
                <a:gd name="T40" fmla="*/ 8 w 236"/>
                <a:gd name="T41" fmla="*/ 75 h 317"/>
                <a:gd name="T42" fmla="*/ 5 w 236"/>
                <a:gd name="T43" fmla="*/ 86 h 317"/>
                <a:gd name="T44" fmla="*/ 2 w 236"/>
                <a:gd name="T45" fmla="*/ 98 h 317"/>
                <a:gd name="T46" fmla="*/ 1 w 236"/>
                <a:gd name="T47" fmla="*/ 110 h 317"/>
                <a:gd name="T48" fmla="*/ 0 w 236"/>
                <a:gd name="T49" fmla="*/ 122 h 317"/>
                <a:gd name="T50" fmla="*/ 0 w 236"/>
                <a:gd name="T51" fmla="*/ 317 h 317"/>
                <a:gd name="T52" fmla="*/ 236 w 236"/>
                <a:gd name="T53" fmla="*/ 81 h 317"/>
                <a:gd name="T54" fmla="*/ 233 w 236"/>
                <a:gd name="T55" fmla="*/ 72 h 317"/>
                <a:gd name="T56" fmla="*/ 229 w 236"/>
                <a:gd name="T57" fmla="*/ 64 h 317"/>
                <a:gd name="T58" fmla="*/ 223 w 236"/>
                <a:gd name="T59" fmla="*/ 56 h 317"/>
                <a:gd name="T60" fmla="*/ 219 w 236"/>
                <a:gd name="T61" fmla="*/ 48 h 317"/>
                <a:gd name="T62" fmla="*/ 213 w 236"/>
                <a:gd name="T63" fmla="*/ 42 h 317"/>
                <a:gd name="T64" fmla="*/ 206 w 236"/>
                <a:gd name="T65" fmla="*/ 34 h 317"/>
                <a:gd name="T66" fmla="*/ 200 w 236"/>
                <a:gd name="T67" fmla="*/ 29 h 317"/>
                <a:gd name="T68" fmla="*/ 192 w 236"/>
                <a:gd name="T69" fmla="*/ 2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6" h="317">
                  <a:moveTo>
                    <a:pt x="192" y="23"/>
                  </a:moveTo>
                  <a:lnTo>
                    <a:pt x="183" y="17"/>
                  </a:lnTo>
                  <a:lnTo>
                    <a:pt x="176" y="13"/>
                  </a:lnTo>
                  <a:lnTo>
                    <a:pt x="167" y="10"/>
                  </a:lnTo>
                  <a:lnTo>
                    <a:pt x="159" y="6"/>
                  </a:lnTo>
                  <a:lnTo>
                    <a:pt x="150" y="3"/>
                  </a:lnTo>
                  <a:lnTo>
                    <a:pt x="140" y="2"/>
                  </a:lnTo>
                  <a:lnTo>
                    <a:pt x="132" y="1"/>
                  </a:lnTo>
                  <a:lnTo>
                    <a:pt x="122" y="0"/>
                  </a:lnTo>
                  <a:lnTo>
                    <a:pt x="109" y="1"/>
                  </a:lnTo>
                  <a:lnTo>
                    <a:pt x="97" y="3"/>
                  </a:lnTo>
                  <a:lnTo>
                    <a:pt x="86" y="5"/>
                  </a:lnTo>
                  <a:lnTo>
                    <a:pt x="75" y="10"/>
                  </a:lnTo>
                  <a:lnTo>
                    <a:pt x="65" y="14"/>
                  </a:lnTo>
                  <a:lnTo>
                    <a:pt x="55" y="20"/>
                  </a:lnTo>
                  <a:lnTo>
                    <a:pt x="45" y="28"/>
                  </a:lnTo>
                  <a:lnTo>
                    <a:pt x="35" y="37"/>
                  </a:lnTo>
                  <a:lnTo>
                    <a:pt x="27" y="45"/>
                  </a:lnTo>
                  <a:lnTo>
                    <a:pt x="20" y="55"/>
                  </a:lnTo>
                  <a:lnTo>
                    <a:pt x="14" y="65"/>
                  </a:lnTo>
                  <a:lnTo>
                    <a:pt x="8" y="75"/>
                  </a:lnTo>
                  <a:lnTo>
                    <a:pt x="5" y="86"/>
                  </a:lnTo>
                  <a:lnTo>
                    <a:pt x="2" y="98"/>
                  </a:lnTo>
                  <a:lnTo>
                    <a:pt x="1" y="110"/>
                  </a:lnTo>
                  <a:lnTo>
                    <a:pt x="0" y="122"/>
                  </a:lnTo>
                  <a:lnTo>
                    <a:pt x="0" y="317"/>
                  </a:lnTo>
                  <a:lnTo>
                    <a:pt x="236" y="81"/>
                  </a:lnTo>
                  <a:lnTo>
                    <a:pt x="233" y="72"/>
                  </a:lnTo>
                  <a:lnTo>
                    <a:pt x="229" y="64"/>
                  </a:lnTo>
                  <a:lnTo>
                    <a:pt x="223" y="56"/>
                  </a:lnTo>
                  <a:lnTo>
                    <a:pt x="219" y="48"/>
                  </a:lnTo>
                  <a:lnTo>
                    <a:pt x="213" y="42"/>
                  </a:lnTo>
                  <a:lnTo>
                    <a:pt x="206" y="34"/>
                  </a:lnTo>
                  <a:lnTo>
                    <a:pt x="200" y="29"/>
                  </a:lnTo>
                  <a:lnTo>
                    <a:pt x="192" y="2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3" name="Freeform 96">
              <a:extLst>
                <a:ext uri="{FF2B5EF4-FFF2-40B4-BE49-F238E27FC236}">
                  <a16:creationId xmlns:a16="http://schemas.microsoft.com/office/drawing/2014/main" id="{23DC456C-5BBC-F24E-83BD-486FFB2C0F77}"/>
                </a:ext>
              </a:extLst>
            </p:cNvPr>
            <p:cNvSpPr>
              <a:spLocks noEditPoints="1"/>
            </p:cNvSpPr>
            <p:nvPr/>
          </p:nvSpPr>
          <p:spPr bwMode="auto">
            <a:xfrm>
              <a:off x="8874127" y="6328571"/>
              <a:ext cx="568326" cy="565150"/>
            </a:xfrm>
            <a:custGeom>
              <a:avLst/>
              <a:gdLst>
                <a:gd name="T0" fmla="*/ 487 w 536"/>
                <a:gd name="T1" fmla="*/ 17 h 535"/>
                <a:gd name="T2" fmla="*/ 459 w 536"/>
                <a:gd name="T3" fmla="*/ 4 h 535"/>
                <a:gd name="T4" fmla="*/ 427 w 536"/>
                <a:gd name="T5" fmla="*/ 0 h 535"/>
                <a:gd name="T6" fmla="*/ 89 w 536"/>
                <a:gd name="T7" fmla="*/ 1 h 535"/>
                <a:gd name="T8" fmla="*/ 59 w 536"/>
                <a:gd name="T9" fmla="*/ 11 h 535"/>
                <a:gd name="T10" fmla="*/ 33 w 536"/>
                <a:gd name="T11" fmla="*/ 31 h 535"/>
                <a:gd name="T12" fmla="*/ 13 w 536"/>
                <a:gd name="T13" fmla="*/ 57 h 535"/>
                <a:gd name="T14" fmla="*/ 2 w 536"/>
                <a:gd name="T15" fmla="*/ 87 h 535"/>
                <a:gd name="T16" fmla="*/ 0 w 536"/>
                <a:gd name="T17" fmla="*/ 425 h 535"/>
                <a:gd name="T18" fmla="*/ 6 w 536"/>
                <a:gd name="T19" fmla="*/ 457 h 535"/>
                <a:gd name="T20" fmla="*/ 19 w 536"/>
                <a:gd name="T21" fmla="*/ 485 h 535"/>
                <a:gd name="T22" fmla="*/ 41 w 536"/>
                <a:gd name="T23" fmla="*/ 510 h 535"/>
                <a:gd name="T24" fmla="*/ 68 w 536"/>
                <a:gd name="T25" fmla="*/ 526 h 535"/>
                <a:gd name="T26" fmla="*/ 100 w 536"/>
                <a:gd name="T27" fmla="*/ 534 h 535"/>
                <a:gd name="T28" fmla="*/ 438 w 536"/>
                <a:gd name="T29" fmla="*/ 534 h 535"/>
                <a:gd name="T30" fmla="*/ 469 w 536"/>
                <a:gd name="T31" fmla="*/ 526 h 535"/>
                <a:gd name="T32" fmla="*/ 496 w 536"/>
                <a:gd name="T33" fmla="*/ 510 h 535"/>
                <a:gd name="T34" fmla="*/ 519 w 536"/>
                <a:gd name="T35" fmla="*/ 485 h 535"/>
                <a:gd name="T36" fmla="*/ 532 w 536"/>
                <a:gd name="T37" fmla="*/ 457 h 535"/>
                <a:gd name="T38" fmla="*/ 536 w 536"/>
                <a:gd name="T39" fmla="*/ 425 h 535"/>
                <a:gd name="T40" fmla="*/ 535 w 536"/>
                <a:gd name="T41" fmla="*/ 87 h 535"/>
                <a:gd name="T42" fmla="*/ 524 w 536"/>
                <a:gd name="T43" fmla="*/ 57 h 535"/>
                <a:gd name="T44" fmla="*/ 505 w 536"/>
                <a:gd name="T45" fmla="*/ 31 h 535"/>
                <a:gd name="T46" fmla="*/ 486 w 536"/>
                <a:gd name="T47" fmla="*/ 437 h 535"/>
                <a:gd name="T48" fmla="*/ 481 w 536"/>
                <a:gd name="T49" fmla="*/ 454 h 535"/>
                <a:gd name="T50" fmla="*/ 470 w 536"/>
                <a:gd name="T51" fmla="*/ 468 h 535"/>
                <a:gd name="T52" fmla="*/ 455 w 536"/>
                <a:gd name="T53" fmla="*/ 479 h 535"/>
                <a:gd name="T54" fmla="*/ 439 w 536"/>
                <a:gd name="T55" fmla="*/ 485 h 535"/>
                <a:gd name="T56" fmla="*/ 110 w 536"/>
                <a:gd name="T57" fmla="*/ 487 h 535"/>
                <a:gd name="T58" fmla="*/ 92 w 536"/>
                <a:gd name="T59" fmla="*/ 483 h 535"/>
                <a:gd name="T60" fmla="*/ 77 w 536"/>
                <a:gd name="T61" fmla="*/ 476 h 535"/>
                <a:gd name="T62" fmla="*/ 63 w 536"/>
                <a:gd name="T63" fmla="*/ 464 h 535"/>
                <a:gd name="T64" fmla="*/ 54 w 536"/>
                <a:gd name="T65" fmla="*/ 449 h 535"/>
                <a:gd name="T66" fmla="*/ 50 w 536"/>
                <a:gd name="T67" fmla="*/ 431 h 535"/>
                <a:gd name="T68" fmla="*/ 50 w 536"/>
                <a:gd name="T69" fmla="*/ 102 h 535"/>
                <a:gd name="T70" fmla="*/ 54 w 536"/>
                <a:gd name="T71" fmla="*/ 85 h 535"/>
                <a:gd name="T72" fmla="*/ 63 w 536"/>
                <a:gd name="T73" fmla="*/ 70 h 535"/>
                <a:gd name="T74" fmla="*/ 77 w 536"/>
                <a:gd name="T75" fmla="*/ 58 h 535"/>
                <a:gd name="T76" fmla="*/ 92 w 536"/>
                <a:gd name="T77" fmla="*/ 50 h 535"/>
                <a:gd name="T78" fmla="*/ 110 w 536"/>
                <a:gd name="T79" fmla="*/ 48 h 535"/>
                <a:gd name="T80" fmla="*/ 439 w 536"/>
                <a:gd name="T81" fmla="*/ 49 h 535"/>
                <a:gd name="T82" fmla="*/ 455 w 536"/>
                <a:gd name="T83" fmla="*/ 55 h 535"/>
                <a:gd name="T84" fmla="*/ 470 w 536"/>
                <a:gd name="T85" fmla="*/ 65 h 535"/>
                <a:gd name="T86" fmla="*/ 481 w 536"/>
                <a:gd name="T87" fmla="*/ 81 h 535"/>
                <a:gd name="T88" fmla="*/ 486 w 536"/>
                <a:gd name="T89" fmla="*/ 97 h 535"/>
                <a:gd name="T90" fmla="*/ 487 w 536"/>
                <a:gd name="T91" fmla="*/ 42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6" h="535">
                  <a:moveTo>
                    <a:pt x="505" y="31"/>
                  </a:moveTo>
                  <a:lnTo>
                    <a:pt x="496" y="23"/>
                  </a:lnTo>
                  <a:lnTo>
                    <a:pt x="487" y="17"/>
                  </a:lnTo>
                  <a:lnTo>
                    <a:pt x="479" y="11"/>
                  </a:lnTo>
                  <a:lnTo>
                    <a:pt x="469" y="7"/>
                  </a:lnTo>
                  <a:lnTo>
                    <a:pt x="459" y="4"/>
                  </a:lnTo>
                  <a:lnTo>
                    <a:pt x="448" y="1"/>
                  </a:lnTo>
                  <a:lnTo>
                    <a:pt x="438" y="0"/>
                  </a:lnTo>
                  <a:lnTo>
                    <a:pt x="427" y="0"/>
                  </a:lnTo>
                  <a:lnTo>
                    <a:pt x="110" y="0"/>
                  </a:lnTo>
                  <a:lnTo>
                    <a:pt x="100" y="0"/>
                  </a:lnTo>
                  <a:lnTo>
                    <a:pt x="89" y="1"/>
                  </a:lnTo>
                  <a:lnTo>
                    <a:pt x="78" y="4"/>
                  </a:lnTo>
                  <a:lnTo>
                    <a:pt x="68" y="7"/>
                  </a:lnTo>
                  <a:lnTo>
                    <a:pt x="59" y="11"/>
                  </a:lnTo>
                  <a:lnTo>
                    <a:pt x="50" y="17"/>
                  </a:lnTo>
                  <a:lnTo>
                    <a:pt x="41" y="23"/>
                  </a:lnTo>
                  <a:lnTo>
                    <a:pt x="33" y="31"/>
                  </a:lnTo>
                  <a:lnTo>
                    <a:pt x="25" y="40"/>
                  </a:lnTo>
                  <a:lnTo>
                    <a:pt x="19" y="48"/>
                  </a:lnTo>
                  <a:lnTo>
                    <a:pt x="13" y="57"/>
                  </a:lnTo>
                  <a:lnTo>
                    <a:pt x="9" y="66"/>
                  </a:lnTo>
                  <a:lnTo>
                    <a:pt x="6" y="76"/>
                  </a:lnTo>
                  <a:lnTo>
                    <a:pt x="2" y="87"/>
                  </a:lnTo>
                  <a:lnTo>
                    <a:pt x="1" y="98"/>
                  </a:lnTo>
                  <a:lnTo>
                    <a:pt x="0" y="109"/>
                  </a:lnTo>
                  <a:lnTo>
                    <a:pt x="0" y="425"/>
                  </a:lnTo>
                  <a:lnTo>
                    <a:pt x="1" y="436"/>
                  </a:lnTo>
                  <a:lnTo>
                    <a:pt x="2" y="447"/>
                  </a:lnTo>
                  <a:lnTo>
                    <a:pt x="6" y="457"/>
                  </a:lnTo>
                  <a:lnTo>
                    <a:pt x="9" y="467"/>
                  </a:lnTo>
                  <a:lnTo>
                    <a:pt x="13" y="477"/>
                  </a:lnTo>
                  <a:lnTo>
                    <a:pt x="19" y="485"/>
                  </a:lnTo>
                  <a:lnTo>
                    <a:pt x="25" y="494"/>
                  </a:lnTo>
                  <a:lnTo>
                    <a:pt x="33" y="503"/>
                  </a:lnTo>
                  <a:lnTo>
                    <a:pt x="41" y="510"/>
                  </a:lnTo>
                  <a:lnTo>
                    <a:pt x="50" y="517"/>
                  </a:lnTo>
                  <a:lnTo>
                    <a:pt x="59" y="522"/>
                  </a:lnTo>
                  <a:lnTo>
                    <a:pt x="68" y="526"/>
                  </a:lnTo>
                  <a:lnTo>
                    <a:pt x="78" y="530"/>
                  </a:lnTo>
                  <a:lnTo>
                    <a:pt x="89" y="533"/>
                  </a:lnTo>
                  <a:lnTo>
                    <a:pt x="100" y="534"/>
                  </a:lnTo>
                  <a:lnTo>
                    <a:pt x="110" y="535"/>
                  </a:lnTo>
                  <a:lnTo>
                    <a:pt x="427" y="535"/>
                  </a:lnTo>
                  <a:lnTo>
                    <a:pt x="438" y="534"/>
                  </a:lnTo>
                  <a:lnTo>
                    <a:pt x="448" y="533"/>
                  </a:lnTo>
                  <a:lnTo>
                    <a:pt x="459" y="530"/>
                  </a:lnTo>
                  <a:lnTo>
                    <a:pt x="469" y="526"/>
                  </a:lnTo>
                  <a:lnTo>
                    <a:pt x="479" y="522"/>
                  </a:lnTo>
                  <a:lnTo>
                    <a:pt x="487" y="517"/>
                  </a:lnTo>
                  <a:lnTo>
                    <a:pt x="496" y="510"/>
                  </a:lnTo>
                  <a:lnTo>
                    <a:pt x="505" y="503"/>
                  </a:lnTo>
                  <a:lnTo>
                    <a:pt x="512" y="494"/>
                  </a:lnTo>
                  <a:lnTo>
                    <a:pt x="519" y="485"/>
                  </a:lnTo>
                  <a:lnTo>
                    <a:pt x="524" y="477"/>
                  </a:lnTo>
                  <a:lnTo>
                    <a:pt x="528" y="467"/>
                  </a:lnTo>
                  <a:lnTo>
                    <a:pt x="532" y="457"/>
                  </a:lnTo>
                  <a:lnTo>
                    <a:pt x="535" y="447"/>
                  </a:lnTo>
                  <a:lnTo>
                    <a:pt x="536" y="436"/>
                  </a:lnTo>
                  <a:lnTo>
                    <a:pt x="536" y="425"/>
                  </a:lnTo>
                  <a:lnTo>
                    <a:pt x="536" y="109"/>
                  </a:lnTo>
                  <a:lnTo>
                    <a:pt x="536" y="98"/>
                  </a:lnTo>
                  <a:lnTo>
                    <a:pt x="535" y="87"/>
                  </a:lnTo>
                  <a:lnTo>
                    <a:pt x="532" y="76"/>
                  </a:lnTo>
                  <a:lnTo>
                    <a:pt x="528" y="66"/>
                  </a:lnTo>
                  <a:lnTo>
                    <a:pt x="524" y="57"/>
                  </a:lnTo>
                  <a:lnTo>
                    <a:pt x="519" y="48"/>
                  </a:lnTo>
                  <a:lnTo>
                    <a:pt x="512" y="40"/>
                  </a:lnTo>
                  <a:lnTo>
                    <a:pt x="505" y="31"/>
                  </a:lnTo>
                  <a:close/>
                  <a:moveTo>
                    <a:pt x="487" y="425"/>
                  </a:moveTo>
                  <a:lnTo>
                    <a:pt x="487" y="431"/>
                  </a:lnTo>
                  <a:lnTo>
                    <a:pt x="486" y="437"/>
                  </a:lnTo>
                  <a:lnTo>
                    <a:pt x="485" y="443"/>
                  </a:lnTo>
                  <a:lnTo>
                    <a:pt x="483" y="449"/>
                  </a:lnTo>
                  <a:lnTo>
                    <a:pt x="481" y="454"/>
                  </a:lnTo>
                  <a:lnTo>
                    <a:pt x="478" y="458"/>
                  </a:lnTo>
                  <a:lnTo>
                    <a:pt x="474" y="464"/>
                  </a:lnTo>
                  <a:lnTo>
                    <a:pt x="470" y="468"/>
                  </a:lnTo>
                  <a:lnTo>
                    <a:pt x="466" y="472"/>
                  </a:lnTo>
                  <a:lnTo>
                    <a:pt x="460" y="476"/>
                  </a:lnTo>
                  <a:lnTo>
                    <a:pt x="455" y="479"/>
                  </a:lnTo>
                  <a:lnTo>
                    <a:pt x="451" y="481"/>
                  </a:lnTo>
                  <a:lnTo>
                    <a:pt x="444" y="483"/>
                  </a:lnTo>
                  <a:lnTo>
                    <a:pt x="439" y="485"/>
                  </a:lnTo>
                  <a:lnTo>
                    <a:pt x="433" y="485"/>
                  </a:lnTo>
                  <a:lnTo>
                    <a:pt x="427" y="487"/>
                  </a:lnTo>
                  <a:lnTo>
                    <a:pt x="110" y="487"/>
                  </a:lnTo>
                  <a:lnTo>
                    <a:pt x="104" y="485"/>
                  </a:lnTo>
                  <a:lnTo>
                    <a:pt x="98" y="485"/>
                  </a:lnTo>
                  <a:lnTo>
                    <a:pt x="92" y="483"/>
                  </a:lnTo>
                  <a:lnTo>
                    <a:pt x="87" y="481"/>
                  </a:lnTo>
                  <a:lnTo>
                    <a:pt x="81" y="479"/>
                  </a:lnTo>
                  <a:lnTo>
                    <a:pt x="77" y="476"/>
                  </a:lnTo>
                  <a:lnTo>
                    <a:pt x="71" y="472"/>
                  </a:lnTo>
                  <a:lnTo>
                    <a:pt x="67" y="468"/>
                  </a:lnTo>
                  <a:lnTo>
                    <a:pt x="63" y="464"/>
                  </a:lnTo>
                  <a:lnTo>
                    <a:pt x="60" y="458"/>
                  </a:lnTo>
                  <a:lnTo>
                    <a:pt x="56" y="454"/>
                  </a:lnTo>
                  <a:lnTo>
                    <a:pt x="54" y="449"/>
                  </a:lnTo>
                  <a:lnTo>
                    <a:pt x="52" y="443"/>
                  </a:lnTo>
                  <a:lnTo>
                    <a:pt x="50" y="437"/>
                  </a:lnTo>
                  <a:lnTo>
                    <a:pt x="50" y="431"/>
                  </a:lnTo>
                  <a:lnTo>
                    <a:pt x="49" y="425"/>
                  </a:lnTo>
                  <a:lnTo>
                    <a:pt x="49" y="109"/>
                  </a:lnTo>
                  <a:lnTo>
                    <a:pt x="50" y="102"/>
                  </a:lnTo>
                  <a:lnTo>
                    <a:pt x="50" y="97"/>
                  </a:lnTo>
                  <a:lnTo>
                    <a:pt x="52" y="91"/>
                  </a:lnTo>
                  <a:lnTo>
                    <a:pt x="54" y="85"/>
                  </a:lnTo>
                  <a:lnTo>
                    <a:pt x="56" y="81"/>
                  </a:lnTo>
                  <a:lnTo>
                    <a:pt x="60" y="75"/>
                  </a:lnTo>
                  <a:lnTo>
                    <a:pt x="63" y="70"/>
                  </a:lnTo>
                  <a:lnTo>
                    <a:pt x="67" y="65"/>
                  </a:lnTo>
                  <a:lnTo>
                    <a:pt x="71" y="61"/>
                  </a:lnTo>
                  <a:lnTo>
                    <a:pt x="77" y="58"/>
                  </a:lnTo>
                  <a:lnTo>
                    <a:pt x="81" y="55"/>
                  </a:lnTo>
                  <a:lnTo>
                    <a:pt x="87" y="52"/>
                  </a:lnTo>
                  <a:lnTo>
                    <a:pt x="92" y="50"/>
                  </a:lnTo>
                  <a:lnTo>
                    <a:pt x="98" y="49"/>
                  </a:lnTo>
                  <a:lnTo>
                    <a:pt x="104" y="48"/>
                  </a:lnTo>
                  <a:lnTo>
                    <a:pt x="110" y="48"/>
                  </a:lnTo>
                  <a:lnTo>
                    <a:pt x="427" y="48"/>
                  </a:lnTo>
                  <a:lnTo>
                    <a:pt x="433" y="48"/>
                  </a:lnTo>
                  <a:lnTo>
                    <a:pt x="439" y="49"/>
                  </a:lnTo>
                  <a:lnTo>
                    <a:pt x="444" y="50"/>
                  </a:lnTo>
                  <a:lnTo>
                    <a:pt x="451" y="52"/>
                  </a:lnTo>
                  <a:lnTo>
                    <a:pt x="455" y="55"/>
                  </a:lnTo>
                  <a:lnTo>
                    <a:pt x="460" y="58"/>
                  </a:lnTo>
                  <a:lnTo>
                    <a:pt x="466" y="61"/>
                  </a:lnTo>
                  <a:lnTo>
                    <a:pt x="470" y="65"/>
                  </a:lnTo>
                  <a:lnTo>
                    <a:pt x="474" y="70"/>
                  </a:lnTo>
                  <a:lnTo>
                    <a:pt x="478" y="75"/>
                  </a:lnTo>
                  <a:lnTo>
                    <a:pt x="481" y="81"/>
                  </a:lnTo>
                  <a:lnTo>
                    <a:pt x="483" y="85"/>
                  </a:lnTo>
                  <a:lnTo>
                    <a:pt x="485" y="91"/>
                  </a:lnTo>
                  <a:lnTo>
                    <a:pt x="486" y="97"/>
                  </a:lnTo>
                  <a:lnTo>
                    <a:pt x="487" y="102"/>
                  </a:lnTo>
                  <a:lnTo>
                    <a:pt x="487" y="109"/>
                  </a:lnTo>
                  <a:lnTo>
                    <a:pt x="487" y="425"/>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4" name="Freeform 97">
              <a:extLst>
                <a:ext uri="{FF2B5EF4-FFF2-40B4-BE49-F238E27FC236}">
                  <a16:creationId xmlns:a16="http://schemas.microsoft.com/office/drawing/2014/main" id="{212A3D36-603C-554E-A879-B91878B6AF8C}"/>
                </a:ext>
              </a:extLst>
            </p:cNvPr>
            <p:cNvSpPr>
              <a:spLocks/>
            </p:cNvSpPr>
            <p:nvPr/>
          </p:nvSpPr>
          <p:spPr bwMode="auto">
            <a:xfrm>
              <a:off x="8978901" y="6582570"/>
              <a:ext cx="361950" cy="53976"/>
            </a:xfrm>
            <a:custGeom>
              <a:avLst/>
              <a:gdLst>
                <a:gd name="T0" fmla="*/ 329 w 341"/>
                <a:gd name="T1" fmla="*/ 0 h 49"/>
                <a:gd name="T2" fmla="*/ 12 w 341"/>
                <a:gd name="T3" fmla="*/ 0 h 49"/>
                <a:gd name="T4" fmla="*/ 7 w 341"/>
                <a:gd name="T5" fmla="*/ 2 h 49"/>
                <a:gd name="T6" fmla="*/ 4 w 341"/>
                <a:gd name="T7" fmla="*/ 4 h 49"/>
                <a:gd name="T8" fmla="*/ 0 w 341"/>
                <a:gd name="T9" fmla="*/ 8 h 49"/>
                <a:gd name="T10" fmla="*/ 0 w 341"/>
                <a:gd name="T11" fmla="*/ 12 h 49"/>
                <a:gd name="T12" fmla="*/ 0 w 341"/>
                <a:gd name="T13" fmla="*/ 37 h 49"/>
                <a:gd name="T14" fmla="*/ 0 w 341"/>
                <a:gd name="T15" fmla="*/ 42 h 49"/>
                <a:gd name="T16" fmla="*/ 4 w 341"/>
                <a:gd name="T17" fmla="*/ 46 h 49"/>
                <a:gd name="T18" fmla="*/ 7 w 341"/>
                <a:gd name="T19" fmla="*/ 48 h 49"/>
                <a:gd name="T20" fmla="*/ 12 w 341"/>
                <a:gd name="T21" fmla="*/ 49 h 49"/>
                <a:gd name="T22" fmla="*/ 329 w 341"/>
                <a:gd name="T23" fmla="*/ 49 h 49"/>
                <a:gd name="T24" fmla="*/ 333 w 341"/>
                <a:gd name="T25" fmla="*/ 48 h 49"/>
                <a:gd name="T26" fmla="*/ 337 w 341"/>
                <a:gd name="T27" fmla="*/ 46 h 49"/>
                <a:gd name="T28" fmla="*/ 340 w 341"/>
                <a:gd name="T29" fmla="*/ 42 h 49"/>
                <a:gd name="T30" fmla="*/ 341 w 341"/>
                <a:gd name="T31" fmla="*/ 37 h 49"/>
                <a:gd name="T32" fmla="*/ 341 w 341"/>
                <a:gd name="T33" fmla="*/ 12 h 49"/>
                <a:gd name="T34" fmla="*/ 340 w 341"/>
                <a:gd name="T35" fmla="*/ 8 h 49"/>
                <a:gd name="T36" fmla="*/ 337 w 341"/>
                <a:gd name="T37" fmla="*/ 4 h 49"/>
                <a:gd name="T38" fmla="*/ 333 w 341"/>
                <a:gd name="T39" fmla="*/ 2 h 49"/>
                <a:gd name="T40" fmla="*/ 329 w 341"/>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1" h="49">
                  <a:moveTo>
                    <a:pt x="329" y="0"/>
                  </a:moveTo>
                  <a:lnTo>
                    <a:pt x="12" y="0"/>
                  </a:lnTo>
                  <a:lnTo>
                    <a:pt x="7" y="2"/>
                  </a:lnTo>
                  <a:lnTo>
                    <a:pt x="4" y="4"/>
                  </a:lnTo>
                  <a:lnTo>
                    <a:pt x="0" y="8"/>
                  </a:lnTo>
                  <a:lnTo>
                    <a:pt x="0" y="12"/>
                  </a:lnTo>
                  <a:lnTo>
                    <a:pt x="0" y="37"/>
                  </a:lnTo>
                  <a:lnTo>
                    <a:pt x="0" y="42"/>
                  </a:lnTo>
                  <a:lnTo>
                    <a:pt x="4" y="46"/>
                  </a:lnTo>
                  <a:lnTo>
                    <a:pt x="7" y="48"/>
                  </a:lnTo>
                  <a:lnTo>
                    <a:pt x="12" y="49"/>
                  </a:lnTo>
                  <a:lnTo>
                    <a:pt x="329" y="49"/>
                  </a:lnTo>
                  <a:lnTo>
                    <a:pt x="333" y="48"/>
                  </a:lnTo>
                  <a:lnTo>
                    <a:pt x="337" y="46"/>
                  </a:lnTo>
                  <a:lnTo>
                    <a:pt x="340" y="42"/>
                  </a:lnTo>
                  <a:lnTo>
                    <a:pt x="341" y="37"/>
                  </a:lnTo>
                  <a:lnTo>
                    <a:pt x="341" y="12"/>
                  </a:lnTo>
                  <a:lnTo>
                    <a:pt x="340" y="8"/>
                  </a:lnTo>
                  <a:lnTo>
                    <a:pt x="337" y="4"/>
                  </a:lnTo>
                  <a:lnTo>
                    <a:pt x="333" y="2"/>
                  </a:lnTo>
                  <a:lnTo>
                    <a:pt x="32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5" name="Freeform 98">
              <a:extLst>
                <a:ext uri="{FF2B5EF4-FFF2-40B4-BE49-F238E27FC236}">
                  <a16:creationId xmlns:a16="http://schemas.microsoft.com/office/drawing/2014/main" id="{CC92549D-A362-2144-A478-C3E7C4096ACB}"/>
                </a:ext>
              </a:extLst>
            </p:cNvPr>
            <p:cNvSpPr>
              <a:spLocks noEditPoints="1"/>
            </p:cNvSpPr>
            <p:nvPr/>
          </p:nvSpPr>
          <p:spPr bwMode="auto">
            <a:xfrm>
              <a:off x="13420727" y="6299995"/>
              <a:ext cx="619126" cy="619126"/>
            </a:xfrm>
            <a:custGeom>
              <a:avLst/>
              <a:gdLst>
                <a:gd name="T0" fmla="*/ 524 w 585"/>
                <a:gd name="T1" fmla="*/ 113 h 584"/>
                <a:gd name="T2" fmla="*/ 485 w 585"/>
                <a:gd name="T3" fmla="*/ 72 h 584"/>
                <a:gd name="T4" fmla="*/ 439 w 585"/>
                <a:gd name="T5" fmla="*/ 39 h 584"/>
                <a:gd name="T6" fmla="*/ 387 w 585"/>
                <a:gd name="T7" fmla="*/ 15 h 584"/>
                <a:gd name="T8" fmla="*/ 331 w 585"/>
                <a:gd name="T9" fmla="*/ 2 h 584"/>
                <a:gd name="T10" fmla="*/ 273 w 585"/>
                <a:gd name="T11" fmla="*/ 1 h 584"/>
                <a:gd name="T12" fmla="*/ 216 w 585"/>
                <a:gd name="T13" fmla="*/ 9 h 584"/>
                <a:gd name="T14" fmla="*/ 162 w 585"/>
                <a:gd name="T15" fmla="*/ 30 h 584"/>
                <a:gd name="T16" fmla="*/ 114 w 585"/>
                <a:gd name="T17" fmla="*/ 60 h 584"/>
                <a:gd name="T18" fmla="*/ 73 w 585"/>
                <a:gd name="T19" fmla="*/ 99 h 584"/>
                <a:gd name="T20" fmla="*/ 39 w 585"/>
                <a:gd name="T21" fmla="*/ 145 h 584"/>
                <a:gd name="T22" fmla="*/ 15 w 585"/>
                <a:gd name="T23" fmla="*/ 197 h 584"/>
                <a:gd name="T24" fmla="*/ 3 w 585"/>
                <a:gd name="T25" fmla="*/ 253 h 584"/>
                <a:gd name="T26" fmla="*/ 0 w 585"/>
                <a:gd name="T27" fmla="*/ 312 h 584"/>
                <a:gd name="T28" fmla="*/ 10 w 585"/>
                <a:gd name="T29" fmla="*/ 368 h 584"/>
                <a:gd name="T30" fmla="*/ 31 w 585"/>
                <a:gd name="T31" fmla="*/ 422 h 584"/>
                <a:gd name="T32" fmla="*/ 61 w 585"/>
                <a:gd name="T33" fmla="*/ 470 h 584"/>
                <a:gd name="T34" fmla="*/ 99 w 585"/>
                <a:gd name="T35" fmla="*/ 512 h 584"/>
                <a:gd name="T36" fmla="*/ 145 w 585"/>
                <a:gd name="T37" fmla="*/ 545 h 584"/>
                <a:gd name="T38" fmla="*/ 198 w 585"/>
                <a:gd name="T39" fmla="*/ 569 h 584"/>
                <a:gd name="T40" fmla="*/ 253 w 585"/>
                <a:gd name="T41" fmla="*/ 582 h 584"/>
                <a:gd name="T42" fmla="*/ 312 w 585"/>
                <a:gd name="T43" fmla="*/ 584 h 584"/>
                <a:gd name="T44" fmla="*/ 369 w 585"/>
                <a:gd name="T45" fmla="*/ 574 h 584"/>
                <a:gd name="T46" fmla="*/ 422 w 585"/>
                <a:gd name="T47" fmla="*/ 554 h 584"/>
                <a:gd name="T48" fmla="*/ 471 w 585"/>
                <a:gd name="T49" fmla="*/ 523 h 584"/>
                <a:gd name="T50" fmla="*/ 512 w 585"/>
                <a:gd name="T51" fmla="*/ 485 h 584"/>
                <a:gd name="T52" fmla="*/ 546 w 585"/>
                <a:gd name="T53" fmla="*/ 438 h 584"/>
                <a:gd name="T54" fmla="*/ 570 w 585"/>
                <a:gd name="T55" fmla="*/ 386 h 584"/>
                <a:gd name="T56" fmla="*/ 582 w 585"/>
                <a:gd name="T57" fmla="*/ 331 h 584"/>
                <a:gd name="T58" fmla="*/ 584 w 585"/>
                <a:gd name="T59" fmla="*/ 272 h 584"/>
                <a:gd name="T60" fmla="*/ 575 w 585"/>
                <a:gd name="T61" fmla="*/ 216 h 584"/>
                <a:gd name="T62" fmla="*/ 554 w 585"/>
                <a:gd name="T63" fmla="*/ 162 h 584"/>
                <a:gd name="T64" fmla="*/ 463 w 585"/>
                <a:gd name="T65" fmla="*/ 321 h 584"/>
                <a:gd name="T66" fmla="*/ 455 w 585"/>
                <a:gd name="T67" fmla="*/ 333 h 584"/>
                <a:gd name="T68" fmla="*/ 443 w 585"/>
                <a:gd name="T69" fmla="*/ 340 h 584"/>
                <a:gd name="T70" fmla="*/ 142 w 585"/>
                <a:gd name="T71" fmla="*/ 340 h 584"/>
                <a:gd name="T72" fmla="*/ 129 w 585"/>
                <a:gd name="T73" fmla="*/ 333 h 584"/>
                <a:gd name="T74" fmla="*/ 122 w 585"/>
                <a:gd name="T75" fmla="*/ 321 h 584"/>
                <a:gd name="T76" fmla="*/ 122 w 585"/>
                <a:gd name="T77" fmla="*/ 263 h 584"/>
                <a:gd name="T78" fmla="*/ 129 w 585"/>
                <a:gd name="T79" fmla="*/ 250 h 584"/>
                <a:gd name="T80" fmla="*/ 142 w 585"/>
                <a:gd name="T81" fmla="*/ 244 h 584"/>
                <a:gd name="T82" fmla="*/ 443 w 585"/>
                <a:gd name="T83" fmla="*/ 244 h 584"/>
                <a:gd name="T84" fmla="*/ 455 w 585"/>
                <a:gd name="T85" fmla="*/ 250 h 584"/>
                <a:gd name="T86" fmla="*/ 463 w 585"/>
                <a:gd name="T87" fmla="*/ 26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5" h="584">
                  <a:moveTo>
                    <a:pt x="546" y="145"/>
                  </a:moveTo>
                  <a:lnTo>
                    <a:pt x="535" y="129"/>
                  </a:lnTo>
                  <a:lnTo>
                    <a:pt x="524" y="113"/>
                  </a:lnTo>
                  <a:lnTo>
                    <a:pt x="512" y="99"/>
                  </a:lnTo>
                  <a:lnTo>
                    <a:pt x="499" y="85"/>
                  </a:lnTo>
                  <a:lnTo>
                    <a:pt x="485" y="72"/>
                  </a:lnTo>
                  <a:lnTo>
                    <a:pt x="471" y="60"/>
                  </a:lnTo>
                  <a:lnTo>
                    <a:pt x="455" y="49"/>
                  </a:lnTo>
                  <a:lnTo>
                    <a:pt x="439" y="39"/>
                  </a:lnTo>
                  <a:lnTo>
                    <a:pt x="422" y="30"/>
                  </a:lnTo>
                  <a:lnTo>
                    <a:pt x="404" y="21"/>
                  </a:lnTo>
                  <a:lnTo>
                    <a:pt x="387" y="15"/>
                  </a:lnTo>
                  <a:lnTo>
                    <a:pt x="369" y="9"/>
                  </a:lnTo>
                  <a:lnTo>
                    <a:pt x="350" y="5"/>
                  </a:lnTo>
                  <a:lnTo>
                    <a:pt x="331" y="2"/>
                  </a:lnTo>
                  <a:lnTo>
                    <a:pt x="312" y="1"/>
                  </a:lnTo>
                  <a:lnTo>
                    <a:pt x="292" y="0"/>
                  </a:lnTo>
                  <a:lnTo>
                    <a:pt x="273" y="1"/>
                  </a:lnTo>
                  <a:lnTo>
                    <a:pt x="253" y="2"/>
                  </a:lnTo>
                  <a:lnTo>
                    <a:pt x="235" y="5"/>
                  </a:lnTo>
                  <a:lnTo>
                    <a:pt x="216" y="9"/>
                  </a:lnTo>
                  <a:lnTo>
                    <a:pt x="198" y="15"/>
                  </a:lnTo>
                  <a:lnTo>
                    <a:pt x="180" y="21"/>
                  </a:lnTo>
                  <a:lnTo>
                    <a:pt x="162" y="30"/>
                  </a:lnTo>
                  <a:lnTo>
                    <a:pt x="145" y="39"/>
                  </a:lnTo>
                  <a:lnTo>
                    <a:pt x="129" y="49"/>
                  </a:lnTo>
                  <a:lnTo>
                    <a:pt x="114" y="60"/>
                  </a:lnTo>
                  <a:lnTo>
                    <a:pt x="99" y="72"/>
                  </a:lnTo>
                  <a:lnTo>
                    <a:pt x="86" y="85"/>
                  </a:lnTo>
                  <a:lnTo>
                    <a:pt x="73" y="99"/>
                  </a:lnTo>
                  <a:lnTo>
                    <a:pt x="61" y="113"/>
                  </a:lnTo>
                  <a:lnTo>
                    <a:pt x="49" y="129"/>
                  </a:lnTo>
                  <a:lnTo>
                    <a:pt x="39" y="145"/>
                  </a:lnTo>
                  <a:lnTo>
                    <a:pt x="31" y="163"/>
                  </a:lnTo>
                  <a:lnTo>
                    <a:pt x="22" y="180"/>
                  </a:lnTo>
                  <a:lnTo>
                    <a:pt x="15" y="197"/>
                  </a:lnTo>
                  <a:lnTo>
                    <a:pt x="10" y="216"/>
                  </a:lnTo>
                  <a:lnTo>
                    <a:pt x="6" y="234"/>
                  </a:lnTo>
                  <a:lnTo>
                    <a:pt x="3" y="253"/>
                  </a:lnTo>
                  <a:lnTo>
                    <a:pt x="0" y="272"/>
                  </a:lnTo>
                  <a:lnTo>
                    <a:pt x="0" y="292"/>
                  </a:lnTo>
                  <a:lnTo>
                    <a:pt x="0" y="312"/>
                  </a:lnTo>
                  <a:lnTo>
                    <a:pt x="3" y="331"/>
                  </a:lnTo>
                  <a:lnTo>
                    <a:pt x="6" y="350"/>
                  </a:lnTo>
                  <a:lnTo>
                    <a:pt x="10" y="368"/>
                  </a:lnTo>
                  <a:lnTo>
                    <a:pt x="15" y="386"/>
                  </a:lnTo>
                  <a:lnTo>
                    <a:pt x="22" y="405"/>
                  </a:lnTo>
                  <a:lnTo>
                    <a:pt x="31" y="422"/>
                  </a:lnTo>
                  <a:lnTo>
                    <a:pt x="39" y="438"/>
                  </a:lnTo>
                  <a:lnTo>
                    <a:pt x="49" y="455"/>
                  </a:lnTo>
                  <a:lnTo>
                    <a:pt x="61" y="470"/>
                  </a:lnTo>
                  <a:lnTo>
                    <a:pt x="73" y="485"/>
                  </a:lnTo>
                  <a:lnTo>
                    <a:pt x="86" y="499"/>
                  </a:lnTo>
                  <a:lnTo>
                    <a:pt x="99" y="512"/>
                  </a:lnTo>
                  <a:lnTo>
                    <a:pt x="114" y="523"/>
                  </a:lnTo>
                  <a:lnTo>
                    <a:pt x="129" y="534"/>
                  </a:lnTo>
                  <a:lnTo>
                    <a:pt x="145" y="545"/>
                  </a:lnTo>
                  <a:lnTo>
                    <a:pt x="162" y="554"/>
                  </a:lnTo>
                  <a:lnTo>
                    <a:pt x="180" y="562"/>
                  </a:lnTo>
                  <a:lnTo>
                    <a:pt x="198" y="569"/>
                  </a:lnTo>
                  <a:lnTo>
                    <a:pt x="216" y="574"/>
                  </a:lnTo>
                  <a:lnTo>
                    <a:pt x="235" y="578"/>
                  </a:lnTo>
                  <a:lnTo>
                    <a:pt x="253" y="582"/>
                  </a:lnTo>
                  <a:lnTo>
                    <a:pt x="273" y="584"/>
                  </a:lnTo>
                  <a:lnTo>
                    <a:pt x="292" y="584"/>
                  </a:lnTo>
                  <a:lnTo>
                    <a:pt x="312" y="584"/>
                  </a:lnTo>
                  <a:lnTo>
                    <a:pt x="331" y="582"/>
                  </a:lnTo>
                  <a:lnTo>
                    <a:pt x="350" y="578"/>
                  </a:lnTo>
                  <a:lnTo>
                    <a:pt x="369" y="574"/>
                  </a:lnTo>
                  <a:lnTo>
                    <a:pt x="387" y="569"/>
                  </a:lnTo>
                  <a:lnTo>
                    <a:pt x="404" y="562"/>
                  </a:lnTo>
                  <a:lnTo>
                    <a:pt x="422" y="554"/>
                  </a:lnTo>
                  <a:lnTo>
                    <a:pt x="439" y="545"/>
                  </a:lnTo>
                  <a:lnTo>
                    <a:pt x="455" y="534"/>
                  </a:lnTo>
                  <a:lnTo>
                    <a:pt x="471" y="523"/>
                  </a:lnTo>
                  <a:lnTo>
                    <a:pt x="485" y="512"/>
                  </a:lnTo>
                  <a:lnTo>
                    <a:pt x="499" y="499"/>
                  </a:lnTo>
                  <a:lnTo>
                    <a:pt x="512" y="485"/>
                  </a:lnTo>
                  <a:lnTo>
                    <a:pt x="524" y="470"/>
                  </a:lnTo>
                  <a:lnTo>
                    <a:pt x="535" y="455"/>
                  </a:lnTo>
                  <a:lnTo>
                    <a:pt x="546" y="438"/>
                  </a:lnTo>
                  <a:lnTo>
                    <a:pt x="554" y="422"/>
                  </a:lnTo>
                  <a:lnTo>
                    <a:pt x="562" y="405"/>
                  </a:lnTo>
                  <a:lnTo>
                    <a:pt x="570" y="386"/>
                  </a:lnTo>
                  <a:lnTo>
                    <a:pt x="575" y="368"/>
                  </a:lnTo>
                  <a:lnTo>
                    <a:pt x="579" y="350"/>
                  </a:lnTo>
                  <a:lnTo>
                    <a:pt x="582" y="331"/>
                  </a:lnTo>
                  <a:lnTo>
                    <a:pt x="584" y="312"/>
                  </a:lnTo>
                  <a:lnTo>
                    <a:pt x="585" y="292"/>
                  </a:lnTo>
                  <a:lnTo>
                    <a:pt x="584" y="272"/>
                  </a:lnTo>
                  <a:lnTo>
                    <a:pt x="582" y="253"/>
                  </a:lnTo>
                  <a:lnTo>
                    <a:pt x="579" y="234"/>
                  </a:lnTo>
                  <a:lnTo>
                    <a:pt x="575" y="216"/>
                  </a:lnTo>
                  <a:lnTo>
                    <a:pt x="570" y="197"/>
                  </a:lnTo>
                  <a:lnTo>
                    <a:pt x="562" y="180"/>
                  </a:lnTo>
                  <a:lnTo>
                    <a:pt x="554" y="162"/>
                  </a:lnTo>
                  <a:lnTo>
                    <a:pt x="546" y="145"/>
                  </a:lnTo>
                  <a:close/>
                  <a:moveTo>
                    <a:pt x="463" y="316"/>
                  </a:moveTo>
                  <a:lnTo>
                    <a:pt x="463" y="321"/>
                  </a:lnTo>
                  <a:lnTo>
                    <a:pt x="460" y="326"/>
                  </a:lnTo>
                  <a:lnTo>
                    <a:pt x="458" y="330"/>
                  </a:lnTo>
                  <a:lnTo>
                    <a:pt x="455" y="333"/>
                  </a:lnTo>
                  <a:lnTo>
                    <a:pt x="452" y="337"/>
                  </a:lnTo>
                  <a:lnTo>
                    <a:pt x="447" y="339"/>
                  </a:lnTo>
                  <a:lnTo>
                    <a:pt x="443" y="340"/>
                  </a:lnTo>
                  <a:lnTo>
                    <a:pt x="439" y="341"/>
                  </a:lnTo>
                  <a:lnTo>
                    <a:pt x="146" y="341"/>
                  </a:lnTo>
                  <a:lnTo>
                    <a:pt x="142" y="340"/>
                  </a:lnTo>
                  <a:lnTo>
                    <a:pt x="136" y="339"/>
                  </a:lnTo>
                  <a:lnTo>
                    <a:pt x="133" y="337"/>
                  </a:lnTo>
                  <a:lnTo>
                    <a:pt x="129" y="333"/>
                  </a:lnTo>
                  <a:lnTo>
                    <a:pt x="126" y="330"/>
                  </a:lnTo>
                  <a:lnTo>
                    <a:pt x="123" y="326"/>
                  </a:lnTo>
                  <a:lnTo>
                    <a:pt x="122" y="321"/>
                  </a:lnTo>
                  <a:lnTo>
                    <a:pt x="121" y="316"/>
                  </a:lnTo>
                  <a:lnTo>
                    <a:pt x="121" y="267"/>
                  </a:lnTo>
                  <a:lnTo>
                    <a:pt x="122" y="263"/>
                  </a:lnTo>
                  <a:lnTo>
                    <a:pt x="123" y="259"/>
                  </a:lnTo>
                  <a:lnTo>
                    <a:pt x="126" y="255"/>
                  </a:lnTo>
                  <a:lnTo>
                    <a:pt x="129" y="250"/>
                  </a:lnTo>
                  <a:lnTo>
                    <a:pt x="133" y="247"/>
                  </a:lnTo>
                  <a:lnTo>
                    <a:pt x="136" y="245"/>
                  </a:lnTo>
                  <a:lnTo>
                    <a:pt x="142" y="244"/>
                  </a:lnTo>
                  <a:lnTo>
                    <a:pt x="146" y="244"/>
                  </a:lnTo>
                  <a:lnTo>
                    <a:pt x="439" y="244"/>
                  </a:lnTo>
                  <a:lnTo>
                    <a:pt x="443" y="244"/>
                  </a:lnTo>
                  <a:lnTo>
                    <a:pt x="447" y="245"/>
                  </a:lnTo>
                  <a:lnTo>
                    <a:pt x="452" y="247"/>
                  </a:lnTo>
                  <a:lnTo>
                    <a:pt x="455" y="250"/>
                  </a:lnTo>
                  <a:lnTo>
                    <a:pt x="458" y="255"/>
                  </a:lnTo>
                  <a:lnTo>
                    <a:pt x="460" y="259"/>
                  </a:lnTo>
                  <a:lnTo>
                    <a:pt x="463" y="263"/>
                  </a:lnTo>
                  <a:lnTo>
                    <a:pt x="463" y="267"/>
                  </a:lnTo>
                  <a:lnTo>
                    <a:pt x="463" y="31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6" name="Freeform 99">
              <a:extLst>
                <a:ext uri="{FF2B5EF4-FFF2-40B4-BE49-F238E27FC236}">
                  <a16:creationId xmlns:a16="http://schemas.microsoft.com/office/drawing/2014/main" id="{95150AF2-4638-FB43-969E-BA4E2671149A}"/>
                </a:ext>
              </a:extLst>
            </p:cNvPr>
            <p:cNvSpPr>
              <a:spLocks noEditPoints="1"/>
            </p:cNvSpPr>
            <p:nvPr/>
          </p:nvSpPr>
          <p:spPr bwMode="auto">
            <a:xfrm>
              <a:off x="7331077" y="4909345"/>
              <a:ext cx="619126" cy="619126"/>
            </a:xfrm>
            <a:custGeom>
              <a:avLst/>
              <a:gdLst>
                <a:gd name="T0" fmla="*/ 544 w 584"/>
                <a:gd name="T1" fmla="*/ 24 h 584"/>
                <a:gd name="T2" fmla="*/ 527 w 584"/>
                <a:gd name="T3" fmla="*/ 13 h 584"/>
                <a:gd name="T4" fmla="*/ 508 w 584"/>
                <a:gd name="T5" fmla="*/ 4 h 584"/>
                <a:gd name="T6" fmla="*/ 486 w 584"/>
                <a:gd name="T7" fmla="*/ 1 h 584"/>
                <a:gd name="T8" fmla="*/ 110 w 584"/>
                <a:gd name="T9" fmla="*/ 0 h 584"/>
                <a:gd name="T10" fmla="*/ 89 w 584"/>
                <a:gd name="T11" fmla="*/ 2 h 584"/>
                <a:gd name="T12" fmla="*/ 68 w 584"/>
                <a:gd name="T13" fmla="*/ 8 h 584"/>
                <a:gd name="T14" fmla="*/ 50 w 584"/>
                <a:gd name="T15" fmla="*/ 18 h 584"/>
                <a:gd name="T16" fmla="*/ 33 w 584"/>
                <a:gd name="T17" fmla="*/ 32 h 584"/>
                <a:gd name="T18" fmla="*/ 18 w 584"/>
                <a:gd name="T19" fmla="*/ 49 h 584"/>
                <a:gd name="T20" fmla="*/ 9 w 584"/>
                <a:gd name="T21" fmla="*/ 68 h 584"/>
                <a:gd name="T22" fmla="*/ 2 w 584"/>
                <a:gd name="T23" fmla="*/ 87 h 584"/>
                <a:gd name="T24" fmla="*/ 0 w 584"/>
                <a:gd name="T25" fmla="*/ 110 h 584"/>
                <a:gd name="T26" fmla="*/ 1 w 584"/>
                <a:gd name="T27" fmla="*/ 485 h 584"/>
                <a:gd name="T28" fmla="*/ 4 w 584"/>
                <a:gd name="T29" fmla="*/ 507 h 584"/>
                <a:gd name="T30" fmla="*/ 13 w 584"/>
                <a:gd name="T31" fmla="*/ 526 h 584"/>
                <a:gd name="T32" fmla="*/ 25 w 584"/>
                <a:gd name="T33" fmla="*/ 544 h 584"/>
                <a:gd name="T34" fmla="*/ 41 w 584"/>
                <a:gd name="T35" fmla="*/ 560 h 584"/>
                <a:gd name="T36" fmla="*/ 58 w 584"/>
                <a:gd name="T37" fmla="*/ 572 h 584"/>
                <a:gd name="T38" fmla="*/ 78 w 584"/>
                <a:gd name="T39" fmla="*/ 579 h 584"/>
                <a:gd name="T40" fmla="*/ 98 w 584"/>
                <a:gd name="T41" fmla="*/ 584 h 584"/>
                <a:gd name="T42" fmla="*/ 475 w 584"/>
                <a:gd name="T43" fmla="*/ 584 h 584"/>
                <a:gd name="T44" fmla="*/ 497 w 584"/>
                <a:gd name="T45" fmla="*/ 582 h 584"/>
                <a:gd name="T46" fmla="*/ 517 w 584"/>
                <a:gd name="T47" fmla="*/ 576 h 584"/>
                <a:gd name="T48" fmla="*/ 536 w 584"/>
                <a:gd name="T49" fmla="*/ 566 h 584"/>
                <a:gd name="T50" fmla="*/ 553 w 584"/>
                <a:gd name="T51" fmla="*/ 552 h 584"/>
                <a:gd name="T52" fmla="*/ 567 w 584"/>
                <a:gd name="T53" fmla="*/ 535 h 584"/>
                <a:gd name="T54" fmla="*/ 577 w 584"/>
                <a:gd name="T55" fmla="*/ 517 h 584"/>
                <a:gd name="T56" fmla="*/ 583 w 584"/>
                <a:gd name="T57" fmla="*/ 496 h 584"/>
                <a:gd name="T58" fmla="*/ 584 w 584"/>
                <a:gd name="T59" fmla="*/ 475 h 584"/>
                <a:gd name="T60" fmla="*/ 584 w 584"/>
                <a:gd name="T61" fmla="*/ 98 h 584"/>
                <a:gd name="T62" fmla="*/ 580 w 584"/>
                <a:gd name="T63" fmla="*/ 77 h 584"/>
                <a:gd name="T64" fmla="*/ 573 w 584"/>
                <a:gd name="T65" fmla="*/ 58 h 584"/>
                <a:gd name="T66" fmla="*/ 561 w 584"/>
                <a:gd name="T67" fmla="*/ 41 h 584"/>
                <a:gd name="T68" fmla="*/ 487 w 584"/>
                <a:gd name="T69" fmla="*/ 316 h 584"/>
                <a:gd name="T70" fmla="*/ 486 w 584"/>
                <a:gd name="T71" fmla="*/ 326 h 584"/>
                <a:gd name="T72" fmla="*/ 481 w 584"/>
                <a:gd name="T73" fmla="*/ 333 h 584"/>
                <a:gd name="T74" fmla="*/ 472 w 584"/>
                <a:gd name="T75" fmla="*/ 339 h 584"/>
                <a:gd name="T76" fmla="*/ 463 w 584"/>
                <a:gd name="T77" fmla="*/ 341 h 584"/>
                <a:gd name="T78" fmla="*/ 118 w 584"/>
                <a:gd name="T79" fmla="*/ 340 h 584"/>
                <a:gd name="T80" fmla="*/ 109 w 584"/>
                <a:gd name="T81" fmla="*/ 336 h 584"/>
                <a:gd name="T82" fmla="*/ 102 w 584"/>
                <a:gd name="T83" fmla="*/ 330 h 584"/>
                <a:gd name="T84" fmla="*/ 98 w 584"/>
                <a:gd name="T85" fmla="*/ 321 h 584"/>
                <a:gd name="T86" fmla="*/ 97 w 584"/>
                <a:gd name="T87" fmla="*/ 267 h 584"/>
                <a:gd name="T88" fmla="*/ 99 w 584"/>
                <a:gd name="T89" fmla="*/ 259 h 584"/>
                <a:gd name="T90" fmla="*/ 105 w 584"/>
                <a:gd name="T91" fmla="*/ 250 h 584"/>
                <a:gd name="T92" fmla="*/ 112 w 584"/>
                <a:gd name="T93" fmla="*/ 245 h 584"/>
                <a:gd name="T94" fmla="*/ 122 w 584"/>
                <a:gd name="T95" fmla="*/ 244 h 584"/>
                <a:gd name="T96" fmla="*/ 468 w 584"/>
                <a:gd name="T97" fmla="*/ 244 h 584"/>
                <a:gd name="T98" fmla="*/ 476 w 584"/>
                <a:gd name="T99" fmla="*/ 247 h 584"/>
                <a:gd name="T100" fmla="*/ 483 w 584"/>
                <a:gd name="T101" fmla="*/ 254 h 584"/>
                <a:gd name="T102" fmla="*/ 487 w 584"/>
                <a:gd name="T103" fmla="*/ 263 h 584"/>
                <a:gd name="T104" fmla="*/ 487 w 584"/>
                <a:gd name="T105" fmla="*/ 31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4" h="584">
                  <a:moveTo>
                    <a:pt x="553" y="32"/>
                  </a:moveTo>
                  <a:lnTo>
                    <a:pt x="544" y="24"/>
                  </a:lnTo>
                  <a:lnTo>
                    <a:pt x="536" y="18"/>
                  </a:lnTo>
                  <a:lnTo>
                    <a:pt x="527" y="13"/>
                  </a:lnTo>
                  <a:lnTo>
                    <a:pt x="517" y="8"/>
                  </a:lnTo>
                  <a:lnTo>
                    <a:pt x="508" y="4"/>
                  </a:lnTo>
                  <a:lnTo>
                    <a:pt x="497" y="2"/>
                  </a:lnTo>
                  <a:lnTo>
                    <a:pt x="486" y="1"/>
                  </a:lnTo>
                  <a:lnTo>
                    <a:pt x="475" y="0"/>
                  </a:lnTo>
                  <a:lnTo>
                    <a:pt x="110" y="0"/>
                  </a:lnTo>
                  <a:lnTo>
                    <a:pt x="98" y="1"/>
                  </a:lnTo>
                  <a:lnTo>
                    <a:pt x="89" y="2"/>
                  </a:lnTo>
                  <a:lnTo>
                    <a:pt x="78" y="4"/>
                  </a:lnTo>
                  <a:lnTo>
                    <a:pt x="68" y="8"/>
                  </a:lnTo>
                  <a:lnTo>
                    <a:pt x="58" y="13"/>
                  </a:lnTo>
                  <a:lnTo>
                    <a:pt x="50" y="18"/>
                  </a:lnTo>
                  <a:lnTo>
                    <a:pt x="41" y="24"/>
                  </a:lnTo>
                  <a:lnTo>
                    <a:pt x="33" y="32"/>
                  </a:lnTo>
                  <a:lnTo>
                    <a:pt x="25" y="41"/>
                  </a:lnTo>
                  <a:lnTo>
                    <a:pt x="18" y="49"/>
                  </a:lnTo>
                  <a:lnTo>
                    <a:pt x="13" y="58"/>
                  </a:lnTo>
                  <a:lnTo>
                    <a:pt x="9" y="68"/>
                  </a:lnTo>
                  <a:lnTo>
                    <a:pt x="4" y="77"/>
                  </a:lnTo>
                  <a:lnTo>
                    <a:pt x="2" y="87"/>
                  </a:lnTo>
                  <a:lnTo>
                    <a:pt x="1" y="98"/>
                  </a:lnTo>
                  <a:lnTo>
                    <a:pt x="0" y="110"/>
                  </a:lnTo>
                  <a:lnTo>
                    <a:pt x="0" y="475"/>
                  </a:lnTo>
                  <a:lnTo>
                    <a:pt x="1" y="485"/>
                  </a:lnTo>
                  <a:lnTo>
                    <a:pt x="2" y="496"/>
                  </a:lnTo>
                  <a:lnTo>
                    <a:pt x="4" y="507"/>
                  </a:lnTo>
                  <a:lnTo>
                    <a:pt x="9" y="517"/>
                  </a:lnTo>
                  <a:lnTo>
                    <a:pt x="13" y="526"/>
                  </a:lnTo>
                  <a:lnTo>
                    <a:pt x="18" y="535"/>
                  </a:lnTo>
                  <a:lnTo>
                    <a:pt x="25" y="544"/>
                  </a:lnTo>
                  <a:lnTo>
                    <a:pt x="33" y="552"/>
                  </a:lnTo>
                  <a:lnTo>
                    <a:pt x="41" y="560"/>
                  </a:lnTo>
                  <a:lnTo>
                    <a:pt x="50" y="566"/>
                  </a:lnTo>
                  <a:lnTo>
                    <a:pt x="58" y="572"/>
                  </a:lnTo>
                  <a:lnTo>
                    <a:pt x="68" y="576"/>
                  </a:lnTo>
                  <a:lnTo>
                    <a:pt x="78" y="579"/>
                  </a:lnTo>
                  <a:lnTo>
                    <a:pt x="89" y="582"/>
                  </a:lnTo>
                  <a:lnTo>
                    <a:pt x="98" y="584"/>
                  </a:lnTo>
                  <a:lnTo>
                    <a:pt x="110" y="584"/>
                  </a:lnTo>
                  <a:lnTo>
                    <a:pt x="475" y="584"/>
                  </a:lnTo>
                  <a:lnTo>
                    <a:pt x="486" y="584"/>
                  </a:lnTo>
                  <a:lnTo>
                    <a:pt x="497" y="582"/>
                  </a:lnTo>
                  <a:lnTo>
                    <a:pt x="508" y="579"/>
                  </a:lnTo>
                  <a:lnTo>
                    <a:pt x="517" y="576"/>
                  </a:lnTo>
                  <a:lnTo>
                    <a:pt x="527" y="572"/>
                  </a:lnTo>
                  <a:lnTo>
                    <a:pt x="536" y="566"/>
                  </a:lnTo>
                  <a:lnTo>
                    <a:pt x="544" y="560"/>
                  </a:lnTo>
                  <a:lnTo>
                    <a:pt x="553" y="552"/>
                  </a:lnTo>
                  <a:lnTo>
                    <a:pt x="561" y="544"/>
                  </a:lnTo>
                  <a:lnTo>
                    <a:pt x="567" y="535"/>
                  </a:lnTo>
                  <a:lnTo>
                    <a:pt x="573" y="526"/>
                  </a:lnTo>
                  <a:lnTo>
                    <a:pt x="577" y="517"/>
                  </a:lnTo>
                  <a:lnTo>
                    <a:pt x="580" y="507"/>
                  </a:lnTo>
                  <a:lnTo>
                    <a:pt x="583" y="496"/>
                  </a:lnTo>
                  <a:lnTo>
                    <a:pt x="584" y="485"/>
                  </a:lnTo>
                  <a:lnTo>
                    <a:pt x="584" y="475"/>
                  </a:lnTo>
                  <a:lnTo>
                    <a:pt x="584" y="110"/>
                  </a:lnTo>
                  <a:lnTo>
                    <a:pt x="584" y="98"/>
                  </a:lnTo>
                  <a:lnTo>
                    <a:pt x="583" y="87"/>
                  </a:lnTo>
                  <a:lnTo>
                    <a:pt x="580" y="77"/>
                  </a:lnTo>
                  <a:lnTo>
                    <a:pt x="577" y="68"/>
                  </a:lnTo>
                  <a:lnTo>
                    <a:pt x="573" y="58"/>
                  </a:lnTo>
                  <a:lnTo>
                    <a:pt x="567" y="49"/>
                  </a:lnTo>
                  <a:lnTo>
                    <a:pt x="561" y="41"/>
                  </a:lnTo>
                  <a:lnTo>
                    <a:pt x="553" y="32"/>
                  </a:lnTo>
                  <a:close/>
                  <a:moveTo>
                    <a:pt x="487" y="316"/>
                  </a:moveTo>
                  <a:lnTo>
                    <a:pt x="487" y="321"/>
                  </a:lnTo>
                  <a:lnTo>
                    <a:pt x="486" y="326"/>
                  </a:lnTo>
                  <a:lnTo>
                    <a:pt x="483" y="330"/>
                  </a:lnTo>
                  <a:lnTo>
                    <a:pt x="481" y="333"/>
                  </a:lnTo>
                  <a:lnTo>
                    <a:pt x="476" y="336"/>
                  </a:lnTo>
                  <a:lnTo>
                    <a:pt x="472" y="339"/>
                  </a:lnTo>
                  <a:lnTo>
                    <a:pt x="468" y="340"/>
                  </a:lnTo>
                  <a:lnTo>
                    <a:pt x="463" y="341"/>
                  </a:lnTo>
                  <a:lnTo>
                    <a:pt x="122" y="341"/>
                  </a:lnTo>
                  <a:lnTo>
                    <a:pt x="118" y="340"/>
                  </a:lnTo>
                  <a:lnTo>
                    <a:pt x="112" y="339"/>
                  </a:lnTo>
                  <a:lnTo>
                    <a:pt x="109" y="336"/>
                  </a:lnTo>
                  <a:lnTo>
                    <a:pt x="105" y="333"/>
                  </a:lnTo>
                  <a:lnTo>
                    <a:pt x="102" y="330"/>
                  </a:lnTo>
                  <a:lnTo>
                    <a:pt x="99" y="326"/>
                  </a:lnTo>
                  <a:lnTo>
                    <a:pt x="98" y="321"/>
                  </a:lnTo>
                  <a:lnTo>
                    <a:pt x="97" y="316"/>
                  </a:lnTo>
                  <a:lnTo>
                    <a:pt x="97" y="267"/>
                  </a:lnTo>
                  <a:lnTo>
                    <a:pt x="98" y="263"/>
                  </a:lnTo>
                  <a:lnTo>
                    <a:pt x="99" y="259"/>
                  </a:lnTo>
                  <a:lnTo>
                    <a:pt x="102" y="254"/>
                  </a:lnTo>
                  <a:lnTo>
                    <a:pt x="105" y="250"/>
                  </a:lnTo>
                  <a:lnTo>
                    <a:pt x="109" y="247"/>
                  </a:lnTo>
                  <a:lnTo>
                    <a:pt x="112" y="245"/>
                  </a:lnTo>
                  <a:lnTo>
                    <a:pt x="118" y="244"/>
                  </a:lnTo>
                  <a:lnTo>
                    <a:pt x="122" y="244"/>
                  </a:lnTo>
                  <a:lnTo>
                    <a:pt x="463" y="244"/>
                  </a:lnTo>
                  <a:lnTo>
                    <a:pt x="468" y="244"/>
                  </a:lnTo>
                  <a:lnTo>
                    <a:pt x="472" y="245"/>
                  </a:lnTo>
                  <a:lnTo>
                    <a:pt x="476" y="247"/>
                  </a:lnTo>
                  <a:lnTo>
                    <a:pt x="481" y="250"/>
                  </a:lnTo>
                  <a:lnTo>
                    <a:pt x="483" y="254"/>
                  </a:lnTo>
                  <a:lnTo>
                    <a:pt x="486" y="259"/>
                  </a:lnTo>
                  <a:lnTo>
                    <a:pt x="487" y="263"/>
                  </a:lnTo>
                  <a:lnTo>
                    <a:pt x="487" y="267"/>
                  </a:lnTo>
                  <a:lnTo>
                    <a:pt x="487" y="31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7" name="Freeform 100">
              <a:extLst>
                <a:ext uri="{FF2B5EF4-FFF2-40B4-BE49-F238E27FC236}">
                  <a16:creationId xmlns:a16="http://schemas.microsoft.com/office/drawing/2014/main" id="{29FC9DC5-4337-AC48-9BB2-76FDFCB7AAE6}"/>
                </a:ext>
              </a:extLst>
            </p:cNvPr>
            <p:cNvSpPr>
              <a:spLocks noEditPoints="1"/>
            </p:cNvSpPr>
            <p:nvPr/>
          </p:nvSpPr>
          <p:spPr bwMode="auto">
            <a:xfrm>
              <a:off x="1260477" y="4985545"/>
              <a:ext cx="466726" cy="463550"/>
            </a:xfrm>
            <a:custGeom>
              <a:avLst/>
              <a:gdLst>
                <a:gd name="T0" fmla="*/ 407 w 439"/>
                <a:gd name="T1" fmla="*/ 18 h 438"/>
                <a:gd name="T2" fmla="*/ 393 w 439"/>
                <a:gd name="T3" fmla="*/ 10 h 438"/>
                <a:gd name="T4" fmla="*/ 378 w 439"/>
                <a:gd name="T5" fmla="*/ 3 h 438"/>
                <a:gd name="T6" fmla="*/ 362 w 439"/>
                <a:gd name="T7" fmla="*/ 0 h 438"/>
                <a:gd name="T8" fmla="*/ 86 w 439"/>
                <a:gd name="T9" fmla="*/ 0 h 438"/>
                <a:gd name="T10" fmla="*/ 68 w 439"/>
                <a:gd name="T11" fmla="*/ 1 h 438"/>
                <a:gd name="T12" fmla="*/ 53 w 439"/>
                <a:gd name="T13" fmla="*/ 6 h 438"/>
                <a:gd name="T14" fmla="*/ 38 w 439"/>
                <a:gd name="T15" fmla="*/ 14 h 438"/>
                <a:gd name="T16" fmla="*/ 25 w 439"/>
                <a:gd name="T17" fmla="*/ 25 h 438"/>
                <a:gd name="T18" fmla="*/ 14 w 439"/>
                <a:gd name="T19" fmla="*/ 38 h 438"/>
                <a:gd name="T20" fmla="*/ 7 w 439"/>
                <a:gd name="T21" fmla="*/ 52 h 438"/>
                <a:gd name="T22" fmla="*/ 2 w 439"/>
                <a:gd name="T23" fmla="*/ 68 h 438"/>
                <a:gd name="T24" fmla="*/ 0 w 439"/>
                <a:gd name="T25" fmla="*/ 85 h 438"/>
                <a:gd name="T26" fmla="*/ 1 w 439"/>
                <a:gd name="T27" fmla="*/ 362 h 438"/>
                <a:gd name="T28" fmla="*/ 4 w 439"/>
                <a:gd name="T29" fmla="*/ 378 h 438"/>
                <a:gd name="T30" fmla="*/ 10 w 439"/>
                <a:gd name="T31" fmla="*/ 393 h 438"/>
                <a:gd name="T32" fmla="*/ 20 w 439"/>
                <a:gd name="T33" fmla="*/ 406 h 438"/>
                <a:gd name="T34" fmla="*/ 32 w 439"/>
                <a:gd name="T35" fmla="*/ 419 h 438"/>
                <a:gd name="T36" fmla="*/ 46 w 439"/>
                <a:gd name="T37" fmla="*/ 429 h 438"/>
                <a:gd name="T38" fmla="*/ 61 w 439"/>
                <a:gd name="T39" fmla="*/ 434 h 438"/>
                <a:gd name="T40" fmla="*/ 77 w 439"/>
                <a:gd name="T41" fmla="*/ 437 h 438"/>
                <a:gd name="T42" fmla="*/ 353 w 439"/>
                <a:gd name="T43" fmla="*/ 438 h 438"/>
                <a:gd name="T44" fmla="*/ 371 w 439"/>
                <a:gd name="T45" fmla="*/ 436 h 438"/>
                <a:gd name="T46" fmla="*/ 386 w 439"/>
                <a:gd name="T47" fmla="*/ 432 h 438"/>
                <a:gd name="T48" fmla="*/ 401 w 439"/>
                <a:gd name="T49" fmla="*/ 424 h 438"/>
                <a:gd name="T50" fmla="*/ 414 w 439"/>
                <a:gd name="T51" fmla="*/ 412 h 438"/>
                <a:gd name="T52" fmla="*/ 425 w 439"/>
                <a:gd name="T53" fmla="*/ 400 h 438"/>
                <a:gd name="T54" fmla="*/ 432 w 439"/>
                <a:gd name="T55" fmla="*/ 385 h 438"/>
                <a:gd name="T56" fmla="*/ 438 w 439"/>
                <a:gd name="T57" fmla="*/ 369 h 438"/>
                <a:gd name="T58" fmla="*/ 439 w 439"/>
                <a:gd name="T59" fmla="*/ 353 h 438"/>
                <a:gd name="T60" fmla="*/ 439 w 439"/>
                <a:gd name="T61" fmla="*/ 77 h 438"/>
                <a:gd name="T62" fmla="*/ 436 w 439"/>
                <a:gd name="T63" fmla="*/ 60 h 438"/>
                <a:gd name="T64" fmla="*/ 429 w 439"/>
                <a:gd name="T65" fmla="*/ 45 h 438"/>
                <a:gd name="T66" fmla="*/ 419 w 439"/>
                <a:gd name="T67" fmla="*/ 31 h 438"/>
                <a:gd name="T68" fmla="*/ 390 w 439"/>
                <a:gd name="T69" fmla="*/ 353 h 438"/>
                <a:gd name="T70" fmla="*/ 387 w 439"/>
                <a:gd name="T71" fmla="*/ 367 h 438"/>
                <a:gd name="T72" fmla="*/ 379 w 439"/>
                <a:gd name="T73" fmla="*/ 379 h 438"/>
                <a:gd name="T74" fmla="*/ 368 w 439"/>
                <a:gd name="T75" fmla="*/ 387 h 438"/>
                <a:gd name="T76" fmla="*/ 353 w 439"/>
                <a:gd name="T77" fmla="*/ 390 h 438"/>
                <a:gd name="T78" fmla="*/ 78 w 439"/>
                <a:gd name="T79" fmla="*/ 389 h 438"/>
                <a:gd name="T80" fmla="*/ 65 w 439"/>
                <a:gd name="T81" fmla="*/ 383 h 438"/>
                <a:gd name="T82" fmla="*/ 55 w 439"/>
                <a:gd name="T83" fmla="*/ 374 h 438"/>
                <a:gd name="T84" fmla="*/ 50 w 439"/>
                <a:gd name="T85" fmla="*/ 361 h 438"/>
                <a:gd name="T86" fmla="*/ 49 w 439"/>
                <a:gd name="T87" fmla="*/ 85 h 438"/>
                <a:gd name="T88" fmla="*/ 52 w 439"/>
                <a:gd name="T89" fmla="*/ 71 h 438"/>
                <a:gd name="T90" fmla="*/ 60 w 439"/>
                <a:gd name="T91" fmla="*/ 59 h 438"/>
                <a:gd name="T92" fmla="*/ 72 w 439"/>
                <a:gd name="T93" fmla="*/ 51 h 438"/>
                <a:gd name="T94" fmla="*/ 86 w 439"/>
                <a:gd name="T95" fmla="*/ 49 h 438"/>
                <a:gd name="T96" fmla="*/ 361 w 439"/>
                <a:gd name="T97" fmla="*/ 50 h 438"/>
                <a:gd name="T98" fmla="*/ 374 w 439"/>
                <a:gd name="T99" fmla="*/ 54 h 438"/>
                <a:gd name="T100" fmla="*/ 384 w 439"/>
                <a:gd name="T101" fmla="*/ 65 h 438"/>
                <a:gd name="T102" fmla="*/ 389 w 439"/>
                <a:gd name="T103" fmla="*/ 78 h 438"/>
                <a:gd name="T104" fmla="*/ 390 w 439"/>
                <a:gd name="T105" fmla="*/ 3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9" h="438">
                  <a:moveTo>
                    <a:pt x="414" y="25"/>
                  </a:moveTo>
                  <a:lnTo>
                    <a:pt x="407" y="18"/>
                  </a:lnTo>
                  <a:lnTo>
                    <a:pt x="401" y="14"/>
                  </a:lnTo>
                  <a:lnTo>
                    <a:pt x="393" y="10"/>
                  </a:lnTo>
                  <a:lnTo>
                    <a:pt x="386" y="6"/>
                  </a:lnTo>
                  <a:lnTo>
                    <a:pt x="378" y="3"/>
                  </a:lnTo>
                  <a:lnTo>
                    <a:pt x="371" y="1"/>
                  </a:lnTo>
                  <a:lnTo>
                    <a:pt x="362" y="0"/>
                  </a:lnTo>
                  <a:lnTo>
                    <a:pt x="353" y="0"/>
                  </a:lnTo>
                  <a:lnTo>
                    <a:pt x="86" y="0"/>
                  </a:lnTo>
                  <a:lnTo>
                    <a:pt x="77" y="0"/>
                  </a:lnTo>
                  <a:lnTo>
                    <a:pt x="68" y="1"/>
                  </a:lnTo>
                  <a:lnTo>
                    <a:pt x="61" y="3"/>
                  </a:lnTo>
                  <a:lnTo>
                    <a:pt x="53" y="6"/>
                  </a:lnTo>
                  <a:lnTo>
                    <a:pt x="46" y="10"/>
                  </a:lnTo>
                  <a:lnTo>
                    <a:pt x="38" y="14"/>
                  </a:lnTo>
                  <a:lnTo>
                    <a:pt x="32" y="18"/>
                  </a:lnTo>
                  <a:lnTo>
                    <a:pt x="25" y="25"/>
                  </a:lnTo>
                  <a:lnTo>
                    <a:pt x="20" y="31"/>
                  </a:lnTo>
                  <a:lnTo>
                    <a:pt x="14" y="38"/>
                  </a:lnTo>
                  <a:lnTo>
                    <a:pt x="10" y="45"/>
                  </a:lnTo>
                  <a:lnTo>
                    <a:pt x="7" y="52"/>
                  </a:lnTo>
                  <a:lnTo>
                    <a:pt x="4" y="60"/>
                  </a:lnTo>
                  <a:lnTo>
                    <a:pt x="2" y="68"/>
                  </a:lnTo>
                  <a:lnTo>
                    <a:pt x="1" y="77"/>
                  </a:lnTo>
                  <a:lnTo>
                    <a:pt x="0" y="85"/>
                  </a:lnTo>
                  <a:lnTo>
                    <a:pt x="0" y="353"/>
                  </a:lnTo>
                  <a:lnTo>
                    <a:pt x="1" y="362"/>
                  </a:lnTo>
                  <a:lnTo>
                    <a:pt x="2" y="369"/>
                  </a:lnTo>
                  <a:lnTo>
                    <a:pt x="4" y="378"/>
                  </a:lnTo>
                  <a:lnTo>
                    <a:pt x="7" y="385"/>
                  </a:lnTo>
                  <a:lnTo>
                    <a:pt x="10" y="393"/>
                  </a:lnTo>
                  <a:lnTo>
                    <a:pt x="14" y="400"/>
                  </a:lnTo>
                  <a:lnTo>
                    <a:pt x="20" y="406"/>
                  </a:lnTo>
                  <a:lnTo>
                    <a:pt x="25" y="412"/>
                  </a:lnTo>
                  <a:lnTo>
                    <a:pt x="32" y="419"/>
                  </a:lnTo>
                  <a:lnTo>
                    <a:pt x="38" y="424"/>
                  </a:lnTo>
                  <a:lnTo>
                    <a:pt x="46" y="429"/>
                  </a:lnTo>
                  <a:lnTo>
                    <a:pt x="53" y="432"/>
                  </a:lnTo>
                  <a:lnTo>
                    <a:pt x="61" y="434"/>
                  </a:lnTo>
                  <a:lnTo>
                    <a:pt x="68" y="436"/>
                  </a:lnTo>
                  <a:lnTo>
                    <a:pt x="77" y="437"/>
                  </a:lnTo>
                  <a:lnTo>
                    <a:pt x="86" y="438"/>
                  </a:lnTo>
                  <a:lnTo>
                    <a:pt x="353" y="438"/>
                  </a:lnTo>
                  <a:lnTo>
                    <a:pt x="362" y="437"/>
                  </a:lnTo>
                  <a:lnTo>
                    <a:pt x="371" y="436"/>
                  </a:lnTo>
                  <a:lnTo>
                    <a:pt x="378" y="434"/>
                  </a:lnTo>
                  <a:lnTo>
                    <a:pt x="386" y="432"/>
                  </a:lnTo>
                  <a:lnTo>
                    <a:pt x="393" y="429"/>
                  </a:lnTo>
                  <a:lnTo>
                    <a:pt x="401" y="424"/>
                  </a:lnTo>
                  <a:lnTo>
                    <a:pt x="407" y="419"/>
                  </a:lnTo>
                  <a:lnTo>
                    <a:pt x="414" y="412"/>
                  </a:lnTo>
                  <a:lnTo>
                    <a:pt x="419" y="406"/>
                  </a:lnTo>
                  <a:lnTo>
                    <a:pt x="425" y="400"/>
                  </a:lnTo>
                  <a:lnTo>
                    <a:pt x="429" y="393"/>
                  </a:lnTo>
                  <a:lnTo>
                    <a:pt x="432" y="385"/>
                  </a:lnTo>
                  <a:lnTo>
                    <a:pt x="436" y="378"/>
                  </a:lnTo>
                  <a:lnTo>
                    <a:pt x="438" y="369"/>
                  </a:lnTo>
                  <a:lnTo>
                    <a:pt x="439" y="362"/>
                  </a:lnTo>
                  <a:lnTo>
                    <a:pt x="439" y="353"/>
                  </a:lnTo>
                  <a:lnTo>
                    <a:pt x="439" y="85"/>
                  </a:lnTo>
                  <a:lnTo>
                    <a:pt x="439" y="77"/>
                  </a:lnTo>
                  <a:lnTo>
                    <a:pt x="438" y="68"/>
                  </a:lnTo>
                  <a:lnTo>
                    <a:pt x="436" y="60"/>
                  </a:lnTo>
                  <a:lnTo>
                    <a:pt x="432" y="52"/>
                  </a:lnTo>
                  <a:lnTo>
                    <a:pt x="429" y="45"/>
                  </a:lnTo>
                  <a:lnTo>
                    <a:pt x="425" y="38"/>
                  </a:lnTo>
                  <a:lnTo>
                    <a:pt x="419" y="31"/>
                  </a:lnTo>
                  <a:lnTo>
                    <a:pt x="414" y="25"/>
                  </a:lnTo>
                  <a:close/>
                  <a:moveTo>
                    <a:pt x="390" y="353"/>
                  </a:moveTo>
                  <a:lnTo>
                    <a:pt x="389" y="361"/>
                  </a:lnTo>
                  <a:lnTo>
                    <a:pt x="387" y="367"/>
                  </a:lnTo>
                  <a:lnTo>
                    <a:pt x="384" y="374"/>
                  </a:lnTo>
                  <a:lnTo>
                    <a:pt x="379" y="379"/>
                  </a:lnTo>
                  <a:lnTo>
                    <a:pt x="374" y="383"/>
                  </a:lnTo>
                  <a:lnTo>
                    <a:pt x="368" y="387"/>
                  </a:lnTo>
                  <a:lnTo>
                    <a:pt x="361" y="389"/>
                  </a:lnTo>
                  <a:lnTo>
                    <a:pt x="353" y="390"/>
                  </a:lnTo>
                  <a:lnTo>
                    <a:pt x="86" y="390"/>
                  </a:lnTo>
                  <a:lnTo>
                    <a:pt x="78" y="389"/>
                  </a:lnTo>
                  <a:lnTo>
                    <a:pt x="72" y="387"/>
                  </a:lnTo>
                  <a:lnTo>
                    <a:pt x="65" y="383"/>
                  </a:lnTo>
                  <a:lnTo>
                    <a:pt x="60" y="379"/>
                  </a:lnTo>
                  <a:lnTo>
                    <a:pt x="55" y="374"/>
                  </a:lnTo>
                  <a:lnTo>
                    <a:pt x="52" y="367"/>
                  </a:lnTo>
                  <a:lnTo>
                    <a:pt x="50" y="361"/>
                  </a:lnTo>
                  <a:lnTo>
                    <a:pt x="49" y="353"/>
                  </a:lnTo>
                  <a:lnTo>
                    <a:pt x="49" y="85"/>
                  </a:lnTo>
                  <a:lnTo>
                    <a:pt x="50" y="78"/>
                  </a:lnTo>
                  <a:lnTo>
                    <a:pt x="52" y="71"/>
                  </a:lnTo>
                  <a:lnTo>
                    <a:pt x="55" y="65"/>
                  </a:lnTo>
                  <a:lnTo>
                    <a:pt x="60" y="59"/>
                  </a:lnTo>
                  <a:lnTo>
                    <a:pt x="65" y="54"/>
                  </a:lnTo>
                  <a:lnTo>
                    <a:pt x="72" y="51"/>
                  </a:lnTo>
                  <a:lnTo>
                    <a:pt x="78" y="50"/>
                  </a:lnTo>
                  <a:lnTo>
                    <a:pt x="86" y="49"/>
                  </a:lnTo>
                  <a:lnTo>
                    <a:pt x="353" y="49"/>
                  </a:lnTo>
                  <a:lnTo>
                    <a:pt x="361" y="50"/>
                  </a:lnTo>
                  <a:lnTo>
                    <a:pt x="368" y="51"/>
                  </a:lnTo>
                  <a:lnTo>
                    <a:pt x="374" y="54"/>
                  </a:lnTo>
                  <a:lnTo>
                    <a:pt x="379" y="59"/>
                  </a:lnTo>
                  <a:lnTo>
                    <a:pt x="384" y="65"/>
                  </a:lnTo>
                  <a:lnTo>
                    <a:pt x="387" y="71"/>
                  </a:lnTo>
                  <a:lnTo>
                    <a:pt x="389" y="78"/>
                  </a:lnTo>
                  <a:lnTo>
                    <a:pt x="390" y="85"/>
                  </a:lnTo>
                  <a:lnTo>
                    <a:pt x="390" y="35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8" name="Freeform 101">
              <a:extLst>
                <a:ext uri="{FF2B5EF4-FFF2-40B4-BE49-F238E27FC236}">
                  <a16:creationId xmlns:a16="http://schemas.microsoft.com/office/drawing/2014/main" id="{0207C970-3EF5-9042-8CAD-093E77A23EE2}"/>
                </a:ext>
              </a:extLst>
            </p:cNvPr>
            <p:cNvSpPr>
              <a:spLocks/>
            </p:cNvSpPr>
            <p:nvPr/>
          </p:nvSpPr>
          <p:spPr bwMode="auto">
            <a:xfrm>
              <a:off x="1365250" y="5191920"/>
              <a:ext cx="257176" cy="50800"/>
            </a:xfrm>
            <a:custGeom>
              <a:avLst/>
              <a:gdLst>
                <a:gd name="T0" fmla="*/ 232 w 244"/>
                <a:gd name="T1" fmla="*/ 0 h 49"/>
                <a:gd name="T2" fmla="*/ 12 w 244"/>
                <a:gd name="T3" fmla="*/ 0 h 49"/>
                <a:gd name="T4" fmla="*/ 7 w 244"/>
                <a:gd name="T5" fmla="*/ 1 h 49"/>
                <a:gd name="T6" fmla="*/ 4 w 244"/>
                <a:gd name="T7" fmla="*/ 4 h 49"/>
                <a:gd name="T8" fmla="*/ 1 w 244"/>
                <a:gd name="T9" fmla="*/ 8 h 49"/>
                <a:gd name="T10" fmla="*/ 0 w 244"/>
                <a:gd name="T11" fmla="*/ 12 h 49"/>
                <a:gd name="T12" fmla="*/ 0 w 244"/>
                <a:gd name="T13" fmla="*/ 37 h 49"/>
                <a:gd name="T14" fmla="*/ 1 w 244"/>
                <a:gd name="T15" fmla="*/ 41 h 49"/>
                <a:gd name="T16" fmla="*/ 4 w 244"/>
                <a:gd name="T17" fmla="*/ 46 h 49"/>
                <a:gd name="T18" fmla="*/ 7 w 244"/>
                <a:gd name="T19" fmla="*/ 48 h 49"/>
                <a:gd name="T20" fmla="*/ 12 w 244"/>
                <a:gd name="T21" fmla="*/ 49 h 49"/>
                <a:gd name="T22" fmla="*/ 232 w 244"/>
                <a:gd name="T23" fmla="*/ 49 h 49"/>
                <a:gd name="T24" fmla="*/ 236 w 244"/>
                <a:gd name="T25" fmla="*/ 48 h 49"/>
                <a:gd name="T26" fmla="*/ 240 w 244"/>
                <a:gd name="T27" fmla="*/ 46 h 49"/>
                <a:gd name="T28" fmla="*/ 243 w 244"/>
                <a:gd name="T29" fmla="*/ 41 h 49"/>
                <a:gd name="T30" fmla="*/ 244 w 244"/>
                <a:gd name="T31" fmla="*/ 37 h 49"/>
                <a:gd name="T32" fmla="*/ 244 w 244"/>
                <a:gd name="T33" fmla="*/ 12 h 49"/>
                <a:gd name="T34" fmla="*/ 243 w 244"/>
                <a:gd name="T35" fmla="*/ 8 h 49"/>
                <a:gd name="T36" fmla="*/ 240 w 244"/>
                <a:gd name="T37" fmla="*/ 4 h 49"/>
                <a:gd name="T38" fmla="*/ 236 w 244"/>
                <a:gd name="T39" fmla="*/ 1 h 49"/>
                <a:gd name="T40" fmla="*/ 232 w 244"/>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4" h="49">
                  <a:moveTo>
                    <a:pt x="232" y="0"/>
                  </a:moveTo>
                  <a:lnTo>
                    <a:pt x="12" y="0"/>
                  </a:lnTo>
                  <a:lnTo>
                    <a:pt x="7" y="1"/>
                  </a:lnTo>
                  <a:lnTo>
                    <a:pt x="4" y="4"/>
                  </a:lnTo>
                  <a:lnTo>
                    <a:pt x="1" y="8"/>
                  </a:lnTo>
                  <a:lnTo>
                    <a:pt x="0" y="12"/>
                  </a:lnTo>
                  <a:lnTo>
                    <a:pt x="0" y="37"/>
                  </a:lnTo>
                  <a:lnTo>
                    <a:pt x="1" y="41"/>
                  </a:lnTo>
                  <a:lnTo>
                    <a:pt x="4" y="46"/>
                  </a:lnTo>
                  <a:lnTo>
                    <a:pt x="7" y="48"/>
                  </a:lnTo>
                  <a:lnTo>
                    <a:pt x="12" y="49"/>
                  </a:lnTo>
                  <a:lnTo>
                    <a:pt x="232" y="49"/>
                  </a:lnTo>
                  <a:lnTo>
                    <a:pt x="236" y="48"/>
                  </a:lnTo>
                  <a:lnTo>
                    <a:pt x="240" y="46"/>
                  </a:lnTo>
                  <a:lnTo>
                    <a:pt x="243" y="41"/>
                  </a:lnTo>
                  <a:lnTo>
                    <a:pt x="244" y="37"/>
                  </a:lnTo>
                  <a:lnTo>
                    <a:pt x="244" y="12"/>
                  </a:lnTo>
                  <a:lnTo>
                    <a:pt x="243" y="8"/>
                  </a:lnTo>
                  <a:lnTo>
                    <a:pt x="240" y="4"/>
                  </a:lnTo>
                  <a:lnTo>
                    <a:pt x="236" y="1"/>
                  </a:lnTo>
                  <a:lnTo>
                    <a:pt x="232"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99" name="Freeform 102">
              <a:extLst>
                <a:ext uri="{FF2B5EF4-FFF2-40B4-BE49-F238E27FC236}">
                  <a16:creationId xmlns:a16="http://schemas.microsoft.com/office/drawing/2014/main" id="{857B5FBB-A950-FB4E-96BE-32A1AB62FC38}"/>
                </a:ext>
              </a:extLst>
            </p:cNvPr>
            <p:cNvSpPr>
              <a:spLocks/>
            </p:cNvSpPr>
            <p:nvPr/>
          </p:nvSpPr>
          <p:spPr bwMode="auto">
            <a:xfrm>
              <a:off x="10423527" y="5141120"/>
              <a:ext cx="565150" cy="155576"/>
            </a:xfrm>
            <a:custGeom>
              <a:avLst/>
              <a:gdLst>
                <a:gd name="T0" fmla="*/ 524 w 535"/>
                <a:gd name="T1" fmla="*/ 11 h 146"/>
                <a:gd name="T2" fmla="*/ 519 w 535"/>
                <a:gd name="T3" fmla="*/ 6 h 146"/>
                <a:gd name="T4" fmla="*/ 513 w 535"/>
                <a:gd name="T5" fmla="*/ 3 h 146"/>
                <a:gd name="T6" fmla="*/ 506 w 535"/>
                <a:gd name="T7" fmla="*/ 1 h 146"/>
                <a:gd name="T8" fmla="*/ 498 w 535"/>
                <a:gd name="T9" fmla="*/ 0 h 146"/>
                <a:gd name="T10" fmla="*/ 36 w 535"/>
                <a:gd name="T11" fmla="*/ 0 h 146"/>
                <a:gd name="T12" fmla="*/ 29 w 535"/>
                <a:gd name="T13" fmla="*/ 1 h 146"/>
                <a:gd name="T14" fmla="*/ 22 w 535"/>
                <a:gd name="T15" fmla="*/ 3 h 146"/>
                <a:gd name="T16" fmla="*/ 16 w 535"/>
                <a:gd name="T17" fmla="*/ 6 h 146"/>
                <a:gd name="T18" fmla="*/ 10 w 535"/>
                <a:gd name="T19" fmla="*/ 11 h 146"/>
                <a:gd name="T20" fmla="*/ 5 w 535"/>
                <a:gd name="T21" fmla="*/ 16 h 146"/>
                <a:gd name="T22" fmla="*/ 2 w 535"/>
                <a:gd name="T23" fmla="*/ 22 h 146"/>
                <a:gd name="T24" fmla="*/ 0 w 535"/>
                <a:gd name="T25" fmla="*/ 29 h 146"/>
                <a:gd name="T26" fmla="*/ 0 w 535"/>
                <a:gd name="T27" fmla="*/ 36 h 146"/>
                <a:gd name="T28" fmla="*/ 0 w 535"/>
                <a:gd name="T29" fmla="*/ 110 h 146"/>
                <a:gd name="T30" fmla="*/ 0 w 535"/>
                <a:gd name="T31" fmla="*/ 116 h 146"/>
                <a:gd name="T32" fmla="*/ 2 w 535"/>
                <a:gd name="T33" fmla="*/ 124 h 146"/>
                <a:gd name="T34" fmla="*/ 5 w 535"/>
                <a:gd name="T35" fmla="*/ 129 h 146"/>
                <a:gd name="T36" fmla="*/ 10 w 535"/>
                <a:gd name="T37" fmla="*/ 136 h 146"/>
                <a:gd name="T38" fmla="*/ 16 w 535"/>
                <a:gd name="T39" fmla="*/ 140 h 146"/>
                <a:gd name="T40" fmla="*/ 22 w 535"/>
                <a:gd name="T41" fmla="*/ 143 h 146"/>
                <a:gd name="T42" fmla="*/ 29 w 535"/>
                <a:gd name="T43" fmla="*/ 146 h 146"/>
                <a:gd name="T44" fmla="*/ 36 w 535"/>
                <a:gd name="T45" fmla="*/ 146 h 146"/>
                <a:gd name="T46" fmla="*/ 498 w 535"/>
                <a:gd name="T47" fmla="*/ 146 h 146"/>
                <a:gd name="T48" fmla="*/ 506 w 535"/>
                <a:gd name="T49" fmla="*/ 146 h 146"/>
                <a:gd name="T50" fmla="*/ 513 w 535"/>
                <a:gd name="T51" fmla="*/ 143 h 146"/>
                <a:gd name="T52" fmla="*/ 519 w 535"/>
                <a:gd name="T53" fmla="*/ 140 h 146"/>
                <a:gd name="T54" fmla="*/ 524 w 535"/>
                <a:gd name="T55" fmla="*/ 136 h 146"/>
                <a:gd name="T56" fmla="*/ 529 w 535"/>
                <a:gd name="T57" fmla="*/ 129 h 146"/>
                <a:gd name="T58" fmla="*/ 532 w 535"/>
                <a:gd name="T59" fmla="*/ 124 h 146"/>
                <a:gd name="T60" fmla="*/ 534 w 535"/>
                <a:gd name="T61" fmla="*/ 116 h 146"/>
                <a:gd name="T62" fmla="*/ 535 w 535"/>
                <a:gd name="T63" fmla="*/ 110 h 146"/>
                <a:gd name="T64" fmla="*/ 535 w 535"/>
                <a:gd name="T65" fmla="*/ 36 h 146"/>
                <a:gd name="T66" fmla="*/ 534 w 535"/>
                <a:gd name="T67" fmla="*/ 29 h 146"/>
                <a:gd name="T68" fmla="*/ 532 w 535"/>
                <a:gd name="T69" fmla="*/ 22 h 146"/>
                <a:gd name="T70" fmla="*/ 529 w 535"/>
                <a:gd name="T71" fmla="*/ 16 h 146"/>
                <a:gd name="T72" fmla="*/ 524 w 535"/>
                <a:gd name="T73" fmla="*/ 1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5" h="146">
                  <a:moveTo>
                    <a:pt x="524" y="11"/>
                  </a:moveTo>
                  <a:lnTo>
                    <a:pt x="519" y="6"/>
                  </a:lnTo>
                  <a:lnTo>
                    <a:pt x="513" y="3"/>
                  </a:lnTo>
                  <a:lnTo>
                    <a:pt x="506" y="1"/>
                  </a:lnTo>
                  <a:lnTo>
                    <a:pt x="498" y="0"/>
                  </a:lnTo>
                  <a:lnTo>
                    <a:pt x="36" y="0"/>
                  </a:lnTo>
                  <a:lnTo>
                    <a:pt x="29" y="1"/>
                  </a:lnTo>
                  <a:lnTo>
                    <a:pt x="22" y="3"/>
                  </a:lnTo>
                  <a:lnTo>
                    <a:pt x="16" y="6"/>
                  </a:lnTo>
                  <a:lnTo>
                    <a:pt x="10" y="11"/>
                  </a:lnTo>
                  <a:lnTo>
                    <a:pt x="5" y="16"/>
                  </a:lnTo>
                  <a:lnTo>
                    <a:pt x="2" y="22"/>
                  </a:lnTo>
                  <a:lnTo>
                    <a:pt x="0" y="29"/>
                  </a:lnTo>
                  <a:lnTo>
                    <a:pt x="0" y="36"/>
                  </a:lnTo>
                  <a:lnTo>
                    <a:pt x="0" y="110"/>
                  </a:lnTo>
                  <a:lnTo>
                    <a:pt x="0" y="116"/>
                  </a:lnTo>
                  <a:lnTo>
                    <a:pt x="2" y="124"/>
                  </a:lnTo>
                  <a:lnTo>
                    <a:pt x="5" y="129"/>
                  </a:lnTo>
                  <a:lnTo>
                    <a:pt x="10" y="136"/>
                  </a:lnTo>
                  <a:lnTo>
                    <a:pt x="16" y="140"/>
                  </a:lnTo>
                  <a:lnTo>
                    <a:pt x="22" y="143"/>
                  </a:lnTo>
                  <a:lnTo>
                    <a:pt x="29" y="146"/>
                  </a:lnTo>
                  <a:lnTo>
                    <a:pt x="36" y="146"/>
                  </a:lnTo>
                  <a:lnTo>
                    <a:pt x="498" y="146"/>
                  </a:lnTo>
                  <a:lnTo>
                    <a:pt x="506" y="146"/>
                  </a:lnTo>
                  <a:lnTo>
                    <a:pt x="513" y="143"/>
                  </a:lnTo>
                  <a:lnTo>
                    <a:pt x="519" y="140"/>
                  </a:lnTo>
                  <a:lnTo>
                    <a:pt x="524" y="136"/>
                  </a:lnTo>
                  <a:lnTo>
                    <a:pt x="529" y="129"/>
                  </a:lnTo>
                  <a:lnTo>
                    <a:pt x="532" y="124"/>
                  </a:lnTo>
                  <a:lnTo>
                    <a:pt x="534" y="116"/>
                  </a:lnTo>
                  <a:lnTo>
                    <a:pt x="535" y="110"/>
                  </a:lnTo>
                  <a:lnTo>
                    <a:pt x="535" y="36"/>
                  </a:lnTo>
                  <a:lnTo>
                    <a:pt x="534" y="29"/>
                  </a:lnTo>
                  <a:lnTo>
                    <a:pt x="532" y="22"/>
                  </a:lnTo>
                  <a:lnTo>
                    <a:pt x="529" y="16"/>
                  </a:lnTo>
                  <a:lnTo>
                    <a:pt x="524" y="1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0" name="Freeform 103">
              <a:extLst>
                <a:ext uri="{FF2B5EF4-FFF2-40B4-BE49-F238E27FC236}">
                  <a16:creationId xmlns:a16="http://schemas.microsoft.com/office/drawing/2014/main" id="{04097389-7417-F945-B86C-6FDEBBF489B3}"/>
                </a:ext>
              </a:extLst>
            </p:cNvPr>
            <p:cNvSpPr>
              <a:spLocks noEditPoints="1"/>
            </p:cNvSpPr>
            <p:nvPr/>
          </p:nvSpPr>
          <p:spPr bwMode="auto">
            <a:xfrm>
              <a:off x="9004301" y="4960145"/>
              <a:ext cx="311150" cy="514350"/>
            </a:xfrm>
            <a:custGeom>
              <a:avLst/>
              <a:gdLst>
                <a:gd name="T0" fmla="*/ 270 w 293"/>
                <a:gd name="T1" fmla="*/ 9 h 487"/>
                <a:gd name="T2" fmla="*/ 253 w 293"/>
                <a:gd name="T3" fmla="*/ 1 h 487"/>
                <a:gd name="T4" fmla="*/ 49 w 293"/>
                <a:gd name="T5" fmla="*/ 0 h 487"/>
                <a:gd name="T6" fmla="*/ 30 w 293"/>
                <a:gd name="T7" fmla="*/ 4 h 487"/>
                <a:gd name="T8" fmla="*/ 14 w 293"/>
                <a:gd name="T9" fmla="*/ 15 h 487"/>
                <a:gd name="T10" fmla="*/ 3 w 293"/>
                <a:gd name="T11" fmla="*/ 30 h 487"/>
                <a:gd name="T12" fmla="*/ 0 w 293"/>
                <a:gd name="T13" fmla="*/ 49 h 487"/>
                <a:gd name="T14" fmla="*/ 1 w 293"/>
                <a:gd name="T15" fmla="*/ 448 h 487"/>
                <a:gd name="T16" fmla="*/ 9 w 293"/>
                <a:gd name="T17" fmla="*/ 466 h 487"/>
                <a:gd name="T18" fmla="*/ 22 w 293"/>
                <a:gd name="T19" fmla="*/ 480 h 487"/>
                <a:gd name="T20" fmla="*/ 39 w 293"/>
                <a:gd name="T21" fmla="*/ 486 h 487"/>
                <a:gd name="T22" fmla="*/ 244 w 293"/>
                <a:gd name="T23" fmla="*/ 487 h 487"/>
                <a:gd name="T24" fmla="*/ 263 w 293"/>
                <a:gd name="T25" fmla="*/ 484 h 487"/>
                <a:gd name="T26" fmla="*/ 278 w 293"/>
                <a:gd name="T27" fmla="*/ 473 h 487"/>
                <a:gd name="T28" fmla="*/ 289 w 293"/>
                <a:gd name="T29" fmla="*/ 457 h 487"/>
                <a:gd name="T30" fmla="*/ 293 w 293"/>
                <a:gd name="T31" fmla="*/ 439 h 487"/>
                <a:gd name="T32" fmla="*/ 292 w 293"/>
                <a:gd name="T33" fmla="*/ 39 h 487"/>
                <a:gd name="T34" fmla="*/ 284 w 293"/>
                <a:gd name="T35" fmla="*/ 23 h 487"/>
                <a:gd name="T36" fmla="*/ 116 w 293"/>
                <a:gd name="T37" fmla="*/ 49 h 487"/>
                <a:gd name="T38" fmla="*/ 180 w 293"/>
                <a:gd name="T39" fmla="*/ 50 h 487"/>
                <a:gd name="T40" fmla="*/ 183 w 293"/>
                <a:gd name="T41" fmla="*/ 53 h 487"/>
                <a:gd name="T42" fmla="*/ 183 w 293"/>
                <a:gd name="T43" fmla="*/ 57 h 487"/>
                <a:gd name="T44" fmla="*/ 180 w 293"/>
                <a:gd name="T45" fmla="*/ 61 h 487"/>
                <a:gd name="T46" fmla="*/ 116 w 293"/>
                <a:gd name="T47" fmla="*/ 62 h 487"/>
                <a:gd name="T48" fmla="*/ 111 w 293"/>
                <a:gd name="T49" fmla="*/ 60 h 487"/>
                <a:gd name="T50" fmla="*/ 110 w 293"/>
                <a:gd name="T51" fmla="*/ 55 h 487"/>
                <a:gd name="T52" fmla="*/ 111 w 293"/>
                <a:gd name="T53" fmla="*/ 51 h 487"/>
                <a:gd name="T54" fmla="*/ 116 w 293"/>
                <a:gd name="T55" fmla="*/ 49 h 487"/>
                <a:gd name="T56" fmla="*/ 163 w 293"/>
                <a:gd name="T57" fmla="*/ 464 h 487"/>
                <a:gd name="T58" fmla="*/ 153 w 293"/>
                <a:gd name="T59" fmla="*/ 469 h 487"/>
                <a:gd name="T60" fmla="*/ 141 w 293"/>
                <a:gd name="T61" fmla="*/ 469 h 487"/>
                <a:gd name="T62" fmla="*/ 130 w 293"/>
                <a:gd name="T63" fmla="*/ 464 h 487"/>
                <a:gd name="T64" fmla="*/ 121 w 293"/>
                <a:gd name="T65" fmla="*/ 456 h 487"/>
                <a:gd name="T66" fmla="*/ 117 w 293"/>
                <a:gd name="T67" fmla="*/ 445 h 487"/>
                <a:gd name="T68" fmla="*/ 117 w 293"/>
                <a:gd name="T69" fmla="*/ 433 h 487"/>
                <a:gd name="T70" fmla="*/ 121 w 293"/>
                <a:gd name="T71" fmla="*/ 422 h 487"/>
                <a:gd name="T72" fmla="*/ 130 w 293"/>
                <a:gd name="T73" fmla="*/ 414 h 487"/>
                <a:gd name="T74" fmla="*/ 141 w 293"/>
                <a:gd name="T75" fmla="*/ 408 h 487"/>
                <a:gd name="T76" fmla="*/ 153 w 293"/>
                <a:gd name="T77" fmla="*/ 408 h 487"/>
                <a:gd name="T78" fmla="*/ 163 w 293"/>
                <a:gd name="T79" fmla="*/ 414 h 487"/>
                <a:gd name="T80" fmla="*/ 172 w 293"/>
                <a:gd name="T81" fmla="*/ 422 h 487"/>
                <a:gd name="T82" fmla="*/ 176 w 293"/>
                <a:gd name="T83" fmla="*/ 433 h 487"/>
                <a:gd name="T84" fmla="*/ 176 w 293"/>
                <a:gd name="T85" fmla="*/ 445 h 487"/>
                <a:gd name="T86" fmla="*/ 172 w 293"/>
                <a:gd name="T87" fmla="*/ 456 h 487"/>
                <a:gd name="T88" fmla="*/ 256 w 293"/>
                <a:gd name="T89" fmla="*/ 378 h 487"/>
                <a:gd name="T90" fmla="*/ 253 w 293"/>
                <a:gd name="T91" fmla="*/ 387 h 487"/>
                <a:gd name="T92" fmla="*/ 244 w 293"/>
                <a:gd name="T93" fmla="*/ 390 h 487"/>
                <a:gd name="T94" fmla="*/ 45 w 293"/>
                <a:gd name="T95" fmla="*/ 389 h 487"/>
                <a:gd name="T96" fmla="*/ 38 w 293"/>
                <a:gd name="T97" fmla="*/ 382 h 487"/>
                <a:gd name="T98" fmla="*/ 37 w 293"/>
                <a:gd name="T99" fmla="*/ 110 h 487"/>
                <a:gd name="T100" fmla="*/ 40 w 293"/>
                <a:gd name="T101" fmla="*/ 102 h 487"/>
                <a:gd name="T102" fmla="*/ 49 w 293"/>
                <a:gd name="T103" fmla="*/ 97 h 487"/>
                <a:gd name="T104" fmla="*/ 249 w 293"/>
                <a:gd name="T105" fmla="*/ 98 h 487"/>
                <a:gd name="T106" fmla="*/ 255 w 293"/>
                <a:gd name="T107" fmla="*/ 105 h 487"/>
                <a:gd name="T108" fmla="*/ 256 w 293"/>
                <a:gd name="T109" fmla="*/ 378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487">
                  <a:moveTo>
                    <a:pt x="278" y="15"/>
                  </a:moveTo>
                  <a:lnTo>
                    <a:pt x="270" y="9"/>
                  </a:lnTo>
                  <a:lnTo>
                    <a:pt x="263" y="4"/>
                  </a:lnTo>
                  <a:lnTo>
                    <a:pt x="253" y="1"/>
                  </a:lnTo>
                  <a:lnTo>
                    <a:pt x="244" y="0"/>
                  </a:lnTo>
                  <a:lnTo>
                    <a:pt x="49" y="0"/>
                  </a:lnTo>
                  <a:lnTo>
                    <a:pt x="39" y="1"/>
                  </a:lnTo>
                  <a:lnTo>
                    <a:pt x="30" y="4"/>
                  </a:lnTo>
                  <a:lnTo>
                    <a:pt x="22" y="9"/>
                  </a:lnTo>
                  <a:lnTo>
                    <a:pt x="14" y="15"/>
                  </a:lnTo>
                  <a:lnTo>
                    <a:pt x="9" y="23"/>
                  </a:lnTo>
                  <a:lnTo>
                    <a:pt x="3" y="30"/>
                  </a:lnTo>
                  <a:lnTo>
                    <a:pt x="1" y="39"/>
                  </a:lnTo>
                  <a:lnTo>
                    <a:pt x="0" y="49"/>
                  </a:lnTo>
                  <a:lnTo>
                    <a:pt x="0" y="439"/>
                  </a:lnTo>
                  <a:lnTo>
                    <a:pt x="1" y="448"/>
                  </a:lnTo>
                  <a:lnTo>
                    <a:pt x="3" y="457"/>
                  </a:lnTo>
                  <a:lnTo>
                    <a:pt x="9" y="466"/>
                  </a:lnTo>
                  <a:lnTo>
                    <a:pt x="14" y="473"/>
                  </a:lnTo>
                  <a:lnTo>
                    <a:pt x="22" y="480"/>
                  </a:lnTo>
                  <a:lnTo>
                    <a:pt x="30" y="484"/>
                  </a:lnTo>
                  <a:lnTo>
                    <a:pt x="39" y="486"/>
                  </a:lnTo>
                  <a:lnTo>
                    <a:pt x="49" y="487"/>
                  </a:lnTo>
                  <a:lnTo>
                    <a:pt x="244" y="487"/>
                  </a:lnTo>
                  <a:lnTo>
                    <a:pt x="253" y="486"/>
                  </a:lnTo>
                  <a:lnTo>
                    <a:pt x="263" y="484"/>
                  </a:lnTo>
                  <a:lnTo>
                    <a:pt x="270" y="480"/>
                  </a:lnTo>
                  <a:lnTo>
                    <a:pt x="278" y="473"/>
                  </a:lnTo>
                  <a:lnTo>
                    <a:pt x="284" y="466"/>
                  </a:lnTo>
                  <a:lnTo>
                    <a:pt x="289" y="457"/>
                  </a:lnTo>
                  <a:lnTo>
                    <a:pt x="292" y="448"/>
                  </a:lnTo>
                  <a:lnTo>
                    <a:pt x="293" y="439"/>
                  </a:lnTo>
                  <a:lnTo>
                    <a:pt x="293" y="49"/>
                  </a:lnTo>
                  <a:lnTo>
                    <a:pt x="292" y="39"/>
                  </a:lnTo>
                  <a:lnTo>
                    <a:pt x="289" y="30"/>
                  </a:lnTo>
                  <a:lnTo>
                    <a:pt x="284" y="23"/>
                  </a:lnTo>
                  <a:lnTo>
                    <a:pt x="278" y="15"/>
                  </a:lnTo>
                  <a:close/>
                  <a:moveTo>
                    <a:pt x="116" y="49"/>
                  </a:moveTo>
                  <a:lnTo>
                    <a:pt x="177" y="49"/>
                  </a:lnTo>
                  <a:lnTo>
                    <a:pt x="180" y="50"/>
                  </a:lnTo>
                  <a:lnTo>
                    <a:pt x="182" y="51"/>
                  </a:lnTo>
                  <a:lnTo>
                    <a:pt x="183" y="53"/>
                  </a:lnTo>
                  <a:lnTo>
                    <a:pt x="183" y="55"/>
                  </a:lnTo>
                  <a:lnTo>
                    <a:pt x="183" y="57"/>
                  </a:lnTo>
                  <a:lnTo>
                    <a:pt x="182" y="60"/>
                  </a:lnTo>
                  <a:lnTo>
                    <a:pt x="180" y="61"/>
                  </a:lnTo>
                  <a:lnTo>
                    <a:pt x="177" y="62"/>
                  </a:lnTo>
                  <a:lnTo>
                    <a:pt x="116" y="62"/>
                  </a:lnTo>
                  <a:lnTo>
                    <a:pt x="114" y="61"/>
                  </a:lnTo>
                  <a:lnTo>
                    <a:pt x="111" y="60"/>
                  </a:lnTo>
                  <a:lnTo>
                    <a:pt x="110" y="57"/>
                  </a:lnTo>
                  <a:lnTo>
                    <a:pt x="110" y="55"/>
                  </a:lnTo>
                  <a:lnTo>
                    <a:pt x="110" y="53"/>
                  </a:lnTo>
                  <a:lnTo>
                    <a:pt x="111" y="51"/>
                  </a:lnTo>
                  <a:lnTo>
                    <a:pt x="114" y="50"/>
                  </a:lnTo>
                  <a:lnTo>
                    <a:pt x="116" y="49"/>
                  </a:lnTo>
                  <a:close/>
                  <a:moveTo>
                    <a:pt x="168" y="460"/>
                  </a:moveTo>
                  <a:lnTo>
                    <a:pt x="163" y="464"/>
                  </a:lnTo>
                  <a:lnTo>
                    <a:pt x="158" y="467"/>
                  </a:lnTo>
                  <a:lnTo>
                    <a:pt x="153" y="469"/>
                  </a:lnTo>
                  <a:lnTo>
                    <a:pt x="146" y="469"/>
                  </a:lnTo>
                  <a:lnTo>
                    <a:pt x="141" y="469"/>
                  </a:lnTo>
                  <a:lnTo>
                    <a:pt x="135" y="467"/>
                  </a:lnTo>
                  <a:lnTo>
                    <a:pt x="130" y="464"/>
                  </a:lnTo>
                  <a:lnTo>
                    <a:pt x="124" y="460"/>
                  </a:lnTo>
                  <a:lnTo>
                    <a:pt x="121" y="456"/>
                  </a:lnTo>
                  <a:lnTo>
                    <a:pt x="118" y="450"/>
                  </a:lnTo>
                  <a:lnTo>
                    <a:pt x="117" y="445"/>
                  </a:lnTo>
                  <a:lnTo>
                    <a:pt x="116" y="439"/>
                  </a:lnTo>
                  <a:lnTo>
                    <a:pt x="117" y="433"/>
                  </a:lnTo>
                  <a:lnTo>
                    <a:pt x="118" y="427"/>
                  </a:lnTo>
                  <a:lnTo>
                    <a:pt x="121" y="422"/>
                  </a:lnTo>
                  <a:lnTo>
                    <a:pt x="124" y="417"/>
                  </a:lnTo>
                  <a:lnTo>
                    <a:pt x="130" y="414"/>
                  </a:lnTo>
                  <a:lnTo>
                    <a:pt x="135" y="410"/>
                  </a:lnTo>
                  <a:lnTo>
                    <a:pt x="141" y="408"/>
                  </a:lnTo>
                  <a:lnTo>
                    <a:pt x="146" y="408"/>
                  </a:lnTo>
                  <a:lnTo>
                    <a:pt x="153" y="408"/>
                  </a:lnTo>
                  <a:lnTo>
                    <a:pt x="158" y="410"/>
                  </a:lnTo>
                  <a:lnTo>
                    <a:pt x="163" y="414"/>
                  </a:lnTo>
                  <a:lnTo>
                    <a:pt x="168" y="417"/>
                  </a:lnTo>
                  <a:lnTo>
                    <a:pt x="172" y="422"/>
                  </a:lnTo>
                  <a:lnTo>
                    <a:pt x="175" y="427"/>
                  </a:lnTo>
                  <a:lnTo>
                    <a:pt x="176" y="433"/>
                  </a:lnTo>
                  <a:lnTo>
                    <a:pt x="177" y="439"/>
                  </a:lnTo>
                  <a:lnTo>
                    <a:pt x="176" y="445"/>
                  </a:lnTo>
                  <a:lnTo>
                    <a:pt x="175" y="450"/>
                  </a:lnTo>
                  <a:lnTo>
                    <a:pt x="172" y="456"/>
                  </a:lnTo>
                  <a:lnTo>
                    <a:pt x="168" y="460"/>
                  </a:lnTo>
                  <a:close/>
                  <a:moveTo>
                    <a:pt x="256" y="378"/>
                  </a:moveTo>
                  <a:lnTo>
                    <a:pt x="255" y="382"/>
                  </a:lnTo>
                  <a:lnTo>
                    <a:pt x="253" y="387"/>
                  </a:lnTo>
                  <a:lnTo>
                    <a:pt x="249" y="389"/>
                  </a:lnTo>
                  <a:lnTo>
                    <a:pt x="244" y="390"/>
                  </a:lnTo>
                  <a:lnTo>
                    <a:pt x="49" y="390"/>
                  </a:lnTo>
                  <a:lnTo>
                    <a:pt x="45" y="389"/>
                  </a:lnTo>
                  <a:lnTo>
                    <a:pt x="40" y="387"/>
                  </a:lnTo>
                  <a:lnTo>
                    <a:pt x="38" y="382"/>
                  </a:lnTo>
                  <a:lnTo>
                    <a:pt x="37" y="378"/>
                  </a:lnTo>
                  <a:lnTo>
                    <a:pt x="37" y="110"/>
                  </a:lnTo>
                  <a:lnTo>
                    <a:pt x="38" y="105"/>
                  </a:lnTo>
                  <a:lnTo>
                    <a:pt x="40" y="102"/>
                  </a:lnTo>
                  <a:lnTo>
                    <a:pt x="45" y="98"/>
                  </a:lnTo>
                  <a:lnTo>
                    <a:pt x="49" y="97"/>
                  </a:lnTo>
                  <a:lnTo>
                    <a:pt x="244" y="97"/>
                  </a:lnTo>
                  <a:lnTo>
                    <a:pt x="249" y="98"/>
                  </a:lnTo>
                  <a:lnTo>
                    <a:pt x="253" y="102"/>
                  </a:lnTo>
                  <a:lnTo>
                    <a:pt x="255" y="105"/>
                  </a:lnTo>
                  <a:lnTo>
                    <a:pt x="256" y="110"/>
                  </a:lnTo>
                  <a:lnTo>
                    <a:pt x="256" y="378"/>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1" name="Freeform 104">
              <a:extLst>
                <a:ext uri="{FF2B5EF4-FFF2-40B4-BE49-F238E27FC236}">
                  <a16:creationId xmlns:a16="http://schemas.microsoft.com/office/drawing/2014/main" id="{C9A85555-CE7E-AF40-BC5F-7BFC05A7010F}"/>
                </a:ext>
              </a:extLst>
            </p:cNvPr>
            <p:cNvSpPr>
              <a:spLocks noEditPoints="1"/>
            </p:cNvSpPr>
            <p:nvPr/>
          </p:nvSpPr>
          <p:spPr bwMode="auto">
            <a:xfrm>
              <a:off x="11969751" y="4909345"/>
              <a:ext cx="593726" cy="619126"/>
            </a:xfrm>
            <a:custGeom>
              <a:avLst/>
              <a:gdLst>
                <a:gd name="T0" fmla="*/ 553 w 560"/>
                <a:gd name="T1" fmla="*/ 387 h 584"/>
                <a:gd name="T2" fmla="*/ 537 w 560"/>
                <a:gd name="T3" fmla="*/ 380 h 584"/>
                <a:gd name="T4" fmla="*/ 504 w 560"/>
                <a:gd name="T5" fmla="*/ 390 h 584"/>
                <a:gd name="T6" fmla="*/ 450 w 560"/>
                <a:gd name="T7" fmla="*/ 401 h 584"/>
                <a:gd name="T8" fmla="*/ 384 w 560"/>
                <a:gd name="T9" fmla="*/ 395 h 584"/>
                <a:gd name="T10" fmla="*/ 323 w 560"/>
                <a:gd name="T11" fmla="*/ 367 h 584"/>
                <a:gd name="T12" fmla="*/ 274 w 560"/>
                <a:gd name="T13" fmla="*/ 320 h 584"/>
                <a:gd name="T14" fmla="*/ 243 w 560"/>
                <a:gd name="T15" fmla="*/ 261 h 584"/>
                <a:gd name="T16" fmla="*/ 232 w 560"/>
                <a:gd name="T17" fmla="*/ 194 h 584"/>
                <a:gd name="T18" fmla="*/ 238 w 560"/>
                <a:gd name="T19" fmla="*/ 141 h 584"/>
                <a:gd name="T20" fmla="*/ 259 w 560"/>
                <a:gd name="T21" fmla="*/ 92 h 584"/>
                <a:gd name="T22" fmla="*/ 291 w 560"/>
                <a:gd name="T23" fmla="*/ 49 h 584"/>
                <a:gd name="T24" fmla="*/ 306 w 560"/>
                <a:gd name="T25" fmla="*/ 30 h 584"/>
                <a:gd name="T26" fmla="*/ 303 w 560"/>
                <a:gd name="T27" fmla="*/ 11 h 584"/>
                <a:gd name="T28" fmla="*/ 289 w 560"/>
                <a:gd name="T29" fmla="*/ 1 h 584"/>
                <a:gd name="T30" fmla="*/ 238 w 560"/>
                <a:gd name="T31" fmla="*/ 5 h 584"/>
                <a:gd name="T32" fmla="*/ 171 w 560"/>
                <a:gd name="T33" fmla="*/ 25 h 584"/>
                <a:gd name="T34" fmla="*/ 112 w 560"/>
                <a:gd name="T35" fmla="*/ 61 h 584"/>
                <a:gd name="T36" fmla="*/ 63 w 560"/>
                <a:gd name="T37" fmla="*/ 109 h 584"/>
                <a:gd name="T38" fmla="*/ 28 w 560"/>
                <a:gd name="T39" fmla="*/ 167 h 584"/>
                <a:gd name="T40" fmla="*/ 6 w 560"/>
                <a:gd name="T41" fmla="*/ 235 h 584"/>
                <a:gd name="T42" fmla="*/ 1 w 560"/>
                <a:gd name="T43" fmla="*/ 306 h 584"/>
                <a:gd name="T44" fmla="*/ 14 w 560"/>
                <a:gd name="T45" fmla="*/ 377 h 584"/>
                <a:gd name="T46" fmla="*/ 43 w 560"/>
                <a:gd name="T47" fmla="*/ 443 h 584"/>
                <a:gd name="T48" fmla="*/ 86 w 560"/>
                <a:gd name="T49" fmla="*/ 498 h 584"/>
                <a:gd name="T50" fmla="*/ 140 w 560"/>
                <a:gd name="T51" fmla="*/ 541 h 584"/>
                <a:gd name="T52" fmla="*/ 206 w 560"/>
                <a:gd name="T53" fmla="*/ 571 h 584"/>
                <a:gd name="T54" fmla="*/ 277 w 560"/>
                <a:gd name="T55" fmla="*/ 584 h 584"/>
                <a:gd name="T56" fmla="*/ 375 w 560"/>
                <a:gd name="T57" fmla="*/ 572 h 584"/>
                <a:gd name="T58" fmla="*/ 467 w 560"/>
                <a:gd name="T59" fmla="*/ 525 h 584"/>
                <a:gd name="T60" fmla="*/ 538 w 560"/>
                <a:gd name="T61" fmla="*/ 451 h 584"/>
                <a:gd name="T62" fmla="*/ 560 w 560"/>
                <a:gd name="T63" fmla="*/ 403 h 584"/>
                <a:gd name="T64" fmla="*/ 358 w 560"/>
                <a:gd name="T65" fmla="*/ 526 h 584"/>
                <a:gd name="T66" fmla="*/ 292 w 560"/>
                <a:gd name="T67" fmla="*/ 535 h 584"/>
                <a:gd name="T68" fmla="*/ 232 w 560"/>
                <a:gd name="T69" fmla="*/ 528 h 584"/>
                <a:gd name="T70" fmla="*/ 176 w 560"/>
                <a:gd name="T71" fmla="*/ 505 h 584"/>
                <a:gd name="T72" fmla="*/ 128 w 560"/>
                <a:gd name="T73" fmla="*/ 471 h 584"/>
                <a:gd name="T74" fmla="*/ 92 w 560"/>
                <a:gd name="T75" fmla="*/ 428 h 584"/>
                <a:gd name="T76" fmla="*/ 63 w 560"/>
                <a:gd name="T77" fmla="*/ 375 h 584"/>
                <a:gd name="T78" fmla="*/ 51 w 560"/>
                <a:gd name="T79" fmla="*/ 316 h 584"/>
                <a:gd name="T80" fmla="*/ 56 w 560"/>
                <a:gd name="T81" fmla="*/ 233 h 584"/>
                <a:gd name="T82" fmla="*/ 97 w 560"/>
                <a:gd name="T83" fmla="*/ 145 h 584"/>
                <a:gd name="T84" fmla="*/ 169 w 560"/>
                <a:gd name="T85" fmla="*/ 82 h 584"/>
                <a:gd name="T86" fmla="*/ 205 w 560"/>
                <a:gd name="T87" fmla="*/ 90 h 584"/>
                <a:gd name="T88" fmla="*/ 183 w 560"/>
                <a:gd name="T89" fmla="*/ 177 h 584"/>
                <a:gd name="T90" fmla="*/ 192 w 560"/>
                <a:gd name="T91" fmla="*/ 261 h 584"/>
                <a:gd name="T92" fmla="*/ 227 w 560"/>
                <a:gd name="T93" fmla="*/ 336 h 584"/>
                <a:gd name="T94" fmla="*/ 283 w 560"/>
                <a:gd name="T95" fmla="*/ 397 h 584"/>
                <a:gd name="T96" fmla="*/ 356 w 560"/>
                <a:gd name="T97" fmla="*/ 437 h 584"/>
                <a:gd name="T98" fmla="*/ 438 w 560"/>
                <a:gd name="T99" fmla="*/ 450 h 584"/>
                <a:gd name="T100" fmla="*/ 472 w 560"/>
                <a:gd name="T101" fmla="*/ 456 h 584"/>
                <a:gd name="T102" fmla="*/ 420 w 560"/>
                <a:gd name="T103" fmla="*/ 498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0" h="584">
                  <a:moveTo>
                    <a:pt x="559" y="400"/>
                  </a:moveTo>
                  <a:lnTo>
                    <a:pt x="558" y="396"/>
                  </a:lnTo>
                  <a:lnTo>
                    <a:pt x="557" y="393"/>
                  </a:lnTo>
                  <a:lnTo>
                    <a:pt x="555" y="389"/>
                  </a:lnTo>
                  <a:lnTo>
                    <a:pt x="553" y="387"/>
                  </a:lnTo>
                  <a:lnTo>
                    <a:pt x="549" y="384"/>
                  </a:lnTo>
                  <a:lnTo>
                    <a:pt x="546" y="382"/>
                  </a:lnTo>
                  <a:lnTo>
                    <a:pt x="543" y="381"/>
                  </a:lnTo>
                  <a:lnTo>
                    <a:pt x="540" y="380"/>
                  </a:lnTo>
                  <a:lnTo>
                    <a:pt x="537" y="380"/>
                  </a:lnTo>
                  <a:lnTo>
                    <a:pt x="533" y="380"/>
                  </a:lnTo>
                  <a:lnTo>
                    <a:pt x="529" y="381"/>
                  </a:lnTo>
                  <a:lnTo>
                    <a:pt x="526" y="382"/>
                  </a:lnTo>
                  <a:lnTo>
                    <a:pt x="515" y="386"/>
                  </a:lnTo>
                  <a:lnTo>
                    <a:pt x="504" y="390"/>
                  </a:lnTo>
                  <a:lnTo>
                    <a:pt x="493" y="394"/>
                  </a:lnTo>
                  <a:lnTo>
                    <a:pt x="483" y="397"/>
                  </a:lnTo>
                  <a:lnTo>
                    <a:pt x="472" y="399"/>
                  </a:lnTo>
                  <a:lnTo>
                    <a:pt x="461" y="400"/>
                  </a:lnTo>
                  <a:lnTo>
                    <a:pt x="450" y="401"/>
                  </a:lnTo>
                  <a:lnTo>
                    <a:pt x="438" y="401"/>
                  </a:lnTo>
                  <a:lnTo>
                    <a:pt x="424" y="401"/>
                  </a:lnTo>
                  <a:lnTo>
                    <a:pt x="411" y="399"/>
                  </a:lnTo>
                  <a:lnTo>
                    <a:pt x="397" y="397"/>
                  </a:lnTo>
                  <a:lnTo>
                    <a:pt x="384" y="395"/>
                  </a:lnTo>
                  <a:lnTo>
                    <a:pt x="371" y="390"/>
                  </a:lnTo>
                  <a:lnTo>
                    <a:pt x="359" y="386"/>
                  </a:lnTo>
                  <a:lnTo>
                    <a:pt x="346" y="380"/>
                  </a:lnTo>
                  <a:lnTo>
                    <a:pt x="335" y="373"/>
                  </a:lnTo>
                  <a:lnTo>
                    <a:pt x="323" y="367"/>
                  </a:lnTo>
                  <a:lnTo>
                    <a:pt x="312" y="358"/>
                  </a:lnTo>
                  <a:lnTo>
                    <a:pt x="302" y="349"/>
                  </a:lnTo>
                  <a:lnTo>
                    <a:pt x="292" y="341"/>
                  </a:lnTo>
                  <a:lnTo>
                    <a:pt x="283" y="331"/>
                  </a:lnTo>
                  <a:lnTo>
                    <a:pt x="274" y="320"/>
                  </a:lnTo>
                  <a:lnTo>
                    <a:pt x="267" y="309"/>
                  </a:lnTo>
                  <a:lnTo>
                    <a:pt x="259" y="299"/>
                  </a:lnTo>
                  <a:lnTo>
                    <a:pt x="252" y="286"/>
                  </a:lnTo>
                  <a:lnTo>
                    <a:pt x="247" y="274"/>
                  </a:lnTo>
                  <a:lnTo>
                    <a:pt x="243" y="261"/>
                  </a:lnTo>
                  <a:lnTo>
                    <a:pt x="238" y="248"/>
                  </a:lnTo>
                  <a:lnTo>
                    <a:pt x="235" y="235"/>
                  </a:lnTo>
                  <a:lnTo>
                    <a:pt x="233" y="222"/>
                  </a:lnTo>
                  <a:lnTo>
                    <a:pt x="232" y="208"/>
                  </a:lnTo>
                  <a:lnTo>
                    <a:pt x="232" y="194"/>
                  </a:lnTo>
                  <a:lnTo>
                    <a:pt x="232" y="183"/>
                  </a:lnTo>
                  <a:lnTo>
                    <a:pt x="233" y="172"/>
                  </a:lnTo>
                  <a:lnTo>
                    <a:pt x="234" y="163"/>
                  </a:lnTo>
                  <a:lnTo>
                    <a:pt x="236" y="152"/>
                  </a:lnTo>
                  <a:lnTo>
                    <a:pt x="238" y="141"/>
                  </a:lnTo>
                  <a:lnTo>
                    <a:pt x="242" y="131"/>
                  </a:lnTo>
                  <a:lnTo>
                    <a:pt x="245" y="122"/>
                  </a:lnTo>
                  <a:lnTo>
                    <a:pt x="249" y="111"/>
                  </a:lnTo>
                  <a:lnTo>
                    <a:pt x="254" y="101"/>
                  </a:lnTo>
                  <a:lnTo>
                    <a:pt x="259" y="92"/>
                  </a:lnTo>
                  <a:lnTo>
                    <a:pt x="264" y="83"/>
                  </a:lnTo>
                  <a:lnTo>
                    <a:pt x="270" y="74"/>
                  </a:lnTo>
                  <a:lnTo>
                    <a:pt x="276" y="65"/>
                  </a:lnTo>
                  <a:lnTo>
                    <a:pt x="284" y="58"/>
                  </a:lnTo>
                  <a:lnTo>
                    <a:pt x="291" y="49"/>
                  </a:lnTo>
                  <a:lnTo>
                    <a:pt x="299" y="42"/>
                  </a:lnTo>
                  <a:lnTo>
                    <a:pt x="302" y="40"/>
                  </a:lnTo>
                  <a:lnTo>
                    <a:pt x="304" y="36"/>
                  </a:lnTo>
                  <a:lnTo>
                    <a:pt x="305" y="33"/>
                  </a:lnTo>
                  <a:lnTo>
                    <a:pt x="306" y="30"/>
                  </a:lnTo>
                  <a:lnTo>
                    <a:pt x="308" y="25"/>
                  </a:lnTo>
                  <a:lnTo>
                    <a:pt x="306" y="22"/>
                  </a:lnTo>
                  <a:lnTo>
                    <a:pt x="306" y="19"/>
                  </a:lnTo>
                  <a:lnTo>
                    <a:pt x="304" y="15"/>
                  </a:lnTo>
                  <a:lnTo>
                    <a:pt x="303" y="11"/>
                  </a:lnTo>
                  <a:lnTo>
                    <a:pt x="301" y="8"/>
                  </a:lnTo>
                  <a:lnTo>
                    <a:pt x="298" y="5"/>
                  </a:lnTo>
                  <a:lnTo>
                    <a:pt x="296" y="3"/>
                  </a:lnTo>
                  <a:lnTo>
                    <a:pt x="292" y="2"/>
                  </a:lnTo>
                  <a:lnTo>
                    <a:pt x="289" y="1"/>
                  </a:lnTo>
                  <a:lnTo>
                    <a:pt x="286" y="0"/>
                  </a:lnTo>
                  <a:lnTo>
                    <a:pt x="282" y="0"/>
                  </a:lnTo>
                  <a:lnTo>
                    <a:pt x="267" y="1"/>
                  </a:lnTo>
                  <a:lnTo>
                    <a:pt x="252" y="3"/>
                  </a:lnTo>
                  <a:lnTo>
                    <a:pt x="238" y="5"/>
                  </a:lnTo>
                  <a:lnTo>
                    <a:pt x="224" y="7"/>
                  </a:lnTo>
                  <a:lnTo>
                    <a:pt x="211" y="11"/>
                  </a:lnTo>
                  <a:lnTo>
                    <a:pt x="197" y="16"/>
                  </a:lnTo>
                  <a:lnTo>
                    <a:pt x="184" y="20"/>
                  </a:lnTo>
                  <a:lnTo>
                    <a:pt x="171" y="25"/>
                  </a:lnTo>
                  <a:lnTo>
                    <a:pt x="159" y="32"/>
                  </a:lnTo>
                  <a:lnTo>
                    <a:pt x="146" y="38"/>
                  </a:lnTo>
                  <a:lnTo>
                    <a:pt x="134" y="46"/>
                  </a:lnTo>
                  <a:lnTo>
                    <a:pt x="123" y="54"/>
                  </a:lnTo>
                  <a:lnTo>
                    <a:pt x="112" y="61"/>
                  </a:lnTo>
                  <a:lnTo>
                    <a:pt x="101" y="70"/>
                  </a:lnTo>
                  <a:lnTo>
                    <a:pt x="92" y="79"/>
                  </a:lnTo>
                  <a:lnTo>
                    <a:pt x="82" y="88"/>
                  </a:lnTo>
                  <a:lnTo>
                    <a:pt x="72" y="99"/>
                  </a:lnTo>
                  <a:lnTo>
                    <a:pt x="63" y="109"/>
                  </a:lnTo>
                  <a:lnTo>
                    <a:pt x="56" y="119"/>
                  </a:lnTo>
                  <a:lnTo>
                    <a:pt x="48" y="131"/>
                  </a:lnTo>
                  <a:lnTo>
                    <a:pt x="41" y="143"/>
                  </a:lnTo>
                  <a:lnTo>
                    <a:pt x="34" y="155"/>
                  </a:lnTo>
                  <a:lnTo>
                    <a:pt x="28" y="167"/>
                  </a:lnTo>
                  <a:lnTo>
                    <a:pt x="22" y="181"/>
                  </a:lnTo>
                  <a:lnTo>
                    <a:pt x="17" y="194"/>
                  </a:lnTo>
                  <a:lnTo>
                    <a:pt x="13" y="207"/>
                  </a:lnTo>
                  <a:lnTo>
                    <a:pt x="8" y="221"/>
                  </a:lnTo>
                  <a:lnTo>
                    <a:pt x="6" y="235"/>
                  </a:lnTo>
                  <a:lnTo>
                    <a:pt x="3" y="249"/>
                  </a:lnTo>
                  <a:lnTo>
                    <a:pt x="2" y="263"/>
                  </a:lnTo>
                  <a:lnTo>
                    <a:pt x="1" y="277"/>
                  </a:lnTo>
                  <a:lnTo>
                    <a:pt x="0" y="292"/>
                  </a:lnTo>
                  <a:lnTo>
                    <a:pt x="1" y="306"/>
                  </a:lnTo>
                  <a:lnTo>
                    <a:pt x="2" y="321"/>
                  </a:lnTo>
                  <a:lnTo>
                    <a:pt x="3" y="335"/>
                  </a:lnTo>
                  <a:lnTo>
                    <a:pt x="6" y="349"/>
                  </a:lnTo>
                  <a:lnTo>
                    <a:pt x="9" y="363"/>
                  </a:lnTo>
                  <a:lnTo>
                    <a:pt x="14" y="377"/>
                  </a:lnTo>
                  <a:lnTo>
                    <a:pt x="18" y="392"/>
                  </a:lnTo>
                  <a:lnTo>
                    <a:pt x="24" y="406"/>
                  </a:lnTo>
                  <a:lnTo>
                    <a:pt x="30" y="419"/>
                  </a:lnTo>
                  <a:lnTo>
                    <a:pt x="36" y="431"/>
                  </a:lnTo>
                  <a:lnTo>
                    <a:pt x="43" y="443"/>
                  </a:lnTo>
                  <a:lnTo>
                    <a:pt x="51" y="455"/>
                  </a:lnTo>
                  <a:lnTo>
                    <a:pt x="59" y="467"/>
                  </a:lnTo>
                  <a:lnTo>
                    <a:pt x="68" y="478"/>
                  </a:lnTo>
                  <a:lnTo>
                    <a:pt x="76" y="489"/>
                  </a:lnTo>
                  <a:lnTo>
                    <a:pt x="86" y="498"/>
                  </a:lnTo>
                  <a:lnTo>
                    <a:pt x="96" y="508"/>
                  </a:lnTo>
                  <a:lnTo>
                    <a:pt x="107" y="517"/>
                  </a:lnTo>
                  <a:lnTo>
                    <a:pt x="117" y="525"/>
                  </a:lnTo>
                  <a:lnTo>
                    <a:pt x="128" y="533"/>
                  </a:lnTo>
                  <a:lnTo>
                    <a:pt x="140" y="541"/>
                  </a:lnTo>
                  <a:lnTo>
                    <a:pt x="153" y="548"/>
                  </a:lnTo>
                  <a:lnTo>
                    <a:pt x="166" y="555"/>
                  </a:lnTo>
                  <a:lnTo>
                    <a:pt x="179" y="561"/>
                  </a:lnTo>
                  <a:lnTo>
                    <a:pt x="193" y="566"/>
                  </a:lnTo>
                  <a:lnTo>
                    <a:pt x="206" y="571"/>
                  </a:lnTo>
                  <a:lnTo>
                    <a:pt x="220" y="575"/>
                  </a:lnTo>
                  <a:lnTo>
                    <a:pt x="234" y="578"/>
                  </a:lnTo>
                  <a:lnTo>
                    <a:pt x="249" y="580"/>
                  </a:lnTo>
                  <a:lnTo>
                    <a:pt x="263" y="583"/>
                  </a:lnTo>
                  <a:lnTo>
                    <a:pt x="277" y="584"/>
                  </a:lnTo>
                  <a:lnTo>
                    <a:pt x="292" y="584"/>
                  </a:lnTo>
                  <a:lnTo>
                    <a:pt x="314" y="583"/>
                  </a:lnTo>
                  <a:lnTo>
                    <a:pt x="335" y="580"/>
                  </a:lnTo>
                  <a:lnTo>
                    <a:pt x="355" y="577"/>
                  </a:lnTo>
                  <a:lnTo>
                    <a:pt x="375" y="572"/>
                  </a:lnTo>
                  <a:lnTo>
                    <a:pt x="394" y="565"/>
                  </a:lnTo>
                  <a:lnTo>
                    <a:pt x="413" y="558"/>
                  </a:lnTo>
                  <a:lnTo>
                    <a:pt x="432" y="548"/>
                  </a:lnTo>
                  <a:lnTo>
                    <a:pt x="450" y="537"/>
                  </a:lnTo>
                  <a:lnTo>
                    <a:pt x="467" y="525"/>
                  </a:lnTo>
                  <a:lnTo>
                    <a:pt x="484" y="512"/>
                  </a:lnTo>
                  <a:lnTo>
                    <a:pt x="499" y="498"/>
                  </a:lnTo>
                  <a:lnTo>
                    <a:pt x="513" y="483"/>
                  </a:lnTo>
                  <a:lnTo>
                    <a:pt x="526" y="468"/>
                  </a:lnTo>
                  <a:lnTo>
                    <a:pt x="538" y="451"/>
                  </a:lnTo>
                  <a:lnTo>
                    <a:pt x="548" y="433"/>
                  </a:lnTo>
                  <a:lnTo>
                    <a:pt x="558" y="414"/>
                  </a:lnTo>
                  <a:lnTo>
                    <a:pt x="559" y="411"/>
                  </a:lnTo>
                  <a:lnTo>
                    <a:pt x="559" y="408"/>
                  </a:lnTo>
                  <a:lnTo>
                    <a:pt x="560" y="403"/>
                  </a:lnTo>
                  <a:lnTo>
                    <a:pt x="559" y="400"/>
                  </a:lnTo>
                  <a:close/>
                  <a:moveTo>
                    <a:pt x="396" y="511"/>
                  </a:moveTo>
                  <a:lnTo>
                    <a:pt x="384" y="517"/>
                  </a:lnTo>
                  <a:lnTo>
                    <a:pt x="371" y="522"/>
                  </a:lnTo>
                  <a:lnTo>
                    <a:pt x="358" y="526"/>
                  </a:lnTo>
                  <a:lnTo>
                    <a:pt x="346" y="530"/>
                  </a:lnTo>
                  <a:lnTo>
                    <a:pt x="332" y="532"/>
                  </a:lnTo>
                  <a:lnTo>
                    <a:pt x="319" y="534"/>
                  </a:lnTo>
                  <a:lnTo>
                    <a:pt x="306" y="535"/>
                  </a:lnTo>
                  <a:lnTo>
                    <a:pt x="292" y="535"/>
                  </a:lnTo>
                  <a:lnTo>
                    <a:pt x="281" y="535"/>
                  </a:lnTo>
                  <a:lnTo>
                    <a:pt x="268" y="534"/>
                  </a:lnTo>
                  <a:lnTo>
                    <a:pt x="256" y="533"/>
                  </a:lnTo>
                  <a:lnTo>
                    <a:pt x="244" y="531"/>
                  </a:lnTo>
                  <a:lnTo>
                    <a:pt x="232" y="528"/>
                  </a:lnTo>
                  <a:lnTo>
                    <a:pt x="221" y="524"/>
                  </a:lnTo>
                  <a:lnTo>
                    <a:pt x="209" y="520"/>
                  </a:lnTo>
                  <a:lnTo>
                    <a:pt x="197" y="516"/>
                  </a:lnTo>
                  <a:lnTo>
                    <a:pt x="187" y="510"/>
                  </a:lnTo>
                  <a:lnTo>
                    <a:pt x="176" y="505"/>
                  </a:lnTo>
                  <a:lnTo>
                    <a:pt x="166" y="499"/>
                  </a:lnTo>
                  <a:lnTo>
                    <a:pt x="156" y="493"/>
                  </a:lnTo>
                  <a:lnTo>
                    <a:pt x="147" y="487"/>
                  </a:lnTo>
                  <a:lnTo>
                    <a:pt x="137" y="479"/>
                  </a:lnTo>
                  <a:lnTo>
                    <a:pt x="128" y="471"/>
                  </a:lnTo>
                  <a:lnTo>
                    <a:pt x="121" y="464"/>
                  </a:lnTo>
                  <a:lnTo>
                    <a:pt x="112" y="455"/>
                  </a:lnTo>
                  <a:lnTo>
                    <a:pt x="105" y="447"/>
                  </a:lnTo>
                  <a:lnTo>
                    <a:pt x="98" y="438"/>
                  </a:lnTo>
                  <a:lnTo>
                    <a:pt x="92" y="428"/>
                  </a:lnTo>
                  <a:lnTo>
                    <a:pt x="85" y="419"/>
                  </a:lnTo>
                  <a:lnTo>
                    <a:pt x="79" y="408"/>
                  </a:lnTo>
                  <a:lnTo>
                    <a:pt x="73" y="397"/>
                  </a:lnTo>
                  <a:lnTo>
                    <a:pt x="69" y="386"/>
                  </a:lnTo>
                  <a:lnTo>
                    <a:pt x="63" y="375"/>
                  </a:lnTo>
                  <a:lnTo>
                    <a:pt x="60" y="363"/>
                  </a:lnTo>
                  <a:lnTo>
                    <a:pt x="57" y="352"/>
                  </a:lnTo>
                  <a:lnTo>
                    <a:pt x="54" y="340"/>
                  </a:lnTo>
                  <a:lnTo>
                    <a:pt x="52" y="328"/>
                  </a:lnTo>
                  <a:lnTo>
                    <a:pt x="51" y="316"/>
                  </a:lnTo>
                  <a:lnTo>
                    <a:pt x="49" y="304"/>
                  </a:lnTo>
                  <a:lnTo>
                    <a:pt x="49" y="292"/>
                  </a:lnTo>
                  <a:lnTo>
                    <a:pt x="49" y="272"/>
                  </a:lnTo>
                  <a:lnTo>
                    <a:pt x="52" y="252"/>
                  </a:lnTo>
                  <a:lnTo>
                    <a:pt x="56" y="233"/>
                  </a:lnTo>
                  <a:lnTo>
                    <a:pt x="61" y="214"/>
                  </a:lnTo>
                  <a:lnTo>
                    <a:pt x="68" y="196"/>
                  </a:lnTo>
                  <a:lnTo>
                    <a:pt x="76" y="179"/>
                  </a:lnTo>
                  <a:lnTo>
                    <a:pt x="86" y="162"/>
                  </a:lnTo>
                  <a:lnTo>
                    <a:pt x="97" y="145"/>
                  </a:lnTo>
                  <a:lnTo>
                    <a:pt x="110" y="130"/>
                  </a:lnTo>
                  <a:lnTo>
                    <a:pt x="124" y="116"/>
                  </a:lnTo>
                  <a:lnTo>
                    <a:pt x="138" y="103"/>
                  </a:lnTo>
                  <a:lnTo>
                    <a:pt x="153" y="91"/>
                  </a:lnTo>
                  <a:lnTo>
                    <a:pt x="169" y="82"/>
                  </a:lnTo>
                  <a:lnTo>
                    <a:pt x="186" y="73"/>
                  </a:lnTo>
                  <a:lnTo>
                    <a:pt x="204" y="64"/>
                  </a:lnTo>
                  <a:lnTo>
                    <a:pt x="222" y="59"/>
                  </a:lnTo>
                  <a:lnTo>
                    <a:pt x="214" y="74"/>
                  </a:lnTo>
                  <a:lnTo>
                    <a:pt x="205" y="90"/>
                  </a:lnTo>
                  <a:lnTo>
                    <a:pt x="198" y="108"/>
                  </a:lnTo>
                  <a:lnTo>
                    <a:pt x="193" y="124"/>
                  </a:lnTo>
                  <a:lnTo>
                    <a:pt x="189" y="141"/>
                  </a:lnTo>
                  <a:lnTo>
                    <a:pt x="186" y="158"/>
                  </a:lnTo>
                  <a:lnTo>
                    <a:pt x="183" y="177"/>
                  </a:lnTo>
                  <a:lnTo>
                    <a:pt x="183" y="194"/>
                  </a:lnTo>
                  <a:lnTo>
                    <a:pt x="183" y="211"/>
                  </a:lnTo>
                  <a:lnTo>
                    <a:pt x="186" y="228"/>
                  </a:lnTo>
                  <a:lnTo>
                    <a:pt x="188" y="245"/>
                  </a:lnTo>
                  <a:lnTo>
                    <a:pt x="192" y="261"/>
                  </a:lnTo>
                  <a:lnTo>
                    <a:pt x="196" y="277"/>
                  </a:lnTo>
                  <a:lnTo>
                    <a:pt x="202" y="292"/>
                  </a:lnTo>
                  <a:lnTo>
                    <a:pt x="209" y="307"/>
                  </a:lnTo>
                  <a:lnTo>
                    <a:pt x="217" y="322"/>
                  </a:lnTo>
                  <a:lnTo>
                    <a:pt x="227" y="336"/>
                  </a:lnTo>
                  <a:lnTo>
                    <a:pt x="236" y="350"/>
                  </a:lnTo>
                  <a:lnTo>
                    <a:pt x="246" y="363"/>
                  </a:lnTo>
                  <a:lnTo>
                    <a:pt x="258" y="375"/>
                  </a:lnTo>
                  <a:lnTo>
                    <a:pt x="270" y="386"/>
                  </a:lnTo>
                  <a:lnTo>
                    <a:pt x="283" y="397"/>
                  </a:lnTo>
                  <a:lnTo>
                    <a:pt x="296" y="407"/>
                  </a:lnTo>
                  <a:lnTo>
                    <a:pt x="311" y="415"/>
                  </a:lnTo>
                  <a:lnTo>
                    <a:pt x="325" y="424"/>
                  </a:lnTo>
                  <a:lnTo>
                    <a:pt x="340" y="430"/>
                  </a:lnTo>
                  <a:lnTo>
                    <a:pt x="356" y="437"/>
                  </a:lnTo>
                  <a:lnTo>
                    <a:pt x="372" y="441"/>
                  </a:lnTo>
                  <a:lnTo>
                    <a:pt x="389" y="446"/>
                  </a:lnTo>
                  <a:lnTo>
                    <a:pt x="405" y="448"/>
                  </a:lnTo>
                  <a:lnTo>
                    <a:pt x="421" y="450"/>
                  </a:lnTo>
                  <a:lnTo>
                    <a:pt x="438" y="450"/>
                  </a:lnTo>
                  <a:lnTo>
                    <a:pt x="449" y="450"/>
                  </a:lnTo>
                  <a:lnTo>
                    <a:pt x="460" y="449"/>
                  </a:lnTo>
                  <a:lnTo>
                    <a:pt x="471" y="448"/>
                  </a:lnTo>
                  <a:lnTo>
                    <a:pt x="480" y="447"/>
                  </a:lnTo>
                  <a:lnTo>
                    <a:pt x="472" y="456"/>
                  </a:lnTo>
                  <a:lnTo>
                    <a:pt x="462" y="466"/>
                  </a:lnTo>
                  <a:lnTo>
                    <a:pt x="452" y="476"/>
                  </a:lnTo>
                  <a:lnTo>
                    <a:pt x="443" y="483"/>
                  </a:lnTo>
                  <a:lnTo>
                    <a:pt x="432" y="492"/>
                  </a:lnTo>
                  <a:lnTo>
                    <a:pt x="420" y="498"/>
                  </a:lnTo>
                  <a:lnTo>
                    <a:pt x="409" y="506"/>
                  </a:lnTo>
                  <a:lnTo>
                    <a:pt x="396" y="51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2" name="Freeform 105">
              <a:extLst>
                <a:ext uri="{FF2B5EF4-FFF2-40B4-BE49-F238E27FC236}">
                  <a16:creationId xmlns:a16="http://schemas.microsoft.com/office/drawing/2014/main" id="{63744EAE-95BC-4940-8EDD-B874F6AC018C}"/>
                </a:ext>
              </a:extLst>
            </p:cNvPr>
            <p:cNvSpPr>
              <a:spLocks/>
            </p:cNvSpPr>
            <p:nvPr/>
          </p:nvSpPr>
          <p:spPr bwMode="auto">
            <a:xfrm>
              <a:off x="13369927" y="4858545"/>
              <a:ext cx="720726" cy="720726"/>
            </a:xfrm>
            <a:custGeom>
              <a:avLst/>
              <a:gdLst>
                <a:gd name="T0" fmla="*/ 573 w 681"/>
                <a:gd name="T1" fmla="*/ 223 h 681"/>
                <a:gd name="T2" fmla="*/ 559 w 681"/>
                <a:gd name="T3" fmla="*/ 219 h 681"/>
                <a:gd name="T4" fmla="*/ 546 w 681"/>
                <a:gd name="T5" fmla="*/ 223 h 681"/>
                <a:gd name="T6" fmla="*/ 537 w 681"/>
                <a:gd name="T7" fmla="*/ 234 h 681"/>
                <a:gd name="T8" fmla="*/ 535 w 681"/>
                <a:gd name="T9" fmla="*/ 293 h 681"/>
                <a:gd name="T10" fmla="*/ 437 w 681"/>
                <a:gd name="T11" fmla="*/ 146 h 681"/>
                <a:gd name="T12" fmla="*/ 451 w 681"/>
                <a:gd name="T13" fmla="*/ 143 h 681"/>
                <a:gd name="T14" fmla="*/ 460 w 681"/>
                <a:gd name="T15" fmla="*/ 131 h 681"/>
                <a:gd name="T16" fmla="*/ 462 w 681"/>
                <a:gd name="T17" fmla="*/ 117 h 681"/>
                <a:gd name="T18" fmla="*/ 454 w 681"/>
                <a:gd name="T19" fmla="*/ 105 h 681"/>
                <a:gd name="T20" fmla="*/ 350 w 681"/>
                <a:gd name="T21" fmla="*/ 2 h 681"/>
                <a:gd name="T22" fmla="*/ 336 w 681"/>
                <a:gd name="T23" fmla="*/ 0 h 681"/>
                <a:gd name="T24" fmla="*/ 323 w 681"/>
                <a:gd name="T25" fmla="*/ 8 h 681"/>
                <a:gd name="T26" fmla="*/ 220 w 681"/>
                <a:gd name="T27" fmla="*/ 112 h 681"/>
                <a:gd name="T28" fmla="*/ 219 w 681"/>
                <a:gd name="T29" fmla="*/ 126 h 681"/>
                <a:gd name="T30" fmla="*/ 225 w 681"/>
                <a:gd name="T31" fmla="*/ 139 h 681"/>
                <a:gd name="T32" fmla="*/ 238 w 681"/>
                <a:gd name="T33" fmla="*/ 146 h 681"/>
                <a:gd name="T34" fmla="*/ 291 w 681"/>
                <a:gd name="T35" fmla="*/ 293 h 681"/>
                <a:gd name="T36" fmla="*/ 144 w 681"/>
                <a:gd name="T37" fmla="*/ 239 h 681"/>
                <a:gd name="T38" fmla="*/ 138 w 681"/>
                <a:gd name="T39" fmla="*/ 227 h 681"/>
                <a:gd name="T40" fmla="*/ 126 w 681"/>
                <a:gd name="T41" fmla="*/ 219 h 681"/>
                <a:gd name="T42" fmla="*/ 112 w 681"/>
                <a:gd name="T43" fmla="*/ 221 h 681"/>
                <a:gd name="T44" fmla="*/ 6 w 681"/>
                <a:gd name="T45" fmla="*/ 324 h 681"/>
                <a:gd name="T46" fmla="*/ 0 w 681"/>
                <a:gd name="T47" fmla="*/ 336 h 681"/>
                <a:gd name="T48" fmla="*/ 1 w 681"/>
                <a:gd name="T49" fmla="*/ 350 h 681"/>
                <a:gd name="T50" fmla="*/ 105 w 681"/>
                <a:gd name="T51" fmla="*/ 456 h 681"/>
                <a:gd name="T52" fmla="*/ 116 w 681"/>
                <a:gd name="T53" fmla="*/ 462 h 681"/>
                <a:gd name="T54" fmla="*/ 130 w 681"/>
                <a:gd name="T55" fmla="*/ 461 h 681"/>
                <a:gd name="T56" fmla="*/ 141 w 681"/>
                <a:gd name="T57" fmla="*/ 451 h 681"/>
                <a:gd name="T58" fmla="*/ 146 w 681"/>
                <a:gd name="T59" fmla="*/ 438 h 681"/>
                <a:gd name="T60" fmla="*/ 291 w 681"/>
                <a:gd name="T61" fmla="*/ 536 h 681"/>
                <a:gd name="T62" fmla="*/ 234 w 681"/>
                <a:gd name="T63" fmla="*/ 538 h 681"/>
                <a:gd name="T64" fmla="*/ 222 w 681"/>
                <a:gd name="T65" fmla="*/ 546 h 681"/>
                <a:gd name="T66" fmla="*/ 219 w 681"/>
                <a:gd name="T67" fmla="*/ 560 h 681"/>
                <a:gd name="T68" fmla="*/ 222 w 681"/>
                <a:gd name="T69" fmla="*/ 573 h 681"/>
                <a:gd name="T70" fmla="*/ 327 w 681"/>
                <a:gd name="T71" fmla="*/ 678 h 681"/>
                <a:gd name="T72" fmla="*/ 340 w 681"/>
                <a:gd name="T73" fmla="*/ 681 h 681"/>
                <a:gd name="T74" fmla="*/ 354 w 681"/>
                <a:gd name="T75" fmla="*/ 678 h 681"/>
                <a:gd name="T76" fmla="*/ 458 w 681"/>
                <a:gd name="T77" fmla="*/ 573 h 681"/>
                <a:gd name="T78" fmla="*/ 462 w 681"/>
                <a:gd name="T79" fmla="*/ 560 h 681"/>
                <a:gd name="T80" fmla="*/ 458 w 681"/>
                <a:gd name="T81" fmla="*/ 546 h 681"/>
                <a:gd name="T82" fmla="*/ 447 w 681"/>
                <a:gd name="T83" fmla="*/ 538 h 681"/>
                <a:gd name="T84" fmla="*/ 389 w 681"/>
                <a:gd name="T85" fmla="*/ 536 h 681"/>
                <a:gd name="T86" fmla="*/ 535 w 681"/>
                <a:gd name="T87" fmla="*/ 438 h 681"/>
                <a:gd name="T88" fmla="*/ 539 w 681"/>
                <a:gd name="T89" fmla="*/ 451 h 681"/>
                <a:gd name="T90" fmla="*/ 551 w 681"/>
                <a:gd name="T91" fmla="*/ 461 h 681"/>
                <a:gd name="T92" fmla="*/ 565 w 681"/>
                <a:gd name="T93" fmla="*/ 462 h 681"/>
                <a:gd name="T94" fmla="*/ 576 w 681"/>
                <a:gd name="T95" fmla="*/ 456 h 681"/>
                <a:gd name="T96" fmla="*/ 679 w 681"/>
                <a:gd name="T97" fmla="*/ 350 h 681"/>
                <a:gd name="T98" fmla="*/ 681 w 681"/>
                <a:gd name="T99" fmla="*/ 336 h 681"/>
                <a:gd name="T100" fmla="*/ 674 w 681"/>
                <a:gd name="T101" fmla="*/ 324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1" h="681">
                  <a:moveTo>
                    <a:pt x="674" y="324"/>
                  </a:moveTo>
                  <a:lnTo>
                    <a:pt x="576" y="227"/>
                  </a:lnTo>
                  <a:lnTo>
                    <a:pt x="573" y="223"/>
                  </a:lnTo>
                  <a:lnTo>
                    <a:pt x="569" y="221"/>
                  </a:lnTo>
                  <a:lnTo>
                    <a:pt x="565" y="219"/>
                  </a:lnTo>
                  <a:lnTo>
                    <a:pt x="559" y="219"/>
                  </a:lnTo>
                  <a:lnTo>
                    <a:pt x="555" y="219"/>
                  </a:lnTo>
                  <a:lnTo>
                    <a:pt x="551" y="221"/>
                  </a:lnTo>
                  <a:lnTo>
                    <a:pt x="546" y="223"/>
                  </a:lnTo>
                  <a:lnTo>
                    <a:pt x="542" y="227"/>
                  </a:lnTo>
                  <a:lnTo>
                    <a:pt x="539" y="230"/>
                  </a:lnTo>
                  <a:lnTo>
                    <a:pt x="537" y="234"/>
                  </a:lnTo>
                  <a:lnTo>
                    <a:pt x="535" y="239"/>
                  </a:lnTo>
                  <a:lnTo>
                    <a:pt x="535" y="244"/>
                  </a:lnTo>
                  <a:lnTo>
                    <a:pt x="535" y="293"/>
                  </a:lnTo>
                  <a:lnTo>
                    <a:pt x="389" y="293"/>
                  </a:lnTo>
                  <a:lnTo>
                    <a:pt x="389" y="146"/>
                  </a:lnTo>
                  <a:lnTo>
                    <a:pt x="437" y="146"/>
                  </a:lnTo>
                  <a:lnTo>
                    <a:pt x="443" y="146"/>
                  </a:lnTo>
                  <a:lnTo>
                    <a:pt x="447" y="145"/>
                  </a:lnTo>
                  <a:lnTo>
                    <a:pt x="451" y="143"/>
                  </a:lnTo>
                  <a:lnTo>
                    <a:pt x="454" y="139"/>
                  </a:lnTo>
                  <a:lnTo>
                    <a:pt x="458" y="135"/>
                  </a:lnTo>
                  <a:lnTo>
                    <a:pt x="460" y="131"/>
                  </a:lnTo>
                  <a:lnTo>
                    <a:pt x="462" y="126"/>
                  </a:lnTo>
                  <a:lnTo>
                    <a:pt x="462" y="122"/>
                  </a:lnTo>
                  <a:lnTo>
                    <a:pt x="462" y="117"/>
                  </a:lnTo>
                  <a:lnTo>
                    <a:pt x="460" y="112"/>
                  </a:lnTo>
                  <a:lnTo>
                    <a:pt x="458" y="108"/>
                  </a:lnTo>
                  <a:lnTo>
                    <a:pt x="454" y="105"/>
                  </a:lnTo>
                  <a:lnTo>
                    <a:pt x="357" y="8"/>
                  </a:lnTo>
                  <a:lnTo>
                    <a:pt x="354" y="4"/>
                  </a:lnTo>
                  <a:lnTo>
                    <a:pt x="350" y="2"/>
                  </a:lnTo>
                  <a:lnTo>
                    <a:pt x="345" y="0"/>
                  </a:lnTo>
                  <a:lnTo>
                    <a:pt x="340" y="0"/>
                  </a:lnTo>
                  <a:lnTo>
                    <a:pt x="336" y="0"/>
                  </a:lnTo>
                  <a:lnTo>
                    <a:pt x="331" y="2"/>
                  </a:lnTo>
                  <a:lnTo>
                    <a:pt x="327" y="4"/>
                  </a:lnTo>
                  <a:lnTo>
                    <a:pt x="323" y="8"/>
                  </a:lnTo>
                  <a:lnTo>
                    <a:pt x="225" y="105"/>
                  </a:lnTo>
                  <a:lnTo>
                    <a:pt x="222" y="108"/>
                  </a:lnTo>
                  <a:lnTo>
                    <a:pt x="220" y="112"/>
                  </a:lnTo>
                  <a:lnTo>
                    <a:pt x="219" y="117"/>
                  </a:lnTo>
                  <a:lnTo>
                    <a:pt x="219" y="122"/>
                  </a:lnTo>
                  <a:lnTo>
                    <a:pt x="219" y="126"/>
                  </a:lnTo>
                  <a:lnTo>
                    <a:pt x="220" y="131"/>
                  </a:lnTo>
                  <a:lnTo>
                    <a:pt x="222" y="135"/>
                  </a:lnTo>
                  <a:lnTo>
                    <a:pt x="225" y="139"/>
                  </a:lnTo>
                  <a:lnTo>
                    <a:pt x="230" y="143"/>
                  </a:lnTo>
                  <a:lnTo>
                    <a:pt x="234" y="145"/>
                  </a:lnTo>
                  <a:lnTo>
                    <a:pt x="238" y="146"/>
                  </a:lnTo>
                  <a:lnTo>
                    <a:pt x="243" y="146"/>
                  </a:lnTo>
                  <a:lnTo>
                    <a:pt x="291" y="146"/>
                  </a:lnTo>
                  <a:lnTo>
                    <a:pt x="291" y="293"/>
                  </a:lnTo>
                  <a:lnTo>
                    <a:pt x="146" y="293"/>
                  </a:lnTo>
                  <a:lnTo>
                    <a:pt x="146" y="244"/>
                  </a:lnTo>
                  <a:lnTo>
                    <a:pt x="144" y="239"/>
                  </a:lnTo>
                  <a:lnTo>
                    <a:pt x="143" y="234"/>
                  </a:lnTo>
                  <a:lnTo>
                    <a:pt x="141" y="230"/>
                  </a:lnTo>
                  <a:lnTo>
                    <a:pt x="138" y="227"/>
                  </a:lnTo>
                  <a:lnTo>
                    <a:pt x="135" y="223"/>
                  </a:lnTo>
                  <a:lnTo>
                    <a:pt x="130" y="221"/>
                  </a:lnTo>
                  <a:lnTo>
                    <a:pt x="126" y="219"/>
                  </a:lnTo>
                  <a:lnTo>
                    <a:pt x="121" y="219"/>
                  </a:lnTo>
                  <a:lnTo>
                    <a:pt x="116" y="219"/>
                  </a:lnTo>
                  <a:lnTo>
                    <a:pt x="112" y="221"/>
                  </a:lnTo>
                  <a:lnTo>
                    <a:pt x="108" y="223"/>
                  </a:lnTo>
                  <a:lnTo>
                    <a:pt x="105" y="227"/>
                  </a:lnTo>
                  <a:lnTo>
                    <a:pt x="6" y="324"/>
                  </a:lnTo>
                  <a:lnTo>
                    <a:pt x="3" y="327"/>
                  </a:lnTo>
                  <a:lnTo>
                    <a:pt x="1" y="331"/>
                  </a:lnTo>
                  <a:lnTo>
                    <a:pt x="0" y="336"/>
                  </a:lnTo>
                  <a:lnTo>
                    <a:pt x="0" y="341"/>
                  </a:lnTo>
                  <a:lnTo>
                    <a:pt x="0" y="346"/>
                  </a:lnTo>
                  <a:lnTo>
                    <a:pt x="1" y="350"/>
                  </a:lnTo>
                  <a:lnTo>
                    <a:pt x="3" y="354"/>
                  </a:lnTo>
                  <a:lnTo>
                    <a:pt x="6" y="358"/>
                  </a:lnTo>
                  <a:lnTo>
                    <a:pt x="105" y="456"/>
                  </a:lnTo>
                  <a:lnTo>
                    <a:pt x="108" y="459"/>
                  </a:lnTo>
                  <a:lnTo>
                    <a:pt x="112" y="461"/>
                  </a:lnTo>
                  <a:lnTo>
                    <a:pt x="116" y="462"/>
                  </a:lnTo>
                  <a:lnTo>
                    <a:pt x="121" y="462"/>
                  </a:lnTo>
                  <a:lnTo>
                    <a:pt x="126" y="462"/>
                  </a:lnTo>
                  <a:lnTo>
                    <a:pt x="130" y="461"/>
                  </a:lnTo>
                  <a:lnTo>
                    <a:pt x="135" y="459"/>
                  </a:lnTo>
                  <a:lnTo>
                    <a:pt x="138" y="456"/>
                  </a:lnTo>
                  <a:lnTo>
                    <a:pt x="141" y="451"/>
                  </a:lnTo>
                  <a:lnTo>
                    <a:pt x="143" y="447"/>
                  </a:lnTo>
                  <a:lnTo>
                    <a:pt x="144" y="443"/>
                  </a:lnTo>
                  <a:lnTo>
                    <a:pt x="146" y="438"/>
                  </a:lnTo>
                  <a:lnTo>
                    <a:pt x="146" y="390"/>
                  </a:lnTo>
                  <a:lnTo>
                    <a:pt x="291" y="390"/>
                  </a:lnTo>
                  <a:lnTo>
                    <a:pt x="291" y="536"/>
                  </a:lnTo>
                  <a:lnTo>
                    <a:pt x="243" y="536"/>
                  </a:lnTo>
                  <a:lnTo>
                    <a:pt x="238" y="537"/>
                  </a:lnTo>
                  <a:lnTo>
                    <a:pt x="234" y="538"/>
                  </a:lnTo>
                  <a:lnTo>
                    <a:pt x="230" y="540"/>
                  </a:lnTo>
                  <a:lnTo>
                    <a:pt x="225" y="543"/>
                  </a:lnTo>
                  <a:lnTo>
                    <a:pt x="222" y="546"/>
                  </a:lnTo>
                  <a:lnTo>
                    <a:pt x="220" y="551"/>
                  </a:lnTo>
                  <a:lnTo>
                    <a:pt x="219" y="555"/>
                  </a:lnTo>
                  <a:lnTo>
                    <a:pt x="219" y="560"/>
                  </a:lnTo>
                  <a:lnTo>
                    <a:pt x="219" y="565"/>
                  </a:lnTo>
                  <a:lnTo>
                    <a:pt x="220" y="569"/>
                  </a:lnTo>
                  <a:lnTo>
                    <a:pt x="222" y="573"/>
                  </a:lnTo>
                  <a:lnTo>
                    <a:pt x="225" y="578"/>
                  </a:lnTo>
                  <a:lnTo>
                    <a:pt x="323" y="675"/>
                  </a:lnTo>
                  <a:lnTo>
                    <a:pt x="327" y="678"/>
                  </a:lnTo>
                  <a:lnTo>
                    <a:pt x="331" y="680"/>
                  </a:lnTo>
                  <a:lnTo>
                    <a:pt x="336" y="681"/>
                  </a:lnTo>
                  <a:lnTo>
                    <a:pt x="340" y="681"/>
                  </a:lnTo>
                  <a:lnTo>
                    <a:pt x="345" y="681"/>
                  </a:lnTo>
                  <a:lnTo>
                    <a:pt x="350" y="680"/>
                  </a:lnTo>
                  <a:lnTo>
                    <a:pt x="354" y="678"/>
                  </a:lnTo>
                  <a:lnTo>
                    <a:pt x="357" y="675"/>
                  </a:lnTo>
                  <a:lnTo>
                    <a:pt x="454" y="578"/>
                  </a:lnTo>
                  <a:lnTo>
                    <a:pt x="458" y="573"/>
                  </a:lnTo>
                  <a:lnTo>
                    <a:pt x="460" y="569"/>
                  </a:lnTo>
                  <a:lnTo>
                    <a:pt x="462" y="565"/>
                  </a:lnTo>
                  <a:lnTo>
                    <a:pt x="462" y="560"/>
                  </a:lnTo>
                  <a:lnTo>
                    <a:pt x="462" y="555"/>
                  </a:lnTo>
                  <a:lnTo>
                    <a:pt x="460" y="551"/>
                  </a:lnTo>
                  <a:lnTo>
                    <a:pt x="458" y="546"/>
                  </a:lnTo>
                  <a:lnTo>
                    <a:pt x="454" y="543"/>
                  </a:lnTo>
                  <a:lnTo>
                    <a:pt x="451" y="540"/>
                  </a:lnTo>
                  <a:lnTo>
                    <a:pt x="447" y="538"/>
                  </a:lnTo>
                  <a:lnTo>
                    <a:pt x="443" y="537"/>
                  </a:lnTo>
                  <a:lnTo>
                    <a:pt x="437" y="536"/>
                  </a:lnTo>
                  <a:lnTo>
                    <a:pt x="389" y="536"/>
                  </a:lnTo>
                  <a:lnTo>
                    <a:pt x="389" y="390"/>
                  </a:lnTo>
                  <a:lnTo>
                    <a:pt x="535" y="390"/>
                  </a:lnTo>
                  <a:lnTo>
                    <a:pt x="535" y="438"/>
                  </a:lnTo>
                  <a:lnTo>
                    <a:pt x="535" y="443"/>
                  </a:lnTo>
                  <a:lnTo>
                    <a:pt x="537" y="447"/>
                  </a:lnTo>
                  <a:lnTo>
                    <a:pt x="539" y="451"/>
                  </a:lnTo>
                  <a:lnTo>
                    <a:pt x="542" y="456"/>
                  </a:lnTo>
                  <a:lnTo>
                    <a:pt x="546" y="459"/>
                  </a:lnTo>
                  <a:lnTo>
                    <a:pt x="551" y="461"/>
                  </a:lnTo>
                  <a:lnTo>
                    <a:pt x="555" y="462"/>
                  </a:lnTo>
                  <a:lnTo>
                    <a:pt x="559" y="462"/>
                  </a:lnTo>
                  <a:lnTo>
                    <a:pt x="565" y="462"/>
                  </a:lnTo>
                  <a:lnTo>
                    <a:pt x="569" y="461"/>
                  </a:lnTo>
                  <a:lnTo>
                    <a:pt x="573" y="459"/>
                  </a:lnTo>
                  <a:lnTo>
                    <a:pt x="576" y="456"/>
                  </a:lnTo>
                  <a:lnTo>
                    <a:pt x="674" y="358"/>
                  </a:lnTo>
                  <a:lnTo>
                    <a:pt x="677" y="354"/>
                  </a:lnTo>
                  <a:lnTo>
                    <a:pt x="679" y="350"/>
                  </a:lnTo>
                  <a:lnTo>
                    <a:pt x="681" y="346"/>
                  </a:lnTo>
                  <a:lnTo>
                    <a:pt x="681" y="341"/>
                  </a:lnTo>
                  <a:lnTo>
                    <a:pt x="681" y="336"/>
                  </a:lnTo>
                  <a:lnTo>
                    <a:pt x="679" y="331"/>
                  </a:lnTo>
                  <a:lnTo>
                    <a:pt x="677" y="327"/>
                  </a:lnTo>
                  <a:lnTo>
                    <a:pt x="674" y="32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3" name="Freeform 106">
              <a:extLst>
                <a:ext uri="{FF2B5EF4-FFF2-40B4-BE49-F238E27FC236}">
                  <a16:creationId xmlns:a16="http://schemas.microsoft.com/office/drawing/2014/main" id="{A1A077CA-DECD-164F-98EB-E5E13AF7AE16}"/>
                </a:ext>
              </a:extLst>
            </p:cNvPr>
            <p:cNvSpPr>
              <a:spLocks noEditPoints="1"/>
            </p:cNvSpPr>
            <p:nvPr/>
          </p:nvSpPr>
          <p:spPr bwMode="auto">
            <a:xfrm>
              <a:off x="16503651" y="6249195"/>
              <a:ext cx="669926" cy="720726"/>
            </a:xfrm>
            <a:custGeom>
              <a:avLst/>
              <a:gdLst>
                <a:gd name="T0" fmla="*/ 501 w 633"/>
                <a:gd name="T1" fmla="*/ 315 h 681"/>
                <a:gd name="T2" fmla="*/ 487 w 633"/>
                <a:gd name="T3" fmla="*/ 219 h 681"/>
                <a:gd name="T4" fmla="*/ 482 w 633"/>
                <a:gd name="T5" fmla="*/ 151 h 681"/>
                <a:gd name="T6" fmla="*/ 459 w 633"/>
                <a:gd name="T7" fmla="*/ 105 h 681"/>
                <a:gd name="T8" fmla="*/ 419 w 633"/>
                <a:gd name="T9" fmla="*/ 71 h 681"/>
                <a:gd name="T10" fmla="*/ 365 w 633"/>
                <a:gd name="T11" fmla="*/ 53 h 681"/>
                <a:gd name="T12" fmla="*/ 352 w 633"/>
                <a:gd name="T13" fmla="*/ 29 h 681"/>
                <a:gd name="T14" fmla="*/ 336 w 633"/>
                <a:gd name="T15" fmla="*/ 6 h 681"/>
                <a:gd name="T16" fmla="*/ 309 w 633"/>
                <a:gd name="T17" fmla="*/ 1 h 681"/>
                <a:gd name="T18" fmla="*/ 285 w 633"/>
                <a:gd name="T19" fmla="*/ 16 h 681"/>
                <a:gd name="T20" fmla="*/ 281 w 633"/>
                <a:gd name="T21" fmla="*/ 43 h 681"/>
                <a:gd name="T22" fmla="*/ 239 w 633"/>
                <a:gd name="T23" fmla="*/ 61 h 681"/>
                <a:gd name="T24" fmla="*/ 192 w 633"/>
                <a:gd name="T25" fmla="*/ 87 h 681"/>
                <a:gd name="T26" fmla="*/ 160 w 633"/>
                <a:gd name="T27" fmla="*/ 126 h 681"/>
                <a:gd name="T28" fmla="*/ 146 w 633"/>
                <a:gd name="T29" fmla="*/ 179 h 681"/>
                <a:gd name="T30" fmla="*/ 141 w 633"/>
                <a:gd name="T31" fmla="*/ 268 h 681"/>
                <a:gd name="T32" fmla="*/ 118 w 633"/>
                <a:gd name="T33" fmla="*/ 362 h 681"/>
                <a:gd name="T34" fmla="*/ 76 w 633"/>
                <a:gd name="T35" fmla="*/ 448 h 681"/>
                <a:gd name="T36" fmla="*/ 17 w 633"/>
                <a:gd name="T37" fmla="*/ 519 h 681"/>
                <a:gd name="T38" fmla="*/ 8 w 633"/>
                <a:gd name="T39" fmla="*/ 563 h 681"/>
                <a:gd name="T40" fmla="*/ 39 w 633"/>
                <a:gd name="T41" fmla="*/ 583 h 681"/>
                <a:gd name="T42" fmla="*/ 221 w 633"/>
                <a:gd name="T43" fmla="*/ 604 h 681"/>
                <a:gd name="T44" fmla="*/ 235 w 633"/>
                <a:gd name="T45" fmla="*/ 638 h 681"/>
                <a:gd name="T46" fmla="*/ 263 w 633"/>
                <a:gd name="T47" fmla="*/ 665 h 681"/>
                <a:gd name="T48" fmla="*/ 297 w 633"/>
                <a:gd name="T49" fmla="*/ 680 h 681"/>
                <a:gd name="T50" fmla="*/ 336 w 633"/>
                <a:gd name="T51" fmla="*/ 680 h 681"/>
                <a:gd name="T52" fmla="*/ 371 w 633"/>
                <a:gd name="T53" fmla="*/ 665 h 681"/>
                <a:gd name="T54" fmla="*/ 398 w 633"/>
                <a:gd name="T55" fmla="*/ 638 h 681"/>
                <a:gd name="T56" fmla="*/ 412 w 633"/>
                <a:gd name="T57" fmla="*/ 604 h 681"/>
                <a:gd name="T58" fmla="*/ 594 w 633"/>
                <a:gd name="T59" fmla="*/ 583 h 681"/>
                <a:gd name="T60" fmla="*/ 624 w 633"/>
                <a:gd name="T61" fmla="*/ 563 h 681"/>
                <a:gd name="T62" fmla="*/ 616 w 633"/>
                <a:gd name="T63" fmla="*/ 519 h 681"/>
                <a:gd name="T64" fmla="*/ 556 w 633"/>
                <a:gd name="T65" fmla="*/ 448 h 681"/>
                <a:gd name="T66" fmla="*/ 317 w 633"/>
                <a:gd name="T67" fmla="*/ 651 h 681"/>
                <a:gd name="T68" fmla="*/ 291 w 633"/>
                <a:gd name="T69" fmla="*/ 647 h 681"/>
                <a:gd name="T70" fmla="*/ 269 w 633"/>
                <a:gd name="T71" fmla="*/ 632 h 681"/>
                <a:gd name="T72" fmla="*/ 254 w 633"/>
                <a:gd name="T73" fmla="*/ 610 h 681"/>
                <a:gd name="T74" fmla="*/ 250 w 633"/>
                <a:gd name="T75" fmla="*/ 584 h 681"/>
                <a:gd name="T76" fmla="*/ 255 w 633"/>
                <a:gd name="T77" fmla="*/ 578 h 681"/>
                <a:gd name="T78" fmla="*/ 262 w 633"/>
                <a:gd name="T79" fmla="*/ 584 h 681"/>
                <a:gd name="T80" fmla="*/ 278 w 633"/>
                <a:gd name="T81" fmla="*/ 623 h 681"/>
                <a:gd name="T82" fmla="*/ 317 w 633"/>
                <a:gd name="T83" fmla="*/ 639 h 681"/>
                <a:gd name="T84" fmla="*/ 322 w 633"/>
                <a:gd name="T85" fmla="*/ 645 h 681"/>
                <a:gd name="T86" fmla="*/ 317 w 633"/>
                <a:gd name="T87" fmla="*/ 651 h 681"/>
                <a:gd name="T88" fmla="*/ 111 w 633"/>
                <a:gd name="T89" fmla="*/ 482 h 681"/>
                <a:gd name="T90" fmla="*/ 155 w 633"/>
                <a:gd name="T91" fmla="*/ 401 h 681"/>
                <a:gd name="T92" fmla="*/ 183 w 633"/>
                <a:gd name="T93" fmla="*/ 312 h 681"/>
                <a:gd name="T94" fmla="*/ 195 w 633"/>
                <a:gd name="T95" fmla="*/ 219 h 681"/>
                <a:gd name="T96" fmla="*/ 199 w 633"/>
                <a:gd name="T97" fmla="*/ 162 h 681"/>
                <a:gd name="T98" fmla="*/ 218 w 633"/>
                <a:gd name="T99" fmla="*/ 129 h 681"/>
                <a:gd name="T100" fmla="*/ 252 w 633"/>
                <a:gd name="T101" fmla="*/ 107 h 681"/>
                <a:gd name="T102" fmla="*/ 302 w 633"/>
                <a:gd name="T103" fmla="*/ 97 h 681"/>
                <a:gd name="T104" fmla="*/ 358 w 633"/>
                <a:gd name="T105" fmla="*/ 101 h 681"/>
                <a:gd name="T106" fmla="*/ 400 w 633"/>
                <a:gd name="T107" fmla="*/ 116 h 681"/>
                <a:gd name="T108" fmla="*/ 426 w 633"/>
                <a:gd name="T109" fmla="*/ 144 h 681"/>
                <a:gd name="T110" fmla="*/ 438 w 633"/>
                <a:gd name="T111" fmla="*/ 183 h 681"/>
                <a:gd name="T112" fmla="*/ 443 w 633"/>
                <a:gd name="T113" fmla="*/ 266 h 681"/>
                <a:gd name="T114" fmla="*/ 462 w 633"/>
                <a:gd name="T115" fmla="*/ 358 h 681"/>
                <a:gd name="T116" fmla="*/ 497 w 633"/>
                <a:gd name="T117" fmla="*/ 442 h 681"/>
                <a:gd name="T118" fmla="*/ 548 w 633"/>
                <a:gd name="T119" fmla="*/ 51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3" h="681">
                  <a:moveTo>
                    <a:pt x="524" y="385"/>
                  </a:moveTo>
                  <a:lnTo>
                    <a:pt x="515" y="362"/>
                  </a:lnTo>
                  <a:lnTo>
                    <a:pt x="508" y="339"/>
                  </a:lnTo>
                  <a:lnTo>
                    <a:pt x="501" y="315"/>
                  </a:lnTo>
                  <a:lnTo>
                    <a:pt x="496" y="292"/>
                  </a:lnTo>
                  <a:lnTo>
                    <a:pt x="492" y="268"/>
                  </a:lnTo>
                  <a:lnTo>
                    <a:pt x="489" y="244"/>
                  </a:lnTo>
                  <a:lnTo>
                    <a:pt x="487" y="219"/>
                  </a:lnTo>
                  <a:lnTo>
                    <a:pt x="487" y="194"/>
                  </a:lnTo>
                  <a:lnTo>
                    <a:pt x="486" y="179"/>
                  </a:lnTo>
                  <a:lnTo>
                    <a:pt x="484" y="165"/>
                  </a:lnTo>
                  <a:lnTo>
                    <a:pt x="482" y="151"/>
                  </a:lnTo>
                  <a:lnTo>
                    <a:pt x="478" y="138"/>
                  </a:lnTo>
                  <a:lnTo>
                    <a:pt x="472" y="126"/>
                  </a:lnTo>
                  <a:lnTo>
                    <a:pt x="467" y="116"/>
                  </a:lnTo>
                  <a:lnTo>
                    <a:pt x="459" y="105"/>
                  </a:lnTo>
                  <a:lnTo>
                    <a:pt x="451" y="95"/>
                  </a:lnTo>
                  <a:lnTo>
                    <a:pt x="441" y="87"/>
                  </a:lnTo>
                  <a:lnTo>
                    <a:pt x="430" y="79"/>
                  </a:lnTo>
                  <a:lnTo>
                    <a:pt x="419" y="71"/>
                  </a:lnTo>
                  <a:lnTo>
                    <a:pt x="407" y="66"/>
                  </a:lnTo>
                  <a:lnTo>
                    <a:pt x="394" y="61"/>
                  </a:lnTo>
                  <a:lnTo>
                    <a:pt x="380" y="56"/>
                  </a:lnTo>
                  <a:lnTo>
                    <a:pt x="365" y="53"/>
                  </a:lnTo>
                  <a:lnTo>
                    <a:pt x="350" y="51"/>
                  </a:lnTo>
                  <a:lnTo>
                    <a:pt x="352" y="43"/>
                  </a:lnTo>
                  <a:lnTo>
                    <a:pt x="353" y="37"/>
                  </a:lnTo>
                  <a:lnTo>
                    <a:pt x="352" y="29"/>
                  </a:lnTo>
                  <a:lnTo>
                    <a:pt x="350" y="23"/>
                  </a:lnTo>
                  <a:lnTo>
                    <a:pt x="347" y="16"/>
                  </a:lnTo>
                  <a:lnTo>
                    <a:pt x="343" y="11"/>
                  </a:lnTo>
                  <a:lnTo>
                    <a:pt x="336" y="6"/>
                  </a:lnTo>
                  <a:lnTo>
                    <a:pt x="331" y="2"/>
                  </a:lnTo>
                  <a:lnTo>
                    <a:pt x="323" y="1"/>
                  </a:lnTo>
                  <a:lnTo>
                    <a:pt x="317" y="0"/>
                  </a:lnTo>
                  <a:lnTo>
                    <a:pt x="309" y="1"/>
                  </a:lnTo>
                  <a:lnTo>
                    <a:pt x="303" y="2"/>
                  </a:lnTo>
                  <a:lnTo>
                    <a:pt x="296" y="6"/>
                  </a:lnTo>
                  <a:lnTo>
                    <a:pt x="291" y="11"/>
                  </a:lnTo>
                  <a:lnTo>
                    <a:pt x="285" y="16"/>
                  </a:lnTo>
                  <a:lnTo>
                    <a:pt x="282" y="23"/>
                  </a:lnTo>
                  <a:lnTo>
                    <a:pt x="281" y="29"/>
                  </a:lnTo>
                  <a:lnTo>
                    <a:pt x="280" y="37"/>
                  </a:lnTo>
                  <a:lnTo>
                    <a:pt x="281" y="43"/>
                  </a:lnTo>
                  <a:lnTo>
                    <a:pt x="283" y="51"/>
                  </a:lnTo>
                  <a:lnTo>
                    <a:pt x="267" y="53"/>
                  </a:lnTo>
                  <a:lnTo>
                    <a:pt x="253" y="56"/>
                  </a:lnTo>
                  <a:lnTo>
                    <a:pt x="239" y="61"/>
                  </a:lnTo>
                  <a:lnTo>
                    <a:pt x="226" y="66"/>
                  </a:lnTo>
                  <a:lnTo>
                    <a:pt x="214" y="71"/>
                  </a:lnTo>
                  <a:lnTo>
                    <a:pt x="202" y="79"/>
                  </a:lnTo>
                  <a:lnTo>
                    <a:pt x="192" y="87"/>
                  </a:lnTo>
                  <a:lnTo>
                    <a:pt x="183" y="95"/>
                  </a:lnTo>
                  <a:lnTo>
                    <a:pt x="174" y="105"/>
                  </a:lnTo>
                  <a:lnTo>
                    <a:pt x="167" y="116"/>
                  </a:lnTo>
                  <a:lnTo>
                    <a:pt x="160" y="126"/>
                  </a:lnTo>
                  <a:lnTo>
                    <a:pt x="155" y="138"/>
                  </a:lnTo>
                  <a:lnTo>
                    <a:pt x="151" y="151"/>
                  </a:lnTo>
                  <a:lnTo>
                    <a:pt x="148" y="165"/>
                  </a:lnTo>
                  <a:lnTo>
                    <a:pt x="146" y="179"/>
                  </a:lnTo>
                  <a:lnTo>
                    <a:pt x="146" y="194"/>
                  </a:lnTo>
                  <a:lnTo>
                    <a:pt x="145" y="219"/>
                  </a:lnTo>
                  <a:lnTo>
                    <a:pt x="144" y="244"/>
                  </a:lnTo>
                  <a:lnTo>
                    <a:pt x="141" y="268"/>
                  </a:lnTo>
                  <a:lnTo>
                    <a:pt x="136" y="292"/>
                  </a:lnTo>
                  <a:lnTo>
                    <a:pt x="132" y="315"/>
                  </a:lnTo>
                  <a:lnTo>
                    <a:pt x="125" y="339"/>
                  </a:lnTo>
                  <a:lnTo>
                    <a:pt x="118" y="362"/>
                  </a:lnTo>
                  <a:lnTo>
                    <a:pt x="109" y="385"/>
                  </a:lnTo>
                  <a:lnTo>
                    <a:pt x="100" y="406"/>
                  </a:lnTo>
                  <a:lnTo>
                    <a:pt x="89" y="428"/>
                  </a:lnTo>
                  <a:lnTo>
                    <a:pt x="76" y="448"/>
                  </a:lnTo>
                  <a:lnTo>
                    <a:pt x="63" y="468"/>
                  </a:lnTo>
                  <a:lnTo>
                    <a:pt x="49" y="486"/>
                  </a:lnTo>
                  <a:lnTo>
                    <a:pt x="34" y="503"/>
                  </a:lnTo>
                  <a:lnTo>
                    <a:pt x="17" y="519"/>
                  </a:lnTo>
                  <a:lnTo>
                    <a:pt x="0" y="536"/>
                  </a:lnTo>
                  <a:lnTo>
                    <a:pt x="0" y="545"/>
                  </a:lnTo>
                  <a:lnTo>
                    <a:pt x="3" y="554"/>
                  </a:lnTo>
                  <a:lnTo>
                    <a:pt x="8" y="563"/>
                  </a:lnTo>
                  <a:lnTo>
                    <a:pt x="14" y="570"/>
                  </a:lnTo>
                  <a:lnTo>
                    <a:pt x="22" y="577"/>
                  </a:lnTo>
                  <a:lnTo>
                    <a:pt x="30" y="581"/>
                  </a:lnTo>
                  <a:lnTo>
                    <a:pt x="39" y="583"/>
                  </a:lnTo>
                  <a:lnTo>
                    <a:pt x="49" y="584"/>
                  </a:lnTo>
                  <a:lnTo>
                    <a:pt x="219" y="584"/>
                  </a:lnTo>
                  <a:lnTo>
                    <a:pt x="219" y="594"/>
                  </a:lnTo>
                  <a:lnTo>
                    <a:pt x="221" y="604"/>
                  </a:lnTo>
                  <a:lnTo>
                    <a:pt x="223" y="613"/>
                  </a:lnTo>
                  <a:lnTo>
                    <a:pt x="226" y="622"/>
                  </a:lnTo>
                  <a:lnTo>
                    <a:pt x="230" y="631"/>
                  </a:lnTo>
                  <a:lnTo>
                    <a:pt x="235" y="638"/>
                  </a:lnTo>
                  <a:lnTo>
                    <a:pt x="241" y="646"/>
                  </a:lnTo>
                  <a:lnTo>
                    <a:pt x="248" y="653"/>
                  </a:lnTo>
                  <a:lnTo>
                    <a:pt x="255" y="660"/>
                  </a:lnTo>
                  <a:lnTo>
                    <a:pt x="263" y="665"/>
                  </a:lnTo>
                  <a:lnTo>
                    <a:pt x="270" y="671"/>
                  </a:lnTo>
                  <a:lnTo>
                    <a:pt x="279" y="675"/>
                  </a:lnTo>
                  <a:lnTo>
                    <a:pt x="287" y="678"/>
                  </a:lnTo>
                  <a:lnTo>
                    <a:pt x="297" y="680"/>
                  </a:lnTo>
                  <a:lnTo>
                    <a:pt x="307" y="681"/>
                  </a:lnTo>
                  <a:lnTo>
                    <a:pt x="317" y="681"/>
                  </a:lnTo>
                  <a:lnTo>
                    <a:pt x="326" y="681"/>
                  </a:lnTo>
                  <a:lnTo>
                    <a:pt x="336" y="680"/>
                  </a:lnTo>
                  <a:lnTo>
                    <a:pt x="345" y="678"/>
                  </a:lnTo>
                  <a:lnTo>
                    <a:pt x="353" y="675"/>
                  </a:lnTo>
                  <a:lnTo>
                    <a:pt x="362" y="671"/>
                  </a:lnTo>
                  <a:lnTo>
                    <a:pt x="371" y="665"/>
                  </a:lnTo>
                  <a:lnTo>
                    <a:pt x="378" y="660"/>
                  </a:lnTo>
                  <a:lnTo>
                    <a:pt x="385" y="653"/>
                  </a:lnTo>
                  <a:lnTo>
                    <a:pt x="392" y="646"/>
                  </a:lnTo>
                  <a:lnTo>
                    <a:pt x="398" y="638"/>
                  </a:lnTo>
                  <a:lnTo>
                    <a:pt x="403" y="631"/>
                  </a:lnTo>
                  <a:lnTo>
                    <a:pt x="406" y="622"/>
                  </a:lnTo>
                  <a:lnTo>
                    <a:pt x="410" y="613"/>
                  </a:lnTo>
                  <a:lnTo>
                    <a:pt x="412" y="604"/>
                  </a:lnTo>
                  <a:lnTo>
                    <a:pt x="413" y="594"/>
                  </a:lnTo>
                  <a:lnTo>
                    <a:pt x="414" y="584"/>
                  </a:lnTo>
                  <a:lnTo>
                    <a:pt x="584" y="584"/>
                  </a:lnTo>
                  <a:lnTo>
                    <a:pt x="594" y="583"/>
                  </a:lnTo>
                  <a:lnTo>
                    <a:pt x="603" y="581"/>
                  </a:lnTo>
                  <a:lnTo>
                    <a:pt x="610" y="577"/>
                  </a:lnTo>
                  <a:lnTo>
                    <a:pt x="618" y="570"/>
                  </a:lnTo>
                  <a:lnTo>
                    <a:pt x="624" y="563"/>
                  </a:lnTo>
                  <a:lnTo>
                    <a:pt x="629" y="554"/>
                  </a:lnTo>
                  <a:lnTo>
                    <a:pt x="632" y="545"/>
                  </a:lnTo>
                  <a:lnTo>
                    <a:pt x="633" y="536"/>
                  </a:lnTo>
                  <a:lnTo>
                    <a:pt x="616" y="519"/>
                  </a:lnTo>
                  <a:lnTo>
                    <a:pt x="599" y="503"/>
                  </a:lnTo>
                  <a:lnTo>
                    <a:pt x="583" y="486"/>
                  </a:lnTo>
                  <a:lnTo>
                    <a:pt x="569" y="468"/>
                  </a:lnTo>
                  <a:lnTo>
                    <a:pt x="556" y="448"/>
                  </a:lnTo>
                  <a:lnTo>
                    <a:pt x="545" y="428"/>
                  </a:lnTo>
                  <a:lnTo>
                    <a:pt x="534" y="406"/>
                  </a:lnTo>
                  <a:lnTo>
                    <a:pt x="524" y="385"/>
                  </a:lnTo>
                  <a:close/>
                  <a:moveTo>
                    <a:pt x="317" y="651"/>
                  </a:moveTo>
                  <a:lnTo>
                    <a:pt x="309" y="651"/>
                  </a:lnTo>
                  <a:lnTo>
                    <a:pt x="303" y="650"/>
                  </a:lnTo>
                  <a:lnTo>
                    <a:pt x="296" y="649"/>
                  </a:lnTo>
                  <a:lnTo>
                    <a:pt x="291" y="647"/>
                  </a:lnTo>
                  <a:lnTo>
                    <a:pt x="285" y="644"/>
                  </a:lnTo>
                  <a:lnTo>
                    <a:pt x="279" y="640"/>
                  </a:lnTo>
                  <a:lnTo>
                    <a:pt x="273" y="636"/>
                  </a:lnTo>
                  <a:lnTo>
                    <a:pt x="269" y="632"/>
                  </a:lnTo>
                  <a:lnTo>
                    <a:pt x="265" y="626"/>
                  </a:lnTo>
                  <a:lnTo>
                    <a:pt x="260" y="621"/>
                  </a:lnTo>
                  <a:lnTo>
                    <a:pt x="257" y="616"/>
                  </a:lnTo>
                  <a:lnTo>
                    <a:pt x="254" y="610"/>
                  </a:lnTo>
                  <a:lnTo>
                    <a:pt x="252" y="604"/>
                  </a:lnTo>
                  <a:lnTo>
                    <a:pt x="251" y="597"/>
                  </a:lnTo>
                  <a:lnTo>
                    <a:pt x="250" y="591"/>
                  </a:lnTo>
                  <a:lnTo>
                    <a:pt x="250" y="584"/>
                  </a:lnTo>
                  <a:lnTo>
                    <a:pt x="250" y="582"/>
                  </a:lnTo>
                  <a:lnTo>
                    <a:pt x="251" y="580"/>
                  </a:lnTo>
                  <a:lnTo>
                    <a:pt x="253" y="579"/>
                  </a:lnTo>
                  <a:lnTo>
                    <a:pt x="255" y="578"/>
                  </a:lnTo>
                  <a:lnTo>
                    <a:pt x="258" y="579"/>
                  </a:lnTo>
                  <a:lnTo>
                    <a:pt x="260" y="580"/>
                  </a:lnTo>
                  <a:lnTo>
                    <a:pt x="262" y="582"/>
                  </a:lnTo>
                  <a:lnTo>
                    <a:pt x="262" y="584"/>
                  </a:lnTo>
                  <a:lnTo>
                    <a:pt x="263" y="595"/>
                  </a:lnTo>
                  <a:lnTo>
                    <a:pt x="266" y="605"/>
                  </a:lnTo>
                  <a:lnTo>
                    <a:pt x="270" y="615"/>
                  </a:lnTo>
                  <a:lnTo>
                    <a:pt x="278" y="623"/>
                  </a:lnTo>
                  <a:lnTo>
                    <a:pt x="286" y="630"/>
                  </a:lnTo>
                  <a:lnTo>
                    <a:pt x="295" y="635"/>
                  </a:lnTo>
                  <a:lnTo>
                    <a:pt x="306" y="638"/>
                  </a:lnTo>
                  <a:lnTo>
                    <a:pt x="317" y="639"/>
                  </a:lnTo>
                  <a:lnTo>
                    <a:pt x="319" y="639"/>
                  </a:lnTo>
                  <a:lnTo>
                    <a:pt x="321" y="640"/>
                  </a:lnTo>
                  <a:lnTo>
                    <a:pt x="322" y="643"/>
                  </a:lnTo>
                  <a:lnTo>
                    <a:pt x="322" y="645"/>
                  </a:lnTo>
                  <a:lnTo>
                    <a:pt x="322" y="648"/>
                  </a:lnTo>
                  <a:lnTo>
                    <a:pt x="321" y="650"/>
                  </a:lnTo>
                  <a:lnTo>
                    <a:pt x="319" y="651"/>
                  </a:lnTo>
                  <a:lnTo>
                    <a:pt x="317" y="651"/>
                  </a:lnTo>
                  <a:close/>
                  <a:moveTo>
                    <a:pt x="69" y="536"/>
                  </a:moveTo>
                  <a:lnTo>
                    <a:pt x="84" y="518"/>
                  </a:lnTo>
                  <a:lnTo>
                    <a:pt x="98" y="500"/>
                  </a:lnTo>
                  <a:lnTo>
                    <a:pt x="111" y="482"/>
                  </a:lnTo>
                  <a:lnTo>
                    <a:pt x="124" y="462"/>
                  </a:lnTo>
                  <a:lnTo>
                    <a:pt x="135" y="442"/>
                  </a:lnTo>
                  <a:lnTo>
                    <a:pt x="146" y="422"/>
                  </a:lnTo>
                  <a:lnTo>
                    <a:pt x="155" y="401"/>
                  </a:lnTo>
                  <a:lnTo>
                    <a:pt x="163" y="379"/>
                  </a:lnTo>
                  <a:lnTo>
                    <a:pt x="171" y="358"/>
                  </a:lnTo>
                  <a:lnTo>
                    <a:pt x="177" y="335"/>
                  </a:lnTo>
                  <a:lnTo>
                    <a:pt x="183" y="312"/>
                  </a:lnTo>
                  <a:lnTo>
                    <a:pt x="187" y="290"/>
                  </a:lnTo>
                  <a:lnTo>
                    <a:pt x="190" y="266"/>
                  </a:lnTo>
                  <a:lnTo>
                    <a:pt x="192" y="243"/>
                  </a:lnTo>
                  <a:lnTo>
                    <a:pt x="195" y="219"/>
                  </a:lnTo>
                  <a:lnTo>
                    <a:pt x="195" y="194"/>
                  </a:lnTo>
                  <a:lnTo>
                    <a:pt x="195" y="183"/>
                  </a:lnTo>
                  <a:lnTo>
                    <a:pt x="197" y="172"/>
                  </a:lnTo>
                  <a:lnTo>
                    <a:pt x="199" y="162"/>
                  </a:lnTo>
                  <a:lnTo>
                    <a:pt x="202" y="152"/>
                  </a:lnTo>
                  <a:lnTo>
                    <a:pt x="206" y="144"/>
                  </a:lnTo>
                  <a:lnTo>
                    <a:pt x="212" y="135"/>
                  </a:lnTo>
                  <a:lnTo>
                    <a:pt x="218" y="129"/>
                  </a:lnTo>
                  <a:lnTo>
                    <a:pt x="225" y="122"/>
                  </a:lnTo>
                  <a:lnTo>
                    <a:pt x="233" y="116"/>
                  </a:lnTo>
                  <a:lnTo>
                    <a:pt x="242" y="111"/>
                  </a:lnTo>
                  <a:lnTo>
                    <a:pt x="252" y="107"/>
                  </a:lnTo>
                  <a:lnTo>
                    <a:pt x="263" y="104"/>
                  </a:lnTo>
                  <a:lnTo>
                    <a:pt x="275" y="101"/>
                  </a:lnTo>
                  <a:lnTo>
                    <a:pt x="287" y="99"/>
                  </a:lnTo>
                  <a:lnTo>
                    <a:pt x="302" y="97"/>
                  </a:lnTo>
                  <a:lnTo>
                    <a:pt x="317" y="97"/>
                  </a:lnTo>
                  <a:lnTo>
                    <a:pt x="331" y="97"/>
                  </a:lnTo>
                  <a:lnTo>
                    <a:pt x="345" y="99"/>
                  </a:lnTo>
                  <a:lnTo>
                    <a:pt x="358" y="101"/>
                  </a:lnTo>
                  <a:lnTo>
                    <a:pt x="370" y="104"/>
                  </a:lnTo>
                  <a:lnTo>
                    <a:pt x="380" y="107"/>
                  </a:lnTo>
                  <a:lnTo>
                    <a:pt x="390" y="111"/>
                  </a:lnTo>
                  <a:lnTo>
                    <a:pt x="400" y="116"/>
                  </a:lnTo>
                  <a:lnTo>
                    <a:pt x="407" y="122"/>
                  </a:lnTo>
                  <a:lnTo>
                    <a:pt x="415" y="129"/>
                  </a:lnTo>
                  <a:lnTo>
                    <a:pt x="421" y="135"/>
                  </a:lnTo>
                  <a:lnTo>
                    <a:pt x="426" y="144"/>
                  </a:lnTo>
                  <a:lnTo>
                    <a:pt x="430" y="152"/>
                  </a:lnTo>
                  <a:lnTo>
                    <a:pt x="433" y="162"/>
                  </a:lnTo>
                  <a:lnTo>
                    <a:pt x="437" y="172"/>
                  </a:lnTo>
                  <a:lnTo>
                    <a:pt x="438" y="183"/>
                  </a:lnTo>
                  <a:lnTo>
                    <a:pt x="438" y="194"/>
                  </a:lnTo>
                  <a:lnTo>
                    <a:pt x="439" y="219"/>
                  </a:lnTo>
                  <a:lnTo>
                    <a:pt x="440" y="243"/>
                  </a:lnTo>
                  <a:lnTo>
                    <a:pt x="443" y="266"/>
                  </a:lnTo>
                  <a:lnTo>
                    <a:pt x="446" y="290"/>
                  </a:lnTo>
                  <a:lnTo>
                    <a:pt x="451" y="312"/>
                  </a:lnTo>
                  <a:lnTo>
                    <a:pt x="456" y="335"/>
                  </a:lnTo>
                  <a:lnTo>
                    <a:pt x="462" y="358"/>
                  </a:lnTo>
                  <a:lnTo>
                    <a:pt x="470" y="379"/>
                  </a:lnTo>
                  <a:lnTo>
                    <a:pt x="478" y="401"/>
                  </a:lnTo>
                  <a:lnTo>
                    <a:pt x="487" y="422"/>
                  </a:lnTo>
                  <a:lnTo>
                    <a:pt x="497" y="442"/>
                  </a:lnTo>
                  <a:lnTo>
                    <a:pt x="509" y="462"/>
                  </a:lnTo>
                  <a:lnTo>
                    <a:pt x="521" y="482"/>
                  </a:lnTo>
                  <a:lnTo>
                    <a:pt x="534" y="500"/>
                  </a:lnTo>
                  <a:lnTo>
                    <a:pt x="548" y="518"/>
                  </a:lnTo>
                  <a:lnTo>
                    <a:pt x="563" y="536"/>
                  </a:lnTo>
                  <a:lnTo>
                    <a:pt x="69" y="53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4" name="Freeform 107">
              <a:extLst>
                <a:ext uri="{FF2B5EF4-FFF2-40B4-BE49-F238E27FC236}">
                  <a16:creationId xmlns:a16="http://schemas.microsoft.com/office/drawing/2014/main" id="{0247A549-3474-434A-9686-EA397BE4C98B}"/>
                </a:ext>
              </a:extLst>
            </p:cNvPr>
            <p:cNvSpPr>
              <a:spLocks/>
            </p:cNvSpPr>
            <p:nvPr/>
          </p:nvSpPr>
          <p:spPr bwMode="auto">
            <a:xfrm>
              <a:off x="14998701" y="4934745"/>
              <a:ext cx="669926" cy="568326"/>
            </a:xfrm>
            <a:custGeom>
              <a:avLst/>
              <a:gdLst>
                <a:gd name="T0" fmla="*/ 586 w 633"/>
                <a:gd name="T1" fmla="*/ 140 h 536"/>
                <a:gd name="T2" fmla="*/ 549 w 633"/>
                <a:gd name="T3" fmla="*/ 95 h 536"/>
                <a:gd name="T4" fmla="*/ 505 w 633"/>
                <a:gd name="T5" fmla="*/ 59 h 536"/>
                <a:gd name="T6" fmla="*/ 452 w 633"/>
                <a:gd name="T7" fmla="*/ 30 h 536"/>
                <a:gd name="T8" fmla="*/ 394 w 633"/>
                <a:gd name="T9" fmla="*/ 9 h 536"/>
                <a:gd name="T10" fmla="*/ 332 w 633"/>
                <a:gd name="T11" fmla="*/ 0 h 536"/>
                <a:gd name="T12" fmla="*/ 270 w 633"/>
                <a:gd name="T13" fmla="*/ 4 h 536"/>
                <a:gd name="T14" fmla="*/ 209 w 633"/>
                <a:gd name="T15" fmla="*/ 18 h 536"/>
                <a:gd name="T16" fmla="*/ 153 w 633"/>
                <a:gd name="T17" fmla="*/ 43 h 536"/>
                <a:gd name="T18" fmla="*/ 104 w 633"/>
                <a:gd name="T19" fmla="*/ 76 h 536"/>
                <a:gd name="T20" fmla="*/ 64 w 633"/>
                <a:gd name="T21" fmla="*/ 117 h 536"/>
                <a:gd name="T22" fmla="*/ 32 w 633"/>
                <a:gd name="T23" fmla="*/ 165 h 536"/>
                <a:gd name="T24" fmla="*/ 9 w 633"/>
                <a:gd name="T25" fmla="*/ 219 h 536"/>
                <a:gd name="T26" fmla="*/ 1 w 633"/>
                <a:gd name="T27" fmla="*/ 275 h 536"/>
                <a:gd name="T28" fmla="*/ 3 w 633"/>
                <a:gd name="T29" fmla="*/ 335 h 536"/>
                <a:gd name="T30" fmla="*/ 17 w 633"/>
                <a:gd name="T31" fmla="*/ 393 h 536"/>
                <a:gd name="T32" fmla="*/ 103 w 633"/>
                <a:gd name="T33" fmla="*/ 446 h 536"/>
                <a:gd name="T34" fmla="*/ 118 w 633"/>
                <a:gd name="T35" fmla="*/ 474 h 536"/>
                <a:gd name="T36" fmla="*/ 142 w 633"/>
                <a:gd name="T37" fmla="*/ 496 h 536"/>
                <a:gd name="T38" fmla="*/ 170 w 633"/>
                <a:gd name="T39" fmla="*/ 509 h 536"/>
                <a:gd name="T40" fmla="*/ 195 w 633"/>
                <a:gd name="T41" fmla="*/ 523 h 536"/>
                <a:gd name="T42" fmla="*/ 207 w 633"/>
                <a:gd name="T43" fmla="*/ 536 h 536"/>
                <a:gd name="T44" fmla="*/ 243 w 633"/>
                <a:gd name="T45" fmla="*/ 528 h 536"/>
                <a:gd name="T46" fmla="*/ 241 w 633"/>
                <a:gd name="T47" fmla="*/ 295 h 536"/>
                <a:gd name="T48" fmla="*/ 202 w 633"/>
                <a:gd name="T49" fmla="*/ 293 h 536"/>
                <a:gd name="T50" fmla="*/ 195 w 633"/>
                <a:gd name="T51" fmla="*/ 317 h 536"/>
                <a:gd name="T52" fmla="*/ 145 w 633"/>
                <a:gd name="T53" fmla="*/ 330 h 536"/>
                <a:gd name="T54" fmla="*/ 110 w 633"/>
                <a:gd name="T55" fmla="*/ 366 h 536"/>
                <a:gd name="T56" fmla="*/ 73 w 633"/>
                <a:gd name="T57" fmla="*/ 307 h 536"/>
                <a:gd name="T58" fmla="*/ 77 w 633"/>
                <a:gd name="T59" fmla="*/ 247 h 536"/>
                <a:gd name="T60" fmla="*/ 99 w 633"/>
                <a:gd name="T61" fmla="*/ 195 h 536"/>
                <a:gd name="T62" fmla="*/ 135 w 633"/>
                <a:gd name="T63" fmla="*/ 147 h 536"/>
                <a:gd name="T64" fmla="*/ 182 w 633"/>
                <a:gd name="T65" fmla="*/ 111 h 536"/>
                <a:gd name="T66" fmla="*/ 239 w 633"/>
                <a:gd name="T67" fmla="*/ 85 h 536"/>
                <a:gd name="T68" fmla="*/ 301 w 633"/>
                <a:gd name="T69" fmla="*/ 74 h 536"/>
                <a:gd name="T70" fmla="*/ 364 w 633"/>
                <a:gd name="T71" fmla="*/ 77 h 536"/>
                <a:gd name="T72" fmla="*/ 422 w 633"/>
                <a:gd name="T73" fmla="*/ 95 h 536"/>
                <a:gd name="T74" fmla="*/ 476 w 633"/>
                <a:gd name="T75" fmla="*/ 128 h 536"/>
                <a:gd name="T76" fmla="*/ 518 w 633"/>
                <a:gd name="T77" fmla="*/ 170 h 536"/>
                <a:gd name="T78" fmla="*/ 547 w 633"/>
                <a:gd name="T79" fmla="*/ 221 h 536"/>
                <a:gd name="T80" fmla="*/ 559 w 633"/>
                <a:gd name="T81" fmla="*/ 275 h 536"/>
                <a:gd name="T82" fmla="*/ 554 w 633"/>
                <a:gd name="T83" fmla="*/ 344 h 536"/>
                <a:gd name="T84" fmla="*/ 507 w 633"/>
                <a:gd name="T85" fmla="*/ 346 h 536"/>
                <a:gd name="T86" fmla="*/ 464 w 633"/>
                <a:gd name="T87" fmla="*/ 320 h 536"/>
                <a:gd name="T88" fmla="*/ 437 w 633"/>
                <a:gd name="T89" fmla="*/ 299 h 536"/>
                <a:gd name="T90" fmla="*/ 401 w 633"/>
                <a:gd name="T91" fmla="*/ 292 h 536"/>
                <a:gd name="T92" fmla="*/ 390 w 633"/>
                <a:gd name="T93" fmla="*/ 305 h 536"/>
                <a:gd name="T94" fmla="*/ 397 w 633"/>
                <a:gd name="T95" fmla="*/ 535 h 536"/>
                <a:gd name="T96" fmla="*/ 435 w 633"/>
                <a:gd name="T97" fmla="*/ 533 h 536"/>
                <a:gd name="T98" fmla="*/ 447 w 633"/>
                <a:gd name="T99" fmla="*/ 511 h 536"/>
                <a:gd name="T100" fmla="*/ 477 w 633"/>
                <a:gd name="T101" fmla="*/ 504 h 536"/>
                <a:gd name="T102" fmla="*/ 504 w 633"/>
                <a:gd name="T103" fmla="*/ 486 h 536"/>
                <a:gd name="T104" fmla="*/ 523 w 633"/>
                <a:gd name="T105" fmla="*/ 461 h 536"/>
                <a:gd name="T106" fmla="*/ 602 w 633"/>
                <a:gd name="T107" fmla="*/ 427 h 536"/>
                <a:gd name="T108" fmla="*/ 624 w 633"/>
                <a:gd name="T109" fmla="*/ 364 h 536"/>
                <a:gd name="T110" fmla="*/ 633 w 633"/>
                <a:gd name="T111" fmla="*/ 304 h 536"/>
                <a:gd name="T112" fmla="*/ 629 w 633"/>
                <a:gd name="T113" fmla="*/ 246 h 536"/>
                <a:gd name="T114" fmla="*/ 613 w 633"/>
                <a:gd name="T115" fmla="*/ 192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536">
                  <a:moveTo>
                    <a:pt x="608" y="177"/>
                  </a:moveTo>
                  <a:lnTo>
                    <a:pt x="601" y="165"/>
                  </a:lnTo>
                  <a:lnTo>
                    <a:pt x="594" y="152"/>
                  </a:lnTo>
                  <a:lnTo>
                    <a:pt x="586" y="140"/>
                  </a:lnTo>
                  <a:lnTo>
                    <a:pt x="577" y="128"/>
                  </a:lnTo>
                  <a:lnTo>
                    <a:pt x="569" y="117"/>
                  </a:lnTo>
                  <a:lnTo>
                    <a:pt x="560" y="106"/>
                  </a:lnTo>
                  <a:lnTo>
                    <a:pt x="549" y="95"/>
                  </a:lnTo>
                  <a:lnTo>
                    <a:pt x="540" y="86"/>
                  </a:lnTo>
                  <a:lnTo>
                    <a:pt x="529" y="76"/>
                  </a:lnTo>
                  <a:lnTo>
                    <a:pt x="517" y="67"/>
                  </a:lnTo>
                  <a:lnTo>
                    <a:pt x="505" y="59"/>
                  </a:lnTo>
                  <a:lnTo>
                    <a:pt x="493" y="50"/>
                  </a:lnTo>
                  <a:lnTo>
                    <a:pt x="480" y="43"/>
                  </a:lnTo>
                  <a:lnTo>
                    <a:pt x="466" y="36"/>
                  </a:lnTo>
                  <a:lnTo>
                    <a:pt x="452" y="30"/>
                  </a:lnTo>
                  <a:lnTo>
                    <a:pt x="438" y="23"/>
                  </a:lnTo>
                  <a:lnTo>
                    <a:pt x="423" y="18"/>
                  </a:lnTo>
                  <a:lnTo>
                    <a:pt x="409" y="13"/>
                  </a:lnTo>
                  <a:lnTo>
                    <a:pt x="394" y="9"/>
                  </a:lnTo>
                  <a:lnTo>
                    <a:pt x="379" y="6"/>
                  </a:lnTo>
                  <a:lnTo>
                    <a:pt x="364" y="4"/>
                  </a:lnTo>
                  <a:lnTo>
                    <a:pt x="347" y="1"/>
                  </a:lnTo>
                  <a:lnTo>
                    <a:pt x="332" y="0"/>
                  </a:lnTo>
                  <a:lnTo>
                    <a:pt x="316" y="0"/>
                  </a:lnTo>
                  <a:lnTo>
                    <a:pt x="301" y="0"/>
                  </a:lnTo>
                  <a:lnTo>
                    <a:pt x="285" y="1"/>
                  </a:lnTo>
                  <a:lnTo>
                    <a:pt x="270" y="4"/>
                  </a:lnTo>
                  <a:lnTo>
                    <a:pt x="255" y="6"/>
                  </a:lnTo>
                  <a:lnTo>
                    <a:pt x="239" y="9"/>
                  </a:lnTo>
                  <a:lnTo>
                    <a:pt x="224" y="13"/>
                  </a:lnTo>
                  <a:lnTo>
                    <a:pt x="209" y="18"/>
                  </a:lnTo>
                  <a:lnTo>
                    <a:pt x="195" y="23"/>
                  </a:lnTo>
                  <a:lnTo>
                    <a:pt x="180" y="30"/>
                  </a:lnTo>
                  <a:lnTo>
                    <a:pt x="166" y="36"/>
                  </a:lnTo>
                  <a:lnTo>
                    <a:pt x="153" y="43"/>
                  </a:lnTo>
                  <a:lnTo>
                    <a:pt x="140" y="50"/>
                  </a:lnTo>
                  <a:lnTo>
                    <a:pt x="128" y="59"/>
                  </a:lnTo>
                  <a:lnTo>
                    <a:pt x="116" y="67"/>
                  </a:lnTo>
                  <a:lnTo>
                    <a:pt x="104" y="76"/>
                  </a:lnTo>
                  <a:lnTo>
                    <a:pt x="94" y="86"/>
                  </a:lnTo>
                  <a:lnTo>
                    <a:pt x="83" y="95"/>
                  </a:lnTo>
                  <a:lnTo>
                    <a:pt x="73" y="106"/>
                  </a:lnTo>
                  <a:lnTo>
                    <a:pt x="64" y="117"/>
                  </a:lnTo>
                  <a:lnTo>
                    <a:pt x="55" y="128"/>
                  </a:lnTo>
                  <a:lnTo>
                    <a:pt x="47" y="140"/>
                  </a:lnTo>
                  <a:lnTo>
                    <a:pt x="40" y="152"/>
                  </a:lnTo>
                  <a:lnTo>
                    <a:pt x="32" y="165"/>
                  </a:lnTo>
                  <a:lnTo>
                    <a:pt x="26" y="177"/>
                  </a:lnTo>
                  <a:lnTo>
                    <a:pt x="19" y="192"/>
                  </a:lnTo>
                  <a:lnTo>
                    <a:pt x="14" y="204"/>
                  </a:lnTo>
                  <a:lnTo>
                    <a:pt x="9" y="219"/>
                  </a:lnTo>
                  <a:lnTo>
                    <a:pt x="6" y="233"/>
                  </a:lnTo>
                  <a:lnTo>
                    <a:pt x="4" y="246"/>
                  </a:lnTo>
                  <a:lnTo>
                    <a:pt x="2" y="260"/>
                  </a:lnTo>
                  <a:lnTo>
                    <a:pt x="1" y="275"/>
                  </a:lnTo>
                  <a:lnTo>
                    <a:pt x="0" y="289"/>
                  </a:lnTo>
                  <a:lnTo>
                    <a:pt x="1" y="304"/>
                  </a:lnTo>
                  <a:lnTo>
                    <a:pt x="2" y="320"/>
                  </a:lnTo>
                  <a:lnTo>
                    <a:pt x="3" y="335"/>
                  </a:lnTo>
                  <a:lnTo>
                    <a:pt x="5" y="350"/>
                  </a:lnTo>
                  <a:lnTo>
                    <a:pt x="8" y="364"/>
                  </a:lnTo>
                  <a:lnTo>
                    <a:pt x="13" y="379"/>
                  </a:lnTo>
                  <a:lnTo>
                    <a:pt x="17" y="393"/>
                  </a:lnTo>
                  <a:lnTo>
                    <a:pt x="22" y="407"/>
                  </a:lnTo>
                  <a:lnTo>
                    <a:pt x="30" y="427"/>
                  </a:lnTo>
                  <a:lnTo>
                    <a:pt x="101" y="439"/>
                  </a:lnTo>
                  <a:lnTo>
                    <a:pt x="103" y="446"/>
                  </a:lnTo>
                  <a:lnTo>
                    <a:pt x="106" y="454"/>
                  </a:lnTo>
                  <a:lnTo>
                    <a:pt x="110" y="461"/>
                  </a:lnTo>
                  <a:lnTo>
                    <a:pt x="113" y="468"/>
                  </a:lnTo>
                  <a:lnTo>
                    <a:pt x="118" y="474"/>
                  </a:lnTo>
                  <a:lnTo>
                    <a:pt x="123" y="480"/>
                  </a:lnTo>
                  <a:lnTo>
                    <a:pt x="129" y="486"/>
                  </a:lnTo>
                  <a:lnTo>
                    <a:pt x="135" y="491"/>
                  </a:lnTo>
                  <a:lnTo>
                    <a:pt x="142" y="496"/>
                  </a:lnTo>
                  <a:lnTo>
                    <a:pt x="149" y="500"/>
                  </a:lnTo>
                  <a:lnTo>
                    <a:pt x="156" y="504"/>
                  </a:lnTo>
                  <a:lnTo>
                    <a:pt x="163" y="507"/>
                  </a:lnTo>
                  <a:lnTo>
                    <a:pt x="170" y="509"/>
                  </a:lnTo>
                  <a:lnTo>
                    <a:pt x="179" y="510"/>
                  </a:lnTo>
                  <a:lnTo>
                    <a:pt x="187" y="511"/>
                  </a:lnTo>
                  <a:lnTo>
                    <a:pt x="195" y="511"/>
                  </a:lnTo>
                  <a:lnTo>
                    <a:pt x="195" y="523"/>
                  </a:lnTo>
                  <a:lnTo>
                    <a:pt x="195" y="528"/>
                  </a:lnTo>
                  <a:lnTo>
                    <a:pt x="198" y="533"/>
                  </a:lnTo>
                  <a:lnTo>
                    <a:pt x="202" y="535"/>
                  </a:lnTo>
                  <a:lnTo>
                    <a:pt x="207" y="536"/>
                  </a:lnTo>
                  <a:lnTo>
                    <a:pt x="231" y="536"/>
                  </a:lnTo>
                  <a:lnTo>
                    <a:pt x="236" y="535"/>
                  </a:lnTo>
                  <a:lnTo>
                    <a:pt x="241" y="533"/>
                  </a:lnTo>
                  <a:lnTo>
                    <a:pt x="243" y="528"/>
                  </a:lnTo>
                  <a:lnTo>
                    <a:pt x="244" y="523"/>
                  </a:lnTo>
                  <a:lnTo>
                    <a:pt x="244" y="305"/>
                  </a:lnTo>
                  <a:lnTo>
                    <a:pt x="243" y="299"/>
                  </a:lnTo>
                  <a:lnTo>
                    <a:pt x="241" y="295"/>
                  </a:lnTo>
                  <a:lnTo>
                    <a:pt x="236" y="293"/>
                  </a:lnTo>
                  <a:lnTo>
                    <a:pt x="231" y="292"/>
                  </a:lnTo>
                  <a:lnTo>
                    <a:pt x="207" y="292"/>
                  </a:lnTo>
                  <a:lnTo>
                    <a:pt x="202" y="293"/>
                  </a:lnTo>
                  <a:lnTo>
                    <a:pt x="198" y="295"/>
                  </a:lnTo>
                  <a:lnTo>
                    <a:pt x="195" y="299"/>
                  </a:lnTo>
                  <a:lnTo>
                    <a:pt x="195" y="305"/>
                  </a:lnTo>
                  <a:lnTo>
                    <a:pt x="195" y="317"/>
                  </a:lnTo>
                  <a:lnTo>
                    <a:pt x="181" y="318"/>
                  </a:lnTo>
                  <a:lnTo>
                    <a:pt x="169" y="320"/>
                  </a:lnTo>
                  <a:lnTo>
                    <a:pt x="156" y="324"/>
                  </a:lnTo>
                  <a:lnTo>
                    <a:pt x="145" y="330"/>
                  </a:lnTo>
                  <a:lnTo>
                    <a:pt x="135" y="337"/>
                  </a:lnTo>
                  <a:lnTo>
                    <a:pt x="125" y="346"/>
                  </a:lnTo>
                  <a:lnTo>
                    <a:pt x="117" y="356"/>
                  </a:lnTo>
                  <a:lnTo>
                    <a:pt x="110" y="366"/>
                  </a:lnTo>
                  <a:lnTo>
                    <a:pt x="84" y="362"/>
                  </a:lnTo>
                  <a:lnTo>
                    <a:pt x="80" y="344"/>
                  </a:lnTo>
                  <a:lnTo>
                    <a:pt x="75" y="325"/>
                  </a:lnTo>
                  <a:lnTo>
                    <a:pt x="73" y="307"/>
                  </a:lnTo>
                  <a:lnTo>
                    <a:pt x="73" y="289"/>
                  </a:lnTo>
                  <a:lnTo>
                    <a:pt x="73" y="275"/>
                  </a:lnTo>
                  <a:lnTo>
                    <a:pt x="75" y="261"/>
                  </a:lnTo>
                  <a:lnTo>
                    <a:pt x="77" y="247"/>
                  </a:lnTo>
                  <a:lnTo>
                    <a:pt x="82" y="234"/>
                  </a:lnTo>
                  <a:lnTo>
                    <a:pt x="86" y="221"/>
                  </a:lnTo>
                  <a:lnTo>
                    <a:pt x="91" y="208"/>
                  </a:lnTo>
                  <a:lnTo>
                    <a:pt x="99" y="195"/>
                  </a:lnTo>
                  <a:lnTo>
                    <a:pt x="107" y="182"/>
                  </a:lnTo>
                  <a:lnTo>
                    <a:pt x="115" y="170"/>
                  </a:lnTo>
                  <a:lnTo>
                    <a:pt x="125" y="159"/>
                  </a:lnTo>
                  <a:lnTo>
                    <a:pt x="135" y="147"/>
                  </a:lnTo>
                  <a:lnTo>
                    <a:pt x="145" y="138"/>
                  </a:lnTo>
                  <a:lnTo>
                    <a:pt x="157" y="128"/>
                  </a:lnTo>
                  <a:lnTo>
                    <a:pt x="169" y="119"/>
                  </a:lnTo>
                  <a:lnTo>
                    <a:pt x="182" y="111"/>
                  </a:lnTo>
                  <a:lnTo>
                    <a:pt x="196" y="103"/>
                  </a:lnTo>
                  <a:lnTo>
                    <a:pt x="210" y="95"/>
                  </a:lnTo>
                  <a:lnTo>
                    <a:pt x="225" y="90"/>
                  </a:lnTo>
                  <a:lnTo>
                    <a:pt x="239" y="85"/>
                  </a:lnTo>
                  <a:lnTo>
                    <a:pt x="255" y="80"/>
                  </a:lnTo>
                  <a:lnTo>
                    <a:pt x="270" y="77"/>
                  </a:lnTo>
                  <a:lnTo>
                    <a:pt x="285" y="75"/>
                  </a:lnTo>
                  <a:lnTo>
                    <a:pt x="301" y="74"/>
                  </a:lnTo>
                  <a:lnTo>
                    <a:pt x="316" y="73"/>
                  </a:lnTo>
                  <a:lnTo>
                    <a:pt x="332" y="74"/>
                  </a:lnTo>
                  <a:lnTo>
                    <a:pt x="347" y="75"/>
                  </a:lnTo>
                  <a:lnTo>
                    <a:pt x="364" y="77"/>
                  </a:lnTo>
                  <a:lnTo>
                    <a:pt x="379" y="80"/>
                  </a:lnTo>
                  <a:lnTo>
                    <a:pt x="393" y="85"/>
                  </a:lnTo>
                  <a:lnTo>
                    <a:pt x="408" y="90"/>
                  </a:lnTo>
                  <a:lnTo>
                    <a:pt x="422" y="95"/>
                  </a:lnTo>
                  <a:lnTo>
                    <a:pt x="436" y="103"/>
                  </a:lnTo>
                  <a:lnTo>
                    <a:pt x="450" y="111"/>
                  </a:lnTo>
                  <a:lnTo>
                    <a:pt x="463" y="119"/>
                  </a:lnTo>
                  <a:lnTo>
                    <a:pt x="476" y="128"/>
                  </a:lnTo>
                  <a:lnTo>
                    <a:pt x="487" y="138"/>
                  </a:lnTo>
                  <a:lnTo>
                    <a:pt x="499" y="147"/>
                  </a:lnTo>
                  <a:lnTo>
                    <a:pt x="508" y="159"/>
                  </a:lnTo>
                  <a:lnTo>
                    <a:pt x="518" y="170"/>
                  </a:lnTo>
                  <a:lnTo>
                    <a:pt x="527" y="182"/>
                  </a:lnTo>
                  <a:lnTo>
                    <a:pt x="534" y="195"/>
                  </a:lnTo>
                  <a:lnTo>
                    <a:pt x="541" y="208"/>
                  </a:lnTo>
                  <a:lnTo>
                    <a:pt x="547" y="221"/>
                  </a:lnTo>
                  <a:lnTo>
                    <a:pt x="552" y="234"/>
                  </a:lnTo>
                  <a:lnTo>
                    <a:pt x="555" y="247"/>
                  </a:lnTo>
                  <a:lnTo>
                    <a:pt x="558" y="261"/>
                  </a:lnTo>
                  <a:lnTo>
                    <a:pt x="559" y="275"/>
                  </a:lnTo>
                  <a:lnTo>
                    <a:pt x="560" y="289"/>
                  </a:lnTo>
                  <a:lnTo>
                    <a:pt x="559" y="307"/>
                  </a:lnTo>
                  <a:lnTo>
                    <a:pt x="557" y="325"/>
                  </a:lnTo>
                  <a:lnTo>
                    <a:pt x="554" y="344"/>
                  </a:lnTo>
                  <a:lnTo>
                    <a:pt x="549" y="362"/>
                  </a:lnTo>
                  <a:lnTo>
                    <a:pt x="523" y="366"/>
                  </a:lnTo>
                  <a:lnTo>
                    <a:pt x="516" y="356"/>
                  </a:lnTo>
                  <a:lnTo>
                    <a:pt x="507" y="346"/>
                  </a:lnTo>
                  <a:lnTo>
                    <a:pt x="499" y="337"/>
                  </a:lnTo>
                  <a:lnTo>
                    <a:pt x="488" y="330"/>
                  </a:lnTo>
                  <a:lnTo>
                    <a:pt x="476" y="324"/>
                  </a:lnTo>
                  <a:lnTo>
                    <a:pt x="464" y="320"/>
                  </a:lnTo>
                  <a:lnTo>
                    <a:pt x="451" y="318"/>
                  </a:lnTo>
                  <a:lnTo>
                    <a:pt x="438" y="317"/>
                  </a:lnTo>
                  <a:lnTo>
                    <a:pt x="438" y="305"/>
                  </a:lnTo>
                  <a:lnTo>
                    <a:pt x="437" y="299"/>
                  </a:lnTo>
                  <a:lnTo>
                    <a:pt x="435" y="295"/>
                  </a:lnTo>
                  <a:lnTo>
                    <a:pt x="431" y="293"/>
                  </a:lnTo>
                  <a:lnTo>
                    <a:pt x="426" y="292"/>
                  </a:lnTo>
                  <a:lnTo>
                    <a:pt x="401" y="292"/>
                  </a:lnTo>
                  <a:lnTo>
                    <a:pt x="397" y="293"/>
                  </a:lnTo>
                  <a:lnTo>
                    <a:pt x="393" y="295"/>
                  </a:lnTo>
                  <a:lnTo>
                    <a:pt x="391" y="299"/>
                  </a:lnTo>
                  <a:lnTo>
                    <a:pt x="390" y="305"/>
                  </a:lnTo>
                  <a:lnTo>
                    <a:pt x="390" y="524"/>
                  </a:lnTo>
                  <a:lnTo>
                    <a:pt x="391" y="528"/>
                  </a:lnTo>
                  <a:lnTo>
                    <a:pt x="393" y="533"/>
                  </a:lnTo>
                  <a:lnTo>
                    <a:pt x="397" y="535"/>
                  </a:lnTo>
                  <a:lnTo>
                    <a:pt x="401" y="536"/>
                  </a:lnTo>
                  <a:lnTo>
                    <a:pt x="426" y="536"/>
                  </a:lnTo>
                  <a:lnTo>
                    <a:pt x="431" y="535"/>
                  </a:lnTo>
                  <a:lnTo>
                    <a:pt x="435" y="533"/>
                  </a:lnTo>
                  <a:lnTo>
                    <a:pt x="437" y="528"/>
                  </a:lnTo>
                  <a:lnTo>
                    <a:pt x="438" y="524"/>
                  </a:lnTo>
                  <a:lnTo>
                    <a:pt x="438" y="511"/>
                  </a:lnTo>
                  <a:lnTo>
                    <a:pt x="447" y="511"/>
                  </a:lnTo>
                  <a:lnTo>
                    <a:pt x="454" y="510"/>
                  </a:lnTo>
                  <a:lnTo>
                    <a:pt x="462" y="509"/>
                  </a:lnTo>
                  <a:lnTo>
                    <a:pt x="469" y="507"/>
                  </a:lnTo>
                  <a:lnTo>
                    <a:pt x="477" y="504"/>
                  </a:lnTo>
                  <a:lnTo>
                    <a:pt x="485" y="500"/>
                  </a:lnTo>
                  <a:lnTo>
                    <a:pt x="491" y="496"/>
                  </a:lnTo>
                  <a:lnTo>
                    <a:pt x="498" y="491"/>
                  </a:lnTo>
                  <a:lnTo>
                    <a:pt x="504" y="486"/>
                  </a:lnTo>
                  <a:lnTo>
                    <a:pt x="509" y="480"/>
                  </a:lnTo>
                  <a:lnTo>
                    <a:pt x="515" y="474"/>
                  </a:lnTo>
                  <a:lnTo>
                    <a:pt x="519" y="468"/>
                  </a:lnTo>
                  <a:lnTo>
                    <a:pt x="523" y="461"/>
                  </a:lnTo>
                  <a:lnTo>
                    <a:pt x="527" y="454"/>
                  </a:lnTo>
                  <a:lnTo>
                    <a:pt x="530" y="446"/>
                  </a:lnTo>
                  <a:lnTo>
                    <a:pt x="532" y="439"/>
                  </a:lnTo>
                  <a:lnTo>
                    <a:pt x="602" y="427"/>
                  </a:lnTo>
                  <a:lnTo>
                    <a:pt x="610" y="407"/>
                  </a:lnTo>
                  <a:lnTo>
                    <a:pt x="615" y="393"/>
                  </a:lnTo>
                  <a:lnTo>
                    <a:pt x="621" y="379"/>
                  </a:lnTo>
                  <a:lnTo>
                    <a:pt x="624" y="364"/>
                  </a:lnTo>
                  <a:lnTo>
                    <a:pt x="627" y="350"/>
                  </a:lnTo>
                  <a:lnTo>
                    <a:pt x="629" y="335"/>
                  </a:lnTo>
                  <a:lnTo>
                    <a:pt x="631" y="320"/>
                  </a:lnTo>
                  <a:lnTo>
                    <a:pt x="633" y="304"/>
                  </a:lnTo>
                  <a:lnTo>
                    <a:pt x="633" y="289"/>
                  </a:lnTo>
                  <a:lnTo>
                    <a:pt x="633" y="275"/>
                  </a:lnTo>
                  <a:lnTo>
                    <a:pt x="631" y="260"/>
                  </a:lnTo>
                  <a:lnTo>
                    <a:pt x="629" y="246"/>
                  </a:lnTo>
                  <a:lnTo>
                    <a:pt x="627" y="233"/>
                  </a:lnTo>
                  <a:lnTo>
                    <a:pt x="623" y="219"/>
                  </a:lnTo>
                  <a:lnTo>
                    <a:pt x="619" y="204"/>
                  </a:lnTo>
                  <a:lnTo>
                    <a:pt x="613" y="192"/>
                  </a:lnTo>
                  <a:lnTo>
                    <a:pt x="608" y="17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5" name="Freeform 108">
              <a:extLst>
                <a:ext uri="{FF2B5EF4-FFF2-40B4-BE49-F238E27FC236}">
                  <a16:creationId xmlns:a16="http://schemas.microsoft.com/office/drawing/2014/main" id="{F3C52614-737B-0445-813A-7C021DB4E052}"/>
                </a:ext>
              </a:extLst>
            </p:cNvPr>
            <p:cNvSpPr>
              <a:spLocks/>
            </p:cNvSpPr>
            <p:nvPr/>
          </p:nvSpPr>
          <p:spPr bwMode="auto">
            <a:xfrm>
              <a:off x="16529051" y="4883945"/>
              <a:ext cx="619126" cy="669926"/>
            </a:xfrm>
            <a:custGeom>
              <a:avLst/>
              <a:gdLst>
                <a:gd name="T0" fmla="*/ 563 w 584"/>
                <a:gd name="T1" fmla="*/ 2 h 633"/>
                <a:gd name="T2" fmla="*/ 542 w 584"/>
                <a:gd name="T3" fmla="*/ 0 h 633"/>
                <a:gd name="T4" fmla="*/ 215 w 584"/>
                <a:gd name="T5" fmla="*/ 100 h 633"/>
                <a:gd name="T6" fmla="*/ 202 w 584"/>
                <a:gd name="T7" fmla="*/ 112 h 633"/>
                <a:gd name="T8" fmla="*/ 195 w 584"/>
                <a:gd name="T9" fmla="*/ 127 h 633"/>
                <a:gd name="T10" fmla="*/ 178 w 584"/>
                <a:gd name="T11" fmla="*/ 494 h 633"/>
                <a:gd name="T12" fmla="*/ 122 w 584"/>
                <a:gd name="T13" fmla="*/ 487 h 633"/>
                <a:gd name="T14" fmla="*/ 95 w 584"/>
                <a:gd name="T15" fmla="*/ 489 h 633"/>
                <a:gd name="T16" fmla="*/ 66 w 584"/>
                <a:gd name="T17" fmla="*/ 495 h 633"/>
                <a:gd name="T18" fmla="*/ 37 w 584"/>
                <a:gd name="T19" fmla="*/ 507 h 633"/>
                <a:gd name="T20" fmla="*/ 13 w 584"/>
                <a:gd name="T21" fmla="*/ 526 h 633"/>
                <a:gd name="T22" fmla="*/ 1 w 584"/>
                <a:gd name="T23" fmla="*/ 550 h 633"/>
                <a:gd name="T24" fmla="*/ 3 w 584"/>
                <a:gd name="T25" fmla="*/ 577 h 633"/>
                <a:gd name="T26" fmla="*/ 19 w 584"/>
                <a:gd name="T27" fmla="*/ 600 h 633"/>
                <a:gd name="T28" fmla="*/ 45 w 584"/>
                <a:gd name="T29" fmla="*/ 616 h 633"/>
                <a:gd name="T30" fmla="*/ 76 w 584"/>
                <a:gd name="T31" fmla="*/ 626 h 633"/>
                <a:gd name="T32" fmla="*/ 104 w 584"/>
                <a:gd name="T33" fmla="*/ 631 h 633"/>
                <a:gd name="T34" fmla="*/ 131 w 584"/>
                <a:gd name="T35" fmla="*/ 633 h 633"/>
                <a:gd name="T36" fmla="*/ 159 w 584"/>
                <a:gd name="T37" fmla="*/ 628 h 633"/>
                <a:gd name="T38" fmla="*/ 188 w 584"/>
                <a:gd name="T39" fmla="*/ 620 h 633"/>
                <a:gd name="T40" fmla="*/ 216 w 584"/>
                <a:gd name="T41" fmla="*/ 607 h 633"/>
                <a:gd name="T42" fmla="*/ 236 w 584"/>
                <a:gd name="T43" fmla="*/ 585 h 633"/>
                <a:gd name="T44" fmla="*/ 244 w 584"/>
                <a:gd name="T45" fmla="*/ 559 h 633"/>
                <a:gd name="T46" fmla="*/ 536 w 584"/>
                <a:gd name="T47" fmla="*/ 404 h 633"/>
                <a:gd name="T48" fmla="*/ 483 w 584"/>
                <a:gd name="T49" fmla="*/ 390 h 633"/>
                <a:gd name="T50" fmla="*/ 445 w 584"/>
                <a:gd name="T51" fmla="*/ 390 h 633"/>
                <a:gd name="T52" fmla="*/ 416 w 584"/>
                <a:gd name="T53" fmla="*/ 395 h 633"/>
                <a:gd name="T54" fmla="*/ 387 w 584"/>
                <a:gd name="T55" fmla="*/ 405 h 633"/>
                <a:gd name="T56" fmla="*/ 361 w 584"/>
                <a:gd name="T57" fmla="*/ 421 h 633"/>
                <a:gd name="T58" fmla="*/ 344 w 584"/>
                <a:gd name="T59" fmla="*/ 444 h 633"/>
                <a:gd name="T60" fmla="*/ 342 w 584"/>
                <a:gd name="T61" fmla="*/ 472 h 633"/>
                <a:gd name="T62" fmla="*/ 354 w 584"/>
                <a:gd name="T63" fmla="*/ 495 h 633"/>
                <a:gd name="T64" fmla="*/ 377 w 584"/>
                <a:gd name="T65" fmla="*/ 515 h 633"/>
                <a:gd name="T66" fmla="*/ 406 w 584"/>
                <a:gd name="T67" fmla="*/ 526 h 633"/>
                <a:gd name="T68" fmla="*/ 435 w 584"/>
                <a:gd name="T69" fmla="*/ 533 h 633"/>
                <a:gd name="T70" fmla="*/ 463 w 584"/>
                <a:gd name="T71" fmla="*/ 535 h 633"/>
                <a:gd name="T72" fmla="*/ 490 w 584"/>
                <a:gd name="T73" fmla="*/ 533 h 633"/>
                <a:gd name="T74" fmla="*/ 519 w 584"/>
                <a:gd name="T75" fmla="*/ 526 h 633"/>
                <a:gd name="T76" fmla="*/ 549 w 584"/>
                <a:gd name="T77" fmla="*/ 515 h 633"/>
                <a:gd name="T78" fmla="*/ 571 w 584"/>
                <a:gd name="T79" fmla="*/ 495 h 633"/>
                <a:gd name="T80" fmla="*/ 584 w 584"/>
                <a:gd name="T81" fmla="*/ 472 h 633"/>
                <a:gd name="T82" fmla="*/ 584 w 584"/>
                <a:gd name="T83" fmla="*/ 29 h 633"/>
                <a:gd name="T84" fmla="*/ 573 w 584"/>
                <a:gd name="T85" fmla="*/ 1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4" h="633">
                  <a:moveTo>
                    <a:pt x="573" y="10"/>
                  </a:moveTo>
                  <a:lnTo>
                    <a:pt x="568" y="5"/>
                  </a:lnTo>
                  <a:lnTo>
                    <a:pt x="563" y="2"/>
                  </a:lnTo>
                  <a:lnTo>
                    <a:pt x="555" y="0"/>
                  </a:lnTo>
                  <a:lnTo>
                    <a:pt x="548" y="0"/>
                  </a:lnTo>
                  <a:lnTo>
                    <a:pt x="542" y="0"/>
                  </a:lnTo>
                  <a:lnTo>
                    <a:pt x="538" y="1"/>
                  </a:lnTo>
                  <a:lnTo>
                    <a:pt x="220" y="98"/>
                  </a:lnTo>
                  <a:lnTo>
                    <a:pt x="215" y="100"/>
                  </a:lnTo>
                  <a:lnTo>
                    <a:pt x="211" y="103"/>
                  </a:lnTo>
                  <a:lnTo>
                    <a:pt x="206" y="108"/>
                  </a:lnTo>
                  <a:lnTo>
                    <a:pt x="202" y="112"/>
                  </a:lnTo>
                  <a:lnTo>
                    <a:pt x="199" y="116"/>
                  </a:lnTo>
                  <a:lnTo>
                    <a:pt x="197" y="122"/>
                  </a:lnTo>
                  <a:lnTo>
                    <a:pt x="195" y="127"/>
                  </a:lnTo>
                  <a:lnTo>
                    <a:pt x="195" y="134"/>
                  </a:lnTo>
                  <a:lnTo>
                    <a:pt x="195" y="501"/>
                  </a:lnTo>
                  <a:lnTo>
                    <a:pt x="178" y="494"/>
                  </a:lnTo>
                  <a:lnTo>
                    <a:pt x="160" y="490"/>
                  </a:lnTo>
                  <a:lnTo>
                    <a:pt x="141" y="487"/>
                  </a:lnTo>
                  <a:lnTo>
                    <a:pt x="122" y="487"/>
                  </a:lnTo>
                  <a:lnTo>
                    <a:pt x="113" y="487"/>
                  </a:lnTo>
                  <a:lnTo>
                    <a:pt x="104" y="488"/>
                  </a:lnTo>
                  <a:lnTo>
                    <a:pt x="95" y="489"/>
                  </a:lnTo>
                  <a:lnTo>
                    <a:pt x="85" y="490"/>
                  </a:lnTo>
                  <a:lnTo>
                    <a:pt x="76" y="492"/>
                  </a:lnTo>
                  <a:lnTo>
                    <a:pt x="66" y="495"/>
                  </a:lnTo>
                  <a:lnTo>
                    <a:pt x="56" y="499"/>
                  </a:lnTo>
                  <a:lnTo>
                    <a:pt x="45" y="503"/>
                  </a:lnTo>
                  <a:lnTo>
                    <a:pt x="37" y="507"/>
                  </a:lnTo>
                  <a:lnTo>
                    <a:pt x="28" y="513"/>
                  </a:lnTo>
                  <a:lnTo>
                    <a:pt x="19" y="518"/>
                  </a:lnTo>
                  <a:lnTo>
                    <a:pt x="13" y="526"/>
                  </a:lnTo>
                  <a:lnTo>
                    <a:pt x="8" y="533"/>
                  </a:lnTo>
                  <a:lnTo>
                    <a:pt x="3" y="542"/>
                  </a:lnTo>
                  <a:lnTo>
                    <a:pt x="1" y="550"/>
                  </a:lnTo>
                  <a:lnTo>
                    <a:pt x="0" y="559"/>
                  </a:lnTo>
                  <a:lnTo>
                    <a:pt x="1" y="569"/>
                  </a:lnTo>
                  <a:lnTo>
                    <a:pt x="3" y="577"/>
                  </a:lnTo>
                  <a:lnTo>
                    <a:pt x="8" y="585"/>
                  </a:lnTo>
                  <a:lnTo>
                    <a:pt x="13" y="594"/>
                  </a:lnTo>
                  <a:lnTo>
                    <a:pt x="19" y="600"/>
                  </a:lnTo>
                  <a:lnTo>
                    <a:pt x="28" y="607"/>
                  </a:lnTo>
                  <a:lnTo>
                    <a:pt x="37" y="612"/>
                  </a:lnTo>
                  <a:lnTo>
                    <a:pt x="45" y="616"/>
                  </a:lnTo>
                  <a:lnTo>
                    <a:pt x="56" y="620"/>
                  </a:lnTo>
                  <a:lnTo>
                    <a:pt x="66" y="624"/>
                  </a:lnTo>
                  <a:lnTo>
                    <a:pt x="76" y="626"/>
                  </a:lnTo>
                  <a:lnTo>
                    <a:pt x="85" y="628"/>
                  </a:lnTo>
                  <a:lnTo>
                    <a:pt x="95" y="630"/>
                  </a:lnTo>
                  <a:lnTo>
                    <a:pt x="104" y="631"/>
                  </a:lnTo>
                  <a:lnTo>
                    <a:pt x="113" y="633"/>
                  </a:lnTo>
                  <a:lnTo>
                    <a:pt x="122" y="633"/>
                  </a:lnTo>
                  <a:lnTo>
                    <a:pt x="131" y="633"/>
                  </a:lnTo>
                  <a:lnTo>
                    <a:pt x="139" y="631"/>
                  </a:lnTo>
                  <a:lnTo>
                    <a:pt x="149" y="630"/>
                  </a:lnTo>
                  <a:lnTo>
                    <a:pt x="159" y="628"/>
                  </a:lnTo>
                  <a:lnTo>
                    <a:pt x="168" y="626"/>
                  </a:lnTo>
                  <a:lnTo>
                    <a:pt x="178" y="624"/>
                  </a:lnTo>
                  <a:lnTo>
                    <a:pt x="188" y="620"/>
                  </a:lnTo>
                  <a:lnTo>
                    <a:pt x="198" y="616"/>
                  </a:lnTo>
                  <a:lnTo>
                    <a:pt x="207" y="612"/>
                  </a:lnTo>
                  <a:lnTo>
                    <a:pt x="216" y="607"/>
                  </a:lnTo>
                  <a:lnTo>
                    <a:pt x="224" y="600"/>
                  </a:lnTo>
                  <a:lnTo>
                    <a:pt x="231" y="594"/>
                  </a:lnTo>
                  <a:lnTo>
                    <a:pt x="236" y="585"/>
                  </a:lnTo>
                  <a:lnTo>
                    <a:pt x="241" y="577"/>
                  </a:lnTo>
                  <a:lnTo>
                    <a:pt x="243" y="569"/>
                  </a:lnTo>
                  <a:lnTo>
                    <a:pt x="244" y="559"/>
                  </a:lnTo>
                  <a:lnTo>
                    <a:pt x="244" y="289"/>
                  </a:lnTo>
                  <a:lnTo>
                    <a:pt x="536" y="200"/>
                  </a:lnTo>
                  <a:lnTo>
                    <a:pt x="536" y="404"/>
                  </a:lnTo>
                  <a:lnTo>
                    <a:pt x="518" y="397"/>
                  </a:lnTo>
                  <a:lnTo>
                    <a:pt x="501" y="393"/>
                  </a:lnTo>
                  <a:lnTo>
                    <a:pt x="483" y="390"/>
                  </a:lnTo>
                  <a:lnTo>
                    <a:pt x="463" y="389"/>
                  </a:lnTo>
                  <a:lnTo>
                    <a:pt x="454" y="390"/>
                  </a:lnTo>
                  <a:lnTo>
                    <a:pt x="445" y="390"/>
                  </a:lnTo>
                  <a:lnTo>
                    <a:pt x="435" y="391"/>
                  </a:lnTo>
                  <a:lnTo>
                    <a:pt x="427" y="393"/>
                  </a:lnTo>
                  <a:lnTo>
                    <a:pt x="416" y="395"/>
                  </a:lnTo>
                  <a:lnTo>
                    <a:pt x="406" y="398"/>
                  </a:lnTo>
                  <a:lnTo>
                    <a:pt x="396" y="401"/>
                  </a:lnTo>
                  <a:lnTo>
                    <a:pt x="387" y="405"/>
                  </a:lnTo>
                  <a:lnTo>
                    <a:pt x="377" y="410"/>
                  </a:lnTo>
                  <a:lnTo>
                    <a:pt x="368" y="414"/>
                  </a:lnTo>
                  <a:lnTo>
                    <a:pt x="361" y="421"/>
                  </a:lnTo>
                  <a:lnTo>
                    <a:pt x="354" y="428"/>
                  </a:lnTo>
                  <a:lnTo>
                    <a:pt x="349" y="436"/>
                  </a:lnTo>
                  <a:lnTo>
                    <a:pt x="344" y="444"/>
                  </a:lnTo>
                  <a:lnTo>
                    <a:pt x="342" y="452"/>
                  </a:lnTo>
                  <a:lnTo>
                    <a:pt x="341" y="462"/>
                  </a:lnTo>
                  <a:lnTo>
                    <a:pt x="342" y="472"/>
                  </a:lnTo>
                  <a:lnTo>
                    <a:pt x="344" y="480"/>
                  </a:lnTo>
                  <a:lnTo>
                    <a:pt x="349" y="488"/>
                  </a:lnTo>
                  <a:lnTo>
                    <a:pt x="354" y="495"/>
                  </a:lnTo>
                  <a:lnTo>
                    <a:pt x="361" y="503"/>
                  </a:lnTo>
                  <a:lnTo>
                    <a:pt x="368" y="509"/>
                  </a:lnTo>
                  <a:lnTo>
                    <a:pt x="377" y="515"/>
                  </a:lnTo>
                  <a:lnTo>
                    <a:pt x="387" y="519"/>
                  </a:lnTo>
                  <a:lnTo>
                    <a:pt x="396" y="522"/>
                  </a:lnTo>
                  <a:lnTo>
                    <a:pt x="406" y="526"/>
                  </a:lnTo>
                  <a:lnTo>
                    <a:pt x="416" y="529"/>
                  </a:lnTo>
                  <a:lnTo>
                    <a:pt x="427" y="531"/>
                  </a:lnTo>
                  <a:lnTo>
                    <a:pt x="435" y="533"/>
                  </a:lnTo>
                  <a:lnTo>
                    <a:pt x="445" y="534"/>
                  </a:lnTo>
                  <a:lnTo>
                    <a:pt x="454" y="534"/>
                  </a:lnTo>
                  <a:lnTo>
                    <a:pt x="463" y="535"/>
                  </a:lnTo>
                  <a:lnTo>
                    <a:pt x="472" y="534"/>
                  </a:lnTo>
                  <a:lnTo>
                    <a:pt x="481" y="534"/>
                  </a:lnTo>
                  <a:lnTo>
                    <a:pt x="490" y="533"/>
                  </a:lnTo>
                  <a:lnTo>
                    <a:pt x="500" y="531"/>
                  </a:lnTo>
                  <a:lnTo>
                    <a:pt x="510" y="529"/>
                  </a:lnTo>
                  <a:lnTo>
                    <a:pt x="519" y="526"/>
                  </a:lnTo>
                  <a:lnTo>
                    <a:pt x="529" y="522"/>
                  </a:lnTo>
                  <a:lnTo>
                    <a:pt x="539" y="519"/>
                  </a:lnTo>
                  <a:lnTo>
                    <a:pt x="549" y="515"/>
                  </a:lnTo>
                  <a:lnTo>
                    <a:pt x="557" y="509"/>
                  </a:lnTo>
                  <a:lnTo>
                    <a:pt x="565" y="503"/>
                  </a:lnTo>
                  <a:lnTo>
                    <a:pt x="571" y="495"/>
                  </a:lnTo>
                  <a:lnTo>
                    <a:pt x="578" y="488"/>
                  </a:lnTo>
                  <a:lnTo>
                    <a:pt x="581" y="480"/>
                  </a:lnTo>
                  <a:lnTo>
                    <a:pt x="584" y="472"/>
                  </a:lnTo>
                  <a:lnTo>
                    <a:pt x="584" y="462"/>
                  </a:lnTo>
                  <a:lnTo>
                    <a:pt x="584" y="35"/>
                  </a:lnTo>
                  <a:lnTo>
                    <a:pt x="584" y="29"/>
                  </a:lnTo>
                  <a:lnTo>
                    <a:pt x="582" y="21"/>
                  </a:lnTo>
                  <a:lnTo>
                    <a:pt x="579" y="16"/>
                  </a:lnTo>
                  <a:lnTo>
                    <a:pt x="573" y="1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6" name="Freeform 109">
              <a:extLst>
                <a:ext uri="{FF2B5EF4-FFF2-40B4-BE49-F238E27FC236}">
                  <a16:creationId xmlns:a16="http://schemas.microsoft.com/office/drawing/2014/main" id="{9C9E1852-6238-404F-9ADE-5D7A03406141}"/>
                </a:ext>
              </a:extLst>
            </p:cNvPr>
            <p:cNvSpPr>
              <a:spLocks/>
            </p:cNvSpPr>
            <p:nvPr/>
          </p:nvSpPr>
          <p:spPr bwMode="auto">
            <a:xfrm>
              <a:off x="1390650" y="3988594"/>
              <a:ext cx="206376" cy="152400"/>
            </a:xfrm>
            <a:custGeom>
              <a:avLst/>
              <a:gdLst>
                <a:gd name="T0" fmla="*/ 158 w 195"/>
                <a:gd name="T1" fmla="*/ 0 h 146"/>
                <a:gd name="T2" fmla="*/ 37 w 195"/>
                <a:gd name="T3" fmla="*/ 0 h 146"/>
                <a:gd name="T4" fmla="*/ 30 w 195"/>
                <a:gd name="T5" fmla="*/ 1 h 146"/>
                <a:gd name="T6" fmla="*/ 23 w 195"/>
                <a:gd name="T7" fmla="*/ 2 h 146"/>
                <a:gd name="T8" fmla="*/ 17 w 195"/>
                <a:gd name="T9" fmla="*/ 7 h 146"/>
                <a:gd name="T10" fmla="*/ 11 w 195"/>
                <a:gd name="T11" fmla="*/ 11 h 146"/>
                <a:gd name="T12" fmla="*/ 6 w 195"/>
                <a:gd name="T13" fmla="*/ 16 h 146"/>
                <a:gd name="T14" fmla="*/ 3 w 195"/>
                <a:gd name="T15" fmla="*/ 23 h 146"/>
                <a:gd name="T16" fmla="*/ 1 w 195"/>
                <a:gd name="T17" fmla="*/ 29 h 146"/>
                <a:gd name="T18" fmla="*/ 0 w 195"/>
                <a:gd name="T19" fmla="*/ 37 h 146"/>
                <a:gd name="T20" fmla="*/ 0 w 195"/>
                <a:gd name="T21" fmla="*/ 109 h 146"/>
                <a:gd name="T22" fmla="*/ 1 w 195"/>
                <a:gd name="T23" fmla="*/ 117 h 146"/>
                <a:gd name="T24" fmla="*/ 3 w 195"/>
                <a:gd name="T25" fmla="*/ 123 h 146"/>
                <a:gd name="T26" fmla="*/ 6 w 195"/>
                <a:gd name="T27" fmla="*/ 130 h 146"/>
                <a:gd name="T28" fmla="*/ 11 w 195"/>
                <a:gd name="T29" fmla="*/ 135 h 146"/>
                <a:gd name="T30" fmla="*/ 17 w 195"/>
                <a:gd name="T31" fmla="*/ 141 h 146"/>
                <a:gd name="T32" fmla="*/ 23 w 195"/>
                <a:gd name="T33" fmla="*/ 144 h 146"/>
                <a:gd name="T34" fmla="*/ 30 w 195"/>
                <a:gd name="T35" fmla="*/ 146 h 146"/>
                <a:gd name="T36" fmla="*/ 37 w 195"/>
                <a:gd name="T37" fmla="*/ 146 h 146"/>
                <a:gd name="T38" fmla="*/ 158 w 195"/>
                <a:gd name="T39" fmla="*/ 146 h 146"/>
                <a:gd name="T40" fmla="*/ 166 w 195"/>
                <a:gd name="T41" fmla="*/ 146 h 146"/>
                <a:gd name="T42" fmla="*/ 173 w 195"/>
                <a:gd name="T43" fmla="*/ 144 h 146"/>
                <a:gd name="T44" fmla="*/ 179 w 195"/>
                <a:gd name="T45" fmla="*/ 141 h 146"/>
                <a:gd name="T46" fmla="*/ 184 w 195"/>
                <a:gd name="T47" fmla="*/ 135 h 146"/>
                <a:gd name="T48" fmla="*/ 189 w 195"/>
                <a:gd name="T49" fmla="*/ 130 h 146"/>
                <a:gd name="T50" fmla="*/ 193 w 195"/>
                <a:gd name="T51" fmla="*/ 123 h 146"/>
                <a:gd name="T52" fmla="*/ 195 w 195"/>
                <a:gd name="T53" fmla="*/ 117 h 146"/>
                <a:gd name="T54" fmla="*/ 195 w 195"/>
                <a:gd name="T55" fmla="*/ 109 h 146"/>
                <a:gd name="T56" fmla="*/ 195 w 195"/>
                <a:gd name="T57" fmla="*/ 37 h 146"/>
                <a:gd name="T58" fmla="*/ 195 w 195"/>
                <a:gd name="T59" fmla="*/ 29 h 146"/>
                <a:gd name="T60" fmla="*/ 193 w 195"/>
                <a:gd name="T61" fmla="*/ 23 h 146"/>
                <a:gd name="T62" fmla="*/ 189 w 195"/>
                <a:gd name="T63" fmla="*/ 16 h 146"/>
                <a:gd name="T64" fmla="*/ 184 w 195"/>
                <a:gd name="T65" fmla="*/ 11 h 146"/>
                <a:gd name="T66" fmla="*/ 179 w 195"/>
                <a:gd name="T67" fmla="*/ 7 h 146"/>
                <a:gd name="T68" fmla="*/ 173 w 195"/>
                <a:gd name="T69" fmla="*/ 2 h 146"/>
                <a:gd name="T70" fmla="*/ 166 w 195"/>
                <a:gd name="T71" fmla="*/ 1 h 146"/>
                <a:gd name="T72" fmla="*/ 158 w 195"/>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5" h="146">
                  <a:moveTo>
                    <a:pt x="158" y="0"/>
                  </a:moveTo>
                  <a:lnTo>
                    <a:pt x="37" y="0"/>
                  </a:lnTo>
                  <a:lnTo>
                    <a:pt x="30" y="1"/>
                  </a:lnTo>
                  <a:lnTo>
                    <a:pt x="23" y="2"/>
                  </a:lnTo>
                  <a:lnTo>
                    <a:pt x="17" y="7"/>
                  </a:lnTo>
                  <a:lnTo>
                    <a:pt x="11" y="11"/>
                  </a:lnTo>
                  <a:lnTo>
                    <a:pt x="6" y="16"/>
                  </a:lnTo>
                  <a:lnTo>
                    <a:pt x="3" y="23"/>
                  </a:lnTo>
                  <a:lnTo>
                    <a:pt x="1" y="29"/>
                  </a:lnTo>
                  <a:lnTo>
                    <a:pt x="0" y="37"/>
                  </a:lnTo>
                  <a:lnTo>
                    <a:pt x="0" y="109"/>
                  </a:lnTo>
                  <a:lnTo>
                    <a:pt x="1" y="117"/>
                  </a:lnTo>
                  <a:lnTo>
                    <a:pt x="3" y="123"/>
                  </a:lnTo>
                  <a:lnTo>
                    <a:pt x="6" y="130"/>
                  </a:lnTo>
                  <a:lnTo>
                    <a:pt x="11" y="135"/>
                  </a:lnTo>
                  <a:lnTo>
                    <a:pt x="17" y="141"/>
                  </a:lnTo>
                  <a:lnTo>
                    <a:pt x="23" y="144"/>
                  </a:lnTo>
                  <a:lnTo>
                    <a:pt x="30" y="146"/>
                  </a:lnTo>
                  <a:lnTo>
                    <a:pt x="37" y="146"/>
                  </a:lnTo>
                  <a:lnTo>
                    <a:pt x="158" y="146"/>
                  </a:lnTo>
                  <a:lnTo>
                    <a:pt x="166" y="146"/>
                  </a:lnTo>
                  <a:lnTo>
                    <a:pt x="173" y="144"/>
                  </a:lnTo>
                  <a:lnTo>
                    <a:pt x="179" y="141"/>
                  </a:lnTo>
                  <a:lnTo>
                    <a:pt x="184" y="135"/>
                  </a:lnTo>
                  <a:lnTo>
                    <a:pt x="189" y="130"/>
                  </a:lnTo>
                  <a:lnTo>
                    <a:pt x="193" y="123"/>
                  </a:lnTo>
                  <a:lnTo>
                    <a:pt x="195" y="117"/>
                  </a:lnTo>
                  <a:lnTo>
                    <a:pt x="195" y="109"/>
                  </a:lnTo>
                  <a:lnTo>
                    <a:pt x="195" y="37"/>
                  </a:lnTo>
                  <a:lnTo>
                    <a:pt x="195" y="29"/>
                  </a:lnTo>
                  <a:lnTo>
                    <a:pt x="193" y="23"/>
                  </a:lnTo>
                  <a:lnTo>
                    <a:pt x="189" y="16"/>
                  </a:lnTo>
                  <a:lnTo>
                    <a:pt x="184" y="11"/>
                  </a:lnTo>
                  <a:lnTo>
                    <a:pt x="179" y="7"/>
                  </a:lnTo>
                  <a:lnTo>
                    <a:pt x="173" y="2"/>
                  </a:lnTo>
                  <a:lnTo>
                    <a:pt x="166" y="1"/>
                  </a:lnTo>
                  <a:lnTo>
                    <a:pt x="158"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7" name="Freeform 110">
              <a:extLst>
                <a:ext uri="{FF2B5EF4-FFF2-40B4-BE49-F238E27FC236}">
                  <a16:creationId xmlns:a16="http://schemas.microsoft.com/office/drawing/2014/main" id="{1392BEC9-7F26-5047-9F04-93BDF72F0965}"/>
                </a:ext>
              </a:extLst>
            </p:cNvPr>
            <p:cNvSpPr>
              <a:spLocks/>
            </p:cNvSpPr>
            <p:nvPr/>
          </p:nvSpPr>
          <p:spPr bwMode="auto">
            <a:xfrm>
              <a:off x="1133476" y="3988594"/>
              <a:ext cx="206376" cy="152400"/>
            </a:xfrm>
            <a:custGeom>
              <a:avLst/>
              <a:gdLst>
                <a:gd name="T0" fmla="*/ 159 w 196"/>
                <a:gd name="T1" fmla="*/ 0 h 146"/>
                <a:gd name="T2" fmla="*/ 37 w 196"/>
                <a:gd name="T3" fmla="*/ 0 h 146"/>
                <a:gd name="T4" fmla="*/ 29 w 196"/>
                <a:gd name="T5" fmla="*/ 1 h 146"/>
                <a:gd name="T6" fmla="*/ 23 w 196"/>
                <a:gd name="T7" fmla="*/ 2 h 146"/>
                <a:gd name="T8" fmla="*/ 18 w 196"/>
                <a:gd name="T9" fmla="*/ 7 h 146"/>
                <a:gd name="T10" fmla="*/ 11 w 196"/>
                <a:gd name="T11" fmla="*/ 11 h 146"/>
                <a:gd name="T12" fmla="*/ 7 w 196"/>
                <a:gd name="T13" fmla="*/ 16 h 146"/>
                <a:gd name="T14" fmla="*/ 4 w 196"/>
                <a:gd name="T15" fmla="*/ 23 h 146"/>
                <a:gd name="T16" fmla="*/ 1 w 196"/>
                <a:gd name="T17" fmla="*/ 29 h 146"/>
                <a:gd name="T18" fmla="*/ 0 w 196"/>
                <a:gd name="T19" fmla="*/ 37 h 146"/>
                <a:gd name="T20" fmla="*/ 0 w 196"/>
                <a:gd name="T21" fmla="*/ 109 h 146"/>
                <a:gd name="T22" fmla="*/ 1 w 196"/>
                <a:gd name="T23" fmla="*/ 117 h 146"/>
                <a:gd name="T24" fmla="*/ 4 w 196"/>
                <a:gd name="T25" fmla="*/ 123 h 146"/>
                <a:gd name="T26" fmla="*/ 7 w 196"/>
                <a:gd name="T27" fmla="*/ 130 h 146"/>
                <a:gd name="T28" fmla="*/ 11 w 196"/>
                <a:gd name="T29" fmla="*/ 135 h 146"/>
                <a:gd name="T30" fmla="*/ 18 w 196"/>
                <a:gd name="T31" fmla="*/ 141 h 146"/>
                <a:gd name="T32" fmla="*/ 23 w 196"/>
                <a:gd name="T33" fmla="*/ 144 h 146"/>
                <a:gd name="T34" fmla="*/ 29 w 196"/>
                <a:gd name="T35" fmla="*/ 146 h 146"/>
                <a:gd name="T36" fmla="*/ 37 w 196"/>
                <a:gd name="T37" fmla="*/ 146 h 146"/>
                <a:gd name="T38" fmla="*/ 159 w 196"/>
                <a:gd name="T39" fmla="*/ 146 h 146"/>
                <a:gd name="T40" fmla="*/ 167 w 196"/>
                <a:gd name="T41" fmla="*/ 146 h 146"/>
                <a:gd name="T42" fmla="*/ 173 w 196"/>
                <a:gd name="T43" fmla="*/ 144 h 146"/>
                <a:gd name="T44" fmla="*/ 180 w 196"/>
                <a:gd name="T45" fmla="*/ 141 h 146"/>
                <a:gd name="T46" fmla="*/ 185 w 196"/>
                <a:gd name="T47" fmla="*/ 135 h 146"/>
                <a:gd name="T48" fmla="*/ 189 w 196"/>
                <a:gd name="T49" fmla="*/ 130 h 146"/>
                <a:gd name="T50" fmla="*/ 193 w 196"/>
                <a:gd name="T51" fmla="*/ 123 h 146"/>
                <a:gd name="T52" fmla="*/ 195 w 196"/>
                <a:gd name="T53" fmla="*/ 117 h 146"/>
                <a:gd name="T54" fmla="*/ 196 w 196"/>
                <a:gd name="T55" fmla="*/ 109 h 146"/>
                <a:gd name="T56" fmla="*/ 196 w 196"/>
                <a:gd name="T57" fmla="*/ 37 h 146"/>
                <a:gd name="T58" fmla="*/ 195 w 196"/>
                <a:gd name="T59" fmla="*/ 29 h 146"/>
                <a:gd name="T60" fmla="*/ 193 w 196"/>
                <a:gd name="T61" fmla="*/ 23 h 146"/>
                <a:gd name="T62" fmla="*/ 189 w 196"/>
                <a:gd name="T63" fmla="*/ 16 h 146"/>
                <a:gd name="T64" fmla="*/ 185 w 196"/>
                <a:gd name="T65" fmla="*/ 11 h 146"/>
                <a:gd name="T66" fmla="*/ 180 w 196"/>
                <a:gd name="T67" fmla="*/ 7 h 146"/>
                <a:gd name="T68" fmla="*/ 173 w 196"/>
                <a:gd name="T69" fmla="*/ 2 h 146"/>
                <a:gd name="T70" fmla="*/ 167 w 196"/>
                <a:gd name="T71" fmla="*/ 1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1"/>
                  </a:lnTo>
                  <a:lnTo>
                    <a:pt x="23" y="2"/>
                  </a:lnTo>
                  <a:lnTo>
                    <a:pt x="18" y="7"/>
                  </a:lnTo>
                  <a:lnTo>
                    <a:pt x="11" y="11"/>
                  </a:lnTo>
                  <a:lnTo>
                    <a:pt x="7" y="16"/>
                  </a:lnTo>
                  <a:lnTo>
                    <a:pt x="4" y="23"/>
                  </a:lnTo>
                  <a:lnTo>
                    <a:pt x="1" y="29"/>
                  </a:lnTo>
                  <a:lnTo>
                    <a:pt x="0" y="37"/>
                  </a:lnTo>
                  <a:lnTo>
                    <a:pt x="0" y="109"/>
                  </a:lnTo>
                  <a:lnTo>
                    <a:pt x="1" y="117"/>
                  </a:lnTo>
                  <a:lnTo>
                    <a:pt x="4" y="123"/>
                  </a:lnTo>
                  <a:lnTo>
                    <a:pt x="7" y="130"/>
                  </a:lnTo>
                  <a:lnTo>
                    <a:pt x="11" y="135"/>
                  </a:lnTo>
                  <a:lnTo>
                    <a:pt x="18" y="141"/>
                  </a:lnTo>
                  <a:lnTo>
                    <a:pt x="23" y="144"/>
                  </a:lnTo>
                  <a:lnTo>
                    <a:pt x="29" y="146"/>
                  </a:lnTo>
                  <a:lnTo>
                    <a:pt x="37" y="146"/>
                  </a:lnTo>
                  <a:lnTo>
                    <a:pt x="159" y="146"/>
                  </a:lnTo>
                  <a:lnTo>
                    <a:pt x="167" y="146"/>
                  </a:lnTo>
                  <a:lnTo>
                    <a:pt x="173" y="144"/>
                  </a:lnTo>
                  <a:lnTo>
                    <a:pt x="180" y="141"/>
                  </a:lnTo>
                  <a:lnTo>
                    <a:pt x="185" y="135"/>
                  </a:lnTo>
                  <a:lnTo>
                    <a:pt x="189" y="130"/>
                  </a:lnTo>
                  <a:lnTo>
                    <a:pt x="193" y="123"/>
                  </a:lnTo>
                  <a:lnTo>
                    <a:pt x="195" y="117"/>
                  </a:lnTo>
                  <a:lnTo>
                    <a:pt x="196" y="109"/>
                  </a:lnTo>
                  <a:lnTo>
                    <a:pt x="196" y="37"/>
                  </a:lnTo>
                  <a:lnTo>
                    <a:pt x="195" y="29"/>
                  </a:lnTo>
                  <a:lnTo>
                    <a:pt x="193" y="23"/>
                  </a:lnTo>
                  <a:lnTo>
                    <a:pt x="189" y="16"/>
                  </a:lnTo>
                  <a:lnTo>
                    <a:pt x="185" y="11"/>
                  </a:lnTo>
                  <a:lnTo>
                    <a:pt x="180" y="7"/>
                  </a:lnTo>
                  <a:lnTo>
                    <a:pt x="173" y="2"/>
                  </a:lnTo>
                  <a:lnTo>
                    <a:pt x="167" y="1"/>
                  </a:lnTo>
                  <a:lnTo>
                    <a:pt x="15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8" name="Freeform 111">
              <a:extLst>
                <a:ext uri="{FF2B5EF4-FFF2-40B4-BE49-F238E27FC236}">
                  <a16:creationId xmlns:a16="http://schemas.microsoft.com/office/drawing/2014/main" id="{06947155-1ACE-4640-88EC-2A5497BA93DF}"/>
                </a:ext>
              </a:extLst>
            </p:cNvPr>
            <p:cNvSpPr>
              <a:spLocks/>
            </p:cNvSpPr>
            <p:nvPr/>
          </p:nvSpPr>
          <p:spPr bwMode="auto">
            <a:xfrm>
              <a:off x="1133476" y="3575844"/>
              <a:ext cx="206376" cy="152400"/>
            </a:xfrm>
            <a:custGeom>
              <a:avLst/>
              <a:gdLst>
                <a:gd name="T0" fmla="*/ 159 w 196"/>
                <a:gd name="T1" fmla="*/ 0 h 146"/>
                <a:gd name="T2" fmla="*/ 37 w 196"/>
                <a:gd name="T3" fmla="*/ 0 h 146"/>
                <a:gd name="T4" fmla="*/ 29 w 196"/>
                <a:gd name="T5" fmla="*/ 2 h 146"/>
                <a:gd name="T6" fmla="*/ 23 w 196"/>
                <a:gd name="T7" fmla="*/ 4 h 146"/>
                <a:gd name="T8" fmla="*/ 18 w 196"/>
                <a:gd name="T9" fmla="*/ 7 h 146"/>
                <a:gd name="T10" fmla="*/ 11 w 196"/>
                <a:gd name="T11" fmla="*/ 11 h 146"/>
                <a:gd name="T12" fmla="*/ 7 w 196"/>
                <a:gd name="T13" fmla="*/ 17 h 146"/>
                <a:gd name="T14" fmla="*/ 4 w 196"/>
                <a:gd name="T15" fmla="*/ 23 h 146"/>
                <a:gd name="T16" fmla="*/ 1 w 196"/>
                <a:gd name="T17" fmla="*/ 30 h 146"/>
                <a:gd name="T18" fmla="*/ 0 w 196"/>
                <a:gd name="T19" fmla="*/ 37 h 146"/>
                <a:gd name="T20" fmla="*/ 0 w 196"/>
                <a:gd name="T21" fmla="*/ 111 h 146"/>
                <a:gd name="T22" fmla="*/ 1 w 196"/>
                <a:gd name="T23" fmla="*/ 117 h 146"/>
                <a:gd name="T24" fmla="*/ 4 w 196"/>
                <a:gd name="T25" fmla="*/ 125 h 146"/>
                <a:gd name="T26" fmla="*/ 7 w 196"/>
                <a:gd name="T27" fmla="*/ 130 h 146"/>
                <a:gd name="T28" fmla="*/ 11 w 196"/>
                <a:gd name="T29" fmla="*/ 137 h 146"/>
                <a:gd name="T30" fmla="*/ 18 w 196"/>
                <a:gd name="T31" fmla="*/ 141 h 146"/>
                <a:gd name="T32" fmla="*/ 23 w 196"/>
                <a:gd name="T33" fmla="*/ 144 h 146"/>
                <a:gd name="T34" fmla="*/ 29 w 196"/>
                <a:gd name="T35" fmla="*/ 146 h 146"/>
                <a:gd name="T36" fmla="*/ 37 w 196"/>
                <a:gd name="T37" fmla="*/ 146 h 146"/>
                <a:gd name="T38" fmla="*/ 159 w 196"/>
                <a:gd name="T39" fmla="*/ 146 h 146"/>
                <a:gd name="T40" fmla="*/ 167 w 196"/>
                <a:gd name="T41" fmla="*/ 146 h 146"/>
                <a:gd name="T42" fmla="*/ 173 w 196"/>
                <a:gd name="T43" fmla="*/ 144 h 146"/>
                <a:gd name="T44" fmla="*/ 180 w 196"/>
                <a:gd name="T45" fmla="*/ 141 h 146"/>
                <a:gd name="T46" fmla="*/ 185 w 196"/>
                <a:gd name="T47" fmla="*/ 137 h 146"/>
                <a:gd name="T48" fmla="*/ 189 w 196"/>
                <a:gd name="T49" fmla="*/ 130 h 146"/>
                <a:gd name="T50" fmla="*/ 193 w 196"/>
                <a:gd name="T51" fmla="*/ 125 h 146"/>
                <a:gd name="T52" fmla="*/ 195 w 196"/>
                <a:gd name="T53" fmla="*/ 117 h 146"/>
                <a:gd name="T54" fmla="*/ 196 w 196"/>
                <a:gd name="T55" fmla="*/ 111 h 146"/>
                <a:gd name="T56" fmla="*/ 196 w 196"/>
                <a:gd name="T57" fmla="*/ 37 h 146"/>
                <a:gd name="T58" fmla="*/ 195 w 196"/>
                <a:gd name="T59" fmla="*/ 30 h 146"/>
                <a:gd name="T60" fmla="*/ 193 w 196"/>
                <a:gd name="T61" fmla="*/ 23 h 146"/>
                <a:gd name="T62" fmla="*/ 189 w 196"/>
                <a:gd name="T63" fmla="*/ 17 h 146"/>
                <a:gd name="T64" fmla="*/ 185 w 196"/>
                <a:gd name="T65" fmla="*/ 11 h 146"/>
                <a:gd name="T66" fmla="*/ 180 w 196"/>
                <a:gd name="T67" fmla="*/ 7 h 146"/>
                <a:gd name="T68" fmla="*/ 173 w 196"/>
                <a:gd name="T69" fmla="*/ 4 h 146"/>
                <a:gd name="T70" fmla="*/ 167 w 196"/>
                <a:gd name="T71" fmla="*/ 2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2"/>
                  </a:lnTo>
                  <a:lnTo>
                    <a:pt x="23" y="4"/>
                  </a:lnTo>
                  <a:lnTo>
                    <a:pt x="18" y="7"/>
                  </a:lnTo>
                  <a:lnTo>
                    <a:pt x="11" y="11"/>
                  </a:lnTo>
                  <a:lnTo>
                    <a:pt x="7" y="17"/>
                  </a:lnTo>
                  <a:lnTo>
                    <a:pt x="4" y="23"/>
                  </a:lnTo>
                  <a:lnTo>
                    <a:pt x="1" y="30"/>
                  </a:lnTo>
                  <a:lnTo>
                    <a:pt x="0" y="37"/>
                  </a:lnTo>
                  <a:lnTo>
                    <a:pt x="0" y="111"/>
                  </a:lnTo>
                  <a:lnTo>
                    <a:pt x="1" y="117"/>
                  </a:lnTo>
                  <a:lnTo>
                    <a:pt x="4" y="125"/>
                  </a:lnTo>
                  <a:lnTo>
                    <a:pt x="7" y="130"/>
                  </a:lnTo>
                  <a:lnTo>
                    <a:pt x="11" y="137"/>
                  </a:lnTo>
                  <a:lnTo>
                    <a:pt x="18" y="141"/>
                  </a:lnTo>
                  <a:lnTo>
                    <a:pt x="23" y="144"/>
                  </a:lnTo>
                  <a:lnTo>
                    <a:pt x="29" y="146"/>
                  </a:lnTo>
                  <a:lnTo>
                    <a:pt x="37" y="146"/>
                  </a:lnTo>
                  <a:lnTo>
                    <a:pt x="159" y="146"/>
                  </a:lnTo>
                  <a:lnTo>
                    <a:pt x="167" y="146"/>
                  </a:lnTo>
                  <a:lnTo>
                    <a:pt x="173" y="144"/>
                  </a:lnTo>
                  <a:lnTo>
                    <a:pt x="180" y="141"/>
                  </a:lnTo>
                  <a:lnTo>
                    <a:pt x="185" y="137"/>
                  </a:lnTo>
                  <a:lnTo>
                    <a:pt x="189" y="130"/>
                  </a:lnTo>
                  <a:lnTo>
                    <a:pt x="193" y="125"/>
                  </a:lnTo>
                  <a:lnTo>
                    <a:pt x="195" y="117"/>
                  </a:lnTo>
                  <a:lnTo>
                    <a:pt x="196" y="111"/>
                  </a:lnTo>
                  <a:lnTo>
                    <a:pt x="196" y="37"/>
                  </a:lnTo>
                  <a:lnTo>
                    <a:pt x="195" y="30"/>
                  </a:lnTo>
                  <a:lnTo>
                    <a:pt x="193" y="23"/>
                  </a:lnTo>
                  <a:lnTo>
                    <a:pt x="189" y="17"/>
                  </a:lnTo>
                  <a:lnTo>
                    <a:pt x="185" y="11"/>
                  </a:lnTo>
                  <a:lnTo>
                    <a:pt x="180" y="7"/>
                  </a:lnTo>
                  <a:lnTo>
                    <a:pt x="173" y="4"/>
                  </a:lnTo>
                  <a:lnTo>
                    <a:pt x="167" y="2"/>
                  </a:lnTo>
                  <a:lnTo>
                    <a:pt x="15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09" name="Freeform 112">
              <a:extLst>
                <a:ext uri="{FF2B5EF4-FFF2-40B4-BE49-F238E27FC236}">
                  <a16:creationId xmlns:a16="http://schemas.microsoft.com/office/drawing/2014/main" id="{539E5429-95A6-5940-ACD2-4FDB69F80C5E}"/>
                </a:ext>
              </a:extLst>
            </p:cNvPr>
            <p:cNvSpPr>
              <a:spLocks/>
            </p:cNvSpPr>
            <p:nvPr/>
          </p:nvSpPr>
          <p:spPr bwMode="auto">
            <a:xfrm>
              <a:off x="1390650" y="3782220"/>
              <a:ext cx="206376" cy="155576"/>
            </a:xfrm>
            <a:custGeom>
              <a:avLst/>
              <a:gdLst>
                <a:gd name="T0" fmla="*/ 158 w 195"/>
                <a:gd name="T1" fmla="*/ 0 h 146"/>
                <a:gd name="T2" fmla="*/ 37 w 195"/>
                <a:gd name="T3" fmla="*/ 0 h 146"/>
                <a:gd name="T4" fmla="*/ 30 w 195"/>
                <a:gd name="T5" fmla="*/ 0 h 146"/>
                <a:gd name="T6" fmla="*/ 23 w 195"/>
                <a:gd name="T7" fmla="*/ 2 h 146"/>
                <a:gd name="T8" fmla="*/ 17 w 195"/>
                <a:gd name="T9" fmla="*/ 5 h 146"/>
                <a:gd name="T10" fmla="*/ 11 w 195"/>
                <a:gd name="T11" fmla="*/ 10 h 146"/>
                <a:gd name="T12" fmla="*/ 6 w 195"/>
                <a:gd name="T13" fmla="*/ 16 h 146"/>
                <a:gd name="T14" fmla="*/ 3 w 195"/>
                <a:gd name="T15" fmla="*/ 22 h 146"/>
                <a:gd name="T16" fmla="*/ 1 w 195"/>
                <a:gd name="T17" fmla="*/ 29 h 146"/>
                <a:gd name="T18" fmla="*/ 0 w 195"/>
                <a:gd name="T19" fmla="*/ 36 h 146"/>
                <a:gd name="T20" fmla="*/ 0 w 195"/>
                <a:gd name="T21" fmla="*/ 109 h 146"/>
                <a:gd name="T22" fmla="*/ 1 w 195"/>
                <a:gd name="T23" fmla="*/ 117 h 146"/>
                <a:gd name="T24" fmla="*/ 3 w 195"/>
                <a:gd name="T25" fmla="*/ 123 h 146"/>
                <a:gd name="T26" fmla="*/ 6 w 195"/>
                <a:gd name="T27" fmla="*/ 129 h 146"/>
                <a:gd name="T28" fmla="*/ 11 w 195"/>
                <a:gd name="T29" fmla="*/ 135 h 146"/>
                <a:gd name="T30" fmla="*/ 17 w 195"/>
                <a:gd name="T31" fmla="*/ 139 h 146"/>
                <a:gd name="T32" fmla="*/ 23 w 195"/>
                <a:gd name="T33" fmla="*/ 142 h 146"/>
                <a:gd name="T34" fmla="*/ 30 w 195"/>
                <a:gd name="T35" fmla="*/ 145 h 146"/>
                <a:gd name="T36" fmla="*/ 37 w 195"/>
                <a:gd name="T37" fmla="*/ 146 h 146"/>
                <a:gd name="T38" fmla="*/ 158 w 195"/>
                <a:gd name="T39" fmla="*/ 146 h 146"/>
                <a:gd name="T40" fmla="*/ 166 w 195"/>
                <a:gd name="T41" fmla="*/ 145 h 146"/>
                <a:gd name="T42" fmla="*/ 173 w 195"/>
                <a:gd name="T43" fmla="*/ 142 h 146"/>
                <a:gd name="T44" fmla="*/ 179 w 195"/>
                <a:gd name="T45" fmla="*/ 139 h 146"/>
                <a:gd name="T46" fmla="*/ 184 w 195"/>
                <a:gd name="T47" fmla="*/ 135 h 146"/>
                <a:gd name="T48" fmla="*/ 189 w 195"/>
                <a:gd name="T49" fmla="*/ 129 h 146"/>
                <a:gd name="T50" fmla="*/ 193 w 195"/>
                <a:gd name="T51" fmla="*/ 123 h 146"/>
                <a:gd name="T52" fmla="*/ 195 w 195"/>
                <a:gd name="T53" fmla="*/ 117 h 146"/>
                <a:gd name="T54" fmla="*/ 195 w 195"/>
                <a:gd name="T55" fmla="*/ 109 h 146"/>
                <a:gd name="T56" fmla="*/ 195 w 195"/>
                <a:gd name="T57" fmla="*/ 36 h 146"/>
                <a:gd name="T58" fmla="*/ 195 w 195"/>
                <a:gd name="T59" fmla="*/ 29 h 146"/>
                <a:gd name="T60" fmla="*/ 193 w 195"/>
                <a:gd name="T61" fmla="*/ 22 h 146"/>
                <a:gd name="T62" fmla="*/ 189 w 195"/>
                <a:gd name="T63" fmla="*/ 16 h 146"/>
                <a:gd name="T64" fmla="*/ 184 w 195"/>
                <a:gd name="T65" fmla="*/ 10 h 146"/>
                <a:gd name="T66" fmla="*/ 179 w 195"/>
                <a:gd name="T67" fmla="*/ 5 h 146"/>
                <a:gd name="T68" fmla="*/ 173 w 195"/>
                <a:gd name="T69" fmla="*/ 2 h 146"/>
                <a:gd name="T70" fmla="*/ 166 w 195"/>
                <a:gd name="T71" fmla="*/ 0 h 146"/>
                <a:gd name="T72" fmla="*/ 158 w 195"/>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5" h="146">
                  <a:moveTo>
                    <a:pt x="158" y="0"/>
                  </a:moveTo>
                  <a:lnTo>
                    <a:pt x="37" y="0"/>
                  </a:lnTo>
                  <a:lnTo>
                    <a:pt x="30" y="0"/>
                  </a:lnTo>
                  <a:lnTo>
                    <a:pt x="23" y="2"/>
                  </a:lnTo>
                  <a:lnTo>
                    <a:pt x="17" y="5"/>
                  </a:lnTo>
                  <a:lnTo>
                    <a:pt x="11" y="10"/>
                  </a:lnTo>
                  <a:lnTo>
                    <a:pt x="6" y="16"/>
                  </a:lnTo>
                  <a:lnTo>
                    <a:pt x="3" y="22"/>
                  </a:lnTo>
                  <a:lnTo>
                    <a:pt x="1" y="29"/>
                  </a:lnTo>
                  <a:lnTo>
                    <a:pt x="0" y="36"/>
                  </a:lnTo>
                  <a:lnTo>
                    <a:pt x="0" y="109"/>
                  </a:lnTo>
                  <a:lnTo>
                    <a:pt x="1" y="117"/>
                  </a:lnTo>
                  <a:lnTo>
                    <a:pt x="3" y="123"/>
                  </a:lnTo>
                  <a:lnTo>
                    <a:pt x="6" y="129"/>
                  </a:lnTo>
                  <a:lnTo>
                    <a:pt x="11" y="135"/>
                  </a:lnTo>
                  <a:lnTo>
                    <a:pt x="17" y="139"/>
                  </a:lnTo>
                  <a:lnTo>
                    <a:pt x="23" y="142"/>
                  </a:lnTo>
                  <a:lnTo>
                    <a:pt x="30" y="145"/>
                  </a:lnTo>
                  <a:lnTo>
                    <a:pt x="37" y="146"/>
                  </a:lnTo>
                  <a:lnTo>
                    <a:pt x="158" y="146"/>
                  </a:lnTo>
                  <a:lnTo>
                    <a:pt x="166" y="145"/>
                  </a:lnTo>
                  <a:lnTo>
                    <a:pt x="173" y="142"/>
                  </a:lnTo>
                  <a:lnTo>
                    <a:pt x="179" y="139"/>
                  </a:lnTo>
                  <a:lnTo>
                    <a:pt x="184" y="135"/>
                  </a:lnTo>
                  <a:lnTo>
                    <a:pt x="189" y="129"/>
                  </a:lnTo>
                  <a:lnTo>
                    <a:pt x="193" y="123"/>
                  </a:lnTo>
                  <a:lnTo>
                    <a:pt x="195" y="117"/>
                  </a:lnTo>
                  <a:lnTo>
                    <a:pt x="195" y="109"/>
                  </a:lnTo>
                  <a:lnTo>
                    <a:pt x="195" y="36"/>
                  </a:lnTo>
                  <a:lnTo>
                    <a:pt x="195" y="29"/>
                  </a:lnTo>
                  <a:lnTo>
                    <a:pt x="193" y="22"/>
                  </a:lnTo>
                  <a:lnTo>
                    <a:pt x="189" y="16"/>
                  </a:lnTo>
                  <a:lnTo>
                    <a:pt x="184" y="10"/>
                  </a:lnTo>
                  <a:lnTo>
                    <a:pt x="179" y="5"/>
                  </a:lnTo>
                  <a:lnTo>
                    <a:pt x="173" y="2"/>
                  </a:lnTo>
                  <a:lnTo>
                    <a:pt x="166" y="0"/>
                  </a:lnTo>
                  <a:lnTo>
                    <a:pt x="158"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0" name="Freeform 113">
              <a:extLst>
                <a:ext uri="{FF2B5EF4-FFF2-40B4-BE49-F238E27FC236}">
                  <a16:creationId xmlns:a16="http://schemas.microsoft.com/office/drawing/2014/main" id="{BBF1F21D-7B8A-E746-92A0-2779E9BBB971}"/>
                </a:ext>
              </a:extLst>
            </p:cNvPr>
            <p:cNvSpPr>
              <a:spLocks/>
            </p:cNvSpPr>
            <p:nvPr/>
          </p:nvSpPr>
          <p:spPr bwMode="auto">
            <a:xfrm>
              <a:off x="1133476" y="3782220"/>
              <a:ext cx="206376" cy="155576"/>
            </a:xfrm>
            <a:custGeom>
              <a:avLst/>
              <a:gdLst>
                <a:gd name="T0" fmla="*/ 159 w 196"/>
                <a:gd name="T1" fmla="*/ 0 h 146"/>
                <a:gd name="T2" fmla="*/ 37 w 196"/>
                <a:gd name="T3" fmla="*/ 0 h 146"/>
                <a:gd name="T4" fmla="*/ 29 w 196"/>
                <a:gd name="T5" fmla="*/ 0 h 146"/>
                <a:gd name="T6" fmla="*/ 23 w 196"/>
                <a:gd name="T7" fmla="*/ 2 h 146"/>
                <a:gd name="T8" fmla="*/ 18 w 196"/>
                <a:gd name="T9" fmla="*/ 5 h 146"/>
                <a:gd name="T10" fmla="*/ 11 w 196"/>
                <a:gd name="T11" fmla="*/ 10 h 146"/>
                <a:gd name="T12" fmla="*/ 7 w 196"/>
                <a:gd name="T13" fmla="*/ 16 h 146"/>
                <a:gd name="T14" fmla="*/ 4 w 196"/>
                <a:gd name="T15" fmla="*/ 22 h 146"/>
                <a:gd name="T16" fmla="*/ 1 w 196"/>
                <a:gd name="T17" fmla="*/ 29 h 146"/>
                <a:gd name="T18" fmla="*/ 0 w 196"/>
                <a:gd name="T19" fmla="*/ 36 h 146"/>
                <a:gd name="T20" fmla="*/ 0 w 196"/>
                <a:gd name="T21" fmla="*/ 109 h 146"/>
                <a:gd name="T22" fmla="*/ 1 w 196"/>
                <a:gd name="T23" fmla="*/ 117 h 146"/>
                <a:gd name="T24" fmla="*/ 4 w 196"/>
                <a:gd name="T25" fmla="*/ 123 h 146"/>
                <a:gd name="T26" fmla="*/ 7 w 196"/>
                <a:gd name="T27" fmla="*/ 129 h 146"/>
                <a:gd name="T28" fmla="*/ 11 w 196"/>
                <a:gd name="T29" fmla="*/ 135 h 146"/>
                <a:gd name="T30" fmla="*/ 18 w 196"/>
                <a:gd name="T31" fmla="*/ 139 h 146"/>
                <a:gd name="T32" fmla="*/ 23 w 196"/>
                <a:gd name="T33" fmla="*/ 142 h 146"/>
                <a:gd name="T34" fmla="*/ 29 w 196"/>
                <a:gd name="T35" fmla="*/ 145 h 146"/>
                <a:gd name="T36" fmla="*/ 37 w 196"/>
                <a:gd name="T37" fmla="*/ 146 h 146"/>
                <a:gd name="T38" fmla="*/ 159 w 196"/>
                <a:gd name="T39" fmla="*/ 146 h 146"/>
                <a:gd name="T40" fmla="*/ 167 w 196"/>
                <a:gd name="T41" fmla="*/ 145 h 146"/>
                <a:gd name="T42" fmla="*/ 173 w 196"/>
                <a:gd name="T43" fmla="*/ 142 h 146"/>
                <a:gd name="T44" fmla="*/ 180 w 196"/>
                <a:gd name="T45" fmla="*/ 139 h 146"/>
                <a:gd name="T46" fmla="*/ 185 w 196"/>
                <a:gd name="T47" fmla="*/ 135 h 146"/>
                <a:gd name="T48" fmla="*/ 189 w 196"/>
                <a:gd name="T49" fmla="*/ 129 h 146"/>
                <a:gd name="T50" fmla="*/ 193 w 196"/>
                <a:gd name="T51" fmla="*/ 123 h 146"/>
                <a:gd name="T52" fmla="*/ 195 w 196"/>
                <a:gd name="T53" fmla="*/ 117 h 146"/>
                <a:gd name="T54" fmla="*/ 196 w 196"/>
                <a:gd name="T55" fmla="*/ 109 h 146"/>
                <a:gd name="T56" fmla="*/ 196 w 196"/>
                <a:gd name="T57" fmla="*/ 36 h 146"/>
                <a:gd name="T58" fmla="*/ 195 w 196"/>
                <a:gd name="T59" fmla="*/ 29 h 146"/>
                <a:gd name="T60" fmla="*/ 193 w 196"/>
                <a:gd name="T61" fmla="*/ 22 h 146"/>
                <a:gd name="T62" fmla="*/ 189 w 196"/>
                <a:gd name="T63" fmla="*/ 16 h 146"/>
                <a:gd name="T64" fmla="*/ 185 w 196"/>
                <a:gd name="T65" fmla="*/ 10 h 146"/>
                <a:gd name="T66" fmla="*/ 180 w 196"/>
                <a:gd name="T67" fmla="*/ 5 h 146"/>
                <a:gd name="T68" fmla="*/ 173 w 196"/>
                <a:gd name="T69" fmla="*/ 2 h 146"/>
                <a:gd name="T70" fmla="*/ 167 w 196"/>
                <a:gd name="T71" fmla="*/ 0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29" y="0"/>
                  </a:lnTo>
                  <a:lnTo>
                    <a:pt x="23" y="2"/>
                  </a:lnTo>
                  <a:lnTo>
                    <a:pt x="18" y="5"/>
                  </a:lnTo>
                  <a:lnTo>
                    <a:pt x="11" y="10"/>
                  </a:lnTo>
                  <a:lnTo>
                    <a:pt x="7" y="16"/>
                  </a:lnTo>
                  <a:lnTo>
                    <a:pt x="4" y="22"/>
                  </a:lnTo>
                  <a:lnTo>
                    <a:pt x="1" y="29"/>
                  </a:lnTo>
                  <a:lnTo>
                    <a:pt x="0" y="36"/>
                  </a:lnTo>
                  <a:lnTo>
                    <a:pt x="0" y="109"/>
                  </a:lnTo>
                  <a:lnTo>
                    <a:pt x="1" y="117"/>
                  </a:lnTo>
                  <a:lnTo>
                    <a:pt x="4" y="123"/>
                  </a:lnTo>
                  <a:lnTo>
                    <a:pt x="7" y="129"/>
                  </a:lnTo>
                  <a:lnTo>
                    <a:pt x="11" y="135"/>
                  </a:lnTo>
                  <a:lnTo>
                    <a:pt x="18" y="139"/>
                  </a:lnTo>
                  <a:lnTo>
                    <a:pt x="23" y="142"/>
                  </a:lnTo>
                  <a:lnTo>
                    <a:pt x="29" y="145"/>
                  </a:lnTo>
                  <a:lnTo>
                    <a:pt x="37" y="146"/>
                  </a:lnTo>
                  <a:lnTo>
                    <a:pt x="159" y="146"/>
                  </a:lnTo>
                  <a:lnTo>
                    <a:pt x="167" y="145"/>
                  </a:lnTo>
                  <a:lnTo>
                    <a:pt x="173" y="142"/>
                  </a:lnTo>
                  <a:lnTo>
                    <a:pt x="180" y="139"/>
                  </a:lnTo>
                  <a:lnTo>
                    <a:pt x="185" y="135"/>
                  </a:lnTo>
                  <a:lnTo>
                    <a:pt x="189" y="129"/>
                  </a:lnTo>
                  <a:lnTo>
                    <a:pt x="193" y="123"/>
                  </a:lnTo>
                  <a:lnTo>
                    <a:pt x="195" y="117"/>
                  </a:lnTo>
                  <a:lnTo>
                    <a:pt x="196" y="109"/>
                  </a:lnTo>
                  <a:lnTo>
                    <a:pt x="196" y="36"/>
                  </a:lnTo>
                  <a:lnTo>
                    <a:pt x="195" y="29"/>
                  </a:lnTo>
                  <a:lnTo>
                    <a:pt x="193" y="22"/>
                  </a:lnTo>
                  <a:lnTo>
                    <a:pt x="189" y="16"/>
                  </a:lnTo>
                  <a:lnTo>
                    <a:pt x="185" y="10"/>
                  </a:lnTo>
                  <a:lnTo>
                    <a:pt x="180" y="5"/>
                  </a:lnTo>
                  <a:lnTo>
                    <a:pt x="173" y="2"/>
                  </a:lnTo>
                  <a:lnTo>
                    <a:pt x="167" y="0"/>
                  </a:lnTo>
                  <a:lnTo>
                    <a:pt x="15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1" name="Freeform 114">
              <a:extLst>
                <a:ext uri="{FF2B5EF4-FFF2-40B4-BE49-F238E27FC236}">
                  <a16:creationId xmlns:a16="http://schemas.microsoft.com/office/drawing/2014/main" id="{F0660BC7-972C-1C43-A031-DE9672260F66}"/>
                </a:ext>
              </a:extLst>
            </p:cNvPr>
            <p:cNvSpPr>
              <a:spLocks/>
            </p:cNvSpPr>
            <p:nvPr/>
          </p:nvSpPr>
          <p:spPr bwMode="auto">
            <a:xfrm>
              <a:off x="1647826" y="3575844"/>
              <a:ext cx="206376" cy="152400"/>
            </a:xfrm>
            <a:custGeom>
              <a:avLst/>
              <a:gdLst>
                <a:gd name="T0" fmla="*/ 185 w 196"/>
                <a:gd name="T1" fmla="*/ 11 h 146"/>
                <a:gd name="T2" fmla="*/ 180 w 196"/>
                <a:gd name="T3" fmla="*/ 7 h 146"/>
                <a:gd name="T4" fmla="*/ 173 w 196"/>
                <a:gd name="T5" fmla="*/ 4 h 146"/>
                <a:gd name="T6" fmla="*/ 167 w 196"/>
                <a:gd name="T7" fmla="*/ 2 h 146"/>
                <a:gd name="T8" fmla="*/ 159 w 196"/>
                <a:gd name="T9" fmla="*/ 0 h 146"/>
                <a:gd name="T10" fmla="*/ 37 w 196"/>
                <a:gd name="T11" fmla="*/ 0 h 146"/>
                <a:gd name="T12" fmla="*/ 30 w 196"/>
                <a:gd name="T13" fmla="*/ 2 h 146"/>
                <a:gd name="T14" fmla="*/ 23 w 196"/>
                <a:gd name="T15" fmla="*/ 4 h 146"/>
                <a:gd name="T16" fmla="*/ 17 w 196"/>
                <a:gd name="T17" fmla="*/ 7 h 146"/>
                <a:gd name="T18" fmla="*/ 11 w 196"/>
                <a:gd name="T19" fmla="*/ 11 h 146"/>
                <a:gd name="T20" fmla="*/ 7 w 196"/>
                <a:gd name="T21" fmla="*/ 17 h 146"/>
                <a:gd name="T22" fmla="*/ 4 w 196"/>
                <a:gd name="T23" fmla="*/ 23 h 146"/>
                <a:gd name="T24" fmla="*/ 1 w 196"/>
                <a:gd name="T25" fmla="*/ 30 h 146"/>
                <a:gd name="T26" fmla="*/ 0 w 196"/>
                <a:gd name="T27" fmla="*/ 37 h 146"/>
                <a:gd name="T28" fmla="*/ 0 w 196"/>
                <a:gd name="T29" fmla="*/ 111 h 146"/>
                <a:gd name="T30" fmla="*/ 1 w 196"/>
                <a:gd name="T31" fmla="*/ 117 h 146"/>
                <a:gd name="T32" fmla="*/ 4 w 196"/>
                <a:gd name="T33" fmla="*/ 125 h 146"/>
                <a:gd name="T34" fmla="*/ 7 w 196"/>
                <a:gd name="T35" fmla="*/ 130 h 146"/>
                <a:gd name="T36" fmla="*/ 11 w 196"/>
                <a:gd name="T37" fmla="*/ 137 h 146"/>
                <a:gd name="T38" fmla="*/ 17 w 196"/>
                <a:gd name="T39" fmla="*/ 141 h 146"/>
                <a:gd name="T40" fmla="*/ 23 w 196"/>
                <a:gd name="T41" fmla="*/ 144 h 146"/>
                <a:gd name="T42" fmla="*/ 30 w 196"/>
                <a:gd name="T43" fmla="*/ 146 h 146"/>
                <a:gd name="T44" fmla="*/ 37 w 196"/>
                <a:gd name="T45" fmla="*/ 146 h 146"/>
                <a:gd name="T46" fmla="*/ 159 w 196"/>
                <a:gd name="T47" fmla="*/ 146 h 146"/>
                <a:gd name="T48" fmla="*/ 167 w 196"/>
                <a:gd name="T49" fmla="*/ 146 h 146"/>
                <a:gd name="T50" fmla="*/ 173 w 196"/>
                <a:gd name="T51" fmla="*/ 144 h 146"/>
                <a:gd name="T52" fmla="*/ 180 w 196"/>
                <a:gd name="T53" fmla="*/ 141 h 146"/>
                <a:gd name="T54" fmla="*/ 185 w 196"/>
                <a:gd name="T55" fmla="*/ 137 h 146"/>
                <a:gd name="T56" fmla="*/ 189 w 196"/>
                <a:gd name="T57" fmla="*/ 130 h 146"/>
                <a:gd name="T58" fmla="*/ 193 w 196"/>
                <a:gd name="T59" fmla="*/ 125 h 146"/>
                <a:gd name="T60" fmla="*/ 195 w 196"/>
                <a:gd name="T61" fmla="*/ 117 h 146"/>
                <a:gd name="T62" fmla="*/ 196 w 196"/>
                <a:gd name="T63" fmla="*/ 111 h 146"/>
                <a:gd name="T64" fmla="*/ 196 w 196"/>
                <a:gd name="T65" fmla="*/ 37 h 146"/>
                <a:gd name="T66" fmla="*/ 195 w 196"/>
                <a:gd name="T67" fmla="*/ 30 h 146"/>
                <a:gd name="T68" fmla="*/ 193 w 196"/>
                <a:gd name="T69" fmla="*/ 23 h 146"/>
                <a:gd name="T70" fmla="*/ 189 w 196"/>
                <a:gd name="T71" fmla="*/ 17 h 146"/>
                <a:gd name="T72" fmla="*/ 185 w 196"/>
                <a:gd name="T73" fmla="*/ 1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85" y="11"/>
                  </a:moveTo>
                  <a:lnTo>
                    <a:pt x="180" y="7"/>
                  </a:lnTo>
                  <a:lnTo>
                    <a:pt x="173" y="4"/>
                  </a:lnTo>
                  <a:lnTo>
                    <a:pt x="167" y="2"/>
                  </a:lnTo>
                  <a:lnTo>
                    <a:pt x="159" y="0"/>
                  </a:lnTo>
                  <a:lnTo>
                    <a:pt x="37" y="0"/>
                  </a:lnTo>
                  <a:lnTo>
                    <a:pt x="30" y="2"/>
                  </a:lnTo>
                  <a:lnTo>
                    <a:pt x="23" y="4"/>
                  </a:lnTo>
                  <a:lnTo>
                    <a:pt x="17" y="7"/>
                  </a:lnTo>
                  <a:lnTo>
                    <a:pt x="11" y="11"/>
                  </a:lnTo>
                  <a:lnTo>
                    <a:pt x="7" y="17"/>
                  </a:lnTo>
                  <a:lnTo>
                    <a:pt x="4" y="23"/>
                  </a:lnTo>
                  <a:lnTo>
                    <a:pt x="1" y="30"/>
                  </a:lnTo>
                  <a:lnTo>
                    <a:pt x="0" y="37"/>
                  </a:lnTo>
                  <a:lnTo>
                    <a:pt x="0" y="111"/>
                  </a:lnTo>
                  <a:lnTo>
                    <a:pt x="1" y="117"/>
                  </a:lnTo>
                  <a:lnTo>
                    <a:pt x="4" y="125"/>
                  </a:lnTo>
                  <a:lnTo>
                    <a:pt x="7" y="130"/>
                  </a:lnTo>
                  <a:lnTo>
                    <a:pt x="11" y="137"/>
                  </a:lnTo>
                  <a:lnTo>
                    <a:pt x="17" y="141"/>
                  </a:lnTo>
                  <a:lnTo>
                    <a:pt x="23" y="144"/>
                  </a:lnTo>
                  <a:lnTo>
                    <a:pt x="30" y="146"/>
                  </a:lnTo>
                  <a:lnTo>
                    <a:pt x="37" y="146"/>
                  </a:lnTo>
                  <a:lnTo>
                    <a:pt x="159" y="146"/>
                  </a:lnTo>
                  <a:lnTo>
                    <a:pt x="167" y="146"/>
                  </a:lnTo>
                  <a:lnTo>
                    <a:pt x="173" y="144"/>
                  </a:lnTo>
                  <a:lnTo>
                    <a:pt x="180" y="141"/>
                  </a:lnTo>
                  <a:lnTo>
                    <a:pt x="185" y="137"/>
                  </a:lnTo>
                  <a:lnTo>
                    <a:pt x="189" y="130"/>
                  </a:lnTo>
                  <a:lnTo>
                    <a:pt x="193" y="125"/>
                  </a:lnTo>
                  <a:lnTo>
                    <a:pt x="195" y="117"/>
                  </a:lnTo>
                  <a:lnTo>
                    <a:pt x="196" y="111"/>
                  </a:lnTo>
                  <a:lnTo>
                    <a:pt x="196" y="37"/>
                  </a:lnTo>
                  <a:lnTo>
                    <a:pt x="195" y="30"/>
                  </a:lnTo>
                  <a:lnTo>
                    <a:pt x="193" y="23"/>
                  </a:lnTo>
                  <a:lnTo>
                    <a:pt x="189" y="17"/>
                  </a:lnTo>
                  <a:lnTo>
                    <a:pt x="185" y="1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2" name="Freeform 115">
              <a:extLst>
                <a:ext uri="{FF2B5EF4-FFF2-40B4-BE49-F238E27FC236}">
                  <a16:creationId xmlns:a16="http://schemas.microsoft.com/office/drawing/2014/main" id="{09D9D913-12A1-7345-B3A8-D3BC5AFB98D6}"/>
                </a:ext>
              </a:extLst>
            </p:cNvPr>
            <p:cNvSpPr>
              <a:spLocks/>
            </p:cNvSpPr>
            <p:nvPr/>
          </p:nvSpPr>
          <p:spPr bwMode="auto">
            <a:xfrm>
              <a:off x="1390650" y="3575844"/>
              <a:ext cx="206376" cy="152400"/>
            </a:xfrm>
            <a:custGeom>
              <a:avLst/>
              <a:gdLst>
                <a:gd name="T0" fmla="*/ 158 w 195"/>
                <a:gd name="T1" fmla="*/ 0 h 146"/>
                <a:gd name="T2" fmla="*/ 37 w 195"/>
                <a:gd name="T3" fmla="*/ 0 h 146"/>
                <a:gd name="T4" fmla="*/ 30 w 195"/>
                <a:gd name="T5" fmla="*/ 2 h 146"/>
                <a:gd name="T6" fmla="*/ 23 w 195"/>
                <a:gd name="T7" fmla="*/ 4 h 146"/>
                <a:gd name="T8" fmla="*/ 17 w 195"/>
                <a:gd name="T9" fmla="*/ 7 h 146"/>
                <a:gd name="T10" fmla="*/ 11 w 195"/>
                <a:gd name="T11" fmla="*/ 11 h 146"/>
                <a:gd name="T12" fmla="*/ 6 w 195"/>
                <a:gd name="T13" fmla="*/ 17 h 146"/>
                <a:gd name="T14" fmla="*/ 3 w 195"/>
                <a:gd name="T15" fmla="*/ 23 h 146"/>
                <a:gd name="T16" fmla="*/ 1 w 195"/>
                <a:gd name="T17" fmla="*/ 30 h 146"/>
                <a:gd name="T18" fmla="*/ 0 w 195"/>
                <a:gd name="T19" fmla="*/ 37 h 146"/>
                <a:gd name="T20" fmla="*/ 0 w 195"/>
                <a:gd name="T21" fmla="*/ 111 h 146"/>
                <a:gd name="T22" fmla="*/ 1 w 195"/>
                <a:gd name="T23" fmla="*/ 117 h 146"/>
                <a:gd name="T24" fmla="*/ 3 w 195"/>
                <a:gd name="T25" fmla="*/ 125 h 146"/>
                <a:gd name="T26" fmla="*/ 6 w 195"/>
                <a:gd name="T27" fmla="*/ 130 h 146"/>
                <a:gd name="T28" fmla="*/ 11 w 195"/>
                <a:gd name="T29" fmla="*/ 137 h 146"/>
                <a:gd name="T30" fmla="*/ 17 w 195"/>
                <a:gd name="T31" fmla="*/ 141 h 146"/>
                <a:gd name="T32" fmla="*/ 23 w 195"/>
                <a:gd name="T33" fmla="*/ 144 h 146"/>
                <a:gd name="T34" fmla="*/ 30 w 195"/>
                <a:gd name="T35" fmla="*/ 146 h 146"/>
                <a:gd name="T36" fmla="*/ 37 w 195"/>
                <a:gd name="T37" fmla="*/ 146 h 146"/>
                <a:gd name="T38" fmla="*/ 158 w 195"/>
                <a:gd name="T39" fmla="*/ 146 h 146"/>
                <a:gd name="T40" fmla="*/ 166 w 195"/>
                <a:gd name="T41" fmla="*/ 146 h 146"/>
                <a:gd name="T42" fmla="*/ 173 w 195"/>
                <a:gd name="T43" fmla="*/ 144 h 146"/>
                <a:gd name="T44" fmla="*/ 179 w 195"/>
                <a:gd name="T45" fmla="*/ 141 h 146"/>
                <a:gd name="T46" fmla="*/ 184 w 195"/>
                <a:gd name="T47" fmla="*/ 137 h 146"/>
                <a:gd name="T48" fmla="*/ 189 w 195"/>
                <a:gd name="T49" fmla="*/ 130 h 146"/>
                <a:gd name="T50" fmla="*/ 193 w 195"/>
                <a:gd name="T51" fmla="*/ 125 h 146"/>
                <a:gd name="T52" fmla="*/ 195 w 195"/>
                <a:gd name="T53" fmla="*/ 117 h 146"/>
                <a:gd name="T54" fmla="*/ 195 w 195"/>
                <a:gd name="T55" fmla="*/ 111 h 146"/>
                <a:gd name="T56" fmla="*/ 195 w 195"/>
                <a:gd name="T57" fmla="*/ 37 h 146"/>
                <a:gd name="T58" fmla="*/ 195 w 195"/>
                <a:gd name="T59" fmla="*/ 30 h 146"/>
                <a:gd name="T60" fmla="*/ 193 w 195"/>
                <a:gd name="T61" fmla="*/ 23 h 146"/>
                <a:gd name="T62" fmla="*/ 189 w 195"/>
                <a:gd name="T63" fmla="*/ 17 h 146"/>
                <a:gd name="T64" fmla="*/ 184 w 195"/>
                <a:gd name="T65" fmla="*/ 11 h 146"/>
                <a:gd name="T66" fmla="*/ 179 w 195"/>
                <a:gd name="T67" fmla="*/ 7 h 146"/>
                <a:gd name="T68" fmla="*/ 173 w 195"/>
                <a:gd name="T69" fmla="*/ 4 h 146"/>
                <a:gd name="T70" fmla="*/ 166 w 195"/>
                <a:gd name="T71" fmla="*/ 2 h 146"/>
                <a:gd name="T72" fmla="*/ 158 w 195"/>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5" h="146">
                  <a:moveTo>
                    <a:pt x="158" y="0"/>
                  </a:moveTo>
                  <a:lnTo>
                    <a:pt x="37" y="0"/>
                  </a:lnTo>
                  <a:lnTo>
                    <a:pt x="30" y="2"/>
                  </a:lnTo>
                  <a:lnTo>
                    <a:pt x="23" y="4"/>
                  </a:lnTo>
                  <a:lnTo>
                    <a:pt x="17" y="7"/>
                  </a:lnTo>
                  <a:lnTo>
                    <a:pt x="11" y="11"/>
                  </a:lnTo>
                  <a:lnTo>
                    <a:pt x="6" y="17"/>
                  </a:lnTo>
                  <a:lnTo>
                    <a:pt x="3" y="23"/>
                  </a:lnTo>
                  <a:lnTo>
                    <a:pt x="1" y="30"/>
                  </a:lnTo>
                  <a:lnTo>
                    <a:pt x="0" y="37"/>
                  </a:lnTo>
                  <a:lnTo>
                    <a:pt x="0" y="111"/>
                  </a:lnTo>
                  <a:lnTo>
                    <a:pt x="1" y="117"/>
                  </a:lnTo>
                  <a:lnTo>
                    <a:pt x="3" y="125"/>
                  </a:lnTo>
                  <a:lnTo>
                    <a:pt x="6" y="130"/>
                  </a:lnTo>
                  <a:lnTo>
                    <a:pt x="11" y="137"/>
                  </a:lnTo>
                  <a:lnTo>
                    <a:pt x="17" y="141"/>
                  </a:lnTo>
                  <a:lnTo>
                    <a:pt x="23" y="144"/>
                  </a:lnTo>
                  <a:lnTo>
                    <a:pt x="30" y="146"/>
                  </a:lnTo>
                  <a:lnTo>
                    <a:pt x="37" y="146"/>
                  </a:lnTo>
                  <a:lnTo>
                    <a:pt x="158" y="146"/>
                  </a:lnTo>
                  <a:lnTo>
                    <a:pt x="166" y="146"/>
                  </a:lnTo>
                  <a:lnTo>
                    <a:pt x="173" y="144"/>
                  </a:lnTo>
                  <a:lnTo>
                    <a:pt x="179" y="141"/>
                  </a:lnTo>
                  <a:lnTo>
                    <a:pt x="184" y="137"/>
                  </a:lnTo>
                  <a:lnTo>
                    <a:pt x="189" y="130"/>
                  </a:lnTo>
                  <a:lnTo>
                    <a:pt x="193" y="125"/>
                  </a:lnTo>
                  <a:lnTo>
                    <a:pt x="195" y="117"/>
                  </a:lnTo>
                  <a:lnTo>
                    <a:pt x="195" y="111"/>
                  </a:lnTo>
                  <a:lnTo>
                    <a:pt x="195" y="37"/>
                  </a:lnTo>
                  <a:lnTo>
                    <a:pt x="195" y="30"/>
                  </a:lnTo>
                  <a:lnTo>
                    <a:pt x="193" y="23"/>
                  </a:lnTo>
                  <a:lnTo>
                    <a:pt x="189" y="17"/>
                  </a:lnTo>
                  <a:lnTo>
                    <a:pt x="184" y="11"/>
                  </a:lnTo>
                  <a:lnTo>
                    <a:pt x="179" y="7"/>
                  </a:lnTo>
                  <a:lnTo>
                    <a:pt x="173" y="4"/>
                  </a:lnTo>
                  <a:lnTo>
                    <a:pt x="166" y="2"/>
                  </a:lnTo>
                  <a:lnTo>
                    <a:pt x="158"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3" name="Freeform 116">
              <a:extLst>
                <a:ext uri="{FF2B5EF4-FFF2-40B4-BE49-F238E27FC236}">
                  <a16:creationId xmlns:a16="http://schemas.microsoft.com/office/drawing/2014/main" id="{AEEEE0CD-3405-8C44-9E0C-EDACF1B3AFF1}"/>
                </a:ext>
              </a:extLst>
            </p:cNvPr>
            <p:cNvSpPr>
              <a:spLocks/>
            </p:cNvSpPr>
            <p:nvPr/>
          </p:nvSpPr>
          <p:spPr bwMode="auto">
            <a:xfrm>
              <a:off x="1647826" y="3782220"/>
              <a:ext cx="206376" cy="155576"/>
            </a:xfrm>
            <a:custGeom>
              <a:avLst/>
              <a:gdLst>
                <a:gd name="T0" fmla="*/ 159 w 196"/>
                <a:gd name="T1" fmla="*/ 0 h 146"/>
                <a:gd name="T2" fmla="*/ 37 w 196"/>
                <a:gd name="T3" fmla="*/ 0 h 146"/>
                <a:gd name="T4" fmla="*/ 30 w 196"/>
                <a:gd name="T5" fmla="*/ 0 h 146"/>
                <a:gd name="T6" fmla="*/ 23 w 196"/>
                <a:gd name="T7" fmla="*/ 2 h 146"/>
                <a:gd name="T8" fmla="*/ 17 w 196"/>
                <a:gd name="T9" fmla="*/ 5 h 146"/>
                <a:gd name="T10" fmla="*/ 11 w 196"/>
                <a:gd name="T11" fmla="*/ 10 h 146"/>
                <a:gd name="T12" fmla="*/ 7 w 196"/>
                <a:gd name="T13" fmla="*/ 16 h 146"/>
                <a:gd name="T14" fmla="*/ 4 w 196"/>
                <a:gd name="T15" fmla="*/ 22 h 146"/>
                <a:gd name="T16" fmla="*/ 1 w 196"/>
                <a:gd name="T17" fmla="*/ 29 h 146"/>
                <a:gd name="T18" fmla="*/ 0 w 196"/>
                <a:gd name="T19" fmla="*/ 36 h 146"/>
                <a:gd name="T20" fmla="*/ 0 w 196"/>
                <a:gd name="T21" fmla="*/ 109 h 146"/>
                <a:gd name="T22" fmla="*/ 1 w 196"/>
                <a:gd name="T23" fmla="*/ 117 h 146"/>
                <a:gd name="T24" fmla="*/ 4 w 196"/>
                <a:gd name="T25" fmla="*/ 123 h 146"/>
                <a:gd name="T26" fmla="*/ 7 w 196"/>
                <a:gd name="T27" fmla="*/ 129 h 146"/>
                <a:gd name="T28" fmla="*/ 11 w 196"/>
                <a:gd name="T29" fmla="*/ 135 h 146"/>
                <a:gd name="T30" fmla="*/ 17 w 196"/>
                <a:gd name="T31" fmla="*/ 139 h 146"/>
                <a:gd name="T32" fmla="*/ 23 w 196"/>
                <a:gd name="T33" fmla="*/ 142 h 146"/>
                <a:gd name="T34" fmla="*/ 30 w 196"/>
                <a:gd name="T35" fmla="*/ 145 h 146"/>
                <a:gd name="T36" fmla="*/ 37 w 196"/>
                <a:gd name="T37" fmla="*/ 146 h 146"/>
                <a:gd name="T38" fmla="*/ 159 w 196"/>
                <a:gd name="T39" fmla="*/ 146 h 146"/>
                <a:gd name="T40" fmla="*/ 167 w 196"/>
                <a:gd name="T41" fmla="*/ 145 h 146"/>
                <a:gd name="T42" fmla="*/ 173 w 196"/>
                <a:gd name="T43" fmla="*/ 142 h 146"/>
                <a:gd name="T44" fmla="*/ 180 w 196"/>
                <a:gd name="T45" fmla="*/ 139 h 146"/>
                <a:gd name="T46" fmla="*/ 185 w 196"/>
                <a:gd name="T47" fmla="*/ 135 h 146"/>
                <a:gd name="T48" fmla="*/ 189 w 196"/>
                <a:gd name="T49" fmla="*/ 129 h 146"/>
                <a:gd name="T50" fmla="*/ 193 w 196"/>
                <a:gd name="T51" fmla="*/ 123 h 146"/>
                <a:gd name="T52" fmla="*/ 195 w 196"/>
                <a:gd name="T53" fmla="*/ 117 h 146"/>
                <a:gd name="T54" fmla="*/ 196 w 196"/>
                <a:gd name="T55" fmla="*/ 109 h 146"/>
                <a:gd name="T56" fmla="*/ 196 w 196"/>
                <a:gd name="T57" fmla="*/ 36 h 146"/>
                <a:gd name="T58" fmla="*/ 195 w 196"/>
                <a:gd name="T59" fmla="*/ 29 h 146"/>
                <a:gd name="T60" fmla="*/ 193 w 196"/>
                <a:gd name="T61" fmla="*/ 22 h 146"/>
                <a:gd name="T62" fmla="*/ 189 w 196"/>
                <a:gd name="T63" fmla="*/ 16 h 146"/>
                <a:gd name="T64" fmla="*/ 185 w 196"/>
                <a:gd name="T65" fmla="*/ 10 h 146"/>
                <a:gd name="T66" fmla="*/ 180 w 196"/>
                <a:gd name="T67" fmla="*/ 5 h 146"/>
                <a:gd name="T68" fmla="*/ 173 w 196"/>
                <a:gd name="T69" fmla="*/ 2 h 146"/>
                <a:gd name="T70" fmla="*/ 167 w 196"/>
                <a:gd name="T71" fmla="*/ 0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30" y="0"/>
                  </a:lnTo>
                  <a:lnTo>
                    <a:pt x="23" y="2"/>
                  </a:lnTo>
                  <a:lnTo>
                    <a:pt x="17" y="5"/>
                  </a:lnTo>
                  <a:lnTo>
                    <a:pt x="11" y="10"/>
                  </a:lnTo>
                  <a:lnTo>
                    <a:pt x="7" y="16"/>
                  </a:lnTo>
                  <a:lnTo>
                    <a:pt x="4" y="22"/>
                  </a:lnTo>
                  <a:lnTo>
                    <a:pt x="1" y="29"/>
                  </a:lnTo>
                  <a:lnTo>
                    <a:pt x="0" y="36"/>
                  </a:lnTo>
                  <a:lnTo>
                    <a:pt x="0" y="109"/>
                  </a:lnTo>
                  <a:lnTo>
                    <a:pt x="1" y="117"/>
                  </a:lnTo>
                  <a:lnTo>
                    <a:pt x="4" y="123"/>
                  </a:lnTo>
                  <a:lnTo>
                    <a:pt x="7" y="129"/>
                  </a:lnTo>
                  <a:lnTo>
                    <a:pt x="11" y="135"/>
                  </a:lnTo>
                  <a:lnTo>
                    <a:pt x="17" y="139"/>
                  </a:lnTo>
                  <a:lnTo>
                    <a:pt x="23" y="142"/>
                  </a:lnTo>
                  <a:lnTo>
                    <a:pt x="30" y="145"/>
                  </a:lnTo>
                  <a:lnTo>
                    <a:pt x="37" y="146"/>
                  </a:lnTo>
                  <a:lnTo>
                    <a:pt x="159" y="146"/>
                  </a:lnTo>
                  <a:lnTo>
                    <a:pt x="167" y="145"/>
                  </a:lnTo>
                  <a:lnTo>
                    <a:pt x="173" y="142"/>
                  </a:lnTo>
                  <a:lnTo>
                    <a:pt x="180" y="139"/>
                  </a:lnTo>
                  <a:lnTo>
                    <a:pt x="185" y="135"/>
                  </a:lnTo>
                  <a:lnTo>
                    <a:pt x="189" y="129"/>
                  </a:lnTo>
                  <a:lnTo>
                    <a:pt x="193" y="123"/>
                  </a:lnTo>
                  <a:lnTo>
                    <a:pt x="195" y="117"/>
                  </a:lnTo>
                  <a:lnTo>
                    <a:pt x="196" y="109"/>
                  </a:lnTo>
                  <a:lnTo>
                    <a:pt x="196" y="36"/>
                  </a:lnTo>
                  <a:lnTo>
                    <a:pt x="195" y="29"/>
                  </a:lnTo>
                  <a:lnTo>
                    <a:pt x="193" y="22"/>
                  </a:lnTo>
                  <a:lnTo>
                    <a:pt x="189" y="16"/>
                  </a:lnTo>
                  <a:lnTo>
                    <a:pt x="185" y="10"/>
                  </a:lnTo>
                  <a:lnTo>
                    <a:pt x="180" y="5"/>
                  </a:lnTo>
                  <a:lnTo>
                    <a:pt x="173" y="2"/>
                  </a:lnTo>
                  <a:lnTo>
                    <a:pt x="167" y="0"/>
                  </a:lnTo>
                  <a:lnTo>
                    <a:pt x="15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4" name="Freeform 117">
              <a:extLst>
                <a:ext uri="{FF2B5EF4-FFF2-40B4-BE49-F238E27FC236}">
                  <a16:creationId xmlns:a16="http://schemas.microsoft.com/office/drawing/2014/main" id="{7E52C886-335A-1D42-ABA7-0A2924933AFC}"/>
                </a:ext>
              </a:extLst>
            </p:cNvPr>
            <p:cNvSpPr>
              <a:spLocks/>
            </p:cNvSpPr>
            <p:nvPr/>
          </p:nvSpPr>
          <p:spPr bwMode="auto">
            <a:xfrm>
              <a:off x="1647826" y="3988594"/>
              <a:ext cx="206376" cy="152400"/>
            </a:xfrm>
            <a:custGeom>
              <a:avLst/>
              <a:gdLst>
                <a:gd name="T0" fmla="*/ 159 w 196"/>
                <a:gd name="T1" fmla="*/ 0 h 146"/>
                <a:gd name="T2" fmla="*/ 37 w 196"/>
                <a:gd name="T3" fmla="*/ 0 h 146"/>
                <a:gd name="T4" fmla="*/ 30 w 196"/>
                <a:gd name="T5" fmla="*/ 1 h 146"/>
                <a:gd name="T6" fmla="*/ 23 w 196"/>
                <a:gd name="T7" fmla="*/ 2 h 146"/>
                <a:gd name="T8" fmla="*/ 17 w 196"/>
                <a:gd name="T9" fmla="*/ 7 h 146"/>
                <a:gd name="T10" fmla="*/ 11 w 196"/>
                <a:gd name="T11" fmla="*/ 11 h 146"/>
                <a:gd name="T12" fmla="*/ 7 w 196"/>
                <a:gd name="T13" fmla="*/ 16 h 146"/>
                <a:gd name="T14" fmla="*/ 4 w 196"/>
                <a:gd name="T15" fmla="*/ 23 h 146"/>
                <a:gd name="T16" fmla="*/ 1 w 196"/>
                <a:gd name="T17" fmla="*/ 29 h 146"/>
                <a:gd name="T18" fmla="*/ 0 w 196"/>
                <a:gd name="T19" fmla="*/ 37 h 146"/>
                <a:gd name="T20" fmla="*/ 0 w 196"/>
                <a:gd name="T21" fmla="*/ 109 h 146"/>
                <a:gd name="T22" fmla="*/ 1 w 196"/>
                <a:gd name="T23" fmla="*/ 117 h 146"/>
                <a:gd name="T24" fmla="*/ 4 w 196"/>
                <a:gd name="T25" fmla="*/ 123 h 146"/>
                <a:gd name="T26" fmla="*/ 7 w 196"/>
                <a:gd name="T27" fmla="*/ 130 h 146"/>
                <a:gd name="T28" fmla="*/ 11 w 196"/>
                <a:gd name="T29" fmla="*/ 135 h 146"/>
                <a:gd name="T30" fmla="*/ 17 w 196"/>
                <a:gd name="T31" fmla="*/ 141 h 146"/>
                <a:gd name="T32" fmla="*/ 23 w 196"/>
                <a:gd name="T33" fmla="*/ 144 h 146"/>
                <a:gd name="T34" fmla="*/ 30 w 196"/>
                <a:gd name="T35" fmla="*/ 146 h 146"/>
                <a:gd name="T36" fmla="*/ 37 w 196"/>
                <a:gd name="T37" fmla="*/ 146 h 146"/>
                <a:gd name="T38" fmla="*/ 159 w 196"/>
                <a:gd name="T39" fmla="*/ 146 h 146"/>
                <a:gd name="T40" fmla="*/ 167 w 196"/>
                <a:gd name="T41" fmla="*/ 146 h 146"/>
                <a:gd name="T42" fmla="*/ 173 w 196"/>
                <a:gd name="T43" fmla="*/ 144 h 146"/>
                <a:gd name="T44" fmla="*/ 180 w 196"/>
                <a:gd name="T45" fmla="*/ 141 h 146"/>
                <a:gd name="T46" fmla="*/ 185 w 196"/>
                <a:gd name="T47" fmla="*/ 135 h 146"/>
                <a:gd name="T48" fmla="*/ 189 w 196"/>
                <a:gd name="T49" fmla="*/ 130 h 146"/>
                <a:gd name="T50" fmla="*/ 193 w 196"/>
                <a:gd name="T51" fmla="*/ 123 h 146"/>
                <a:gd name="T52" fmla="*/ 195 w 196"/>
                <a:gd name="T53" fmla="*/ 117 h 146"/>
                <a:gd name="T54" fmla="*/ 196 w 196"/>
                <a:gd name="T55" fmla="*/ 109 h 146"/>
                <a:gd name="T56" fmla="*/ 196 w 196"/>
                <a:gd name="T57" fmla="*/ 37 h 146"/>
                <a:gd name="T58" fmla="*/ 195 w 196"/>
                <a:gd name="T59" fmla="*/ 29 h 146"/>
                <a:gd name="T60" fmla="*/ 193 w 196"/>
                <a:gd name="T61" fmla="*/ 23 h 146"/>
                <a:gd name="T62" fmla="*/ 189 w 196"/>
                <a:gd name="T63" fmla="*/ 16 h 146"/>
                <a:gd name="T64" fmla="*/ 185 w 196"/>
                <a:gd name="T65" fmla="*/ 11 h 146"/>
                <a:gd name="T66" fmla="*/ 180 w 196"/>
                <a:gd name="T67" fmla="*/ 7 h 146"/>
                <a:gd name="T68" fmla="*/ 173 w 196"/>
                <a:gd name="T69" fmla="*/ 2 h 146"/>
                <a:gd name="T70" fmla="*/ 167 w 196"/>
                <a:gd name="T71" fmla="*/ 1 h 146"/>
                <a:gd name="T72" fmla="*/ 159 w 196"/>
                <a:gd name="T7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 h="146">
                  <a:moveTo>
                    <a:pt x="159" y="0"/>
                  </a:moveTo>
                  <a:lnTo>
                    <a:pt x="37" y="0"/>
                  </a:lnTo>
                  <a:lnTo>
                    <a:pt x="30" y="1"/>
                  </a:lnTo>
                  <a:lnTo>
                    <a:pt x="23" y="2"/>
                  </a:lnTo>
                  <a:lnTo>
                    <a:pt x="17" y="7"/>
                  </a:lnTo>
                  <a:lnTo>
                    <a:pt x="11" y="11"/>
                  </a:lnTo>
                  <a:lnTo>
                    <a:pt x="7" y="16"/>
                  </a:lnTo>
                  <a:lnTo>
                    <a:pt x="4" y="23"/>
                  </a:lnTo>
                  <a:lnTo>
                    <a:pt x="1" y="29"/>
                  </a:lnTo>
                  <a:lnTo>
                    <a:pt x="0" y="37"/>
                  </a:lnTo>
                  <a:lnTo>
                    <a:pt x="0" y="109"/>
                  </a:lnTo>
                  <a:lnTo>
                    <a:pt x="1" y="117"/>
                  </a:lnTo>
                  <a:lnTo>
                    <a:pt x="4" y="123"/>
                  </a:lnTo>
                  <a:lnTo>
                    <a:pt x="7" y="130"/>
                  </a:lnTo>
                  <a:lnTo>
                    <a:pt x="11" y="135"/>
                  </a:lnTo>
                  <a:lnTo>
                    <a:pt x="17" y="141"/>
                  </a:lnTo>
                  <a:lnTo>
                    <a:pt x="23" y="144"/>
                  </a:lnTo>
                  <a:lnTo>
                    <a:pt x="30" y="146"/>
                  </a:lnTo>
                  <a:lnTo>
                    <a:pt x="37" y="146"/>
                  </a:lnTo>
                  <a:lnTo>
                    <a:pt x="159" y="146"/>
                  </a:lnTo>
                  <a:lnTo>
                    <a:pt x="167" y="146"/>
                  </a:lnTo>
                  <a:lnTo>
                    <a:pt x="173" y="144"/>
                  </a:lnTo>
                  <a:lnTo>
                    <a:pt x="180" y="141"/>
                  </a:lnTo>
                  <a:lnTo>
                    <a:pt x="185" y="135"/>
                  </a:lnTo>
                  <a:lnTo>
                    <a:pt x="189" y="130"/>
                  </a:lnTo>
                  <a:lnTo>
                    <a:pt x="193" y="123"/>
                  </a:lnTo>
                  <a:lnTo>
                    <a:pt x="195" y="117"/>
                  </a:lnTo>
                  <a:lnTo>
                    <a:pt x="196" y="109"/>
                  </a:lnTo>
                  <a:lnTo>
                    <a:pt x="196" y="37"/>
                  </a:lnTo>
                  <a:lnTo>
                    <a:pt x="195" y="29"/>
                  </a:lnTo>
                  <a:lnTo>
                    <a:pt x="193" y="23"/>
                  </a:lnTo>
                  <a:lnTo>
                    <a:pt x="189" y="16"/>
                  </a:lnTo>
                  <a:lnTo>
                    <a:pt x="185" y="11"/>
                  </a:lnTo>
                  <a:lnTo>
                    <a:pt x="180" y="7"/>
                  </a:lnTo>
                  <a:lnTo>
                    <a:pt x="173" y="2"/>
                  </a:lnTo>
                  <a:lnTo>
                    <a:pt x="167" y="1"/>
                  </a:lnTo>
                  <a:lnTo>
                    <a:pt x="15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grpSp>
          <p:nvGrpSpPr>
            <p:cNvPr id="115" name="Группа 1">
              <a:extLst>
                <a:ext uri="{FF2B5EF4-FFF2-40B4-BE49-F238E27FC236}">
                  <a16:creationId xmlns:a16="http://schemas.microsoft.com/office/drawing/2014/main" id="{E4D647B0-B54C-B449-BCB1-6D23BF31AE02}"/>
                </a:ext>
              </a:extLst>
            </p:cNvPr>
            <p:cNvGrpSpPr/>
            <p:nvPr/>
          </p:nvGrpSpPr>
          <p:grpSpPr>
            <a:xfrm>
              <a:off x="2628901" y="3499644"/>
              <a:ext cx="717552" cy="717552"/>
              <a:chOff x="2628901" y="3499644"/>
              <a:chExt cx="717552" cy="717552"/>
            </a:xfrm>
            <a:grpFill/>
          </p:grpSpPr>
          <p:sp>
            <p:nvSpPr>
              <p:cNvPr id="147" name="Freeform 118">
                <a:extLst>
                  <a:ext uri="{FF2B5EF4-FFF2-40B4-BE49-F238E27FC236}">
                    <a16:creationId xmlns:a16="http://schemas.microsoft.com/office/drawing/2014/main" id="{773901B1-91DD-EF48-A79C-82E6AF856A3B}"/>
                  </a:ext>
                </a:extLst>
              </p:cNvPr>
              <p:cNvSpPr>
                <a:spLocks/>
              </p:cNvSpPr>
              <p:nvPr/>
            </p:nvSpPr>
            <p:spPr bwMode="auto">
              <a:xfrm>
                <a:off x="2638426" y="3499644"/>
                <a:ext cx="139700" cy="203200"/>
              </a:xfrm>
              <a:custGeom>
                <a:avLst/>
                <a:gdLst>
                  <a:gd name="T0" fmla="*/ 92 w 133"/>
                  <a:gd name="T1" fmla="*/ 0 h 191"/>
                  <a:gd name="T2" fmla="*/ 51 w 133"/>
                  <a:gd name="T3" fmla="*/ 0 h 191"/>
                  <a:gd name="T4" fmla="*/ 0 w 133"/>
                  <a:gd name="T5" fmla="*/ 49 h 191"/>
                  <a:gd name="T6" fmla="*/ 27 w 133"/>
                  <a:gd name="T7" fmla="*/ 78 h 191"/>
                  <a:gd name="T8" fmla="*/ 40 w 133"/>
                  <a:gd name="T9" fmla="*/ 65 h 191"/>
                  <a:gd name="T10" fmla="*/ 46 w 133"/>
                  <a:gd name="T11" fmla="*/ 57 h 191"/>
                  <a:gd name="T12" fmla="*/ 47 w 133"/>
                  <a:gd name="T13" fmla="*/ 57 h 191"/>
                  <a:gd name="T14" fmla="*/ 47 w 133"/>
                  <a:gd name="T15" fmla="*/ 62 h 191"/>
                  <a:gd name="T16" fmla="*/ 47 w 133"/>
                  <a:gd name="T17" fmla="*/ 70 h 191"/>
                  <a:gd name="T18" fmla="*/ 47 w 133"/>
                  <a:gd name="T19" fmla="*/ 81 h 191"/>
                  <a:gd name="T20" fmla="*/ 47 w 133"/>
                  <a:gd name="T21" fmla="*/ 93 h 191"/>
                  <a:gd name="T22" fmla="*/ 47 w 133"/>
                  <a:gd name="T23" fmla="*/ 107 h 191"/>
                  <a:gd name="T24" fmla="*/ 46 w 133"/>
                  <a:gd name="T25" fmla="*/ 122 h 191"/>
                  <a:gd name="T26" fmla="*/ 46 w 133"/>
                  <a:gd name="T27" fmla="*/ 134 h 191"/>
                  <a:gd name="T28" fmla="*/ 46 w 133"/>
                  <a:gd name="T29" fmla="*/ 145 h 191"/>
                  <a:gd name="T30" fmla="*/ 46 w 133"/>
                  <a:gd name="T31" fmla="*/ 154 h 191"/>
                  <a:gd name="T32" fmla="*/ 6 w 133"/>
                  <a:gd name="T33" fmla="*/ 154 h 191"/>
                  <a:gd name="T34" fmla="*/ 6 w 133"/>
                  <a:gd name="T35" fmla="*/ 191 h 191"/>
                  <a:gd name="T36" fmla="*/ 133 w 133"/>
                  <a:gd name="T37" fmla="*/ 191 h 191"/>
                  <a:gd name="T38" fmla="*/ 133 w 133"/>
                  <a:gd name="T39" fmla="*/ 154 h 191"/>
                  <a:gd name="T40" fmla="*/ 92 w 133"/>
                  <a:gd name="T41" fmla="*/ 154 h 191"/>
                  <a:gd name="T42" fmla="*/ 92 w 133"/>
                  <a:gd name="T4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3" h="191">
                    <a:moveTo>
                      <a:pt x="92" y="0"/>
                    </a:moveTo>
                    <a:lnTo>
                      <a:pt x="51" y="0"/>
                    </a:lnTo>
                    <a:lnTo>
                      <a:pt x="0" y="49"/>
                    </a:lnTo>
                    <a:lnTo>
                      <a:pt x="27" y="78"/>
                    </a:lnTo>
                    <a:lnTo>
                      <a:pt x="40" y="65"/>
                    </a:lnTo>
                    <a:lnTo>
                      <a:pt x="46" y="57"/>
                    </a:lnTo>
                    <a:lnTo>
                      <a:pt x="47" y="57"/>
                    </a:lnTo>
                    <a:lnTo>
                      <a:pt x="47" y="62"/>
                    </a:lnTo>
                    <a:lnTo>
                      <a:pt x="47" y="70"/>
                    </a:lnTo>
                    <a:lnTo>
                      <a:pt x="47" y="81"/>
                    </a:lnTo>
                    <a:lnTo>
                      <a:pt x="47" y="93"/>
                    </a:lnTo>
                    <a:lnTo>
                      <a:pt x="47" y="107"/>
                    </a:lnTo>
                    <a:lnTo>
                      <a:pt x="46" y="122"/>
                    </a:lnTo>
                    <a:lnTo>
                      <a:pt x="46" y="134"/>
                    </a:lnTo>
                    <a:lnTo>
                      <a:pt x="46" y="145"/>
                    </a:lnTo>
                    <a:lnTo>
                      <a:pt x="46" y="154"/>
                    </a:lnTo>
                    <a:lnTo>
                      <a:pt x="6" y="154"/>
                    </a:lnTo>
                    <a:lnTo>
                      <a:pt x="6" y="191"/>
                    </a:lnTo>
                    <a:lnTo>
                      <a:pt x="133" y="191"/>
                    </a:lnTo>
                    <a:lnTo>
                      <a:pt x="133" y="154"/>
                    </a:lnTo>
                    <a:lnTo>
                      <a:pt x="92" y="154"/>
                    </a:lnTo>
                    <a:lnTo>
                      <a:pt x="92"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8" name="Freeform 119">
                <a:extLst>
                  <a:ext uri="{FF2B5EF4-FFF2-40B4-BE49-F238E27FC236}">
                    <a16:creationId xmlns:a16="http://schemas.microsoft.com/office/drawing/2014/main" id="{C376AF17-51C9-0944-84C7-C9E8A04DEB9E}"/>
                  </a:ext>
                </a:extLst>
              </p:cNvPr>
              <p:cNvSpPr>
                <a:spLocks/>
              </p:cNvSpPr>
              <p:nvPr/>
            </p:nvSpPr>
            <p:spPr bwMode="auto">
              <a:xfrm>
                <a:off x="2828927" y="3598070"/>
                <a:ext cx="517526" cy="104776"/>
              </a:xfrm>
              <a:custGeom>
                <a:avLst/>
                <a:gdLst>
                  <a:gd name="T0" fmla="*/ 483 w 487"/>
                  <a:gd name="T1" fmla="*/ 3 h 97"/>
                  <a:gd name="T2" fmla="*/ 480 w 487"/>
                  <a:gd name="T3" fmla="*/ 1 h 97"/>
                  <a:gd name="T4" fmla="*/ 474 w 487"/>
                  <a:gd name="T5" fmla="*/ 0 h 97"/>
                  <a:gd name="T6" fmla="*/ 12 w 487"/>
                  <a:gd name="T7" fmla="*/ 0 h 97"/>
                  <a:gd name="T8" fmla="*/ 8 w 487"/>
                  <a:gd name="T9" fmla="*/ 1 h 97"/>
                  <a:gd name="T10" fmla="*/ 3 w 487"/>
                  <a:gd name="T11" fmla="*/ 3 h 97"/>
                  <a:gd name="T12" fmla="*/ 1 w 487"/>
                  <a:gd name="T13" fmla="*/ 8 h 97"/>
                  <a:gd name="T14" fmla="*/ 0 w 487"/>
                  <a:gd name="T15" fmla="*/ 12 h 97"/>
                  <a:gd name="T16" fmla="*/ 0 w 487"/>
                  <a:gd name="T17" fmla="*/ 85 h 97"/>
                  <a:gd name="T18" fmla="*/ 1 w 487"/>
                  <a:gd name="T19" fmla="*/ 90 h 97"/>
                  <a:gd name="T20" fmla="*/ 3 w 487"/>
                  <a:gd name="T21" fmla="*/ 94 h 97"/>
                  <a:gd name="T22" fmla="*/ 8 w 487"/>
                  <a:gd name="T23" fmla="*/ 97 h 97"/>
                  <a:gd name="T24" fmla="*/ 12 w 487"/>
                  <a:gd name="T25" fmla="*/ 97 h 97"/>
                  <a:gd name="T26" fmla="*/ 474 w 487"/>
                  <a:gd name="T27" fmla="*/ 97 h 97"/>
                  <a:gd name="T28" fmla="*/ 480 w 487"/>
                  <a:gd name="T29" fmla="*/ 97 h 97"/>
                  <a:gd name="T30" fmla="*/ 483 w 487"/>
                  <a:gd name="T31" fmla="*/ 94 h 97"/>
                  <a:gd name="T32" fmla="*/ 486 w 487"/>
                  <a:gd name="T33" fmla="*/ 90 h 97"/>
                  <a:gd name="T34" fmla="*/ 487 w 487"/>
                  <a:gd name="T35" fmla="*/ 85 h 97"/>
                  <a:gd name="T36" fmla="*/ 487 w 487"/>
                  <a:gd name="T37" fmla="*/ 12 h 97"/>
                  <a:gd name="T38" fmla="*/ 486 w 487"/>
                  <a:gd name="T39" fmla="*/ 8 h 97"/>
                  <a:gd name="T40" fmla="*/ 483 w 487"/>
                  <a:gd name="T41"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83" y="3"/>
                    </a:moveTo>
                    <a:lnTo>
                      <a:pt x="480" y="1"/>
                    </a:lnTo>
                    <a:lnTo>
                      <a:pt x="474" y="0"/>
                    </a:lnTo>
                    <a:lnTo>
                      <a:pt x="12" y="0"/>
                    </a:lnTo>
                    <a:lnTo>
                      <a:pt x="8" y="1"/>
                    </a:lnTo>
                    <a:lnTo>
                      <a:pt x="3" y="3"/>
                    </a:lnTo>
                    <a:lnTo>
                      <a:pt x="1" y="8"/>
                    </a:lnTo>
                    <a:lnTo>
                      <a:pt x="0" y="12"/>
                    </a:lnTo>
                    <a:lnTo>
                      <a:pt x="0" y="85"/>
                    </a:lnTo>
                    <a:lnTo>
                      <a:pt x="1" y="90"/>
                    </a:lnTo>
                    <a:lnTo>
                      <a:pt x="3" y="94"/>
                    </a:lnTo>
                    <a:lnTo>
                      <a:pt x="8" y="97"/>
                    </a:lnTo>
                    <a:lnTo>
                      <a:pt x="12" y="97"/>
                    </a:lnTo>
                    <a:lnTo>
                      <a:pt x="474" y="97"/>
                    </a:lnTo>
                    <a:lnTo>
                      <a:pt x="480" y="97"/>
                    </a:lnTo>
                    <a:lnTo>
                      <a:pt x="483" y="94"/>
                    </a:lnTo>
                    <a:lnTo>
                      <a:pt x="486" y="90"/>
                    </a:lnTo>
                    <a:lnTo>
                      <a:pt x="487" y="85"/>
                    </a:lnTo>
                    <a:lnTo>
                      <a:pt x="487" y="12"/>
                    </a:lnTo>
                    <a:lnTo>
                      <a:pt x="486" y="8"/>
                    </a:lnTo>
                    <a:lnTo>
                      <a:pt x="483" y="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9" name="Freeform 120">
                <a:extLst>
                  <a:ext uri="{FF2B5EF4-FFF2-40B4-BE49-F238E27FC236}">
                    <a16:creationId xmlns:a16="http://schemas.microsoft.com/office/drawing/2014/main" id="{36BDDA6E-9B89-8F47-9564-BF1B47DBAB1A}"/>
                  </a:ext>
                </a:extLst>
              </p:cNvPr>
              <p:cNvSpPr>
                <a:spLocks/>
              </p:cNvSpPr>
              <p:nvPr/>
            </p:nvSpPr>
            <p:spPr bwMode="auto">
              <a:xfrm>
                <a:off x="2632077" y="4010820"/>
                <a:ext cx="146050" cy="206376"/>
              </a:xfrm>
              <a:custGeom>
                <a:avLst/>
                <a:gdLst>
                  <a:gd name="T0" fmla="*/ 132 w 138"/>
                  <a:gd name="T1" fmla="*/ 33 h 194"/>
                  <a:gd name="T2" fmla="*/ 6 w 138"/>
                  <a:gd name="T3" fmla="*/ 0 h 194"/>
                  <a:gd name="T4" fmla="*/ 46 w 138"/>
                  <a:gd name="T5" fmla="*/ 57 h 194"/>
                  <a:gd name="T6" fmla="*/ 53 w 138"/>
                  <a:gd name="T7" fmla="*/ 38 h 194"/>
                  <a:gd name="T8" fmla="*/ 75 w 138"/>
                  <a:gd name="T9" fmla="*/ 37 h 194"/>
                  <a:gd name="T10" fmla="*/ 82 w 138"/>
                  <a:gd name="T11" fmla="*/ 37 h 194"/>
                  <a:gd name="T12" fmla="*/ 68 w 138"/>
                  <a:gd name="T13" fmla="*/ 52 h 194"/>
                  <a:gd name="T14" fmla="*/ 52 w 138"/>
                  <a:gd name="T15" fmla="*/ 72 h 194"/>
                  <a:gd name="T16" fmla="*/ 40 w 138"/>
                  <a:gd name="T17" fmla="*/ 88 h 194"/>
                  <a:gd name="T18" fmla="*/ 60 w 138"/>
                  <a:gd name="T19" fmla="*/ 110 h 194"/>
                  <a:gd name="T20" fmla="*/ 74 w 138"/>
                  <a:gd name="T21" fmla="*/ 112 h 194"/>
                  <a:gd name="T22" fmla="*/ 84 w 138"/>
                  <a:gd name="T23" fmla="*/ 117 h 194"/>
                  <a:gd name="T24" fmla="*/ 89 w 138"/>
                  <a:gd name="T25" fmla="*/ 126 h 194"/>
                  <a:gd name="T26" fmla="*/ 89 w 138"/>
                  <a:gd name="T27" fmla="*/ 136 h 194"/>
                  <a:gd name="T28" fmla="*/ 85 w 138"/>
                  <a:gd name="T29" fmla="*/ 145 h 194"/>
                  <a:gd name="T30" fmla="*/ 77 w 138"/>
                  <a:gd name="T31" fmla="*/ 150 h 194"/>
                  <a:gd name="T32" fmla="*/ 67 w 138"/>
                  <a:gd name="T33" fmla="*/ 153 h 194"/>
                  <a:gd name="T34" fmla="*/ 57 w 138"/>
                  <a:gd name="T35" fmla="*/ 153 h 194"/>
                  <a:gd name="T36" fmla="*/ 47 w 138"/>
                  <a:gd name="T37" fmla="*/ 151 h 194"/>
                  <a:gd name="T38" fmla="*/ 31 w 138"/>
                  <a:gd name="T39" fmla="*/ 144 h 194"/>
                  <a:gd name="T40" fmla="*/ 0 w 138"/>
                  <a:gd name="T41" fmla="*/ 169 h 194"/>
                  <a:gd name="T42" fmla="*/ 14 w 138"/>
                  <a:gd name="T43" fmla="*/ 180 h 194"/>
                  <a:gd name="T44" fmla="*/ 29 w 138"/>
                  <a:gd name="T45" fmla="*/ 189 h 194"/>
                  <a:gd name="T46" fmla="*/ 47 w 138"/>
                  <a:gd name="T47" fmla="*/ 193 h 194"/>
                  <a:gd name="T48" fmla="*/ 66 w 138"/>
                  <a:gd name="T49" fmla="*/ 194 h 194"/>
                  <a:gd name="T50" fmla="*/ 80 w 138"/>
                  <a:gd name="T51" fmla="*/ 193 h 194"/>
                  <a:gd name="T52" fmla="*/ 94 w 138"/>
                  <a:gd name="T53" fmla="*/ 190 h 194"/>
                  <a:gd name="T54" fmla="*/ 106 w 138"/>
                  <a:gd name="T55" fmla="*/ 185 h 194"/>
                  <a:gd name="T56" fmla="*/ 117 w 138"/>
                  <a:gd name="T57" fmla="*/ 177 h 194"/>
                  <a:gd name="T58" fmla="*/ 127 w 138"/>
                  <a:gd name="T59" fmla="*/ 167 h 194"/>
                  <a:gd name="T60" fmla="*/ 133 w 138"/>
                  <a:gd name="T61" fmla="*/ 157 h 194"/>
                  <a:gd name="T62" fmla="*/ 136 w 138"/>
                  <a:gd name="T63" fmla="*/ 144 h 194"/>
                  <a:gd name="T64" fmla="*/ 138 w 138"/>
                  <a:gd name="T65" fmla="*/ 130 h 194"/>
                  <a:gd name="T66" fmla="*/ 135 w 138"/>
                  <a:gd name="T67" fmla="*/ 111 h 194"/>
                  <a:gd name="T68" fmla="*/ 127 w 138"/>
                  <a:gd name="T69" fmla="*/ 96 h 194"/>
                  <a:gd name="T70" fmla="*/ 114 w 138"/>
                  <a:gd name="T71" fmla="*/ 84 h 194"/>
                  <a:gd name="T72" fmla="*/ 96 w 138"/>
                  <a:gd name="T73" fmla="*/ 7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8" h="194">
                    <a:moveTo>
                      <a:pt x="96" y="77"/>
                    </a:moveTo>
                    <a:lnTo>
                      <a:pt x="132" y="33"/>
                    </a:lnTo>
                    <a:lnTo>
                      <a:pt x="132" y="0"/>
                    </a:lnTo>
                    <a:lnTo>
                      <a:pt x="6" y="0"/>
                    </a:lnTo>
                    <a:lnTo>
                      <a:pt x="6" y="57"/>
                    </a:lnTo>
                    <a:lnTo>
                      <a:pt x="46" y="57"/>
                    </a:lnTo>
                    <a:lnTo>
                      <a:pt x="46" y="38"/>
                    </a:lnTo>
                    <a:lnTo>
                      <a:pt x="53" y="38"/>
                    </a:lnTo>
                    <a:lnTo>
                      <a:pt x="64" y="37"/>
                    </a:lnTo>
                    <a:lnTo>
                      <a:pt x="75" y="37"/>
                    </a:lnTo>
                    <a:lnTo>
                      <a:pt x="82" y="37"/>
                    </a:lnTo>
                    <a:lnTo>
                      <a:pt x="82" y="37"/>
                    </a:lnTo>
                    <a:lnTo>
                      <a:pt x="76" y="44"/>
                    </a:lnTo>
                    <a:lnTo>
                      <a:pt x="68" y="52"/>
                    </a:lnTo>
                    <a:lnTo>
                      <a:pt x="61" y="60"/>
                    </a:lnTo>
                    <a:lnTo>
                      <a:pt x="52" y="72"/>
                    </a:lnTo>
                    <a:lnTo>
                      <a:pt x="44" y="83"/>
                    </a:lnTo>
                    <a:lnTo>
                      <a:pt x="40" y="88"/>
                    </a:lnTo>
                    <a:lnTo>
                      <a:pt x="50" y="110"/>
                    </a:lnTo>
                    <a:lnTo>
                      <a:pt x="60" y="110"/>
                    </a:lnTo>
                    <a:lnTo>
                      <a:pt x="67" y="110"/>
                    </a:lnTo>
                    <a:lnTo>
                      <a:pt x="74" y="112"/>
                    </a:lnTo>
                    <a:lnTo>
                      <a:pt x="80" y="114"/>
                    </a:lnTo>
                    <a:lnTo>
                      <a:pt x="84" y="117"/>
                    </a:lnTo>
                    <a:lnTo>
                      <a:pt x="88" y="121"/>
                    </a:lnTo>
                    <a:lnTo>
                      <a:pt x="89" y="126"/>
                    </a:lnTo>
                    <a:lnTo>
                      <a:pt x="90" y="132"/>
                    </a:lnTo>
                    <a:lnTo>
                      <a:pt x="89" y="136"/>
                    </a:lnTo>
                    <a:lnTo>
                      <a:pt x="88" y="141"/>
                    </a:lnTo>
                    <a:lnTo>
                      <a:pt x="85" y="145"/>
                    </a:lnTo>
                    <a:lnTo>
                      <a:pt x="81" y="148"/>
                    </a:lnTo>
                    <a:lnTo>
                      <a:pt x="77" y="150"/>
                    </a:lnTo>
                    <a:lnTo>
                      <a:pt x="73" y="152"/>
                    </a:lnTo>
                    <a:lnTo>
                      <a:pt x="67" y="153"/>
                    </a:lnTo>
                    <a:lnTo>
                      <a:pt x="63" y="153"/>
                    </a:lnTo>
                    <a:lnTo>
                      <a:pt x="57" y="153"/>
                    </a:lnTo>
                    <a:lnTo>
                      <a:pt x="52" y="152"/>
                    </a:lnTo>
                    <a:lnTo>
                      <a:pt x="47" y="151"/>
                    </a:lnTo>
                    <a:lnTo>
                      <a:pt x="41" y="149"/>
                    </a:lnTo>
                    <a:lnTo>
                      <a:pt x="31" y="144"/>
                    </a:lnTo>
                    <a:lnTo>
                      <a:pt x="22" y="136"/>
                    </a:lnTo>
                    <a:lnTo>
                      <a:pt x="0" y="169"/>
                    </a:lnTo>
                    <a:lnTo>
                      <a:pt x="7" y="176"/>
                    </a:lnTo>
                    <a:lnTo>
                      <a:pt x="14" y="180"/>
                    </a:lnTo>
                    <a:lnTo>
                      <a:pt x="22" y="185"/>
                    </a:lnTo>
                    <a:lnTo>
                      <a:pt x="29" y="189"/>
                    </a:lnTo>
                    <a:lnTo>
                      <a:pt x="38" y="191"/>
                    </a:lnTo>
                    <a:lnTo>
                      <a:pt x="47" y="193"/>
                    </a:lnTo>
                    <a:lnTo>
                      <a:pt x="56" y="194"/>
                    </a:lnTo>
                    <a:lnTo>
                      <a:pt x="66" y="194"/>
                    </a:lnTo>
                    <a:lnTo>
                      <a:pt x="74" y="194"/>
                    </a:lnTo>
                    <a:lnTo>
                      <a:pt x="80" y="193"/>
                    </a:lnTo>
                    <a:lnTo>
                      <a:pt x="88" y="192"/>
                    </a:lnTo>
                    <a:lnTo>
                      <a:pt x="94" y="190"/>
                    </a:lnTo>
                    <a:lnTo>
                      <a:pt x="101" y="188"/>
                    </a:lnTo>
                    <a:lnTo>
                      <a:pt x="106" y="185"/>
                    </a:lnTo>
                    <a:lnTo>
                      <a:pt x="111" y="181"/>
                    </a:lnTo>
                    <a:lnTo>
                      <a:pt x="117" y="177"/>
                    </a:lnTo>
                    <a:lnTo>
                      <a:pt x="122" y="173"/>
                    </a:lnTo>
                    <a:lnTo>
                      <a:pt x="127" y="167"/>
                    </a:lnTo>
                    <a:lnTo>
                      <a:pt x="130" y="162"/>
                    </a:lnTo>
                    <a:lnTo>
                      <a:pt x="133" y="157"/>
                    </a:lnTo>
                    <a:lnTo>
                      <a:pt x="135" y="150"/>
                    </a:lnTo>
                    <a:lnTo>
                      <a:pt x="136" y="144"/>
                    </a:lnTo>
                    <a:lnTo>
                      <a:pt x="137" y="137"/>
                    </a:lnTo>
                    <a:lnTo>
                      <a:pt x="138" y="130"/>
                    </a:lnTo>
                    <a:lnTo>
                      <a:pt x="137" y="120"/>
                    </a:lnTo>
                    <a:lnTo>
                      <a:pt x="135" y="111"/>
                    </a:lnTo>
                    <a:lnTo>
                      <a:pt x="132" y="104"/>
                    </a:lnTo>
                    <a:lnTo>
                      <a:pt x="127" y="96"/>
                    </a:lnTo>
                    <a:lnTo>
                      <a:pt x="120" y="90"/>
                    </a:lnTo>
                    <a:lnTo>
                      <a:pt x="114" y="84"/>
                    </a:lnTo>
                    <a:lnTo>
                      <a:pt x="105" y="80"/>
                    </a:lnTo>
                    <a:lnTo>
                      <a:pt x="96" y="7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50" name="Freeform 121">
                <a:extLst>
                  <a:ext uri="{FF2B5EF4-FFF2-40B4-BE49-F238E27FC236}">
                    <a16:creationId xmlns:a16="http://schemas.microsoft.com/office/drawing/2014/main" id="{5D653FDF-DBC5-3A42-8BAC-AB4FB6460A8A}"/>
                  </a:ext>
                </a:extLst>
              </p:cNvPr>
              <p:cNvSpPr>
                <a:spLocks/>
              </p:cNvSpPr>
              <p:nvPr/>
            </p:nvSpPr>
            <p:spPr bwMode="auto">
              <a:xfrm>
                <a:off x="2628901" y="3753644"/>
                <a:ext cx="149226" cy="206376"/>
              </a:xfrm>
              <a:custGeom>
                <a:avLst/>
                <a:gdLst>
                  <a:gd name="T0" fmla="*/ 52 w 139"/>
                  <a:gd name="T1" fmla="*/ 158 h 195"/>
                  <a:gd name="T2" fmla="*/ 55 w 139"/>
                  <a:gd name="T3" fmla="*/ 148 h 195"/>
                  <a:gd name="T4" fmla="*/ 65 w 139"/>
                  <a:gd name="T5" fmla="*/ 137 h 195"/>
                  <a:gd name="T6" fmla="*/ 94 w 139"/>
                  <a:gd name="T7" fmla="*/ 119 h 195"/>
                  <a:gd name="T8" fmla="*/ 109 w 139"/>
                  <a:gd name="T9" fmla="*/ 108 h 195"/>
                  <a:gd name="T10" fmla="*/ 122 w 139"/>
                  <a:gd name="T11" fmla="*/ 94 h 195"/>
                  <a:gd name="T12" fmla="*/ 132 w 139"/>
                  <a:gd name="T13" fmla="*/ 78 h 195"/>
                  <a:gd name="T14" fmla="*/ 135 w 139"/>
                  <a:gd name="T15" fmla="*/ 59 h 195"/>
                  <a:gd name="T16" fmla="*/ 134 w 139"/>
                  <a:gd name="T17" fmla="*/ 46 h 195"/>
                  <a:gd name="T18" fmla="*/ 131 w 139"/>
                  <a:gd name="T19" fmla="*/ 34 h 195"/>
                  <a:gd name="T20" fmla="*/ 124 w 139"/>
                  <a:gd name="T21" fmla="*/ 25 h 195"/>
                  <a:gd name="T22" fmla="*/ 116 w 139"/>
                  <a:gd name="T23" fmla="*/ 16 h 195"/>
                  <a:gd name="T24" fmla="*/ 106 w 139"/>
                  <a:gd name="T25" fmla="*/ 10 h 195"/>
                  <a:gd name="T26" fmla="*/ 95 w 139"/>
                  <a:gd name="T27" fmla="*/ 4 h 195"/>
                  <a:gd name="T28" fmla="*/ 69 w 139"/>
                  <a:gd name="T29" fmla="*/ 0 h 195"/>
                  <a:gd name="T30" fmla="*/ 49 w 139"/>
                  <a:gd name="T31" fmla="*/ 3 h 195"/>
                  <a:gd name="T32" fmla="*/ 29 w 139"/>
                  <a:gd name="T33" fmla="*/ 11 h 195"/>
                  <a:gd name="T34" fmla="*/ 13 w 139"/>
                  <a:gd name="T35" fmla="*/ 25 h 195"/>
                  <a:gd name="T36" fmla="*/ 2 w 139"/>
                  <a:gd name="T37" fmla="*/ 41 h 195"/>
                  <a:gd name="T38" fmla="*/ 38 w 139"/>
                  <a:gd name="T39" fmla="*/ 59 h 195"/>
                  <a:gd name="T40" fmla="*/ 45 w 139"/>
                  <a:gd name="T41" fmla="*/ 51 h 195"/>
                  <a:gd name="T42" fmla="*/ 53 w 139"/>
                  <a:gd name="T43" fmla="*/ 45 h 195"/>
                  <a:gd name="T44" fmla="*/ 61 w 139"/>
                  <a:gd name="T45" fmla="*/ 42 h 195"/>
                  <a:gd name="T46" fmla="*/ 69 w 139"/>
                  <a:gd name="T47" fmla="*/ 42 h 195"/>
                  <a:gd name="T48" fmla="*/ 77 w 139"/>
                  <a:gd name="T49" fmla="*/ 45 h 195"/>
                  <a:gd name="T50" fmla="*/ 82 w 139"/>
                  <a:gd name="T51" fmla="*/ 50 h 195"/>
                  <a:gd name="T52" fmla="*/ 85 w 139"/>
                  <a:gd name="T53" fmla="*/ 57 h 195"/>
                  <a:gd name="T54" fmla="*/ 85 w 139"/>
                  <a:gd name="T55" fmla="*/ 66 h 195"/>
                  <a:gd name="T56" fmla="*/ 81 w 139"/>
                  <a:gd name="T57" fmla="*/ 74 h 195"/>
                  <a:gd name="T58" fmla="*/ 67 w 139"/>
                  <a:gd name="T59" fmla="*/ 87 h 195"/>
                  <a:gd name="T60" fmla="*/ 42 w 139"/>
                  <a:gd name="T61" fmla="*/ 104 h 195"/>
                  <a:gd name="T62" fmla="*/ 24 w 139"/>
                  <a:gd name="T63" fmla="*/ 119 h 195"/>
                  <a:gd name="T64" fmla="*/ 13 w 139"/>
                  <a:gd name="T65" fmla="*/ 132 h 195"/>
                  <a:gd name="T66" fmla="*/ 4 w 139"/>
                  <a:gd name="T67" fmla="*/ 148 h 195"/>
                  <a:gd name="T68" fmla="*/ 0 w 139"/>
                  <a:gd name="T69" fmla="*/ 165 h 195"/>
                  <a:gd name="T70" fmla="*/ 0 w 139"/>
                  <a:gd name="T71" fmla="*/ 183 h 195"/>
                  <a:gd name="T72" fmla="*/ 139 w 139"/>
                  <a:gd name="T73" fmla="*/ 195 h 195"/>
                  <a:gd name="T74" fmla="*/ 99 w 139"/>
                  <a:gd name="T75" fmla="*/ 13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9" h="195">
                    <a:moveTo>
                      <a:pt x="99" y="158"/>
                    </a:moveTo>
                    <a:lnTo>
                      <a:pt x="52" y="158"/>
                    </a:lnTo>
                    <a:lnTo>
                      <a:pt x="53" y="153"/>
                    </a:lnTo>
                    <a:lnTo>
                      <a:pt x="55" y="148"/>
                    </a:lnTo>
                    <a:lnTo>
                      <a:pt x="59" y="142"/>
                    </a:lnTo>
                    <a:lnTo>
                      <a:pt x="65" y="137"/>
                    </a:lnTo>
                    <a:lnTo>
                      <a:pt x="79" y="127"/>
                    </a:lnTo>
                    <a:lnTo>
                      <a:pt x="94" y="119"/>
                    </a:lnTo>
                    <a:lnTo>
                      <a:pt x="102" y="113"/>
                    </a:lnTo>
                    <a:lnTo>
                      <a:pt x="109" y="108"/>
                    </a:lnTo>
                    <a:lnTo>
                      <a:pt x="116" y="101"/>
                    </a:lnTo>
                    <a:lnTo>
                      <a:pt x="122" y="94"/>
                    </a:lnTo>
                    <a:lnTo>
                      <a:pt x="128" y="85"/>
                    </a:lnTo>
                    <a:lnTo>
                      <a:pt x="132" y="78"/>
                    </a:lnTo>
                    <a:lnTo>
                      <a:pt x="134" y="68"/>
                    </a:lnTo>
                    <a:lnTo>
                      <a:pt x="135" y="59"/>
                    </a:lnTo>
                    <a:lnTo>
                      <a:pt x="135" y="53"/>
                    </a:lnTo>
                    <a:lnTo>
                      <a:pt x="134" y="46"/>
                    </a:lnTo>
                    <a:lnTo>
                      <a:pt x="133" y="40"/>
                    </a:lnTo>
                    <a:lnTo>
                      <a:pt x="131" y="34"/>
                    </a:lnTo>
                    <a:lnTo>
                      <a:pt x="128" y="29"/>
                    </a:lnTo>
                    <a:lnTo>
                      <a:pt x="124" y="25"/>
                    </a:lnTo>
                    <a:lnTo>
                      <a:pt x="121" y="20"/>
                    </a:lnTo>
                    <a:lnTo>
                      <a:pt x="116" y="16"/>
                    </a:lnTo>
                    <a:lnTo>
                      <a:pt x="111" y="13"/>
                    </a:lnTo>
                    <a:lnTo>
                      <a:pt x="106" y="10"/>
                    </a:lnTo>
                    <a:lnTo>
                      <a:pt x="101" y="6"/>
                    </a:lnTo>
                    <a:lnTo>
                      <a:pt x="95" y="4"/>
                    </a:lnTo>
                    <a:lnTo>
                      <a:pt x="83" y="1"/>
                    </a:lnTo>
                    <a:lnTo>
                      <a:pt x="69" y="0"/>
                    </a:lnTo>
                    <a:lnTo>
                      <a:pt x="58" y="1"/>
                    </a:lnTo>
                    <a:lnTo>
                      <a:pt x="49" y="3"/>
                    </a:lnTo>
                    <a:lnTo>
                      <a:pt x="39" y="6"/>
                    </a:lnTo>
                    <a:lnTo>
                      <a:pt x="29" y="11"/>
                    </a:lnTo>
                    <a:lnTo>
                      <a:pt x="21" y="17"/>
                    </a:lnTo>
                    <a:lnTo>
                      <a:pt x="13" y="25"/>
                    </a:lnTo>
                    <a:lnTo>
                      <a:pt x="8" y="32"/>
                    </a:lnTo>
                    <a:lnTo>
                      <a:pt x="2" y="41"/>
                    </a:lnTo>
                    <a:lnTo>
                      <a:pt x="35" y="64"/>
                    </a:lnTo>
                    <a:lnTo>
                      <a:pt x="38" y="59"/>
                    </a:lnTo>
                    <a:lnTo>
                      <a:pt x="41" y="54"/>
                    </a:lnTo>
                    <a:lnTo>
                      <a:pt x="45" y="51"/>
                    </a:lnTo>
                    <a:lnTo>
                      <a:pt x="49" y="47"/>
                    </a:lnTo>
                    <a:lnTo>
                      <a:pt x="53" y="45"/>
                    </a:lnTo>
                    <a:lnTo>
                      <a:pt x="56" y="43"/>
                    </a:lnTo>
                    <a:lnTo>
                      <a:pt x="61" y="42"/>
                    </a:lnTo>
                    <a:lnTo>
                      <a:pt x="65" y="42"/>
                    </a:lnTo>
                    <a:lnTo>
                      <a:pt x="69" y="42"/>
                    </a:lnTo>
                    <a:lnTo>
                      <a:pt x="74" y="43"/>
                    </a:lnTo>
                    <a:lnTo>
                      <a:pt x="77" y="45"/>
                    </a:lnTo>
                    <a:lnTo>
                      <a:pt x="80" y="47"/>
                    </a:lnTo>
                    <a:lnTo>
                      <a:pt x="82" y="50"/>
                    </a:lnTo>
                    <a:lnTo>
                      <a:pt x="84" y="53"/>
                    </a:lnTo>
                    <a:lnTo>
                      <a:pt x="85" y="57"/>
                    </a:lnTo>
                    <a:lnTo>
                      <a:pt x="85" y="61"/>
                    </a:lnTo>
                    <a:lnTo>
                      <a:pt x="85" y="66"/>
                    </a:lnTo>
                    <a:lnTo>
                      <a:pt x="83" y="70"/>
                    </a:lnTo>
                    <a:lnTo>
                      <a:pt x="81" y="74"/>
                    </a:lnTo>
                    <a:lnTo>
                      <a:pt x="77" y="79"/>
                    </a:lnTo>
                    <a:lnTo>
                      <a:pt x="67" y="87"/>
                    </a:lnTo>
                    <a:lnTo>
                      <a:pt x="55" y="95"/>
                    </a:lnTo>
                    <a:lnTo>
                      <a:pt x="42" y="104"/>
                    </a:lnTo>
                    <a:lnTo>
                      <a:pt x="30" y="113"/>
                    </a:lnTo>
                    <a:lnTo>
                      <a:pt x="24" y="119"/>
                    </a:lnTo>
                    <a:lnTo>
                      <a:pt x="18" y="125"/>
                    </a:lnTo>
                    <a:lnTo>
                      <a:pt x="13" y="132"/>
                    </a:lnTo>
                    <a:lnTo>
                      <a:pt x="9" y="139"/>
                    </a:lnTo>
                    <a:lnTo>
                      <a:pt x="4" y="148"/>
                    </a:lnTo>
                    <a:lnTo>
                      <a:pt x="2" y="156"/>
                    </a:lnTo>
                    <a:lnTo>
                      <a:pt x="0" y="165"/>
                    </a:lnTo>
                    <a:lnTo>
                      <a:pt x="0" y="175"/>
                    </a:lnTo>
                    <a:lnTo>
                      <a:pt x="0" y="183"/>
                    </a:lnTo>
                    <a:lnTo>
                      <a:pt x="2" y="195"/>
                    </a:lnTo>
                    <a:lnTo>
                      <a:pt x="139" y="195"/>
                    </a:lnTo>
                    <a:lnTo>
                      <a:pt x="139" y="135"/>
                    </a:lnTo>
                    <a:lnTo>
                      <a:pt x="99" y="135"/>
                    </a:lnTo>
                    <a:lnTo>
                      <a:pt x="99" y="158"/>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51" name="Freeform 122">
                <a:extLst>
                  <a:ext uri="{FF2B5EF4-FFF2-40B4-BE49-F238E27FC236}">
                    <a16:creationId xmlns:a16="http://schemas.microsoft.com/office/drawing/2014/main" id="{DE12A1E0-7BBA-6E43-9825-DD8B9D7FBE8C}"/>
                  </a:ext>
                </a:extLst>
              </p:cNvPr>
              <p:cNvSpPr>
                <a:spLocks/>
              </p:cNvSpPr>
              <p:nvPr/>
            </p:nvSpPr>
            <p:spPr bwMode="auto">
              <a:xfrm>
                <a:off x="2828927" y="4010820"/>
                <a:ext cx="517526" cy="104776"/>
              </a:xfrm>
              <a:custGeom>
                <a:avLst/>
                <a:gdLst>
                  <a:gd name="T0" fmla="*/ 474 w 487"/>
                  <a:gd name="T1" fmla="*/ 0 h 97"/>
                  <a:gd name="T2" fmla="*/ 12 w 487"/>
                  <a:gd name="T3" fmla="*/ 0 h 97"/>
                  <a:gd name="T4" fmla="*/ 8 w 487"/>
                  <a:gd name="T5" fmla="*/ 1 h 97"/>
                  <a:gd name="T6" fmla="*/ 3 w 487"/>
                  <a:gd name="T7" fmla="*/ 3 h 97"/>
                  <a:gd name="T8" fmla="*/ 1 w 487"/>
                  <a:gd name="T9" fmla="*/ 8 h 97"/>
                  <a:gd name="T10" fmla="*/ 0 w 487"/>
                  <a:gd name="T11" fmla="*/ 12 h 97"/>
                  <a:gd name="T12" fmla="*/ 0 w 487"/>
                  <a:gd name="T13" fmla="*/ 85 h 97"/>
                  <a:gd name="T14" fmla="*/ 1 w 487"/>
                  <a:gd name="T15" fmla="*/ 90 h 97"/>
                  <a:gd name="T16" fmla="*/ 3 w 487"/>
                  <a:gd name="T17" fmla="*/ 94 h 97"/>
                  <a:gd name="T18" fmla="*/ 8 w 487"/>
                  <a:gd name="T19" fmla="*/ 96 h 97"/>
                  <a:gd name="T20" fmla="*/ 12 w 487"/>
                  <a:gd name="T21" fmla="*/ 97 h 97"/>
                  <a:gd name="T22" fmla="*/ 474 w 487"/>
                  <a:gd name="T23" fmla="*/ 97 h 97"/>
                  <a:gd name="T24" fmla="*/ 480 w 487"/>
                  <a:gd name="T25" fmla="*/ 96 h 97"/>
                  <a:gd name="T26" fmla="*/ 483 w 487"/>
                  <a:gd name="T27" fmla="*/ 94 h 97"/>
                  <a:gd name="T28" fmla="*/ 486 w 487"/>
                  <a:gd name="T29" fmla="*/ 90 h 97"/>
                  <a:gd name="T30" fmla="*/ 487 w 487"/>
                  <a:gd name="T31" fmla="*/ 85 h 97"/>
                  <a:gd name="T32" fmla="*/ 487 w 487"/>
                  <a:gd name="T33" fmla="*/ 12 h 97"/>
                  <a:gd name="T34" fmla="*/ 486 w 487"/>
                  <a:gd name="T35" fmla="*/ 8 h 97"/>
                  <a:gd name="T36" fmla="*/ 483 w 487"/>
                  <a:gd name="T37" fmla="*/ 3 h 97"/>
                  <a:gd name="T38" fmla="*/ 480 w 487"/>
                  <a:gd name="T39" fmla="*/ 1 h 97"/>
                  <a:gd name="T40" fmla="*/ 474 w 48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74" y="0"/>
                    </a:moveTo>
                    <a:lnTo>
                      <a:pt x="12" y="0"/>
                    </a:lnTo>
                    <a:lnTo>
                      <a:pt x="8" y="1"/>
                    </a:lnTo>
                    <a:lnTo>
                      <a:pt x="3" y="3"/>
                    </a:lnTo>
                    <a:lnTo>
                      <a:pt x="1" y="8"/>
                    </a:lnTo>
                    <a:lnTo>
                      <a:pt x="0" y="12"/>
                    </a:lnTo>
                    <a:lnTo>
                      <a:pt x="0" y="85"/>
                    </a:lnTo>
                    <a:lnTo>
                      <a:pt x="1" y="90"/>
                    </a:lnTo>
                    <a:lnTo>
                      <a:pt x="3" y="94"/>
                    </a:lnTo>
                    <a:lnTo>
                      <a:pt x="8" y="96"/>
                    </a:lnTo>
                    <a:lnTo>
                      <a:pt x="12" y="97"/>
                    </a:lnTo>
                    <a:lnTo>
                      <a:pt x="474" y="97"/>
                    </a:lnTo>
                    <a:lnTo>
                      <a:pt x="480" y="96"/>
                    </a:lnTo>
                    <a:lnTo>
                      <a:pt x="483" y="94"/>
                    </a:lnTo>
                    <a:lnTo>
                      <a:pt x="486" y="90"/>
                    </a:lnTo>
                    <a:lnTo>
                      <a:pt x="487" y="85"/>
                    </a:lnTo>
                    <a:lnTo>
                      <a:pt x="487" y="12"/>
                    </a:lnTo>
                    <a:lnTo>
                      <a:pt x="486" y="8"/>
                    </a:lnTo>
                    <a:lnTo>
                      <a:pt x="483" y="3"/>
                    </a:lnTo>
                    <a:lnTo>
                      <a:pt x="480" y="1"/>
                    </a:lnTo>
                    <a:lnTo>
                      <a:pt x="474"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52" name="Freeform 123">
                <a:extLst>
                  <a:ext uri="{FF2B5EF4-FFF2-40B4-BE49-F238E27FC236}">
                    <a16:creationId xmlns:a16="http://schemas.microsoft.com/office/drawing/2014/main" id="{3A971A09-EF51-AC4E-9C34-2271E5747FB0}"/>
                  </a:ext>
                </a:extLst>
              </p:cNvPr>
              <p:cNvSpPr>
                <a:spLocks/>
              </p:cNvSpPr>
              <p:nvPr/>
            </p:nvSpPr>
            <p:spPr bwMode="auto">
              <a:xfrm>
                <a:off x="2828927" y="3807620"/>
                <a:ext cx="517526" cy="101600"/>
              </a:xfrm>
              <a:custGeom>
                <a:avLst/>
                <a:gdLst>
                  <a:gd name="T0" fmla="*/ 474 w 487"/>
                  <a:gd name="T1" fmla="*/ 0 h 97"/>
                  <a:gd name="T2" fmla="*/ 12 w 487"/>
                  <a:gd name="T3" fmla="*/ 0 h 97"/>
                  <a:gd name="T4" fmla="*/ 8 w 487"/>
                  <a:gd name="T5" fmla="*/ 0 h 97"/>
                  <a:gd name="T6" fmla="*/ 3 w 487"/>
                  <a:gd name="T7" fmla="*/ 3 h 97"/>
                  <a:gd name="T8" fmla="*/ 1 w 487"/>
                  <a:gd name="T9" fmla="*/ 6 h 97"/>
                  <a:gd name="T10" fmla="*/ 0 w 487"/>
                  <a:gd name="T11" fmla="*/ 11 h 97"/>
                  <a:gd name="T12" fmla="*/ 0 w 487"/>
                  <a:gd name="T13" fmla="*/ 84 h 97"/>
                  <a:gd name="T14" fmla="*/ 1 w 487"/>
                  <a:gd name="T15" fmla="*/ 89 h 97"/>
                  <a:gd name="T16" fmla="*/ 3 w 487"/>
                  <a:gd name="T17" fmla="*/ 92 h 97"/>
                  <a:gd name="T18" fmla="*/ 8 w 487"/>
                  <a:gd name="T19" fmla="*/ 96 h 97"/>
                  <a:gd name="T20" fmla="*/ 12 w 487"/>
                  <a:gd name="T21" fmla="*/ 97 h 97"/>
                  <a:gd name="T22" fmla="*/ 474 w 487"/>
                  <a:gd name="T23" fmla="*/ 97 h 97"/>
                  <a:gd name="T24" fmla="*/ 480 w 487"/>
                  <a:gd name="T25" fmla="*/ 96 h 97"/>
                  <a:gd name="T26" fmla="*/ 483 w 487"/>
                  <a:gd name="T27" fmla="*/ 92 h 97"/>
                  <a:gd name="T28" fmla="*/ 486 w 487"/>
                  <a:gd name="T29" fmla="*/ 89 h 97"/>
                  <a:gd name="T30" fmla="*/ 487 w 487"/>
                  <a:gd name="T31" fmla="*/ 84 h 97"/>
                  <a:gd name="T32" fmla="*/ 487 w 487"/>
                  <a:gd name="T33" fmla="*/ 11 h 97"/>
                  <a:gd name="T34" fmla="*/ 486 w 487"/>
                  <a:gd name="T35" fmla="*/ 7 h 97"/>
                  <a:gd name="T36" fmla="*/ 483 w 487"/>
                  <a:gd name="T37" fmla="*/ 3 h 97"/>
                  <a:gd name="T38" fmla="*/ 480 w 487"/>
                  <a:gd name="T39" fmla="*/ 0 h 97"/>
                  <a:gd name="T40" fmla="*/ 474 w 487"/>
                  <a:gd name="T4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97">
                    <a:moveTo>
                      <a:pt x="474" y="0"/>
                    </a:moveTo>
                    <a:lnTo>
                      <a:pt x="12" y="0"/>
                    </a:lnTo>
                    <a:lnTo>
                      <a:pt x="8" y="0"/>
                    </a:lnTo>
                    <a:lnTo>
                      <a:pt x="3" y="3"/>
                    </a:lnTo>
                    <a:lnTo>
                      <a:pt x="1" y="6"/>
                    </a:lnTo>
                    <a:lnTo>
                      <a:pt x="0" y="11"/>
                    </a:lnTo>
                    <a:lnTo>
                      <a:pt x="0" y="84"/>
                    </a:lnTo>
                    <a:lnTo>
                      <a:pt x="1" y="89"/>
                    </a:lnTo>
                    <a:lnTo>
                      <a:pt x="3" y="92"/>
                    </a:lnTo>
                    <a:lnTo>
                      <a:pt x="8" y="96"/>
                    </a:lnTo>
                    <a:lnTo>
                      <a:pt x="12" y="97"/>
                    </a:lnTo>
                    <a:lnTo>
                      <a:pt x="474" y="97"/>
                    </a:lnTo>
                    <a:lnTo>
                      <a:pt x="480" y="96"/>
                    </a:lnTo>
                    <a:lnTo>
                      <a:pt x="483" y="92"/>
                    </a:lnTo>
                    <a:lnTo>
                      <a:pt x="486" y="89"/>
                    </a:lnTo>
                    <a:lnTo>
                      <a:pt x="487" y="84"/>
                    </a:lnTo>
                    <a:lnTo>
                      <a:pt x="487" y="11"/>
                    </a:lnTo>
                    <a:lnTo>
                      <a:pt x="486" y="7"/>
                    </a:lnTo>
                    <a:lnTo>
                      <a:pt x="483" y="3"/>
                    </a:lnTo>
                    <a:lnTo>
                      <a:pt x="480" y="0"/>
                    </a:lnTo>
                    <a:lnTo>
                      <a:pt x="474"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grpSp>
        <p:sp>
          <p:nvSpPr>
            <p:cNvPr id="116" name="Freeform 124">
              <a:extLst>
                <a:ext uri="{FF2B5EF4-FFF2-40B4-BE49-F238E27FC236}">
                  <a16:creationId xmlns:a16="http://schemas.microsoft.com/office/drawing/2014/main" id="{5DCFC688-919D-F34F-A78F-2871A6D63388}"/>
                </a:ext>
              </a:extLst>
            </p:cNvPr>
            <p:cNvSpPr>
              <a:spLocks/>
            </p:cNvSpPr>
            <p:nvPr/>
          </p:nvSpPr>
          <p:spPr bwMode="auto">
            <a:xfrm>
              <a:off x="4098927" y="3575844"/>
              <a:ext cx="615950" cy="485776"/>
            </a:xfrm>
            <a:custGeom>
              <a:avLst/>
              <a:gdLst>
                <a:gd name="T0" fmla="*/ 211 w 584"/>
                <a:gd name="T1" fmla="*/ 254 h 460"/>
                <a:gd name="T2" fmla="*/ 240 w 584"/>
                <a:gd name="T3" fmla="*/ 247 h 460"/>
                <a:gd name="T4" fmla="*/ 258 w 584"/>
                <a:gd name="T5" fmla="*/ 245 h 460"/>
                <a:gd name="T6" fmla="*/ 584 w 584"/>
                <a:gd name="T7" fmla="*/ 245 h 460"/>
                <a:gd name="T8" fmla="*/ 584 w 584"/>
                <a:gd name="T9" fmla="*/ 174 h 460"/>
                <a:gd name="T10" fmla="*/ 581 w 584"/>
                <a:gd name="T11" fmla="*/ 158 h 460"/>
                <a:gd name="T12" fmla="*/ 574 w 584"/>
                <a:gd name="T13" fmla="*/ 143 h 460"/>
                <a:gd name="T14" fmla="*/ 565 w 584"/>
                <a:gd name="T15" fmla="*/ 130 h 460"/>
                <a:gd name="T16" fmla="*/ 553 w 584"/>
                <a:gd name="T17" fmla="*/ 117 h 460"/>
                <a:gd name="T18" fmla="*/ 539 w 584"/>
                <a:gd name="T19" fmla="*/ 107 h 460"/>
                <a:gd name="T20" fmla="*/ 524 w 584"/>
                <a:gd name="T21" fmla="*/ 102 h 460"/>
                <a:gd name="T22" fmla="*/ 507 w 584"/>
                <a:gd name="T23" fmla="*/ 99 h 460"/>
                <a:gd name="T24" fmla="*/ 291 w 584"/>
                <a:gd name="T25" fmla="*/ 98 h 460"/>
                <a:gd name="T26" fmla="*/ 291 w 584"/>
                <a:gd name="T27" fmla="*/ 77 h 460"/>
                <a:gd name="T28" fmla="*/ 288 w 584"/>
                <a:gd name="T29" fmla="*/ 61 h 460"/>
                <a:gd name="T30" fmla="*/ 282 w 584"/>
                <a:gd name="T31" fmla="*/ 46 h 460"/>
                <a:gd name="T32" fmla="*/ 273 w 584"/>
                <a:gd name="T33" fmla="*/ 32 h 460"/>
                <a:gd name="T34" fmla="*/ 260 w 584"/>
                <a:gd name="T35" fmla="*/ 20 h 460"/>
                <a:gd name="T36" fmla="*/ 246 w 584"/>
                <a:gd name="T37" fmla="*/ 10 h 460"/>
                <a:gd name="T38" fmla="*/ 231 w 584"/>
                <a:gd name="T39" fmla="*/ 4 h 460"/>
                <a:gd name="T40" fmla="*/ 215 w 584"/>
                <a:gd name="T41" fmla="*/ 2 h 460"/>
                <a:gd name="T42" fmla="*/ 85 w 584"/>
                <a:gd name="T43" fmla="*/ 0 h 460"/>
                <a:gd name="T44" fmla="*/ 68 w 584"/>
                <a:gd name="T45" fmla="*/ 3 h 460"/>
                <a:gd name="T46" fmla="*/ 53 w 584"/>
                <a:gd name="T47" fmla="*/ 7 h 460"/>
                <a:gd name="T48" fmla="*/ 38 w 584"/>
                <a:gd name="T49" fmla="*/ 15 h 460"/>
                <a:gd name="T50" fmla="*/ 25 w 584"/>
                <a:gd name="T51" fmla="*/ 25 h 460"/>
                <a:gd name="T52" fmla="*/ 14 w 584"/>
                <a:gd name="T53" fmla="*/ 39 h 460"/>
                <a:gd name="T54" fmla="*/ 6 w 584"/>
                <a:gd name="T55" fmla="*/ 53 h 460"/>
                <a:gd name="T56" fmla="*/ 1 w 584"/>
                <a:gd name="T57" fmla="*/ 69 h 460"/>
                <a:gd name="T58" fmla="*/ 0 w 584"/>
                <a:gd name="T59" fmla="*/ 86 h 460"/>
                <a:gd name="T60" fmla="*/ 0 w 584"/>
                <a:gd name="T61" fmla="*/ 453 h 460"/>
                <a:gd name="T62" fmla="*/ 0 w 584"/>
                <a:gd name="T63" fmla="*/ 458 h 460"/>
                <a:gd name="T64" fmla="*/ 2 w 584"/>
                <a:gd name="T65" fmla="*/ 458 h 460"/>
                <a:gd name="T66" fmla="*/ 136 w 584"/>
                <a:gd name="T67" fmla="*/ 301 h 460"/>
                <a:gd name="T68" fmla="*/ 150 w 584"/>
                <a:gd name="T69" fmla="*/ 289 h 460"/>
                <a:gd name="T70" fmla="*/ 174 w 584"/>
                <a:gd name="T71" fmla="*/ 272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84" h="460">
                  <a:moveTo>
                    <a:pt x="192" y="262"/>
                  </a:moveTo>
                  <a:lnTo>
                    <a:pt x="211" y="254"/>
                  </a:lnTo>
                  <a:lnTo>
                    <a:pt x="231" y="249"/>
                  </a:lnTo>
                  <a:lnTo>
                    <a:pt x="240" y="247"/>
                  </a:lnTo>
                  <a:lnTo>
                    <a:pt x="249" y="246"/>
                  </a:lnTo>
                  <a:lnTo>
                    <a:pt x="258" y="245"/>
                  </a:lnTo>
                  <a:lnTo>
                    <a:pt x="268" y="245"/>
                  </a:lnTo>
                  <a:lnTo>
                    <a:pt x="584" y="245"/>
                  </a:lnTo>
                  <a:lnTo>
                    <a:pt x="584" y="183"/>
                  </a:lnTo>
                  <a:lnTo>
                    <a:pt x="584" y="174"/>
                  </a:lnTo>
                  <a:lnTo>
                    <a:pt x="582" y="167"/>
                  </a:lnTo>
                  <a:lnTo>
                    <a:pt x="581" y="158"/>
                  </a:lnTo>
                  <a:lnTo>
                    <a:pt x="578" y="151"/>
                  </a:lnTo>
                  <a:lnTo>
                    <a:pt x="574" y="143"/>
                  </a:lnTo>
                  <a:lnTo>
                    <a:pt x="570" y="137"/>
                  </a:lnTo>
                  <a:lnTo>
                    <a:pt x="565" y="130"/>
                  </a:lnTo>
                  <a:lnTo>
                    <a:pt x="559" y="124"/>
                  </a:lnTo>
                  <a:lnTo>
                    <a:pt x="553" y="117"/>
                  </a:lnTo>
                  <a:lnTo>
                    <a:pt x="545" y="112"/>
                  </a:lnTo>
                  <a:lnTo>
                    <a:pt x="539" y="107"/>
                  </a:lnTo>
                  <a:lnTo>
                    <a:pt x="531" y="104"/>
                  </a:lnTo>
                  <a:lnTo>
                    <a:pt x="524" y="102"/>
                  </a:lnTo>
                  <a:lnTo>
                    <a:pt x="516" y="100"/>
                  </a:lnTo>
                  <a:lnTo>
                    <a:pt x="507" y="99"/>
                  </a:lnTo>
                  <a:lnTo>
                    <a:pt x="499" y="98"/>
                  </a:lnTo>
                  <a:lnTo>
                    <a:pt x="291" y="98"/>
                  </a:lnTo>
                  <a:lnTo>
                    <a:pt x="291" y="86"/>
                  </a:lnTo>
                  <a:lnTo>
                    <a:pt x="291" y="77"/>
                  </a:lnTo>
                  <a:lnTo>
                    <a:pt x="290" y="69"/>
                  </a:lnTo>
                  <a:lnTo>
                    <a:pt x="288" y="61"/>
                  </a:lnTo>
                  <a:lnTo>
                    <a:pt x="286" y="53"/>
                  </a:lnTo>
                  <a:lnTo>
                    <a:pt x="282" y="46"/>
                  </a:lnTo>
                  <a:lnTo>
                    <a:pt x="277" y="39"/>
                  </a:lnTo>
                  <a:lnTo>
                    <a:pt x="273" y="32"/>
                  </a:lnTo>
                  <a:lnTo>
                    <a:pt x="267" y="25"/>
                  </a:lnTo>
                  <a:lnTo>
                    <a:pt x="260" y="20"/>
                  </a:lnTo>
                  <a:lnTo>
                    <a:pt x="254" y="15"/>
                  </a:lnTo>
                  <a:lnTo>
                    <a:pt x="246" y="10"/>
                  </a:lnTo>
                  <a:lnTo>
                    <a:pt x="240" y="7"/>
                  </a:lnTo>
                  <a:lnTo>
                    <a:pt x="231" y="4"/>
                  </a:lnTo>
                  <a:lnTo>
                    <a:pt x="223" y="3"/>
                  </a:lnTo>
                  <a:lnTo>
                    <a:pt x="215" y="2"/>
                  </a:lnTo>
                  <a:lnTo>
                    <a:pt x="206" y="0"/>
                  </a:lnTo>
                  <a:lnTo>
                    <a:pt x="85" y="0"/>
                  </a:lnTo>
                  <a:lnTo>
                    <a:pt x="76" y="2"/>
                  </a:lnTo>
                  <a:lnTo>
                    <a:pt x="68" y="3"/>
                  </a:lnTo>
                  <a:lnTo>
                    <a:pt x="60" y="4"/>
                  </a:lnTo>
                  <a:lnTo>
                    <a:pt x="53" y="7"/>
                  </a:lnTo>
                  <a:lnTo>
                    <a:pt x="45" y="10"/>
                  </a:lnTo>
                  <a:lnTo>
                    <a:pt x="38" y="15"/>
                  </a:lnTo>
                  <a:lnTo>
                    <a:pt x="31" y="20"/>
                  </a:lnTo>
                  <a:lnTo>
                    <a:pt x="25" y="25"/>
                  </a:lnTo>
                  <a:lnTo>
                    <a:pt x="19" y="32"/>
                  </a:lnTo>
                  <a:lnTo>
                    <a:pt x="14" y="39"/>
                  </a:lnTo>
                  <a:lnTo>
                    <a:pt x="10" y="46"/>
                  </a:lnTo>
                  <a:lnTo>
                    <a:pt x="6" y="53"/>
                  </a:lnTo>
                  <a:lnTo>
                    <a:pt x="3" y="61"/>
                  </a:lnTo>
                  <a:lnTo>
                    <a:pt x="1" y="69"/>
                  </a:lnTo>
                  <a:lnTo>
                    <a:pt x="0" y="77"/>
                  </a:lnTo>
                  <a:lnTo>
                    <a:pt x="0" y="86"/>
                  </a:lnTo>
                  <a:lnTo>
                    <a:pt x="0" y="451"/>
                  </a:lnTo>
                  <a:lnTo>
                    <a:pt x="0" y="453"/>
                  </a:lnTo>
                  <a:lnTo>
                    <a:pt x="0" y="456"/>
                  </a:lnTo>
                  <a:lnTo>
                    <a:pt x="0" y="458"/>
                  </a:lnTo>
                  <a:lnTo>
                    <a:pt x="0" y="460"/>
                  </a:lnTo>
                  <a:lnTo>
                    <a:pt x="2" y="458"/>
                  </a:lnTo>
                  <a:lnTo>
                    <a:pt x="130" y="308"/>
                  </a:lnTo>
                  <a:lnTo>
                    <a:pt x="136" y="301"/>
                  </a:lnTo>
                  <a:lnTo>
                    <a:pt x="142" y="294"/>
                  </a:lnTo>
                  <a:lnTo>
                    <a:pt x="150" y="289"/>
                  </a:lnTo>
                  <a:lnTo>
                    <a:pt x="157" y="282"/>
                  </a:lnTo>
                  <a:lnTo>
                    <a:pt x="174" y="272"/>
                  </a:lnTo>
                  <a:lnTo>
                    <a:pt x="192" y="262"/>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7" name="Freeform 125">
              <a:extLst>
                <a:ext uri="{FF2B5EF4-FFF2-40B4-BE49-F238E27FC236}">
                  <a16:creationId xmlns:a16="http://schemas.microsoft.com/office/drawing/2014/main" id="{9C9651FD-AE5A-2A4D-948D-5033219E4AAF}"/>
                </a:ext>
              </a:extLst>
            </p:cNvPr>
            <p:cNvSpPr>
              <a:spLocks/>
            </p:cNvSpPr>
            <p:nvPr/>
          </p:nvSpPr>
          <p:spPr bwMode="auto">
            <a:xfrm>
              <a:off x="4127500" y="3883820"/>
              <a:ext cx="727076" cy="257176"/>
            </a:xfrm>
            <a:custGeom>
              <a:avLst/>
              <a:gdLst>
                <a:gd name="T0" fmla="*/ 677 w 688"/>
                <a:gd name="T1" fmla="*/ 4 h 243"/>
                <a:gd name="T2" fmla="*/ 673 w 688"/>
                <a:gd name="T3" fmla="*/ 2 h 243"/>
                <a:gd name="T4" fmla="*/ 666 w 688"/>
                <a:gd name="T5" fmla="*/ 1 h 243"/>
                <a:gd name="T6" fmla="*/ 661 w 688"/>
                <a:gd name="T7" fmla="*/ 0 h 243"/>
                <a:gd name="T8" fmla="*/ 654 w 688"/>
                <a:gd name="T9" fmla="*/ 0 h 243"/>
                <a:gd name="T10" fmla="*/ 241 w 688"/>
                <a:gd name="T11" fmla="*/ 0 h 243"/>
                <a:gd name="T12" fmla="*/ 228 w 688"/>
                <a:gd name="T13" fmla="*/ 1 h 243"/>
                <a:gd name="T14" fmla="*/ 215 w 688"/>
                <a:gd name="T15" fmla="*/ 3 h 243"/>
                <a:gd name="T16" fmla="*/ 201 w 688"/>
                <a:gd name="T17" fmla="*/ 8 h 243"/>
                <a:gd name="T18" fmla="*/ 186 w 688"/>
                <a:gd name="T19" fmla="*/ 13 h 243"/>
                <a:gd name="T20" fmla="*/ 172 w 688"/>
                <a:gd name="T21" fmla="*/ 21 h 243"/>
                <a:gd name="T22" fmla="*/ 160 w 688"/>
                <a:gd name="T23" fmla="*/ 28 h 243"/>
                <a:gd name="T24" fmla="*/ 149 w 688"/>
                <a:gd name="T25" fmla="*/ 37 h 243"/>
                <a:gd name="T26" fmla="*/ 140 w 688"/>
                <a:gd name="T27" fmla="*/ 47 h 243"/>
                <a:gd name="T28" fmla="*/ 12 w 688"/>
                <a:gd name="T29" fmla="*/ 197 h 243"/>
                <a:gd name="T30" fmla="*/ 7 w 688"/>
                <a:gd name="T31" fmla="*/ 203 h 243"/>
                <a:gd name="T32" fmla="*/ 3 w 688"/>
                <a:gd name="T33" fmla="*/ 210 h 243"/>
                <a:gd name="T34" fmla="*/ 1 w 688"/>
                <a:gd name="T35" fmla="*/ 216 h 243"/>
                <a:gd name="T36" fmla="*/ 0 w 688"/>
                <a:gd name="T37" fmla="*/ 223 h 243"/>
                <a:gd name="T38" fmla="*/ 1 w 688"/>
                <a:gd name="T39" fmla="*/ 227 h 243"/>
                <a:gd name="T40" fmla="*/ 3 w 688"/>
                <a:gd name="T41" fmla="*/ 232 h 243"/>
                <a:gd name="T42" fmla="*/ 6 w 688"/>
                <a:gd name="T43" fmla="*/ 235 h 243"/>
                <a:gd name="T44" fmla="*/ 11 w 688"/>
                <a:gd name="T45" fmla="*/ 239 h 243"/>
                <a:gd name="T46" fmla="*/ 16 w 688"/>
                <a:gd name="T47" fmla="*/ 241 h 243"/>
                <a:gd name="T48" fmla="*/ 21 w 688"/>
                <a:gd name="T49" fmla="*/ 242 h 243"/>
                <a:gd name="T50" fmla="*/ 27 w 688"/>
                <a:gd name="T51" fmla="*/ 243 h 243"/>
                <a:gd name="T52" fmla="*/ 33 w 688"/>
                <a:gd name="T53" fmla="*/ 243 h 243"/>
                <a:gd name="T54" fmla="*/ 447 w 688"/>
                <a:gd name="T55" fmla="*/ 243 h 243"/>
                <a:gd name="T56" fmla="*/ 460 w 688"/>
                <a:gd name="T57" fmla="*/ 242 h 243"/>
                <a:gd name="T58" fmla="*/ 474 w 688"/>
                <a:gd name="T59" fmla="*/ 240 h 243"/>
                <a:gd name="T60" fmla="*/ 488 w 688"/>
                <a:gd name="T61" fmla="*/ 235 h 243"/>
                <a:gd name="T62" fmla="*/ 502 w 688"/>
                <a:gd name="T63" fmla="*/ 230 h 243"/>
                <a:gd name="T64" fmla="*/ 516 w 688"/>
                <a:gd name="T65" fmla="*/ 223 h 243"/>
                <a:gd name="T66" fmla="*/ 528 w 688"/>
                <a:gd name="T67" fmla="*/ 215 h 243"/>
                <a:gd name="T68" fmla="*/ 539 w 688"/>
                <a:gd name="T69" fmla="*/ 206 h 243"/>
                <a:gd name="T70" fmla="*/ 547 w 688"/>
                <a:gd name="T71" fmla="*/ 197 h 243"/>
                <a:gd name="T72" fmla="*/ 676 w 688"/>
                <a:gd name="T73" fmla="*/ 47 h 243"/>
                <a:gd name="T74" fmla="*/ 681 w 688"/>
                <a:gd name="T75" fmla="*/ 40 h 243"/>
                <a:gd name="T76" fmla="*/ 685 w 688"/>
                <a:gd name="T77" fmla="*/ 34 h 243"/>
                <a:gd name="T78" fmla="*/ 687 w 688"/>
                <a:gd name="T79" fmla="*/ 27 h 243"/>
                <a:gd name="T80" fmla="*/ 688 w 688"/>
                <a:gd name="T81" fmla="*/ 21 h 243"/>
                <a:gd name="T82" fmla="*/ 687 w 688"/>
                <a:gd name="T83" fmla="*/ 16 h 243"/>
                <a:gd name="T84" fmla="*/ 685 w 688"/>
                <a:gd name="T85" fmla="*/ 11 h 243"/>
                <a:gd name="T86" fmla="*/ 681 w 688"/>
                <a:gd name="T87" fmla="*/ 8 h 243"/>
                <a:gd name="T88" fmla="*/ 677 w 688"/>
                <a:gd name="T89" fmla="*/ 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88" h="243">
                  <a:moveTo>
                    <a:pt x="677" y="4"/>
                  </a:moveTo>
                  <a:lnTo>
                    <a:pt x="673" y="2"/>
                  </a:lnTo>
                  <a:lnTo>
                    <a:pt x="666" y="1"/>
                  </a:lnTo>
                  <a:lnTo>
                    <a:pt x="661" y="0"/>
                  </a:lnTo>
                  <a:lnTo>
                    <a:pt x="654" y="0"/>
                  </a:lnTo>
                  <a:lnTo>
                    <a:pt x="241" y="0"/>
                  </a:lnTo>
                  <a:lnTo>
                    <a:pt x="228" y="1"/>
                  </a:lnTo>
                  <a:lnTo>
                    <a:pt x="215" y="3"/>
                  </a:lnTo>
                  <a:lnTo>
                    <a:pt x="201" y="8"/>
                  </a:lnTo>
                  <a:lnTo>
                    <a:pt x="186" y="13"/>
                  </a:lnTo>
                  <a:lnTo>
                    <a:pt x="172" y="21"/>
                  </a:lnTo>
                  <a:lnTo>
                    <a:pt x="160" y="28"/>
                  </a:lnTo>
                  <a:lnTo>
                    <a:pt x="149" y="37"/>
                  </a:lnTo>
                  <a:lnTo>
                    <a:pt x="140" y="47"/>
                  </a:lnTo>
                  <a:lnTo>
                    <a:pt x="12" y="197"/>
                  </a:lnTo>
                  <a:lnTo>
                    <a:pt x="7" y="203"/>
                  </a:lnTo>
                  <a:lnTo>
                    <a:pt x="3" y="210"/>
                  </a:lnTo>
                  <a:lnTo>
                    <a:pt x="1" y="216"/>
                  </a:lnTo>
                  <a:lnTo>
                    <a:pt x="0" y="223"/>
                  </a:lnTo>
                  <a:lnTo>
                    <a:pt x="1" y="227"/>
                  </a:lnTo>
                  <a:lnTo>
                    <a:pt x="3" y="232"/>
                  </a:lnTo>
                  <a:lnTo>
                    <a:pt x="6" y="235"/>
                  </a:lnTo>
                  <a:lnTo>
                    <a:pt x="11" y="239"/>
                  </a:lnTo>
                  <a:lnTo>
                    <a:pt x="16" y="241"/>
                  </a:lnTo>
                  <a:lnTo>
                    <a:pt x="21" y="242"/>
                  </a:lnTo>
                  <a:lnTo>
                    <a:pt x="27" y="243"/>
                  </a:lnTo>
                  <a:lnTo>
                    <a:pt x="33" y="243"/>
                  </a:lnTo>
                  <a:lnTo>
                    <a:pt x="447" y="243"/>
                  </a:lnTo>
                  <a:lnTo>
                    <a:pt x="460" y="242"/>
                  </a:lnTo>
                  <a:lnTo>
                    <a:pt x="474" y="240"/>
                  </a:lnTo>
                  <a:lnTo>
                    <a:pt x="488" y="235"/>
                  </a:lnTo>
                  <a:lnTo>
                    <a:pt x="502" y="230"/>
                  </a:lnTo>
                  <a:lnTo>
                    <a:pt x="516" y="223"/>
                  </a:lnTo>
                  <a:lnTo>
                    <a:pt x="528" y="215"/>
                  </a:lnTo>
                  <a:lnTo>
                    <a:pt x="539" y="206"/>
                  </a:lnTo>
                  <a:lnTo>
                    <a:pt x="547" y="197"/>
                  </a:lnTo>
                  <a:lnTo>
                    <a:pt x="676" y="47"/>
                  </a:lnTo>
                  <a:lnTo>
                    <a:pt x="681" y="40"/>
                  </a:lnTo>
                  <a:lnTo>
                    <a:pt x="685" y="34"/>
                  </a:lnTo>
                  <a:lnTo>
                    <a:pt x="687" y="27"/>
                  </a:lnTo>
                  <a:lnTo>
                    <a:pt x="688" y="21"/>
                  </a:lnTo>
                  <a:lnTo>
                    <a:pt x="687" y="16"/>
                  </a:lnTo>
                  <a:lnTo>
                    <a:pt x="685" y="11"/>
                  </a:lnTo>
                  <a:lnTo>
                    <a:pt x="681" y="8"/>
                  </a:lnTo>
                  <a:lnTo>
                    <a:pt x="677" y="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8" name="Freeform 126">
              <a:extLst>
                <a:ext uri="{FF2B5EF4-FFF2-40B4-BE49-F238E27FC236}">
                  <a16:creationId xmlns:a16="http://schemas.microsoft.com/office/drawing/2014/main" id="{C46DF8B6-7351-6D43-A563-1C562D3A9DBA}"/>
                </a:ext>
              </a:extLst>
            </p:cNvPr>
            <p:cNvSpPr>
              <a:spLocks noEditPoints="1"/>
            </p:cNvSpPr>
            <p:nvPr/>
          </p:nvSpPr>
          <p:spPr bwMode="auto">
            <a:xfrm>
              <a:off x="5705477" y="3575845"/>
              <a:ext cx="768350" cy="565150"/>
            </a:xfrm>
            <a:custGeom>
              <a:avLst/>
              <a:gdLst>
                <a:gd name="T0" fmla="*/ 710 w 726"/>
                <a:gd name="T1" fmla="*/ 265 h 536"/>
                <a:gd name="T2" fmla="*/ 686 w 726"/>
                <a:gd name="T3" fmla="*/ 250 h 536"/>
                <a:gd name="T4" fmla="*/ 658 w 726"/>
                <a:gd name="T5" fmla="*/ 245 h 536"/>
                <a:gd name="T6" fmla="*/ 585 w 726"/>
                <a:gd name="T7" fmla="*/ 174 h 536"/>
                <a:gd name="T8" fmla="*/ 578 w 726"/>
                <a:gd name="T9" fmla="*/ 151 h 536"/>
                <a:gd name="T10" fmla="*/ 565 w 726"/>
                <a:gd name="T11" fmla="*/ 130 h 536"/>
                <a:gd name="T12" fmla="*/ 547 w 726"/>
                <a:gd name="T13" fmla="*/ 112 h 536"/>
                <a:gd name="T14" fmla="*/ 524 w 726"/>
                <a:gd name="T15" fmla="*/ 102 h 536"/>
                <a:gd name="T16" fmla="*/ 499 w 726"/>
                <a:gd name="T17" fmla="*/ 98 h 536"/>
                <a:gd name="T18" fmla="*/ 292 w 726"/>
                <a:gd name="T19" fmla="*/ 77 h 536"/>
                <a:gd name="T20" fmla="*/ 287 w 726"/>
                <a:gd name="T21" fmla="*/ 53 h 536"/>
                <a:gd name="T22" fmla="*/ 274 w 726"/>
                <a:gd name="T23" fmla="*/ 32 h 536"/>
                <a:gd name="T24" fmla="*/ 254 w 726"/>
                <a:gd name="T25" fmla="*/ 15 h 536"/>
                <a:gd name="T26" fmla="*/ 233 w 726"/>
                <a:gd name="T27" fmla="*/ 4 h 536"/>
                <a:gd name="T28" fmla="*/ 208 w 726"/>
                <a:gd name="T29" fmla="*/ 0 h 536"/>
                <a:gd name="T30" fmla="*/ 68 w 726"/>
                <a:gd name="T31" fmla="*/ 3 h 536"/>
                <a:gd name="T32" fmla="*/ 46 w 726"/>
                <a:gd name="T33" fmla="*/ 10 h 536"/>
                <a:gd name="T34" fmla="*/ 25 w 726"/>
                <a:gd name="T35" fmla="*/ 25 h 536"/>
                <a:gd name="T36" fmla="*/ 10 w 726"/>
                <a:gd name="T37" fmla="*/ 46 h 536"/>
                <a:gd name="T38" fmla="*/ 1 w 726"/>
                <a:gd name="T39" fmla="*/ 69 h 536"/>
                <a:gd name="T40" fmla="*/ 0 w 726"/>
                <a:gd name="T41" fmla="*/ 451 h 536"/>
                <a:gd name="T42" fmla="*/ 4 w 726"/>
                <a:gd name="T43" fmla="*/ 476 h 536"/>
                <a:gd name="T44" fmla="*/ 14 w 726"/>
                <a:gd name="T45" fmla="*/ 498 h 536"/>
                <a:gd name="T46" fmla="*/ 32 w 726"/>
                <a:gd name="T47" fmla="*/ 517 h 536"/>
                <a:gd name="T48" fmla="*/ 53 w 726"/>
                <a:gd name="T49" fmla="*/ 530 h 536"/>
                <a:gd name="T50" fmla="*/ 77 w 726"/>
                <a:gd name="T51" fmla="*/ 536 h 536"/>
                <a:gd name="T52" fmla="*/ 512 w 726"/>
                <a:gd name="T53" fmla="*/ 536 h 536"/>
                <a:gd name="T54" fmla="*/ 552 w 726"/>
                <a:gd name="T55" fmla="*/ 523 h 536"/>
                <a:gd name="T56" fmla="*/ 588 w 726"/>
                <a:gd name="T57" fmla="*/ 499 h 536"/>
                <a:gd name="T58" fmla="*/ 716 w 726"/>
                <a:gd name="T59" fmla="*/ 341 h 536"/>
                <a:gd name="T60" fmla="*/ 725 w 726"/>
                <a:gd name="T61" fmla="*/ 318 h 536"/>
                <a:gd name="T62" fmla="*/ 726 w 726"/>
                <a:gd name="T63" fmla="*/ 300 h 536"/>
                <a:gd name="T64" fmla="*/ 721 w 726"/>
                <a:gd name="T65" fmla="*/ 280 h 536"/>
                <a:gd name="T66" fmla="*/ 51 w 726"/>
                <a:gd name="T67" fmla="*/ 72 h 536"/>
                <a:gd name="T68" fmla="*/ 65 w 726"/>
                <a:gd name="T69" fmla="*/ 56 h 536"/>
                <a:gd name="T70" fmla="*/ 86 w 726"/>
                <a:gd name="T71" fmla="*/ 49 h 536"/>
                <a:gd name="T72" fmla="*/ 222 w 726"/>
                <a:gd name="T73" fmla="*/ 52 h 536"/>
                <a:gd name="T74" fmla="*/ 238 w 726"/>
                <a:gd name="T75" fmla="*/ 65 h 536"/>
                <a:gd name="T76" fmla="*/ 243 w 726"/>
                <a:gd name="T77" fmla="*/ 86 h 536"/>
                <a:gd name="T78" fmla="*/ 247 w 726"/>
                <a:gd name="T79" fmla="*/ 125 h 536"/>
                <a:gd name="T80" fmla="*/ 260 w 726"/>
                <a:gd name="T81" fmla="*/ 141 h 536"/>
                <a:gd name="T82" fmla="*/ 280 w 726"/>
                <a:gd name="T83" fmla="*/ 146 h 536"/>
                <a:gd name="T84" fmla="*/ 513 w 726"/>
                <a:gd name="T85" fmla="*/ 149 h 536"/>
                <a:gd name="T86" fmla="*/ 530 w 726"/>
                <a:gd name="T87" fmla="*/ 164 h 536"/>
                <a:gd name="T88" fmla="*/ 536 w 726"/>
                <a:gd name="T89" fmla="*/ 183 h 536"/>
                <a:gd name="T90" fmla="*/ 230 w 726"/>
                <a:gd name="T91" fmla="*/ 245 h 536"/>
                <a:gd name="T92" fmla="*/ 190 w 726"/>
                <a:gd name="T93" fmla="*/ 257 h 536"/>
                <a:gd name="T94" fmla="*/ 156 w 726"/>
                <a:gd name="T95" fmla="*/ 281 h 536"/>
                <a:gd name="T96" fmla="*/ 49 w 726"/>
                <a:gd name="T97" fmla="*/ 86 h 536"/>
                <a:gd name="T98" fmla="*/ 554 w 726"/>
                <a:gd name="T99" fmla="*/ 465 h 536"/>
                <a:gd name="T100" fmla="*/ 532 w 726"/>
                <a:gd name="T101" fmla="*/ 479 h 536"/>
                <a:gd name="T102" fmla="*/ 507 w 726"/>
                <a:gd name="T103" fmla="*/ 487 h 536"/>
                <a:gd name="T104" fmla="*/ 80 w 726"/>
                <a:gd name="T105" fmla="*/ 487 h 536"/>
                <a:gd name="T106" fmla="*/ 71 w 726"/>
                <a:gd name="T107" fmla="*/ 484 h 536"/>
                <a:gd name="T108" fmla="*/ 65 w 726"/>
                <a:gd name="T109" fmla="*/ 478 h 536"/>
                <a:gd name="T110" fmla="*/ 67 w 726"/>
                <a:gd name="T111" fmla="*/ 467 h 536"/>
                <a:gd name="T112" fmla="*/ 184 w 726"/>
                <a:gd name="T113" fmla="*/ 321 h 536"/>
                <a:gd name="T114" fmla="*/ 203 w 726"/>
                <a:gd name="T115" fmla="*/ 305 h 536"/>
                <a:gd name="T116" fmla="*/ 228 w 726"/>
                <a:gd name="T117" fmla="*/ 295 h 536"/>
                <a:gd name="T118" fmla="*/ 658 w 726"/>
                <a:gd name="T119" fmla="*/ 293 h 536"/>
                <a:gd name="T120" fmla="*/ 675 w 726"/>
                <a:gd name="T121" fmla="*/ 299 h 536"/>
                <a:gd name="T122" fmla="*/ 678 w 726"/>
                <a:gd name="T123" fmla="*/ 306 h 536"/>
                <a:gd name="T124" fmla="*/ 674 w 726"/>
                <a:gd name="T125" fmla="*/ 317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6" h="536">
                  <a:moveTo>
                    <a:pt x="721" y="280"/>
                  </a:moveTo>
                  <a:lnTo>
                    <a:pt x="716" y="273"/>
                  </a:lnTo>
                  <a:lnTo>
                    <a:pt x="710" y="265"/>
                  </a:lnTo>
                  <a:lnTo>
                    <a:pt x="703" y="259"/>
                  </a:lnTo>
                  <a:lnTo>
                    <a:pt x="696" y="253"/>
                  </a:lnTo>
                  <a:lnTo>
                    <a:pt x="686" y="250"/>
                  </a:lnTo>
                  <a:lnTo>
                    <a:pt x="678" y="247"/>
                  </a:lnTo>
                  <a:lnTo>
                    <a:pt x="668" y="245"/>
                  </a:lnTo>
                  <a:lnTo>
                    <a:pt x="658" y="245"/>
                  </a:lnTo>
                  <a:lnTo>
                    <a:pt x="585" y="245"/>
                  </a:lnTo>
                  <a:lnTo>
                    <a:pt x="585" y="183"/>
                  </a:lnTo>
                  <a:lnTo>
                    <a:pt x="585" y="174"/>
                  </a:lnTo>
                  <a:lnTo>
                    <a:pt x="584" y="167"/>
                  </a:lnTo>
                  <a:lnTo>
                    <a:pt x="581" y="158"/>
                  </a:lnTo>
                  <a:lnTo>
                    <a:pt x="578" y="151"/>
                  </a:lnTo>
                  <a:lnTo>
                    <a:pt x="575" y="143"/>
                  </a:lnTo>
                  <a:lnTo>
                    <a:pt x="571" y="137"/>
                  </a:lnTo>
                  <a:lnTo>
                    <a:pt x="565" y="130"/>
                  </a:lnTo>
                  <a:lnTo>
                    <a:pt x="560" y="124"/>
                  </a:lnTo>
                  <a:lnTo>
                    <a:pt x="553" y="117"/>
                  </a:lnTo>
                  <a:lnTo>
                    <a:pt x="547" y="112"/>
                  </a:lnTo>
                  <a:lnTo>
                    <a:pt x="539" y="107"/>
                  </a:lnTo>
                  <a:lnTo>
                    <a:pt x="532" y="104"/>
                  </a:lnTo>
                  <a:lnTo>
                    <a:pt x="524" y="102"/>
                  </a:lnTo>
                  <a:lnTo>
                    <a:pt x="517" y="100"/>
                  </a:lnTo>
                  <a:lnTo>
                    <a:pt x="508" y="99"/>
                  </a:lnTo>
                  <a:lnTo>
                    <a:pt x="499" y="98"/>
                  </a:lnTo>
                  <a:lnTo>
                    <a:pt x="293" y="98"/>
                  </a:lnTo>
                  <a:lnTo>
                    <a:pt x="293" y="86"/>
                  </a:lnTo>
                  <a:lnTo>
                    <a:pt x="292" y="77"/>
                  </a:lnTo>
                  <a:lnTo>
                    <a:pt x="291" y="69"/>
                  </a:lnTo>
                  <a:lnTo>
                    <a:pt x="289" y="61"/>
                  </a:lnTo>
                  <a:lnTo>
                    <a:pt x="287" y="53"/>
                  </a:lnTo>
                  <a:lnTo>
                    <a:pt x="282" y="46"/>
                  </a:lnTo>
                  <a:lnTo>
                    <a:pt x="278" y="39"/>
                  </a:lnTo>
                  <a:lnTo>
                    <a:pt x="274" y="32"/>
                  </a:lnTo>
                  <a:lnTo>
                    <a:pt x="267" y="25"/>
                  </a:lnTo>
                  <a:lnTo>
                    <a:pt x="261" y="20"/>
                  </a:lnTo>
                  <a:lnTo>
                    <a:pt x="254" y="15"/>
                  </a:lnTo>
                  <a:lnTo>
                    <a:pt x="247" y="10"/>
                  </a:lnTo>
                  <a:lnTo>
                    <a:pt x="240" y="7"/>
                  </a:lnTo>
                  <a:lnTo>
                    <a:pt x="233" y="4"/>
                  </a:lnTo>
                  <a:lnTo>
                    <a:pt x="224" y="3"/>
                  </a:lnTo>
                  <a:lnTo>
                    <a:pt x="216" y="2"/>
                  </a:lnTo>
                  <a:lnTo>
                    <a:pt x="208" y="0"/>
                  </a:lnTo>
                  <a:lnTo>
                    <a:pt x="86" y="0"/>
                  </a:lnTo>
                  <a:lnTo>
                    <a:pt x="77" y="2"/>
                  </a:lnTo>
                  <a:lnTo>
                    <a:pt x="68" y="3"/>
                  </a:lnTo>
                  <a:lnTo>
                    <a:pt x="61" y="4"/>
                  </a:lnTo>
                  <a:lnTo>
                    <a:pt x="53" y="7"/>
                  </a:lnTo>
                  <a:lnTo>
                    <a:pt x="46" y="10"/>
                  </a:lnTo>
                  <a:lnTo>
                    <a:pt x="38" y="15"/>
                  </a:lnTo>
                  <a:lnTo>
                    <a:pt x="32" y="20"/>
                  </a:lnTo>
                  <a:lnTo>
                    <a:pt x="25" y="25"/>
                  </a:lnTo>
                  <a:lnTo>
                    <a:pt x="20" y="32"/>
                  </a:lnTo>
                  <a:lnTo>
                    <a:pt x="14" y="39"/>
                  </a:lnTo>
                  <a:lnTo>
                    <a:pt x="10" y="46"/>
                  </a:lnTo>
                  <a:lnTo>
                    <a:pt x="7" y="53"/>
                  </a:lnTo>
                  <a:lnTo>
                    <a:pt x="4" y="61"/>
                  </a:lnTo>
                  <a:lnTo>
                    <a:pt x="1" y="69"/>
                  </a:lnTo>
                  <a:lnTo>
                    <a:pt x="0" y="77"/>
                  </a:lnTo>
                  <a:lnTo>
                    <a:pt x="0" y="86"/>
                  </a:lnTo>
                  <a:lnTo>
                    <a:pt x="0" y="451"/>
                  </a:lnTo>
                  <a:lnTo>
                    <a:pt x="0" y="459"/>
                  </a:lnTo>
                  <a:lnTo>
                    <a:pt x="1" y="468"/>
                  </a:lnTo>
                  <a:lnTo>
                    <a:pt x="4" y="476"/>
                  </a:lnTo>
                  <a:lnTo>
                    <a:pt x="7" y="483"/>
                  </a:lnTo>
                  <a:lnTo>
                    <a:pt x="10" y="491"/>
                  </a:lnTo>
                  <a:lnTo>
                    <a:pt x="14" y="498"/>
                  </a:lnTo>
                  <a:lnTo>
                    <a:pt x="20" y="505"/>
                  </a:lnTo>
                  <a:lnTo>
                    <a:pt x="25" y="511"/>
                  </a:lnTo>
                  <a:lnTo>
                    <a:pt x="32" y="517"/>
                  </a:lnTo>
                  <a:lnTo>
                    <a:pt x="38" y="522"/>
                  </a:lnTo>
                  <a:lnTo>
                    <a:pt x="46" y="526"/>
                  </a:lnTo>
                  <a:lnTo>
                    <a:pt x="53" y="530"/>
                  </a:lnTo>
                  <a:lnTo>
                    <a:pt x="61" y="533"/>
                  </a:lnTo>
                  <a:lnTo>
                    <a:pt x="68" y="535"/>
                  </a:lnTo>
                  <a:lnTo>
                    <a:pt x="77" y="536"/>
                  </a:lnTo>
                  <a:lnTo>
                    <a:pt x="86" y="536"/>
                  </a:lnTo>
                  <a:lnTo>
                    <a:pt x="499" y="536"/>
                  </a:lnTo>
                  <a:lnTo>
                    <a:pt x="512" y="536"/>
                  </a:lnTo>
                  <a:lnTo>
                    <a:pt x="525" y="533"/>
                  </a:lnTo>
                  <a:lnTo>
                    <a:pt x="539" y="528"/>
                  </a:lnTo>
                  <a:lnTo>
                    <a:pt x="552" y="523"/>
                  </a:lnTo>
                  <a:lnTo>
                    <a:pt x="566" y="517"/>
                  </a:lnTo>
                  <a:lnTo>
                    <a:pt x="578" y="508"/>
                  </a:lnTo>
                  <a:lnTo>
                    <a:pt x="588" y="499"/>
                  </a:lnTo>
                  <a:lnTo>
                    <a:pt x="597" y="490"/>
                  </a:lnTo>
                  <a:lnTo>
                    <a:pt x="709" y="351"/>
                  </a:lnTo>
                  <a:lnTo>
                    <a:pt x="716" y="341"/>
                  </a:lnTo>
                  <a:lnTo>
                    <a:pt x="722" y="330"/>
                  </a:lnTo>
                  <a:lnTo>
                    <a:pt x="724" y="323"/>
                  </a:lnTo>
                  <a:lnTo>
                    <a:pt x="725" y="318"/>
                  </a:lnTo>
                  <a:lnTo>
                    <a:pt x="726" y="313"/>
                  </a:lnTo>
                  <a:lnTo>
                    <a:pt x="726" y="306"/>
                  </a:lnTo>
                  <a:lnTo>
                    <a:pt x="726" y="300"/>
                  </a:lnTo>
                  <a:lnTo>
                    <a:pt x="725" y="293"/>
                  </a:lnTo>
                  <a:lnTo>
                    <a:pt x="724" y="287"/>
                  </a:lnTo>
                  <a:lnTo>
                    <a:pt x="721" y="280"/>
                  </a:lnTo>
                  <a:close/>
                  <a:moveTo>
                    <a:pt x="49" y="86"/>
                  </a:moveTo>
                  <a:lnTo>
                    <a:pt x="50" y="78"/>
                  </a:lnTo>
                  <a:lnTo>
                    <a:pt x="51" y="72"/>
                  </a:lnTo>
                  <a:lnTo>
                    <a:pt x="55" y="65"/>
                  </a:lnTo>
                  <a:lnTo>
                    <a:pt x="60" y="60"/>
                  </a:lnTo>
                  <a:lnTo>
                    <a:pt x="65" y="56"/>
                  </a:lnTo>
                  <a:lnTo>
                    <a:pt x="72" y="52"/>
                  </a:lnTo>
                  <a:lnTo>
                    <a:pt x="78" y="50"/>
                  </a:lnTo>
                  <a:lnTo>
                    <a:pt x="86" y="49"/>
                  </a:lnTo>
                  <a:lnTo>
                    <a:pt x="208" y="49"/>
                  </a:lnTo>
                  <a:lnTo>
                    <a:pt x="214" y="50"/>
                  </a:lnTo>
                  <a:lnTo>
                    <a:pt x="222" y="52"/>
                  </a:lnTo>
                  <a:lnTo>
                    <a:pt x="227" y="56"/>
                  </a:lnTo>
                  <a:lnTo>
                    <a:pt x="234" y="60"/>
                  </a:lnTo>
                  <a:lnTo>
                    <a:pt x="238" y="65"/>
                  </a:lnTo>
                  <a:lnTo>
                    <a:pt x="241" y="72"/>
                  </a:lnTo>
                  <a:lnTo>
                    <a:pt x="243" y="78"/>
                  </a:lnTo>
                  <a:lnTo>
                    <a:pt x="243" y="86"/>
                  </a:lnTo>
                  <a:lnTo>
                    <a:pt x="243" y="111"/>
                  </a:lnTo>
                  <a:lnTo>
                    <a:pt x="244" y="117"/>
                  </a:lnTo>
                  <a:lnTo>
                    <a:pt x="247" y="125"/>
                  </a:lnTo>
                  <a:lnTo>
                    <a:pt x="250" y="130"/>
                  </a:lnTo>
                  <a:lnTo>
                    <a:pt x="254" y="137"/>
                  </a:lnTo>
                  <a:lnTo>
                    <a:pt x="260" y="141"/>
                  </a:lnTo>
                  <a:lnTo>
                    <a:pt x="266" y="144"/>
                  </a:lnTo>
                  <a:lnTo>
                    <a:pt x="273" y="146"/>
                  </a:lnTo>
                  <a:lnTo>
                    <a:pt x="280" y="146"/>
                  </a:lnTo>
                  <a:lnTo>
                    <a:pt x="499" y="146"/>
                  </a:lnTo>
                  <a:lnTo>
                    <a:pt x="507" y="147"/>
                  </a:lnTo>
                  <a:lnTo>
                    <a:pt x="513" y="149"/>
                  </a:lnTo>
                  <a:lnTo>
                    <a:pt x="520" y="153"/>
                  </a:lnTo>
                  <a:lnTo>
                    <a:pt x="525" y="157"/>
                  </a:lnTo>
                  <a:lnTo>
                    <a:pt x="530" y="164"/>
                  </a:lnTo>
                  <a:lnTo>
                    <a:pt x="533" y="169"/>
                  </a:lnTo>
                  <a:lnTo>
                    <a:pt x="535" y="176"/>
                  </a:lnTo>
                  <a:lnTo>
                    <a:pt x="536" y="183"/>
                  </a:lnTo>
                  <a:lnTo>
                    <a:pt x="536" y="245"/>
                  </a:lnTo>
                  <a:lnTo>
                    <a:pt x="243" y="245"/>
                  </a:lnTo>
                  <a:lnTo>
                    <a:pt x="230" y="245"/>
                  </a:lnTo>
                  <a:lnTo>
                    <a:pt x="217" y="248"/>
                  </a:lnTo>
                  <a:lnTo>
                    <a:pt x="204" y="252"/>
                  </a:lnTo>
                  <a:lnTo>
                    <a:pt x="190" y="257"/>
                  </a:lnTo>
                  <a:lnTo>
                    <a:pt x="177" y="264"/>
                  </a:lnTo>
                  <a:lnTo>
                    <a:pt x="166" y="273"/>
                  </a:lnTo>
                  <a:lnTo>
                    <a:pt x="156" y="281"/>
                  </a:lnTo>
                  <a:lnTo>
                    <a:pt x="146" y="291"/>
                  </a:lnTo>
                  <a:lnTo>
                    <a:pt x="49" y="411"/>
                  </a:lnTo>
                  <a:lnTo>
                    <a:pt x="49" y="86"/>
                  </a:lnTo>
                  <a:close/>
                  <a:moveTo>
                    <a:pt x="671" y="321"/>
                  </a:moveTo>
                  <a:lnTo>
                    <a:pt x="559" y="459"/>
                  </a:lnTo>
                  <a:lnTo>
                    <a:pt x="554" y="465"/>
                  </a:lnTo>
                  <a:lnTo>
                    <a:pt x="548" y="470"/>
                  </a:lnTo>
                  <a:lnTo>
                    <a:pt x="540" y="475"/>
                  </a:lnTo>
                  <a:lnTo>
                    <a:pt x="532" y="479"/>
                  </a:lnTo>
                  <a:lnTo>
                    <a:pt x="523" y="483"/>
                  </a:lnTo>
                  <a:lnTo>
                    <a:pt x="516" y="485"/>
                  </a:lnTo>
                  <a:lnTo>
                    <a:pt x="507" y="487"/>
                  </a:lnTo>
                  <a:lnTo>
                    <a:pt x="499" y="487"/>
                  </a:lnTo>
                  <a:lnTo>
                    <a:pt x="86" y="487"/>
                  </a:lnTo>
                  <a:lnTo>
                    <a:pt x="80" y="487"/>
                  </a:lnTo>
                  <a:lnTo>
                    <a:pt x="77" y="486"/>
                  </a:lnTo>
                  <a:lnTo>
                    <a:pt x="73" y="485"/>
                  </a:lnTo>
                  <a:lnTo>
                    <a:pt x="71" y="484"/>
                  </a:lnTo>
                  <a:lnTo>
                    <a:pt x="68" y="482"/>
                  </a:lnTo>
                  <a:lnTo>
                    <a:pt x="66" y="480"/>
                  </a:lnTo>
                  <a:lnTo>
                    <a:pt x="65" y="478"/>
                  </a:lnTo>
                  <a:lnTo>
                    <a:pt x="65" y="475"/>
                  </a:lnTo>
                  <a:lnTo>
                    <a:pt x="66" y="471"/>
                  </a:lnTo>
                  <a:lnTo>
                    <a:pt x="67" y="467"/>
                  </a:lnTo>
                  <a:lnTo>
                    <a:pt x="69" y="464"/>
                  </a:lnTo>
                  <a:lnTo>
                    <a:pt x="73" y="459"/>
                  </a:lnTo>
                  <a:lnTo>
                    <a:pt x="184" y="321"/>
                  </a:lnTo>
                  <a:lnTo>
                    <a:pt x="189" y="316"/>
                  </a:lnTo>
                  <a:lnTo>
                    <a:pt x="196" y="310"/>
                  </a:lnTo>
                  <a:lnTo>
                    <a:pt x="203" y="305"/>
                  </a:lnTo>
                  <a:lnTo>
                    <a:pt x="211" y="301"/>
                  </a:lnTo>
                  <a:lnTo>
                    <a:pt x="220" y="297"/>
                  </a:lnTo>
                  <a:lnTo>
                    <a:pt x="228" y="295"/>
                  </a:lnTo>
                  <a:lnTo>
                    <a:pt x="236" y="293"/>
                  </a:lnTo>
                  <a:lnTo>
                    <a:pt x="243" y="293"/>
                  </a:lnTo>
                  <a:lnTo>
                    <a:pt x="658" y="293"/>
                  </a:lnTo>
                  <a:lnTo>
                    <a:pt x="667" y="294"/>
                  </a:lnTo>
                  <a:lnTo>
                    <a:pt x="673" y="296"/>
                  </a:lnTo>
                  <a:lnTo>
                    <a:pt x="675" y="299"/>
                  </a:lnTo>
                  <a:lnTo>
                    <a:pt x="676" y="301"/>
                  </a:lnTo>
                  <a:lnTo>
                    <a:pt x="678" y="303"/>
                  </a:lnTo>
                  <a:lnTo>
                    <a:pt x="678" y="306"/>
                  </a:lnTo>
                  <a:lnTo>
                    <a:pt x="678" y="309"/>
                  </a:lnTo>
                  <a:lnTo>
                    <a:pt x="676" y="314"/>
                  </a:lnTo>
                  <a:lnTo>
                    <a:pt x="674" y="317"/>
                  </a:lnTo>
                  <a:lnTo>
                    <a:pt x="671" y="32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19" name="Freeform 127">
              <a:extLst>
                <a:ext uri="{FF2B5EF4-FFF2-40B4-BE49-F238E27FC236}">
                  <a16:creationId xmlns:a16="http://schemas.microsoft.com/office/drawing/2014/main" id="{642994C7-C1D8-2140-A70A-310AF18514F9}"/>
                </a:ext>
              </a:extLst>
            </p:cNvPr>
            <p:cNvSpPr>
              <a:spLocks noEditPoints="1"/>
            </p:cNvSpPr>
            <p:nvPr/>
          </p:nvSpPr>
          <p:spPr bwMode="auto">
            <a:xfrm>
              <a:off x="7356477" y="3601245"/>
              <a:ext cx="568326" cy="412750"/>
            </a:xfrm>
            <a:custGeom>
              <a:avLst/>
              <a:gdLst>
                <a:gd name="T0" fmla="*/ 474 w 536"/>
                <a:gd name="T1" fmla="*/ 390 h 390"/>
                <a:gd name="T2" fmla="*/ 487 w 536"/>
                <a:gd name="T3" fmla="*/ 388 h 390"/>
                <a:gd name="T4" fmla="*/ 498 w 536"/>
                <a:gd name="T5" fmla="*/ 385 h 390"/>
                <a:gd name="T6" fmla="*/ 509 w 536"/>
                <a:gd name="T7" fmla="*/ 379 h 390"/>
                <a:gd name="T8" fmla="*/ 517 w 536"/>
                <a:gd name="T9" fmla="*/ 372 h 390"/>
                <a:gd name="T10" fmla="*/ 526 w 536"/>
                <a:gd name="T11" fmla="*/ 362 h 390"/>
                <a:gd name="T12" fmla="*/ 531 w 536"/>
                <a:gd name="T13" fmla="*/ 352 h 390"/>
                <a:gd name="T14" fmla="*/ 535 w 536"/>
                <a:gd name="T15" fmla="*/ 340 h 390"/>
                <a:gd name="T16" fmla="*/ 536 w 536"/>
                <a:gd name="T17" fmla="*/ 329 h 390"/>
                <a:gd name="T18" fmla="*/ 536 w 536"/>
                <a:gd name="T19" fmla="*/ 54 h 390"/>
                <a:gd name="T20" fmla="*/ 533 w 536"/>
                <a:gd name="T21" fmla="*/ 44 h 390"/>
                <a:gd name="T22" fmla="*/ 528 w 536"/>
                <a:gd name="T23" fmla="*/ 33 h 390"/>
                <a:gd name="T24" fmla="*/ 522 w 536"/>
                <a:gd name="T25" fmla="*/ 23 h 390"/>
                <a:gd name="T26" fmla="*/ 513 w 536"/>
                <a:gd name="T27" fmla="*/ 13 h 390"/>
                <a:gd name="T28" fmla="*/ 503 w 536"/>
                <a:gd name="T29" fmla="*/ 7 h 390"/>
                <a:gd name="T30" fmla="*/ 492 w 536"/>
                <a:gd name="T31" fmla="*/ 2 h 390"/>
                <a:gd name="T32" fmla="*/ 481 w 536"/>
                <a:gd name="T33" fmla="*/ 0 h 390"/>
                <a:gd name="T34" fmla="*/ 60 w 536"/>
                <a:gd name="T35" fmla="*/ 0 h 390"/>
                <a:gd name="T36" fmla="*/ 49 w 536"/>
                <a:gd name="T37" fmla="*/ 1 h 390"/>
                <a:gd name="T38" fmla="*/ 38 w 536"/>
                <a:gd name="T39" fmla="*/ 5 h 390"/>
                <a:gd name="T40" fmla="*/ 27 w 536"/>
                <a:gd name="T41" fmla="*/ 10 h 390"/>
                <a:gd name="T42" fmla="*/ 17 w 536"/>
                <a:gd name="T43" fmla="*/ 18 h 390"/>
                <a:gd name="T44" fmla="*/ 10 w 536"/>
                <a:gd name="T45" fmla="*/ 27 h 390"/>
                <a:gd name="T46" fmla="*/ 4 w 536"/>
                <a:gd name="T47" fmla="*/ 38 h 390"/>
                <a:gd name="T48" fmla="*/ 1 w 536"/>
                <a:gd name="T49" fmla="*/ 49 h 390"/>
                <a:gd name="T50" fmla="*/ 0 w 536"/>
                <a:gd name="T51" fmla="*/ 61 h 390"/>
                <a:gd name="T52" fmla="*/ 0 w 536"/>
                <a:gd name="T53" fmla="*/ 335 h 390"/>
                <a:gd name="T54" fmla="*/ 2 w 536"/>
                <a:gd name="T55" fmla="*/ 347 h 390"/>
                <a:gd name="T56" fmla="*/ 6 w 536"/>
                <a:gd name="T57" fmla="*/ 358 h 390"/>
                <a:gd name="T58" fmla="*/ 13 w 536"/>
                <a:gd name="T59" fmla="*/ 367 h 390"/>
                <a:gd name="T60" fmla="*/ 23 w 536"/>
                <a:gd name="T61" fmla="*/ 376 h 390"/>
                <a:gd name="T62" fmla="*/ 32 w 536"/>
                <a:gd name="T63" fmla="*/ 383 h 390"/>
                <a:gd name="T64" fmla="*/ 43 w 536"/>
                <a:gd name="T65" fmla="*/ 387 h 390"/>
                <a:gd name="T66" fmla="*/ 54 w 536"/>
                <a:gd name="T67" fmla="*/ 389 h 390"/>
                <a:gd name="T68" fmla="*/ 49 w 536"/>
                <a:gd name="T69" fmla="*/ 61 h 390"/>
                <a:gd name="T70" fmla="*/ 52 w 536"/>
                <a:gd name="T71" fmla="*/ 52 h 390"/>
                <a:gd name="T72" fmla="*/ 60 w 536"/>
                <a:gd name="T73" fmla="*/ 49 h 390"/>
                <a:gd name="T74" fmla="*/ 479 w 536"/>
                <a:gd name="T75" fmla="*/ 50 h 390"/>
                <a:gd name="T76" fmla="*/ 486 w 536"/>
                <a:gd name="T77" fmla="*/ 56 h 390"/>
                <a:gd name="T78" fmla="*/ 487 w 536"/>
                <a:gd name="T79" fmla="*/ 329 h 390"/>
                <a:gd name="T80" fmla="*/ 483 w 536"/>
                <a:gd name="T81" fmla="*/ 337 h 390"/>
                <a:gd name="T82" fmla="*/ 474 w 536"/>
                <a:gd name="T83" fmla="*/ 340 h 390"/>
                <a:gd name="T84" fmla="*/ 56 w 536"/>
                <a:gd name="T85" fmla="*/ 340 h 390"/>
                <a:gd name="T86" fmla="*/ 50 w 536"/>
                <a:gd name="T87" fmla="*/ 333 h 390"/>
                <a:gd name="T88" fmla="*/ 49 w 536"/>
                <a:gd name="T89" fmla="*/ 6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6" h="390">
                  <a:moveTo>
                    <a:pt x="60" y="390"/>
                  </a:moveTo>
                  <a:lnTo>
                    <a:pt x="474" y="390"/>
                  </a:lnTo>
                  <a:lnTo>
                    <a:pt x="481" y="389"/>
                  </a:lnTo>
                  <a:lnTo>
                    <a:pt x="487" y="388"/>
                  </a:lnTo>
                  <a:lnTo>
                    <a:pt x="492" y="387"/>
                  </a:lnTo>
                  <a:lnTo>
                    <a:pt x="498" y="385"/>
                  </a:lnTo>
                  <a:lnTo>
                    <a:pt x="503" y="383"/>
                  </a:lnTo>
                  <a:lnTo>
                    <a:pt x="509" y="379"/>
                  </a:lnTo>
                  <a:lnTo>
                    <a:pt x="513" y="376"/>
                  </a:lnTo>
                  <a:lnTo>
                    <a:pt x="517" y="372"/>
                  </a:lnTo>
                  <a:lnTo>
                    <a:pt x="522" y="367"/>
                  </a:lnTo>
                  <a:lnTo>
                    <a:pt x="526" y="362"/>
                  </a:lnTo>
                  <a:lnTo>
                    <a:pt x="528" y="358"/>
                  </a:lnTo>
                  <a:lnTo>
                    <a:pt x="531" y="352"/>
                  </a:lnTo>
                  <a:lnTo>
                    <a:pt x="533" y="347"/>
                  </a:lnTo>
                  <a:lnTo>
                    <a:pt x="535" y="340"/>
                  </a:lnTo>
                  <a:lnTo>
                    <a:pt x="536" y="335"/>
                  </a:lnTo>
                  <a:lnTo>
                    <a:pt x="536" y="329"/>
                  </a:lnTo>
                  <a:lnTo>
                    <a:pt x="536" y="61"/>
                  </a:lnTo>
                  <a:lnTo>
                    <a:pt x="536" y="54"/>
                  </a:lnTo>
                  <a:lnTo>
                    <a:pt x="535" y="49"/>
                  </a:lnTo>
                  <a:lnTo>
                    <a:pt x="533" y="44"/>
                  </a:lnTo>
                  <a:lnTo>
                    <a:pt x="531" y="38"/>
                  </a:lnTo>
                  <a:lnTo>
                    <a:pt x="528" y="33"/>
                  </a:lnTo>
                  <a:lnTo>
                    <a:pt x="526" y="27"/>
                  </a:lnTo>
                  <a:lnTo>
                    <a:pt x="522" y="23"/>
                  </a:lnTo>
                  <a:lnTo>
                    <a:pt x="517" y="18"/>
                  </a:lnTo>
                  <a:lnTo>
                    <a:pt x="513" y="13"/>
                  </a:lnTo>
                  <a:lnTo>
                    <a:pt x="509" y="10"/>
                  </a:lnTo>
                  <a:lnTo>
                    <a:pt x="503" y="7"/>
                  </a:lnTo>
                  <a:lnTo>
                    <a:pt x="498" y="5"/>
                  </a:lnTo>
                  <a:lnTo>
                    <a:pt x="492" y="2"/>
                  </a:lnTo>
                  <a:lnTo>
                    <a:pt x="487" y="1"/>
                  </a:lnTo>
                  <a:lnTo>
                    <a:pt x="481" y="0"/>
                  </a:lnTo>
                  <a:lnTo>
                    <a:pt x="474" y="0"/>
                  </a:lnTo>
                  <a:lnTo>
                    <a:pt x="60" y="0"/>
                  </a:lnTo>
                  <a:lnTo>
                    <a:pt x="54" y="0"/>
                  </a:lnTo>
                  <a:lnTo>
                    <a:pt x="49" y="1"/>
                  </a:lnTo>
                  <a:lnTo>
                    <a:pt x="43" y="2"/>
                  </a:lnTo>
                  <a:lnTo>
                    <a:pt x="38" y="5"/>
                  </a:lnTo>
                  <a:lnTo>
                    <a:pt x="32" y="7"/>
                  </a:lnTo>
                  <a:lnTo>
                    <a:pt x="27" y="10"/>
                  </a:lnTo>
                  <a:lnTo>
                    <a:pt x="23" y="13"/>
                  </a:lnTo>
                  <a:lnTo>
                    <a:pt x="17" y="18"/>
                  </a:lnTo>
                  <a:lnTo>
                    <a:pt x="13" y="23"/>
                  </a:lnTo>
                  <a:lnTo>
                    <a:pt x="10" y="27"/>
                  </a:lnTo>
                  <a:lnTo>
                    <a:pt x="6" y="33"/>
                  </a:lnTo>
                  <a:lnTo>
                    <a:pt x="4" y="38"/>
                  </a:lnTo>
                  <a:lnTo>
                    <a:pt x="2" y="44"/>
                  </a:lnTo>
                  <a:lnTo>
                    <a:pt x="1" y="49"/>
                  </a:lnTo>
                  <a:lnTo>
                    <a:pt x="0" y="54"/>
                  </a:lnTo>
                  <a:lnTo>
                    <a:pt x="0" y="61"/>
                  </a:lnTo>
                  <a:lnTo>
                    <a:pt x="0" y="329"/>
                  </a:lnTo>
                  <a:lnTo>
                    <a:pt x="0" y="335"/>
                  </a:lnTo>
                  <a:lnTo>
                    <a:pt x="1" y="340"/>
                  </a:lnTo>
                  <a:lnTo>
                    <a:pt x="2" y="347"/>
                  </a:lnTo>
                  <a:lnTo>
                    <a:pt x="4" y="352"/>
                  </a:lnTo>
                  <a:lnTo>
                    <a:pt x="6" y="358"/>
                  </a:lnTo>
                  <a:lnTo>
                    <a:pt x="10" y="362"/>
                  </a:lnTo>
                  <a:lnTo>
                    <a:pt x="13" y="367"/>
                  </a:lnTo>
                  <a:lnTo>
                    <a:pt x="17" y="372"/>
                  </a:lnTo>
                  <a:lnTo>
                    <a:pt x="23" y="376"/>
                  </a:lnTo>
                  <a:lnTo>
                    <a:pt x="27" y="379"/>
                  </a:lnTo>
                  <a:lnTo>
                    <a:pt x="32" y="383"/>
                  </a:lnTo>
                  <a:lnTo>
                    <a:pt x="38" y="385"/>
                  </a:lnTo>
                  <a:lnTo>
                    <a:pt x="43" y="387"/>
                  </a:lnTo>
                  <a:lnTo>
                    <a:pt x="49" y="388"/>
                  </a:lnTo>
                  <a:lnTo>
                    <a:pt x="54" y="389"/>
                  </a:lnTo>
                  <a:lnTo>
                    <a:pt x="60" y="390"/>
                  </a:lnTo>
                  <a:close/>
                  <a:moveTo>
                    <a:pt x="49" y="61"/>
                  </a:moveTo>
                  <a:lnTo>
                    <a:pt x="50" y="56"/>
                  </a:lnTo>
                  <a:lnTo>
                    <a:pt x="52" y="52"/>
                  </a:lnTo>
                  <a:lnTo>
                    <a:pt x="56" y="50"/>
                  </a:lnTo>
                  <a:lnTo>
                    <a:pt x="60" y="49"/>
                  </a:lnTo>
                  <a:lnTo>
                    <a:pt x="474" y="49"/>
                  </a:lnTo>
                  <a:lnTo>
                    <a:pt x="479" y="50"/>
                  </a:lnTo>
                  <a:lnTo>
                    <a:pt x="483" y="52"/>
                  </a:lnTo>
                  <a:lnTo>
                    <a:pt x="486" y="56"/>
                  </a:lnTo>
                  <a:lnTo>
                    <a:pt x="487" y="61"/>
                  </a:lnTo>
                  <a:lnTo>
                    <a:pt x="487" y="329"/>
                  </a:lnTo>
                  <a:lnTo>
                    <a:pt x="486" y="333"/>
                  </a:lnTo>
                  <a:lnTo>
                    <a:pt x="483" y="337"/>
                  </a:lnTo>
                  <a:lnTo>
                    <a:pt x="479" y="340"/>
                  </a:lnTo>
                  <a:lnTo>
                    <a:pt x="474" y="340"/>
                  </a:lnTo>
                  <a:lnTo>
                    <a:pt x="60" y="340"/>
                  </a:lnTo>
                  <a:lnTo>
                    <a:pt x="56" y="340"/>
                  </a:lnTo>
                  <a:lnTo>
                    <a:pt x="52" y="337"/>
                  </a:lnTo>
                  <a:lnTo>
                    <a:pt x="50" y="333"/>
                  </a:lnTo>
                  <a:lnTo>
                    <a:pt x="49" y="329"/>
                  </a:lnTo>
                  <a:lnTo>
                    <a:pt x="49" y="6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0" name="Freeform 128">
              <a:extLst>
                <a:ext uri="{FF2B5EF4-FFF2-40B4-BE49-F238E27FC236}">
                  <a16:creationId xmlns:a16="http://schemas.microsoft.com/office/drawing/2014/main" id="{C6799CA5-2798-FA4C-8274-19182CBCE52A}"/>
                </a:ext>
              </a:extLst>
            </p:cNvPr>
            <p:cNvSpPr>
              <a:spLocks noEditPoints="1"/>
            </p:cNvSpPr>
            <p:nvPr/>
          </p:nvSpPr>
          <p:spPr bwMode="auto">
            <a:xfrm>
              <a:off x="7254877" y="4039394"/>
              <a:ext cx="771526" cy="76200"/>
            </a:xfrm>
            <a:custGeom>
              <a:avLst/>
              <a:gdLst>
                <a:gd name="T0" fmla="*/ 669 w 730"/>
                <a:gd name="T1" fmla="*/ 0 h 73"/>
                <a:gd name="T2" fmla="*/ 0 w 730"/>
                <a:gd name="T3" fmla="*/ 0 h 73"/>
                <a:gd name="T4" fmla="*/ 0 w 730"/>
                <a:gd name="T5" fmla="*/ 37 h 73"/>
                <a:gd name="T6" fmla="*/ 0 w 730"/>
                <a:gd name="T7" fmla="*/ 40 h 73"/>
                <a:gd name="T8" fmla="*/ 1 w 730"/>
                <a:gd name="T9" fmla="*/ 44 h 73"/>
                <a:gd name="T10" fmla="*/ 2 w 730"/>
                <a:gd name="T11" fmla="*/ 47 h 73"/>
                <a:gd name="T12" fmla="*/ 4 w 730"/>
                <a:gd name="T13" fmla="*/ 51 h 73"/>
                <a:gd name="T14" fmla="*/ 9 w 730"/>
                <a:gd name="T15" fmla="*/ 57 h 73"/>
                <a:gd name="T16" fmla="*/ 17 w 730"/>
                <a:gd name="T17" fmla="*/ 62 h 73"/>
                <a:gd name="T18" fmla="*/ 27 w 730"/>
                <a:gd name="T19" fmla="*/ 67 h 73"/>
                <a:gd name="T20" fmla="*/ 36 w 730"/>
                <a:gd name="T21" fmla="*/ 70 h 73"/>
                <a:gd name="T22" fmla="*/ 48 w 730"/>
                <a:gd name="T23" fmla="*/ 72 h 73"/>
                <a:gd name="T24" fmla="*/ 60 w 730"/>
                <a:gd name="T25" fmla="*/ 73 h 73"/>
                <a:gd name="T26" fmla="*/ 669 w 730"/>
                <a:gd name="T27" fmla="*/ 73 h 73"/>
                <a:gd name="T28" fmla="*/ 681 w 730"/>
                <a:gd name="T29" fmla="*/ 72 h 73"/>
                <a:gd name="T30" fmla="*/ 692 w 730"/>
                <a:gd name="T31" fmla="*/ 70 h 73"/>
                <a:gd name="T32" fmla="*/ 703 w 730"/>
                <a:gd name="T33" fmla="*/ 67 h 73"/>
                <a:gd name="T34" fmla="*/ 711 w 730"/>
                <a:gd name="T35" fmla="*/ 62 h 73"/>
                <a:gd name="T36" fmla="*/ 720 w 730"/>
                <a:gd name="T37" fmla="*/ 57 h 73"/>
                <a:gd name="T38" fmla="*/ 726 w 730"/>
                <a:gd name="T39" fmla="*/ 51 h 73"/>
                <a:gd name="T40" fmla="*/ 728 w 730"/>
                <a:gd name="T41" fmla="*/ 47 h 73"/>
                <a:gd name="T42" fmla="*/ 729 w 730"/>
                <a:gd name="T43" fmla="*/ 44 h 73"/>
                <a:gd name="T44" fmla="*/ 730 w 730"/>
                <a:gd name="T45" fmla="*/ 40 h 73"/>
                <a:gd name="T46" fmla="*/ 730 w 730"/>
                <a:gd name="T47" fmla="*/ 37 h 73"/>
                <a:gd name="T48" fmla="*/ 730 w 730"/>
                <a:gd name="T49" fmla="*/ 0 h 73"/>
                <a:gd name="T50" fmla="*/ 669 w 730"/>
                <a:gd name="T51" fmla="*/ 0 h 73"/>
                <a:gd name="T52" fmla="*/ 395 w 730"/>
                <a:gd name="T53" fmla="*/ 37 h 73"/>
                <a:gd name="T54" fmla="*/ 335 w 730"/>
                <a:gd name="T55" fmla="*/ 37 h 73"/>
                <a:gd name="T56" fmla="*/ 331 w 730"/>
                <a:gd name="T57" fmla="*/ 37 h 73"/>
                <a:gd name="T58" fmla="*/ 329 w 730"/>
                <a:gd name="T59" fmla="*/ 34 h 73"/>
                <a:gd name="T60" fmla="*/ 328 w 730"/>
                <a:gd name="T61" fmla="*/ 33 h 73"/>
                <a:gd name="T62" fmla="*/ 328 w 730"/>
                <a:gd name="T63" fmla="*/ 30 h 73"/>
                <a:gd name="T64" fmla="*/ 328 w 730"/>
                <a:gd name="T65" fmla="*/ 28 h 73"/>
                <a:gd name="T66" fmla="*/ 329 w 730"/>
                <a:gd name="T67" fmla="*/ 26 h 73"/>
                <a:gd name="T68" fmla="*/ 331 w 730"/>
                <a:gd name="T69" fmla="*/ 25 h 73"/>
                <a:gd name="T70" fmla="*/ 335 w 730"/>
                <a:gd name="T71" fmla="*/ 25 h 73"/>
                <a:gd name="T72" fmla="*/ 395 w 730"/>
                <a:gd name="T73" fmla="*/ 25 h 73"/>
                <a:gd name="T74" fmla="*/ 397 w 730"/>
                <a:gd name="T75" fmla="*/ 25 h 73"/>
                <a:gd name="T76" fmla="*/ 399 w 730"/>
                <a:gd name="T77" fmla="*/ 26 h 73"/>
                <a:gd name="T78" fmla="*/ 400 w 730"/>
                <a:gd name="T79" fmla="*/ 28 h 73"/>
                <a:gd name="T80" fmla="*/ 402 w 730"/>
                <a:gd name="T81" fmla="*/ 30 h 73"/>
                <a:gd name="T82" fmla="*/ 400 w 730"/>
                <a:gd name="T83" fmla="*/ 33 h 73"/>
                <a:gd name="T84" fmla="*/ 399 w 730"/>
                <a:gd name="T85" fmla="*/ 34 h 73"/>
                <a:gd name="T86" fmla="*/ 397 w 730"/>
                <a:gd name="T87" fmla="*/ 37 h 73"/>
                <a:gd name="T88" fmla="*/ 395 w 730"/>
                <a:gd name="T89" fmla="*/ 3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30" h="73">
                  <a:moveTo>
                    <a:pt x="669" y="0"/>
                  </a:moveTo>
                  <a:lnTo>
                    <a:pt x="0" y="0"/>
                  </a:lnTo>
                  <a:lnTo>
                    <a:pt x="0" y="37"/>
                  </a:lnTo>
                  <a:lnTo>
                    <a:pt x="0" y="40"/>
                  </a:lnTo>
                  <a:lnTo>
                    <a:pt x="1" y="44"/>
                  </a:lnTo>
                  <a:lnTo>
                    <a:pt x="2" y="47"/>
                  </a:lnTo>
                  <a:lnTo>
                    <a:pt x="4" y="51"/>
                  </a:lnTo>
                  <a:lnTo>
                    <a:pt x="9" y="57"/>
                  </a:lnTo>
                  <a:lnTo>
                    <a:pt x="17" y="62"/>
                  </a:lnTo>
                  <a:lnTo>
                    <a:pt x="27" y="67"/>
                  </a:lnTo>
                  <a:lnTo>
                    <a:pt x="36" y="70"/>
                  </a:lnTo>
                  <a:lnTo>
                    <a:pt x="48" y="72"/>
                  </a:lnTo>
                  <a:lnTo>
                    <a:pt x="60" y="73"/>
                  </a:lnTo>
                  <a:lnTo>
                    <a:pt x="669" y="73"/>
                  </a:lnTo>
                  <a:lnTo>
                    <a:pt x="681" y="72"/>
                  </a:lnTo>
                  <a:lnTo>
                    <a:pt x="692" y="70"/>
                  </a:lnTo>
                  <a:lnTo>
                    <a:pt x="703" y="67"/>
                  </a:lnTo>
                  <a:lnTo>
                    <a:pt x="711" y="62"/>
                  </a:lnTo>
                  <a:lnTo>
                    <a:pt x="720" y="57"/>
                  </a:lnTo>
                  <a:lnTo>
                    <a:pt x="726" y="51"/>
                  </a:lnTo>
                  <a:lnTo>
                    <a:pt x="728" y="47"/>
                  </a:lnTo>
                  <a:lnTo>
                    <a:pt x="729" y="44"/>
                  </a:lnTo>
                  <a:lnTo>
                    <a:pt x="730" y="40"/>
                  </a:lnTo>
                  <a:lnTo>
                    <a:pt x="730" y="37"/>
                  </a:lnTo>
                  <a:lnTo>
                    <a:pt x="730" y="0"/>
                  </a:lnTo>
                  <a:lnTo>
                    <a:pt x="669" y="0"/>
                  </a:lnTo>
                  <a:close/>
                  <a:moveTo>
                    <a:pt x="395" y="37"/>
                  </a:moveTo>
                  <a:lnTo>
                    <a:pt x="335" y="37"/>
                  </a:lnTo>
                  <a:lnTo>
                    <a:pt x="331" y="37"/>
                  </a:lnTo>
                  <a:lnTo>
                    <a:pt x="329" y="34"/>
                  </a:lnTo>
                  <a:lnTo>
                    <a:pt x="328" y="33"/>
                  </a:lnTo>
                  <a:lnTo>
                    <a:pt x="328" y="30"/>
                  </a:lnTo>
                  <a:lnTo>
                    <a:pt x="328" y="28"/>
                  </a:lnTo>
                  <a:lnTo>
                    <a:pt x="329" y="26"/>
                  </a:lnTo>
                  <a:lnTo>
                    <a:pt x="331" y="25"/>
                  </a:lnTo>
                  <a:lnTo>
                    <a:pt x="335" y="25"/>
                  </a:lnTo>
                  <a:lnTo>
                    <a:pt x="395" y="25"/>
                  </a:lnTo>
                  <a:lnTo>
                    <a:pt x="397" y="25"/>
                  </a:lnTo>
                  <a:lnTo>
                    <a:pt x="399" y="26"/>
                  </a:lnTo>
                  <a:lnTo>
                    <a:pt x="400" y="28"/>
                  </a:lnTo>
                  <a:lnTo>
                    <a:pt x="402" y="30"/>
                  </a:lnTo>
                  <a:lnTo>
                    <a:pt x="400" y="33"/>
                  </a:lnTo>
                  <a:lnTo>
                    <a:pt x="399" y="34"/>
                  </a:lnTo>
                  <a:lnTo>
                    <a:pt x="397" y="37"/>
                  </a:lnTo>
                  <a:lnTo>
                    <a:pt x="395" y="3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1" name="Freeform 129">
              <a:extLst>
                <a:ext uri="{FF2B5EF4-FFF2-40B4-BE49-F238E27FC236}">
                  <a16:creationId xmlns:a16="http://schemas.microsoft.com/office/drawing/2014/main" id="{FC49A15C-A880-3E46-9BAA-81CB86EC4B87}"/>
                </a:ext>
              </a:extLst>
            </p:cNvPr>
            <p:cNvSpPr>
              <a:spLocks/>
            </p:cNvSpPr>
            <p:nvPr/>
          </p:nvSpPr>
          <p:spPr bwMode="auto">
            <a:xfrm>
              <a:off x="8823326" y="3575845"/>
              <a:ext cx="673100" cy="565150"/>
            </a:xfrm>
            <a:custGeom>
              <a:avLst/>
              <a:gdLst>
                <a:gd name="T0" fmla="*/ 570 w 634"/>
                <a:gd name="T1" fmla="*/ 39 h 536"/>
                <a:gd name="T2" fmla="*/ 543 w 634"/>
                <a:gd name="T3" fmla="*/ 20 h 536"/>
                <a:gd name="T4" fmla="*/ 513 w 634"/>
                <a:gd name="T5" fmla="*/ 8 h 536"/>
                <a:gd name="T6" fmla="*/ 480 w 634"/>
                <a:gd name="T7" fmla="*/ 2 h 536"/>
                <a:gd name="T8" fmla="*/ 446 w 634"/>
                <a:gd name="T9" fmla="*/ 2 h 536"/>
                <a:gd name="T10" fmla="*/ 412 w 634"/>
                <a:gd name="T11" fmla="*/ 8 h 536"/>
                <a:gd name="T12" fmla="*/ 383 w 634"/>
                <a:gd name="T13" fmla="*/ 20 h 536"/>
                <a:gd name="T14" fmla="*/ 355 w 634"/>
                <a:gd name="T15" fmla="*/ 39 h 536"/>
                <a:gd name="T16" fmla="*/ 330 w 634"/>
                <a:gd name="T17" fmla="*/ 63 h 536"/>
                <a:gd name="T18" fmla="*/ 312 w 634"/>
                <a:gd name="T19" fmla="*/ 91 h 536"/>
                <a:gd name="T20" fmla="*/ 299 w 634"/>
                <a:gd name="T21" fmla="*/ 121 h 536"/>
                <a:gd name="T22" fmla="*/ 293 w 634"/>
                <a:gd name="T23" fmla="*/ 154 h 536"/>
                <a:gd name="T24" fmla="*/ 292 w 634"/>
                <a:gd name="T25" fmla="*/ 245 h 536"/>
                <a:gd name="T26" fmla="*/ 29 w 634"/>
                <a:gd name="T27" fmla="*/ 245 h 536"/>
                <a:gd name="T28" fmla="*/ 16 w 634"/>
                <a:gd name="T29" fmla="*/ 250 h 536"/>
                <a:gd name="T30" fmla="*/ 6 w 634"/>
                <a:gd name="T31" fmla="*/ 261 h 536"/>
                <a:gd name="T32" fmla="*/ 1 w 634"/>
                <a:gd name="T33" fmla="*/ 274 h 536"/>
                <a:gd name="T34" fmla="*/ 0 w 634"/>
                <a:gd name="T35" fmla="*/ 499 h 536"/>
                <a:gd name="T36" fmla="*/ 3 w 634"/>
                <a:gd name="T37" fmla="*/ 513 h 536"/>
                <a:gd name="T38" fmla="*/ 10 w 634"/>
                <a:gd name="T39" fmla="*/ 525 h 536"/>
                <a:gd name="T40" fmla="*/ 22 w 634"/>
                <a:gd name="T41" fmla="*/ 534 h 536"/>
                <a:gd name="T42" fmla="*/ 36 w 634"/>
                <a:gd name="T43" fmla="*/ 536 h 536"/>
                <a:gd name="T44" fmla="*/ 409 w 634"/>
                <a:gd name="T45" fmla="*/ 536 h 536"/>
                <a:gd name="T46" fmla="*/ 422 w 634"/>
                <a:gd name="T47" fmla="*/ 531 h 536"/>
                <a:gd name="T48" fmla="*/ 433 w 634"/>
                <a:gd name="T49" fmla="*/ 520 h 536"/>
                <a:gd name="T50" fmla="*/ 438 w 634"/>
                <a:gd name="T51" fmla="*/ 507 h 536"/>
                <a:gd name="T52" fmla="*/ 438 w 634"/>
                <a:gd name="T53" fmla="*/ 280 h 536"/>
                <a:gd name="T54" fmla="*/ 436 w 634"/>
                <a:gd name="T55" fmla="*/ 266 h 536"/>
                <a:gd name="T56" fmla="*/ 427 w 634"/>
                <a:gd name="T57" fmla="*/ 255 h 536"/>
                <a:gd name="T58" fmla="*/ 415 w 634"/>
                <a:gd name="T59" fmla="*/ 247 h 536"/>
                <a:gd name="T60" fmla="*/ 401 w 634"/>
                <a:gd name="T61" fmla="*/ 245 h 536"/>
                <a:gd name="T62" fmla="*/ 365 w 634"/>
                <a:gd name="T63" fmla="*/ 171 h 536"/>
                <a:gd name="T64" fmla="*/ 367 w 634"/>
                <a:gd name="T65" fmla="*/ 152 h 536"/>
                <a:gd name="T66" fmla="*/ 372 w 634"/>
                <a:gd name="T67" fmla="*/ 133 h 536"/>
                <a:gd name="T68" fmla="*/ 381 w 634"/>
                <a:gd name="T69" fmla="*/ 117 h 536"/>
                <a:gd name="T70" fmla="*/ 394 w 634"/>
                <a:gd name="T71" fmla="*/ 102 h 536"/>
                <a:gd name="T72" fmla="*/ 409 w 634"/>
                <a:gd name="T73" fmla="*/ 90 h 536"/>
                <a:gd name="T74" fmla="*/ 425 w 634"/>
                <a:gd name="T75" fmla="*/ 80 h 536"/>
                <a:gd name="T76" fmla="*/ 443 w 634"/>
                <a:gd name="T77" fmla="*/ 75 h 536"/>
                <a:gd name="T78" fmla="*/ 463 w 634"/>
                <a:gd name="T79" fmla="*/ 74 h 536"/>
                <a:gd name="T80" fmla="*/ 482 w 634"/>
                <a:gd name="T81" fmla="*/ 75 h 536"/>
                <a:gd name="T82" fmla="*/ 500 w 634"/>
                <a:gd name="T83" fmla="*/ 80 h 536"/>
                <a:gd name="T84" fmla="*/ 517 w 634"/>
                <a:gd name="T85" fmla="*/ 90 h 536"/>
                <a:gd name="T86" fmla="*/ 531 w 634"/>
                <a:gd name="T87" fmla="*/ 102 h 536"/>
                <a:gd name="T88" fmla="*/ 544 w 634"/>
                <a:gd name="T89" fmla="*/ 117 h 536"/>
                <a:gd name="T90" fmla="*/ 553 w 634"/>
                <a:gd name="T91" fmla="*/ 133 h 536"/>
                <a:gd name="T92" fmla="*/ 558 w 634"/>
                <a:gd name="T93" fmla="*/ 152 h 536"/>
                <a:gd name="T94" fmla="*/ 560 w 634"/>
                <a:gd name="T95" fmla="*/ 171 h 536"/>
                <a:gd name="T96" fmla="*/ 560 w 634"/>
                <a:gd name="T97" fmla="*/ 274 h 536"/>
                <a:gd name="T98" fmla="*/ 564 w 634"/>
                <a:gd name="T99" fmla="*/ 282 h 536"/>
                <a:gd name="T100" fmla="*/ 571 w 634"/>
                <a:gd name="T101" fmla="*/ 289 h 536"/>
                <a:gd name="T102" fmla="*/ 580 w 634"/>
                <a:gd name="T103" fmla="*/ 292 h 536"/>
                <a:gd name="T104" fmla="*/ 609 w 634"/>
                <a:gd name="T105" fmla="*/ 293 h 536"/>
                <a:gd name="T106" fmla="*/ 618 w 634"/>
                <a:gd name="T107" fmla="*/ 291 h 536"/>
                <a:gd name="T108" fmla="*/ 626 w 634"/>
                <a:gd name="T109" fmla="*/ 286 h 536"/>
                <a:gd name="T110" fmla="*/ 631 w 634"/>
                <a:gd name="T111" fmla="*/ 278 h 536"/>
                <a:gd name="T112" fmla="*/ 634 w 634"/>
                <a:gd name="T113" fmla="*/ 268 h 536"/>
                <a:gd name="T114" fmla="*/ 632 w 634"/>
                <a:gd name="T115" fmla="*/ 154 h 536"/>
                <a:gd name="T116" fmla="*/ 626 w 634"/>
                <a:gd name="T117" fmla="*/ 121 h 536"/>
                <a:gd name="T118" fmla="*/ 613 w 634"/>
                <a:gd name="T119" fmla="*/ 91 h 536"/>
                <a:gd name="T120" fmla="*/ 595 w 634"/>
                <a:gd name="T121" fmla="*/ 63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536">
                  <a:moveTo>
                    <a:pt x="583" y="50"/>
                  </a:moveTo>
                  <a:lnTo>
                    <a:pt x="570" y="39"/>
                  </a:lnTo>
                  <a:lnTo>
                    <a:pt x="557" y="29"/>
                  </a:lnTo>
                  <a:lnTo>
                    <a:pt x="543" y="20"/>
                  </a:lnTo>
                  <a:lnTo>
                    <a:pt x="528" y="13"/>
                  </a:lnTo>
                  <a:lnTo>
                    <a:pt x="513" y="8"/>
                  </a:lnTo>
                  <a:lnTo>
                    <a:pt x="496" y="4"/>
                  </a:lnTo>
                  <a:lnTo>
                    <a:pt x="480" y="2"/>
                  </a:lnTo>
                  <a:lnTo>
                    <a:pt x="463" y="0"/>
                  </a:lnTo>
                  <a:lnTo>
                    <a:pt x="446" y="2"/>
                  </a:lnTo>
                  <a:lnTo>
                    <a:pt x="428" y="4"/>
                  </a:lnTo>
                  <a:lnTo>
                    <a:pt x="412" y="8"/>
                  </a:lnTo>
                  <a:lnTo>
                    <a:pt x="397" y="13"/>
                  </a:lnTo>
                  <a:lnTo>
                    <a:pt x="383" y="20"/>
                  </a:lnTo>
                  <a:lnTo>
                    <a:pt x="369" y="29"/>
                  </a:lnTo>
                  <a:lnTo>
                    <a:pt x="355" y="39"/>
                  </a:lnTo>
                  <a:lnTo>
                    <a:pt x="342" y="50"/>
                  </a:lnTo>
                  <a:lnTo>
                    <a:pt x="330" y="63"/>
                  </a:lnTo>
                  <a:lnTo>
                    <a:pt x="320" y="77"/>
                  </a:lnTo>
                  <a:lnTo>
                    <a:pt x="312" y="91"/>
                  </a:lnTo>
                  <a:lnTo>
                    <a:pt x="304" y="106"/>
                  </a:lnTo>
                  <a:lnTo>
                    <a:pt x="299" y="121"/>
                  </a:lnTo>
                  <a:lnTo>
                    <a:pt x="296" y="138"/>
                  </a:lnTo>
                  <a:lnTo>
                    <a:pt x="293" y="154"/>
                  </a:lnTo>
                  <a:lnTo>
                    <a:pt x="292" y="171"/>
                  </a:lnTo>
                  <a:lnTo>
                    <a:pt x="292" y="245"/>
                  </a:lnTo>
                  <a:lnTo>
                    <a:pt x="36" y="245"/>
                  </a:lnTo>
                  <a:lnTo>
                    <a:pt x="29" y="245"/>
                  </a:lnTo>
                  <a:lnTo>
                    <a:pt x="22" y="247"/>
                  </a:lnTo>
                  <a:lnTo>
                    <a:pt x="16" y="250"/>
                  </a:lnTo>
                  <a:lnTo>
                    <a:pt x="10" y="255"/>
                  </a:lnTo>
                  <a:lnTo>
                    <a:pt x="6" y="261"/>
                  </a:lnTo>
                  <a:lnTo>
                    <a:pt x="3" y="266"/>
                  </a:lnTo>
                  <a:lnTo>
                    <a:pt x="1" y="274"/>
                  </a:lnTo>
                  <a:lnTo>
                    <a:pt x="0" y="280"/>
                  </a:lnTo>
                  <a:lnTo>
                    <a:pt x="0" y="499"/>
                  </a:lnTo>
                  <a:lnTo>
                    <a:pt x="1" y="507"/>
                  </a:lnTo>
                  <a:lnTo>
                    <a:pt x="3" y="513"/>
                  </a:lnTo>
                  <a:lnTo>
                    <a:pt x="6" y="520"/>
                  </a:lnTo>
                  <a:lnTo>
                    <a:pt x="10" y="525"/>
                  </a:lnTo>
                  <a:lnTo>
                    <a:pt x="16" y="531"/>
                  </a:lnTo>
                  <a:lnTo>
                    <a:pt x="22" y="534"/>
                  </a:lnTo>
                  <a:lnTo>
                    <a:pt x="29" y="536"/>
                  </a:lnTo>
                  <a:lnTo>
                    <a:pt x="36" y="536"/>
                  </a:lnTo>
                  <a:lnTo>
                    <a:pt x="401" y="536"/>
                  </a:lnTo>
                  <a:lnTo>
                    <a:pt x="409" y="536"/>
                  </a:lnTo>
                  <a:lnTo>
                    <a:pt x="415" y="534"/>
                  </a:lnTo>
                  <a:lnTo>
                    <a:pt x="422" y="531"/>
                  </a:lnTo>
                  <a:lnTo>
                    <a:pt x="427" y="525"/>
                  </a:lnTo>
                  <a:lnTo>
                    <a:pt x="433" y="520"/>
                  </a:lnTo>
                  <a:lnTo>
                    <a:pt x="436" y="513"/>
                  </a:lnTo>
                  <a:lnTo>
                    <a:pt x="438" y="507"/>
                  </a:lnTo>
                  <a:lnTo>
                    <a:pt x="438" y="499"/>
                  </a:lnTo>
                  <a:lnTo>
                    <a:pt x="438" y="280"/>
                  </a:lnTo>
                  <a:lnTo>
                    <a:pt x="438" y="274"/>
                  </a:lnTo>
                  <a:lnTo>
                    <a:pt x="436" y="266"/>
                  </a:lnTo>
                  <a:lnTo>
                    <a:pt x="433" y="261"/>
                  </a:lnTo>
                  <a:lnTo>
                    <a:pt x="427" y="255"/>
                  </a:lnTo>
                  <a:lnTo>
                    <a:pt x="422" y="250"/>
                  </a:lnTo>
                  <a:lnTo>
                    <a:pt x="415" y="247"/>
                  </a:lnTo>
                  <a:lnTo>
                    <a:pt x="409" y="245"/>
                  </a:lnTo>
                  <a:lnTo>
                    <a:pt x="401" y="245"/>
                  </a:lnTo>
                  <a:lnTo>
                    <a:pt x="365" y="245"/>
                  </a:lnTo>
                  <a:lnTo>
                    <a:pt x="365" y="171"/>
                  </a:lnTo>
                  <a:lnTo>
                    <a:pt x="366" y="161"/>
                  </a:lnTo>
                  <a:lnTo>
                    <a:pt x="367" y="152"/>
                  </a:lnTo>
                  <a:lnTo>
                    <a:pt x="369" y="143"/>
                  </a:lnTo>
                  <a:lnTo>
                    <a:pt x="372" y="133"/>
                  </a:lnTo>
                  <a:lnTo>
                    <a:pt x="377" y="126"/>
                  </a:lnTo>
                  <a:lnTo>
                    <a:pt x="381" y="117"/>
                  </a:lnTo>
                  <a:lnTo>
                    <a:pt x="387" y="110"/>
                  </a:lnTo>
                  <a:lnTo>
                    <a:pt x="394" y="102"/>
                  </a:lnTo>
                  <a:lnTo>
                    <a:pt x="401" y="96"/>
                  </a:lnTo>
                  <a:lnTo>
                    <a:pt x="409" y="90"/>
                  </a:lnTo>
                  <a:lnTo>
                    <a:pt x="416" y="85"/>
                  </a:lnTo>
                  <a:lnTo>
                    <a:pt x="425" y="80"/>
                  </a:lnTo>
                  <a:lnTo>
                    <a:pt x="434" y="78"/>
                  </a:lnTo>
                  <a:lnTo>
                    <a:pt x="443" y="75"/>
                  </a:lnTo>
                  <a:lnTo>
                    <a:pt x="453" y="74"/>
                  </a:lnTo>
                  <a:lnTo>
                    <a:pt x="463" y="74"/>
                  </a:lnTo>
                  <a:lnTo>
                    <a:pt x="473" y="74"/>
                  </a:lnTo>
                  <a:lnTo>
                    <a:pt x="482" y="75"/>
                  </a:lnTo>
                  <a:lnTo>
                    <a:pt x="491" y="78"/>
                  </a:lnTo>
                  <a:lnTo>
                    <a:pt x="500" y="80"/>
                  </a:lnTo>
                  <a:lnTo>
                    <a:pt x="508" y="85"/>
                  </a:lnTo>
                  <a:lnTo>
                    <a:pt x="517" y="90"/>
                  </a:lnTo>
                  <a:lnTo>
                    <a:pt x="524" y="96"/>
                  </a:lnTo>
                  <a:lnTo>
                    <a:pt x="531" y="102"/>
                  </a:lnTo>
                  <a:lnTo>
                    <a:pt x="539" y="110"/>
                  </a:lnTo>
                  <a:lnTo>
                    <a:pt x="544" y="117"/>
                  </a:lnTo>
                  <a:lnTo>
                    <a:pt x="549" y="126"/>
                  </a:lnTo>
                  <a:lnTo>
                    <a:pt x="553" y="133"/>
                  </a:lnTo>
                  <a:lnTo>
                    <a:pt x="556" y="143"/>
                  </a:lnTo>
                  <a:lnTo>
                    <a:pt x="558" y="152"/>
                  </a:lnTo>
                  <a:lnTo>
                    <a:pt x="559" y="161"/>
                  </a:lnTo>
                  <a:lnTo>
                    <a:pt x="560" y="171"/>
                  </a:lnTo>
                  <a:lnTo>
                    <a:pt x="560" y="268"/>
                  </a:lnTo>
                  <a:lnTo>
                    <a:pt x="560" y="274"/>
                  </a:lnTo>
                  <a:lnTo>
                    <a:pt x="562" y="278"/>
                  </a:lnTo>
                  <a:lnTo>
                    <a:pt x="564" y="282"/>
                  </a:lnTo>
                  <a:lnTo>
                    <a:pt x="568" y="286"/>
                  </a:lnTo>
                  <a:lnTo>
                    <a:pt x="571" y="289"/>
                  </a:lnTo>
                  <a:lnTo>
                    <a:pt x="575" y="291"/>
                  </a:lnTo>
                  <a:lnTo>
                    <a:pt x="580" y="292"/>
                  </a:lnTo>
                  <a:lnTo>
                    <a:pt x="584" y="293"/>
                  </a:lnTo>
                  <a:lnTo>
                    <a:pt x="609" y="293"/>
                  </a:lnTo>
                  <a:lnTo>
                    <a:pt x="613" y="292"/>
                  </a:lnTo>
                  <a:lnTo>
                    <a:pt x="618" y="291"/>
                  </a:lnTo>
                  <a:lnTo>
                    <a:pt x="622" y="289"/>
                  </a:lnTo>
                  <a:lnTo>
                    <a:pt x="626" y="286"/>
                  </a:lnTo>
                  <a:lnTo>
                    <a:pt x="629" y="282"/>
                  </a:lnTo>
                  <a:lnTo>
                    <a:pt x="631" y="278"/>
                  </a:lnTo>
                  <a:lnTo>
                    <a:pt x="632" y="274"/>
                  </a:lnTo>
                  <a:lnTo>
                    <a:pt x="634" y="268"/>
                  </a:lnTo>
                  <a:lnTo>
                    <a:pt x="634" y="171"/>
                  </a:lnTo>
                  <a:lnTo>
                    <a:pt x="632" y="154"/>
                  </a:lnTo>
                  <a:lnTo>
                    <a:pt x="630" y="138"/>
                  </a:lnTo>
                  <a:lnTo>
                    <a:pt x="626" y="121"/>
                  </a:lnTo>
                  <a:lnTo>
                    <a:pt x="621" y="106"/>
                  </a:lnTo>
                  <a:lnTo>
                    <a:pt x="613" y="91"/>
                  </a:lnTo>
                  <a:lnTo>
                    <a:pt x="604" y="77"/>
                  </a:lnTo>
                  <a:lnTo>
                    <a:pt x="595" y="63"/>
                  </a:lnTo>
                  <a:lnTo>
                    <a:pt x="583" y="5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2" name="Freeform 130">
              <a:extLst>
                <a:ext uri="{FF2B5EF4-FFF2-40B4-BE49-F238E27FC236}">
                  <a16:creationId xmlns:a16="http://schemas.microsoft.com/office/drawing/2014/main" id="{4CB19119-A4EE-3441-885A-4D43D21C3A7B}"/>
                </a:ext>
              </a:extLst>
            </p:cNvPr>
            <p:cNvSpPr>
              <a:spLocks noEditPoints="1"/>
            </p:cNvSpPr>
            <p:nvPr/>
          </p:nvSpPr>
          <p:spPr bwMode="auto">
            <a:xfrm>
              <a:off x="13398500" y="3785395"/>
              <a:ext cx="406400" cy="403226"/>
            </a:xfrm>
            <a:custGeom>
              <a:avLst/>
              <a:gdLst>
                <a:gd name="T0" fmla="*/ 274 w 383"/>
                <a:gd name="T1" fmla="*/ 0 h 383"/>
                <a:gd name="T2" fmla="*/ 15 w 383"/>
                <a:gd name="T3" fmla="*/ 259 h 383"/>
                <a:gd name="T4" fmla="*/ 8 w 383"/>
                <a:gd name="T5" fmla="*/ 267 h 383"/>
                <a:gd name="T6" fmla="*/ 4 w 383"/>
                <a:gd name="T7" fmla="*/ 275 h 383"/>
                <a:gd name="T8" fmla="*/ 1 w 383"/>
                <a:gd name="T9" fmla="*/ 284 h 383"/>
                <a:gd name="T10" fmla="*/ 0 w 383"/>
                <a:gd name="T11" fmla="*/ 294 h 383"/>
                <a:gd name="T12" fmla="*/ 1 w 383"/>
                <a:gd name="T13" fmla="*/ 303 h 383"/>
                <a:gd name="T14" fmla="*/ 4 w 383"/>
                <a:gd name="T15" fmla="*/ 312 h 383"/>
                <a:gd name="T16" fmla="*/ 8 w 383"/>
                <a:gd name="T17" fmla="*/ 321 h 383"/>
                <a:gd name="T18" fmla="*/ 15 w 383"/>
                <a:gd name="T19" fmla="*/ 328 h 383"/>
                <a:gd name="T20" fmla="*/ 55 w 383"/>
                <a:gd name="T21" fmla="*/ 369 h 383"/>
                <a:gd name="T22" fmla="*/ 62 w 383"/>
                <a:gd name="T23" fmla="*/ 375 h 383"/>
                <a:gd name="T24" fmla="*/ 71 w 383"/>
                <a:gd name="T25" fmla="*/ 379 h 383"/>
                <a:gd name="T26" fmla="*/ 80 w 383"/>
                <a:gd name="T27" fmla="*/ 382 h 383"/>
                <a:gd name="T28" fmla="*/ 89 w 383"/>
                <a:gd name="T29" fmla="*/ 383 h 383"/>
                <a:gd name="T30" fmla="*/ 99 w 383"/>
                <a:gd name="T31" fmla="*/ 382 h 383"/>
                <a:gd name="T32" fmla="*/ 108 w 383"/>
                <a:gd name="T33" fmla="*/ 379 h 383"/>
                <a:gd name="T34" fmla="*/ 116 w 383"/>
                <a:gd name="T35" fmla="*/ 375 h 383"/>
                <a:gd name="T36" fmla="*/ 124 w 383"/>
                <a:gd name="T37" fmla="*/ 369 h 383"/>
                <a:gd name="T38" fmla="*/ 383 w 383"/>
                <a:gd name="T39" fmla="*/ 109 h 383"/>
                <a:gd name="T40" fmla="*/ 365 w 383"/>
                <a:gd name="T41" fmla="*/ 102 h 383"/>
                <a:gd name="T42" fmla="*/ 348 w 383"/>
                <a:gd name="T43" fmla="*/ 91 h 383"/>
                <a:gd name="T44" fmla="*/ 332 w 383"/>
                <a:gd name="T45" fmla="*/ 79 h 383"/>
                <a:gd name="T46" fmla="*/ 317 w 383"/>
                <a:gd name="T47" fmla="*/ 66 h 383"/>
                <a:gd name="T48" fmla="*/ 303 w 383"/>
                <a:gd name="T49" fmla="*/ 51 h 383"/>
                <a:gd name="T50" fmla="*/ 291 w 383"/>
                <a:gd name="T51" fmla="*/ 35 h 383"/>
                <a:gd name="T52" fmla="*/ 282 w 383"/>
                <a:gd name="T53" fmla="*/ 18 h 383"/>
                <a:gd name="T54" fmla="*/ 274 w 383"/>
                <a:gd name="T55" fmla="*/ 0 h 383"/>
                <a:gd name="T56" fmla="*/ 131 w 383"/>
                <a:gd name="T57" fmla="*/ 286 h 383"/>
                <a:gd name="T58" fmla="*/ 127 w 383"/>
                <a:gd name="T59" fmla="*/ 289 h 383"/>
                <a:gd name="T60" fmla="*/ 123 w 383"/>
                <a:gd name="T61" fmla="*/ 292 h 383"/>
                <a:gd name="T62" fmla="*/ 119 w 383"/>
                <a:gd name="T63" fmla="*/ 293 h 383"/>
                <a:gd name="T64" fmla="*/ 114 w 383"/>
                <a:gd name="T65" fmla="*/ 294 h 383"/>
                <a:gd name="T66" fmla="*/ 109 w 383"/>
                <a:gd name="T67" fmla="*/ 293 h 383"/>
                <a:gd name="T68" fmla="*/ 105 w 383"/>
                <a:gd name="T69" fmla="*/ 292 h 383"/>
                <a:gd name="T70" fmla="*/ 100 w 383"/>
                <a:gd name="T71" fmla="*/ 289 h 383"/>
                <a:gd name="T72" fmla="*/ 97 w 383"/>
                <a:gd name="T73" fmla="*/ 286 h 383"/>
                <a:gd name="T74" fmla="*/ 94 w 383"/>
                <a:gd name="T75" fmla="*/ 283 h 383"/>
                <a:gd name="T76" fmla="*/ 92 w 383"/>
                <a:gd name="T77" fmla="*/ 279 h 383"/>
                <a:gd name="T78" fmla="*/ 89 w 383"/>
                <a:gd name="T79" fmla="*/ 274 h 383"/>
                <a:gd name="T80" fmla="*/ 89 w 383"/>
                <a:gd name="T81" fmla="*/ 269 h 383"/>
                <a:gd name="T82" fmla="*/ 89 w 383"/>
                <a:gd name="T83" fmla="*/ 265 h 383"/>
                <a:gd name="T84" fmla="*/ 92 w 383"/>
                <a:gd name="T85" fmla="*/ 260 h 383"/>
                <a:gd name="T86" fmla="*/ 94 w 383"/>
                <a:gd name="T87" fmla="*/ 256 h 383"/>
                <a:gd name="T88" fmla="*/ 97 w 383"/>
                <a:gd name="T89" fmla="*/ 252 h 383"/>
                <a:gd name="T90" fmla="*/ 100 w 383"/>
                <a:gd name="T91" fmla="*/ 250 h 383"/>
                <a:gd name="T92" fmla="*/ 105 w 383"/>
                <a:gd name="T93" fmla="*/ 246 h 383"/>
                <a:gd name="T94" fmla="*/ 109 w 383"/>
                <a:gd name="T95" fmla="*/ 245 h 383"/>
                <a:gd name="T96" fmla="*/ 114 w 383"/>
                <a:gd name="T97" fmla="*/ 245 h 383"/>
                <a:gd name="T98" fmla="*/ 119 w 383"/>
                <a:gd name="T99" fmla="*/ 245 h 383"/>
                <a:gd name="T100" fmla="*/ 123 w 383"/>
                <a:gd name="T101" fmla="*/ 246 h 383"/>
                <a:gd name="T102" fmla="*/ 127 w 383"/>
                <a:gd name="T103" fmla="*/ 250 h 383"/>
                <a:gd name="T104" fmla="*/ 131 w 383"/>
                <a:gd name="T105" fmla="*/ 252 h 383"/>
                <a:gd name="T106" fmla="*/ 134 w 383"/>
                <a:gd name="T107" fmla="*/ 256 h 383"/>
                <a:gd name="T108" fmla="*/ 136 w 383"/>
                <a:gd name="T109" fmla="*/ 260 h 383"/>
                <a:gd name="T110" fmla="*/ 138 w 383"/>
                <a:gd name="T111" fmla="*/ 265 h 383"/>
                <a:gd name="T112" fmla="*/ 138 w 383"/>
                <a:gd name="T113" fmla="*/ 269 h 383"/>
                <a:gd name="T114" fmla="*/ 138 w 383"/>
                <a:gd name="T115" fmla="*/ 274 h 383"/>
                <a:gd name="T116" fmla="*/ 136 w 383"/>
                <a:gd name="T117" fmla="*/ 279 h 383"/>
                <a:gd name="T118" fmla="*/ 134 w 383"/>
                <a:gd name="T119" fmla="*/ 283 h 383"/>
                <a:gd name="T120" fmla="*/ 131 w 383"/>
                <a:gd name="T121" fmla="*/ 286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3" h="383">
                  <a:moveTo>
                    <a:pt x="274" y="0"/>
                  </a:moveTo>
                  <a:lnTo>
                    <a:pt x="15" y="259"/>
                  </a:lnTo>
                  <a:lnTo>
                    <a:pt x="8" y="267"/>
                  </a:lnTo>
                  <a:lnTo>
                    <a:pt x="4" y="275"/>
                  </a:lnTo>
                  <a:lnTo>
                    <a:pt x="1" y="284"/>
                  </a:lnTo>
                  <a:lnTo>
                    <a:pt x="0" y="294"/>
                  </a:lnTo>
                  <a:lnTo>
                    <a:pt x="1" y="303"/>
                  </a:lnTo>
                  <a:lnTo>
                    <a:pt x="4" y="312"/>
                  </a:lnTo>
                  <a:lnTo>
                    <a:pt x="8" y="321"/>
                  </a:lnTo>
                  <a:lnTo>
                    <a:pt x="15" y="328"/>
                  </a:lnTo>
                  <a:lnTo>
                    <a:pt x="55" y="369"/>
                  </a:lnTo>
                  <a:lnTo>
                    <a:pt x="62" y="375"/>
                  </a:lnTo>
                  <a:lnTo>
                    <a:pt x="71" y="379"/>
                  </a:lnTo>
                  <a:lnTo>
                    <a:pt x="80" y="382"/>
                  </a:lnTo>
                  <a:lnTo>
                    <a:pt x="89" y="383"/>
                  </a:lnTo>
                  <a:lnTo>
                    <a:pt x="99" y="382"/>
                  </a:lnTo>
                  <a:lnTo>
                    <a:pt x="108" y="379"/>
                  </a:lnTo>
                  <a:lnTo>
                    <a:pt x="116" y="375"/>
                  </a:lnTo>
                  <a:lnTo>
                    <a:pt x="124" y="369"/>
                  </a:lnTo>
                  <a:lnTo>
                    <a:pt x="383" y="109"/>
                  </a:lnTo>
                  <a:lnTo>
                    <a:pt x="365" y="102"/>
                  </a:lnTo>
                  <a:lnTo>
                    <a:pt x="348" y="91"/>
                  </a:lnTo>
                  <a:lnTo>
                    <a:pt x="332" y="79"/>
                  </a:lnTo>
                  <a:lnTo>
                    <a:pt x="317" y="66"/>
                  </a:lnTo>
                  <a:lnTo>
                    <a:pt x="303" y="51"/>
                  </a:lnTo>
                  <a:lnTo>
                    <a:pt x="291" y="35"/>
                  </a:lnTo>
                  <a:lnTo>
                    <a:pt x="282" y="18"/>
                  </a:lnTo>
                  <a:lnTo>
                    <a:pt x="274" y="0"/>
                  </a:lnTo>
                  <a:close/>
                  <a:moveTo>
                    <a:pt x="131" y="286"/>
                  </a:moveTo>
                  <a:lnTo>
                    <a:pt x="127" y="289"/>
                  </a:lnTo>
                  <a:lnTo>
                    <a:pt x="123" y="292"/>
                  </a:lnTo>
                  <a:lnTo>
                    <a:pt x="119" y="293"/>
                  </a:lnTo>
                  <a:lnTo>
                    <a:pt x="114" y="294"/>
                  </a:lnTo>
                  <a:lnTo>
                    <a:pt x="109" y="293"/>
                  </a:lnTo>
                  <a:lnTo>
                    <a:pt x="105" y="292"/>
                  </a:lnTo>
                  <a:lnTo>
                    <a:pt x="100" y="289"/>
                  </a:lnTo>
                  <a:lnTo>
                    <a:pt x="97" y="286"/>
                  </a:lnTo>
                  <a:lnTo>
                    <a:pt x="94" y="283"/>
                  </a:lnTo>
                  <a:lnTo>
                    <a:pt x="92" y="279"/>
                  </a:lnTo>
                  <a:lnTo>
                    <a:pt x="89" y="274"/>
                  </a:lnTo>
                  <a:lnTo>
                    <a:pt x="89" y="269"/>
                  </a:lnTo>
                  <a:lnTo>
                    <a:pt x="89" y="265"/>
                  </a:lnTo>
                  <a:lnTo>
                    <a:pt x="92" y="260"/>
                  </a:lnTo>
                  <a:lnTo>
                    <a:pt x="94" y="256"/>
                  </a:lnTo>
                  <a:lnTo>
                    <a:pt x="97" y="252"/>
                  </a:lnTo>
                  <a:lnTo>
                    <a:pt x="100" y="250"/>
                  </a:lnTo>
                  <a:lnTo>
                    <a:pt x="105" y="246"/>
                  </a:lnTo>
                  <a:lnTo>
                    <a:pt x="109" y="245"/>
                  </a:lnTo>
                  <a:lnTo>
                    <a:pt x="114" y="245"/>
                  </a:lnTo>
                  <a:lnTo>
                    <a:pt x="119" y="245"/>
                  </a:lnTo>
                  <a:lnTo>
                    <a:pt x="123" y="246"/>
                  </a:lnTo>
                  <a:lnTo>
                    <a:pt x="127" y="250"/>
                  </a:lnTo>
                  <a:lnTo>
                    <a:pt x="131" y="252"/>
                  </a:lnTo>
                  <a:lnTo>
                    <a:pt x="134" y="256"/>
                  </a:lnTo>
                  <a:lnTo>
                    <a:pt x="136" y="260"/>
                  </a:lnTo>
                  <a:lnTo>
                    <a:pt x="138" y="265"/>
                  </a:lnTo>
                  <a:lnTo>
                    <a:pt x="138" y="269"/>
                  </a:lnTo>
                  <a:lnTo>
                    <a:pt x="138" y="274"/>
                  </a:lnTo>
                  <a:lnTo>
                    <a:pt x="136" y="279"/>
                  </a:lnTo>
                  <a:lnTo>
                    <a:pt x="134" y="283"/>
                  </a:lnTo>
                  <a:lnTo>
                    <a:pt x="131" y="28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3" name="Freeform 131">
              <a:extLst>
                <a:ext uri="{FF2B5EF4-FFF2-40B4-BE49-F238E27FC236}">
                  <a16:creationId xmlns:a16="http://schemas.microsoft.com/office/drawing/2014/main" id="{18139CFC-91CB-2542-8AD4-61C33F27CC8E}"/>
                </a:ext>
              </a:extLst>
            </p:cNvPr>
            <p:cNvSpPr>
              <a:spLocks/>
            </p:cNvSpPr>
            <p:nvPr/>
          </p:nvSpPr>
          <p:spPr bwMode="auto">
            <a:xfrm>
              <a:off x="13700126" y="3528220"/>
              <a:ext cx="358776" cy="358776"/>
            </a:xfrm>
            <a:custGeom>
              <a:avLst/>
              <a:gdLst>
                <a:gd name="T0" fmla="*/ 336 w 340"/>
                <a:gd name="T1" fmla="*/ 175 h 340"/>
                <a:gd name="T2" fmla="*/ 331 w 340"/>
                <a:gd name="T3" fmla="*/ 173 h 340"/>
                <a:gd name="T4" fmla="*/ 320 w 340"/>
                <a:gd name="T5" fmla="*/ 176 h 340"/>
                <a:gd name="T6" fmla="*/ 289 w 340"/>
                <a:gd name="T7" fmla="*/ 193 h 340"/>
                <a:gd name="T8" fmla="*/ 263 w 340"/>
                <a:gd name="T9" fmla="*/ 209 h 340"/>
                <a:gd name="T10" fmla="*/ 229 w 340"/>
                <a:gd name="T11" fmla="*/ 230 h 340"/>
                <a:gd name="T12" fmla="*/ 147 w 340"/>
                <a:gd name="T13" fmla="*/ 195 h 340"/>
                <a:gd name="T14" fmla="*/ 258 w 340"/>
                <a:gd name="T15" fmla="*/ 46 h 340"/>
                <a:gd name="T16" fmla="*/ 262 w 340"/>
                <a:gd name="T17" fmla="*/ 40 h 340"/>
                <a:gd name="T18" fmla="*/ 264 w 340"/>
                <a:gd name="T19" fmla="*/ 35 h 340"/>
                <a:gd name="T20" fmla="*/ 262 w 340"/>
                <a:gd name="T21" fmla="*/ 28 h 340"/>
                <a:gd name="T22" fmla="*/ 258 w 340"/>
                <a:gd name="T23" fmla="*/ 24 h 340"/>
                <a:gd name="T24" fmla="*/ 240 w 340"/>
                <a:gd name="T25" fmla="*/ 14 h 340"/>
                <a:gd name="T26" fmla="*/ 217 w 340"/>
                <a:gd name="T27" fmla="*/ 7 h 340"/>
                <a:gd name="T28" fmla="*/ 193 w 340"/>
                <a:gd name="T29" fmla="*/ 1 h 340"/>
                <a:gd name="T30" fmla="*/ 171 w 340"/>
                <a:gd name="T31" fmla="*/ 0 h 340"/>
                <a:gd name="T32" fmla="*/ 137 w 340"/>
                <a:gd name="T33" fmla="*/ 3 h 340"/>
                <a:gd name="T34" fmla="*/ 106 w 340"/>
                <a:gd name="T35" fmla="*/ 12 h 340"/>
                <a:gd name="T36" fmla="*/ 77 w 340"/>
                <a:gd name="T37" fmla="*/ 28 h 340"/>
                <a:gd name="T38" fmla="*/ 51 w 340"/>
                <a:gd name="T39" fmla="*/ 50 h 340"/>
                <a:gd name="T40" fmla="*/ 28 w 340"/>
                <a:gd name="T41" fmla="*/ 76 h 340"/>
                <a:gd name="T42" fmla="*/ 13 w 340"/>
                <a:gd name="T43" fmla="*/ 105 h 340"/>
                <a:gd name="T44" fmla="*/ 3 w 340"/>
                <a:gd name="T45" fmla="*/ 136 h 340"/>
                <a:gd name="T46" fmla="*/ 0 w 340"/>
                <a:gd name="T47" fmla="*/ 171 h 340"/>
                <a:gd name="T48" fmla="*/ 3 w 340"/>
                <a:gd name="T49" fmla="*/ 204 h 340"/>
                <a:gd name="T50" fmla="*/ 13 w 340"/>
                <a:gd name="T51" fmla="*/ 236 h 340"/>
                <a:gd name="T52" fmla="*/ 28 w 340"/>
                <a:gd name="T53" fmla="*/ 265 h 340"/>
                <a:gd name="T54" fmla="*/ 51 w 340"/>
                <a:gd name="T55" fmla="*/ 291 h 340"/>
                <a:gd name="T56" fmla="*/ 77 w 340"/>
                <a:gd name="T57" fmla="*/ 312 h 340"/>
                <a:gd name="T58" fmla="*/ 106 w 340"/>
                <a:gd name="T59" fmla="*/ 328 h 340"/>
                <a:gd name="T60" fmla="*/ 137 w 340"/>
                <a:gd name="T61" fmla="*/ 338 h 340"/>
                <a:gd name="T62" fmla="*/ 171 w 340"/>
                <a:gd name="T63" fmla="*/ 340 h 340"/>
                <a:gd name="T64" fmla="*/ 198 w 340"/>
                <a:gd name="T65" fmla="*/ 339 h 340"/>
                <a:gd name="T66" fmla="*/ 222 w 340"/>
                <a:gd name="T67" fmla="*/ 333 h 340"/>
                <a:gd name="T68" fmla="*/ 246 w 340"/>
                <a:gd name="T69" fmla="*/ 323 h 340"/>
                <a:gd name="T70" fmla="*/ 269 w 340"/>
                <a:gd name="T71" fmla="*/ 309 h 340"/>
                <a:gd name="T72" fmla="*/ 289 w 340"/>
                <a:gd name="T73" fmla="*/ 292 h 340"/>
                <a:gd name="T74" fmla="*/ 308 w 340"/>
                <a:gd name="T75" fmla="*/ 272 h 340"/>
                <a:gd name="T76" fmla="*/ 321 w 340"/>
                <a:gd name="T77" fmla="*/ 251 h 340"/>
                <a:gd name="T78" fmla="*/ 331 w 340"/>
                <a:gd name="T79" fmla="*/ 226 h 340"/>
                <a:gd name="T80" fmla="*/ 338 w 340"/>
                <a:gd name="T81" fmla="*/ 203 h 340"/>
                <a:gd name="T82" fmla="*/ 340 w 340"/>
                <a:gd name="T83" fmla="*/ 186 h 340"/>
                <a:gd name="T84" fmla="*/ 337 w 340"/>
                <a:gd name="T85" fmla="*/ 17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0" h="340">
                  <a:moveTo>
                    <a:pt x="337" y="176"/>
                  </a:moveTo>
                  <a:lnTo>
                    <a:pt x="336" y="175"/>
                  </a:lnTo>
                  <a:lnTo>
                    <a:pt x="334" y="174"/>
                  </a:lnTo>
                  <a:lnTo>
                    <a:pt x="331" y="173"/>
                  </a:lnTo>
                  <a:lnTo>
                    <a:pt x="328" y="173"/>
                  </a:lnTo>
                  <a:lnTo>
                    <a:pt x="320" y="176"/>
                  </a:lnTo>
                  <a:lnTo>
                    <a:pt x="301" y="186"/>
                  </a:lnTo>
                  <a:lnTo>
                    <a:pt x="289" y="193"/>
                  </a:lnTo>
                  <a:lnTo>
                    <a:pt x="276" y="201"/>
                  </a:lnTo>
                  <a:lnTo>
                    <a:pt x="263" y="209"/>
                  </a:lnTo>
                  <a:lnTo>
                    <a:pt x="250" y="217"/>
                  </a:lnTo>
                  <a:lnTo>
                    <a:pt x="229" y="230"/>
                  </a:lnTo>
                  <a:lnTo>
                    <a:pt x="220" y="236"/>
                  </a:lnTo>
                  <a:lnTo>
                    <a:pt x="147" y="195"/>
                  </a:lnTo>
                  <a:lnTo>
                    <a:pt x="147" y="109"/>
                  </a:lnTo>
                  <a:lnTo>
                    <a:pt x="258" y="46"/>
                  </a:lnTo>
                  <a:lnTo>
                    <a:pt x="260" y="43"/>
                  </a:lnTo>
                  <a:lnTo>
                    <a:pt x="262" y="40"/>
                  </a:lnTo>
                  <a:lnTo>
                    <a:pt x="263" y="38"/>
                  </a:lnTo>
                  <a:lnTo>
                    <a:pt x="264" y="35"/>
                  </a:lnTo>
                  <a:lnTo>
                    <a:pt x="263" y="32"/>
                  </a:lnTo>
                  <a:lnTo>
                    <a:pt x="262" y="28"/>
                  </a:lnTo>
                  <a:lnTo>
                    <a:pt x="260" y="26"/>
                  </a:lnTo>
                  <a:lnTo>
                    <a:pt x="258" y="24"/>
                  </a:lnTo>
                  <a:lnTo>
                    <a:pt x="249" y="19"/>
                  </a:lnTo>
                  <a:lnTo>
                    <a:pt x="240" y="14"/>
                  </a:lnTo>
                  <a:lnTo>
                    <a:pt x="229" y="10"/>
                  </a:lnTo>
                  <a:lnTo>
                    <a:pt x="217" y="7"/>
                  </a:lnTo>
                  <a:lnTo>
                    <a:pt x="205" y="3"/>
                  </a:lnTo>
                  <a:lnTo>
                    <a:pt x="193" y="1"/>
                  </a:lnTo>
                  <a:lnTo>
                    <a:pt x="182" y="0"/>
                  </a:lnTo>
                  <a:lnTo>
                    <a:pt x="171" y="0"/>
                  </a:lnTo>
                  <a:lnTo>
                    <a:pt x="153" y="1"/>
                  </a:lnTo>
                  <a:lnTo>
                    <a:pt x="137" y="3"/>
                  </a:lnTo>
                  <a:lnTo>
                    <a:pt x="121" y="7"/>
                  </a:lnTo>
                  <a:lnTo>
                    <a:pt x="106" y="12"/>
                  </a:lnTo>
                  <a:lnTo>
                    <a:pt x="91" y="20"/>
                  </a:lnTo>
                  <a:lnTo>
                    <a:pt x="77" y="28"/>
                  </a:lnTo>
                  <a:lnTo>
                    <a:pt x="64" y="38"/>
                  </a:lnTo>
                  <a:lnTo>
                    <a:pt x="51" y="50"/>
                  </a:lnTo>
                  <a:lnTo>
                    <a:pt x="39" y="63"/>
                  </a:lnTo>
                  <a:lnTo>
                    <a:pt x="28" y="76"/>
                  </a:lnTo>
                  <a:lnTo>
                    <a:pt x="19" y="91"/>
                  </a:lnTo>
                  <a:lnTo>
                    <a:pt x="13" y="105"/>
                  </a:lnTo>
                  <a:lnTo>
                    <a:pt x="7" y="120"/>
                  </a:lnTo>
                  <a:lnTo>
                    <a:pt x="3" y="136"/>
                  </a:lnTo>
                  <a:lnTo>
                    <a:pt x="1" y="154"/>
                  </a:lnTo>
                  <a:lnTo>
                    <a:pt x="0" y="171"/>
                  </a:lnTo>
                  <a:lnTo>
                    <a:pt x="1" y="188"/>
                  </a:lnTo>
                  <a:lnTo>
                    <a:pt x="3" y="204"/>
                  </a:lnTo>
                  <a:lnTo>
                    <a:pt x="7" y="220"/>
                  </a:lnTo>
                  <a:lnTo>
                    <a:pt x="13" y="236"/>
                  </a:lnTo>
                  <a:lnTo>
                    <a:pt x="20" y="251"/>
                  </a:lnTo>
                  <a:lnTo>
                    <a:pt x="28" y="265"/>
                  </a:lnTo>
                  <a:lnTo>
                    <a:pt x="39" y="278"/>
                  </a:lnTo>
                  <a:lnTo>
                    <a:pt x="51" y="291"/>
                  </a:lnTo>
                  <a:lnTo>
                    <a:pt x="64" y="303"/>
                  </a:lnTo>
                  <a:lnTo>
                    <a:pt x="77" y="312"/>
                  </a:lnTo>
                  <a:lnTo>
                    <a:pt x="91" y="321"/>
                  </a:lnTo>
                  <a:lnTo>
                    <a:pt x="106" y="328"/>
                  </a:lnTo>
                  <a:lnTo>
                    <a:pt x="121" y="334"/>
                  </a:lnTo>
                  <a:lnTo>
                    <a:pt x="137" y="338"/>
                  </a:lnTo>
                  <a:lnTo>
                    <a:pt x="153" y="340"/>
                  </a:lnTo>
                  <a:lnTo>
                    <a:pt x="171" y="340"/>
                  </a:lnTo>
                  <a:lnTo>
                    <a:pt x="185" y="340"/>
                  </a:lnTo>
                  <a:lnTo>
                    <a:pt x="198" y="339"/>
                  </a:lnTo>
                  <a:lnTo>
                    <a:pt x="209" y="336"/>
                  </a:lnTo>
                  <a:lnTo>
                    <a:pt x="222" y="333"/>
                  </a:lnTo>
                  <a:lnTo>
                    <a:pt x="234" y="328"/>
                  </a:lnTo>
                  <a:lnTo>
                    <a:pt x="246" y="323"/>
                  </a:lnTo>
                  <a:lnTo>
                    <a:pt x="258" y="317"/>
                  </a:lnTo>
                  <a:lnTo>
                    <a:pt x="269" y="309"/>
                  </a:lnTo>
                  <a:lnTo>
                    <a:pt x="280" y="300"/>
                  </a:lnTo>
                  <a:lnTo>
                    <a:pt x="289" y="292"/>
                  </a:lnTo>
                  <a:lnTo>
                    <a:pt x="299" y="282"/>
                  </a:lnTo>
                  <a:lnTo>
                    <a:pt x="308" y="272"/>
                  </a:lnTo>
                  <a:lnTo>
                    <a:pt x="314" y="262"/>
                  </a:lnTo>
                  <a:lnTo>
                    <a:pt x="321" y="251"/>
                  </a:lnTo>
                  <a:lnTo>
                    <a:pt x="327" y="239"/>
                  </a:lnTo>
                  <a:lnTo>
                    <a:pt x="331" y="226"/>
                  </a:lnTo>
                  <a:lnTo>
                    <a:pt x="336" y="214"/>
                  </a:lnTo>
                  <a:lnTo>
                    <a:pt x="338" y="203"/>
                  </a:lnTo>
                  <a:lnTo>
                    <a:pt x="340" y="195"/>
                  </a:lnTo>
                  <a:lnTo>
                    <a:pt x="340" y="186"/>
                  </a:lnTo>
                  <a:lnTo>
                    <a:pt x="340" y="181"/>
                  </a:lnTo>
                  <a:lnTo>
                    <a:pt x="337" y="17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4" name="Freeform 132">
              <a:extLst>
                <a:ext uri="{FF2B5EF4-FFF2-40B4-BE49-F238E27FC236}">
                  <a16:creationId xmlns:a16="http://schemas.microsoft.com/office/drawing/2014/main" id="{79DA3B5D-D69F-234A-826D-58E1608F958B}"/>
                </a:ext>
              </a:extLst>
            </p:cNvPr>
            <p:cNvSpPr>
              <a:spLocks noEditPoints="1"/>
            </p:cNvSpPr>
            <p:nvPr/>
          </p:nvSpPr>
          <p:spPr bwMode="auto">
            <a:xfrm>
              <a:off x="10474327" y="3575845"/>
              <a:ext cx="463550" cy="565150"/>
            </a:xfrm>
            <a:custGeom>
              <a:avLst/>
              <a:gdLst>
                <a:gd name="T0" fmla="*/ 422 w 439"/>
                <a:gd name="T1" fmla="*/ 250 h 536"/>
                <a:gd name="T2" fmla="*/ 409 w 439"/>
                <a:gd name="T3" fmla="*/ 245 h 536"/>
                <a:gd name="T4" fmla="*/ 390 w 439"/>
                <a:gd name="T5" fmla="*/ 245 h 536"/>
                <a:gd name="T6" fmla="*/ 389 w 439"/>
                <a:gd name="T7" fmla="*/ 154 h 536"/>
                <a:gd name="T8" fmla="*/ 382 w 439"/>
                <a:gd name="T9" fmla="*/ 121 h 536"/>
                <a:gd name="T10" fmla="*/ 371 w 439"/>
                <a:gd name="T11" fmla="*/ 91 h 536"/>
                <a:gd name="T12" fmla="*/ 351 w 439"/>
                <a:gd name="T13" fmla="*/ 64 h 536"/>
                <a:gd name="T14" fmla="*/ 326 w 439"/>
                <a:gd name="T15" fmla="*/ 39 h 536"/>
                <a:gd name="T16" fmla="*/ 299 w 439"/>
                <a:gd name="T17" fmla="*/ 20 h 536"/>
                <a:gd name="T18" fmla="*/ 269 w 439"/>
                <a:gd name="T19" fmla="*/ 8 h 536"/>
                <a:gd name="T20" fmla="*/ 237 w 439"/>
                <a:gd name="T21" fmla="*/ 2 h 536"/>
                <a:gd name="T22" fmla="*/ 202 w 439"/>
                <a:gd name="T23" fmla="*/ 2 h 536"/>
                <a:gd name="T24" fmla="*/ 170 w 439"/>
                <a:gd name="T25" fmla="*/ 8 h 536"/>
                <a:gd name="T26" fmla="*/ 139 w 439"/>
                <a:gd name="T27" fmla="*/ 20 h 536"/>
                <a:gd name="T28" fmla="*/ 111 w 439"/>
                <a:gd name="T29" fmla="*/ 39 h 536"/>
                <a:gd name="T30" fmla="*/ 88 w 439"/>
                <a:gd name="T31" fmla="*/ 64 h 536"/>
                <a:gd name="T32" fmla="*/ 68 w 439"/>
                <a:gd name="T33" fmla="*/ 91 h 536"/>
                <a:gd name="T34" fmla="*/ 56 w 439"/>
                <a:gd name="T35" fmla="*/ 121 h 536"/>
                <a:gd name="T36" fmla="*/ 50 w 439"/>
                <a:gd name="T37" fmla="*/ 154 h 536"/>
                <a:gd name="T38" fmla="*/ 49 w 439"/>
                <a:gd name="T39" fmla="*/ 245 h 536"/>
                <a:gd name="T40" fmla="*/ 29 w 439"/>
                <a:gd name="T41" fmla="*/ 245 h 536"/>
                <a:gd name="T42" fmla="*/ 16 w 439"/>
                <a:gd name="T43" fmla="*/ 250 h 536"/>
                <a:gd name="T44" fmla="*/ 6 w 439"/>
                <a:gd name="T45" fmla="*/ 261 h 536"/>
                <a:gd name="T46" fmla="*/ 1 w 439"/>
                <a:gd name="T47" fmla="*/ 274 h 536"/>
                <a:gd name="T48" fmla="*/ 0 w 439"/>
                <a:gd name="T49" fmla="*/ 499 h 536"/>
                <a:gd name="T50" fmla="*/ 2 w 439"/>
                <a:gd name="T51" fmla="*/ 513 h 536"/>
                <a:gd name="T52" fmla="*/ 11 w 439"/>
                <a:gd name="T53" fmla="*/ 525 h 536"/>
                <a:gd name="T54" fmla="*/ 23 w 439"/>
                <a:gd name="T55" fmla="*/ 534 h 536"/>
                <a:gd name="T56" fmla="*/ 37 w 439"/>
                <a:gd name="T57" fmla="*/ 536 h 536"/>
                <a:gd name="T58" fmla="*/ 409 w 439"/>
                <a:gd name="T59" fmla="*/ 536 h 536"/>
                <a:gd name="T60" fmla="*/ 422 w 439"/>
                <a:gd name="T61" fmla="*/ 531 h 536"/>
                <a:gd name="T62" fmla="*/ 432 w 439"/>
                <a:gd name="T63" fmla="*/ 520 h 536"/>
                <a:gd name="T64" fmla="*/ 438 w 439"/>
                <a:gd name="T65" fmla="*/ 507 h 536"/>
                <a:gd name="T66" fmla="*/ 439 w 439"/>
                <a:gd name="T67" fmla="*/ 280 h 536"/>
                <a:gd name="T68" fmla="*/ 435 w 439"/>
                <a:gd name="T69" fmla="*/ 266 h 536"/>
                <a:gd name="T70" fmla="*/ 428 w 439"/>
                <a:gd name="T71" fmla="*/ 255 h 536"/>
                <a:gd name="T72" fmla="*/ 122 w 439"/>
                <a:gd name="T73" fmla="*/ 245 h 536"/>
                <a:gd name="T74" fmla="*/ 122 w 439"/>
                <a:gd name="T75" fmla="*/ 161 h 536"/>
                <a:gd name="T76" fmla="*/ 125 w 439"/>
                <a:gd name="T77" fmla="*/ 143 h 536"/>
                <a:gd name="T78" fmla="*/ 133 w 439"/>
                <a:gd name="T79" fmla="*/ 126 h 536"/>
                <a:gd name="T80" fmla="*/ 144 w 439"/>
                <a:gd name="T81" fmla="*/ 110 h 536"/>
                <a:gd name="T82" fmla="*/ 158 w 439"/>
                <a:gd name="T83" fmla="*/ 96 h 536"/>
                <a:gd name="T84" fmla="*/ 173 w 439"/>
                <a:gd name="T85" fmla="*/ 85 h 536"/>
                <a:gd name="T86" fmla="*/ 190 w 439"/>
                <a:gd name="T87" fmla="*/ 78 h 536"/>
                <a:gd name="T88" fmla="*/ 210 w 439"/>
                <a:gd name="T89" fmla="*/ 74 h 536"/>
                <a:gd name="T90" fmla="*/ 229 w 439"/>
                <a:gd name="T91" fmla="*/ 74 h 536"/>
                <a:gd name="T92" fmla="*/ 247 w 439"/>
                <a:gd name="T93" fmla="*/ 78 h 536"/>
                <a:gd name="T94" fmla="*/ 265 w 439"/>
                <a:gd name="T95" fmla="*/ 85 h 536"/>
                <a:gd name="T96" fmla="*/ 281 w 439"/>
                <a:gd name="T97" fmla="*/ 96 h 536"/>
                <a:gd name="T98" fmla="*/ 295 w 439"/>
                <a:gd name="T99" fmla="*/ 110 h 536"/>
                <a:gd name="T100" fmla="*/ 306 w 439"/>
                <a:gd name="T101" fmla="*/ 126 h 536"/>
                <a:gd name="T102" fmla="*/ 312 w 439"/>
                <a:gd name="T103" fmla="*/ 143 h 536"/>
                <a:gd name="T104" fmla="*/ 317 w 439"/>
                <a:gd name="T105" fmla="*/ 161 h 536"/>
                <a:gd name="T106" fmla="*/ 317 w 439"/>
                <a:gd name="T107" fmla="*/ 24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9" h="536">
                  <a:moveTo>
                    <a:pt x="428" y="255"/>
                  </a:moveTo>
                  <a:lnTo>
                    <a:pt x="422" y="250"/>
                  </a:lnTo>
                  <a:lnTo>
                    <a:pt x="416" y="247"/>
                  </a:lnTo>
                  <a:lnTo>
                    <a:pt x="409" y="245"/>
                  </a:lnTo>
                  <a:lnTo>
                    <a:pt x="402" y="245"/>
                  </a:lnTo>
                  <a:lnTo>
                    <a:pt x="390" y="245"/>
                  </a:lnTo>
                  <a:lnTo>
                    <a:pt x="390" y="171"/>
                  </a:lnTo>
                  <a:lnTo>
                    <a:pt x="389" y="154"/>
                  </a:lnTo>
                  <a:lnTo>
                    <a:pt x="387" y="138"/>
                  </a:lnTo>
                  <a:lnTo>
                    <a:pt x="382" y="121"/>
                  </a:lnTo>
                  <a:lnTo>
                    <a:pt x="377" y="106"/>
                  </a:lnTo>
                  <a:lnTo>
                    <a:pt x="371" y="91"/>
                  </a:lnTo>
                  <a:lnTo>
                    <a:pt x="362" y="77"/>
                  </a:lnTo>
                  <a:lnTo>
                    <a:pt x="351" y="64"/>
                  </a:lnTo>
                  <a:lnTo>
                    <a:pt x="339" y="51"/>
                  </a:lnTo>
                  <a:lnTo>
                    <a:pt x="326" y="39"/>
                  </a:lnTo>
                  <a:lnTo>
                    <a:pt x="313" y="29"/>
                  </a:lnTo>
                  <a:lnTo>
                    <a:pt x="299" y="20"/>
                  </a:lnTo>
                  <a:lnTo>
                    <a:pt x="284" y="13"/>
                  </a:lnTo>
                  <a:lnTo>
                    <a:pt x="269" y="8"/>
                  </a:lnTo>
                  <a:lnTo>
                    <a:pt x="253" y="4"/>
                  </a:lnTo>
                  <a:lnTo>
                    <a:pt x="237" y="2"/>
                  </a:lnTo>
                  <a:lnTo>
                    <a:pt x="219" y="0"/>
                  </a:lnTo>
                  <a:lnTo>
                    <a:pt x="202" y="2"/>
                  </a:lnTo>
                  <a:lnTo>
                    <a:pt x="186" y="4"/>
                  </a:lnTo>
                  <a:lnTo>
                    <a:pt x="170" y="8"/>
                  </a:lnTo>
                  <a:lnTo>
                    <a:pt x="155" y="13"/>
                  </a:lnTo>
                  <a:lnTo>
                    <a:pt x="139" y="20"/>
                  </a:lnTo>
                  <a:lnTo>
                    <a:pt x="125" y="29"/>
                  </a:lnTo>
                  <a:lnTo>
                    <a:pt x="111" y="39"/>
                  </a:lnTo>
                  <a:lnTo>
                    <a:pt x="99" y="51"/>
                  </a:lnTo>
                  <a:lnTo>
                    <a:pt x="88" y="64"/>
                  </a:lnTo>
                  <a:lnTo>
                    <a:pt x="77" y="77"/>
                  </a:lnTo>
                  <a:lnTo>
                    <a:pt x="68" y="91"/>
                  </a:lnTo>
                  <a:lnTo>
                    <a:pt x="62" y="106"/>
                  </a:lnTo>
                  <a:lnTo>
                    <a:pt x="56" y="121"/>
                  </a:lnTo>
                  <a:lnTo>
                    <a:pt x="52" y="138"/>
                  </a:lnTo>
                  <a:lnTo>
                    <a:pt x="50" y="154"/>
                  </a:lnTo>
                  <a:lnTo>
                    <a:pt x="49" y="171"/>
                  </a:lnTo>
                  <a:lnTo>
                    <a:pt x="49" y="245"/>
                  </a:lnTo>
                  <a:lnTo>
                    <a:pt x="37" y="245"/>
                  </a:lnTo>
                  <a:lnTo>
                    <a:pt x="29" y="245"/>
                  </a:lnTo>
                  <a:lnTo>
                    <a:pt x="23" y="247"/>
                  </a:lnTo>
                  <a:lnTo>
                    <a:pt x="16" y="250"/>
                  </a:lnTo>
                  <a:lnTo>
                    <a:pt x="11" y="255"/>
                  </a:lnTo>
                  <a:lnTo>
                    <a:pt x="6" y="261"/>
                  </a:lnTo>
                  <a:lnTo>
                    <a:pt x="2" y="266"/>
                  </a:lnTo>
                  <a:lnTo>
                    <a:pt x="1" y="274"/>
                  </a:lnTo>
                  <a:lnTo>
                    <a:pt x="0" y="280"/>
                  </a:lnTo>
                  <a:lnTo>
                    <a:pt x="0" y="499"/>
                  </a:lnTo>
                  <a:lnTo>
                    <a:pt x="1" y="507"/>
                  </a:lnTo>
                  <a:lnTo>
                    <a:pt x="2" y="513"/>
                  </a:lnTo>
                  <a:lnTo>
                    <a:pt x="6" y="520"/>
                  </a:lnTo>
                  <a:lnTo>
                    <a:pt x="11" y="525"/>
                  </a:lnTo>
                  <a:lnTo>
                    <a:pt x="16" y="531"/>
                  </a:lnTo>
                  <a:lnTo>
                    <a:pt x="23" y="534"/>
                  </a:lnTo>
                  <a:lnTo>
                    <a:pt x="29" y="536"/>
                  </a:lnTo>
                  <a:lnTo>
                    <a:pt x="37" y="536"/>
                  </a:lnTo>
                  <a:lnTo>
                    <a:pt x="402" y="536"/>
                  </a:lnTo>
                  <a:lnTo>
                    <a:pt x="409" y="536"/>
                  </a:lnTo>
                  <a:lnTo>
                    <a:pt x="416" y="534"/>
                  </a:lnTo>
                  <a:lnTo>
                    <a:pt x="422" y="531"/>
                  </a:lnTo>
                  <a:lnTo>
                    <a:pt x="428" y="525"/>
                  </a:lnTo>
                  <a:lnTo>
                    <a:pt x="432" y="520"/>
                  </a:lnTo>
                  <a:lnTo>
                    <a:pt x="435" y="513"/>
                  </a:lnTo>
                  <a:lnTo>
                    <a:pt x="438" y="507"/>
                  </a:lnTo>
                  <a:lnTo>
                    <a:pt x="439" y="499"/>
                  </a:lnTo>
                  <a:lnTo>
                    <a:pt x="439" y="280"/>
                  </a:lnTo>
                  <a:lnTo>
                    <a:pt x="438" y="274"/>
                  </a:lnTo>
                  <a:lnTo>
                    <a:pt x="435" y="266"/>
                  </a:lnTo>
                  <a:lnTo>
                    <a:pt x="432" y="261"/>
                  </a:lnTo>
                  <a:lnTo>
                    <a:pt x="428" y="255"/>
                  </a:lnTo>
                  <a:close/>
                  <a:moveTo>
                    <a:pt x="317" y="245"/>
                  </a:moveTo>
                  <a:lnTo>
                    <a:pt x="122" y="245"/>
                  </a:lnTo>
                  <a:lnTo>
                    <a:pt x="122" y="171"/>
                  </a:lnTo>
                  <a:lnTo>
                    <a:pt x="122" y="161"/>
                  </a:lnTo>
                  <a:lnTo>
                    <a:pt x="123" y="152"/>
                  </a:lnTo>
                  <a:lnTo>
                    <a:pt x="125" y="143"/>
                  </a:lnTo>
                  <a:lnTo>
                    <a:pt x="129" y="133"/>
                  </a:lnTo>
                  <a:lnTo>
                    <a:pt x="133" y="126"/>
                  </a:lnTo>
                  <a:lnTo>
                    <a:pt x="138" y="117"/>
                  </a:lnTo>
                  <a:lnTo>
                    <a:pt x="144" y="110"/>
                  </a:lnTo>
                  <a:lnTo>
                    <a:pt x="150" y="102"/>
                  </a:lnTo>
                  <a:lnTo>
                    <a:pt x="158" y="96"/>
                  </a:lnTo>
                  <a:lnTo>
                    <a:pt x="165" y="90"/>
                  </a:lnTo>
                  <a:lnTo>
                    <a:pt x="173" y="85"/>
                  </a:lnTo>
                  <a:lnTo>
                    <a:pt x="182" y="80"/>
                  </a:lnTo>
                  <a:lnTo>
                    <a:pt x="190" y="78"/>
                  </a:lnTo>
                  <a:lnTo>
                    <a:pt x="200" y="75"/>
                  </a:lnTo>
                  <a:lnTo>
                    <a:pt x="210" y="74"/>
                  </a:lnTo>
                  <a:lnTo>
                    <a:pt x="219" y="74"/>
                  </a:lnTo>
                  <a:lnTo>
                    <a:pt x="229" y="74"/>
                  </a:lnTo>
                  <a:lnTo>
                    <a:pt x="239" y="75"/>
                  </a:lnTo>
                  <a:lnTo>
                    <a:pt x="247" y="78"/>
                  </a:lnTo>
                  <a:lnTo>
                    <a:pt x="256" y="80"/>
                  </a:lnTo>
                  <a:lnTo>
                    <a:pt x="265" y="85"/>
                  </a:lnTo>
                  <a:lnTo>
                    <a:pt x="273" y="90"/>
                  </a:lnTo>
                  <a:lnTo>
                    <a:pt x="281" y="96"/>
                  </a:lnTo>
                  <a:lnTo>
                    <a:pt x="288" y="102"/>
                  </a:lnTo>
                  <a:lnTo>
                    <a:pt x="295" y="110"/>
                  </a:lnTo>
                  <a:lnTo>
                    <a:pt x="300" y="117"/>
                  </a:lnTo>
                  <a:lnTo>
                    <a:pt x="306" y="126"/>
                  </a:lnTo>
                  <a:lnTo>
                    <a:pt x="309" y="133"/>
                  </a:lnTo>
                  <a:lnTo>
                    <a:pt x="312" y="143"/>
                  </a:lnTo>
                  <a:lnTo>
                    <a:pt x="314" y="152"/>
                  </a:lnTo>
                  <a:lnTo>
                    <a:pt x="317" y="161"/>
                  </a:lnTo>
                  <a:lnTo>
                    <a:pt x="317" y="171"/>
                  </a:lnTo>
                  <a:lnTo>
                    <a:pt x="317" y="245"/>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5" name="Freeform 133">
              <a:extLst>
                <a:ext uri="{FF2B5EF4-FFF2-40B4-BE49-F238E27FC236}">
                  <a16:creationId xmlns:a16="http://schemas.microsoft.com/office/drawing/2014/main" id="{09A437E3-1EEC-0A47-A919-2DB235931703}"/>
                </a:ext>
              </a:extLst>
            </p:cNvPr>
            <p:cNvSpPr>
              <a:spLocks/>
            </p:cNvSpPr>
            <p:nvPr/>
          </p:nvSpPr>
          <p:spPr bwMode="auto">
            <a:xfrm>
              <a:off x="12033251" y="3550445"/>
              <a:ext cx="463550" cy="619126"/>
            </a:xfrm>
            <a:custGeom>
              <a:avLst/>
              <a:gdLst>
                <a:gd name="T0" fmla="*/ 422 w 438"/>
                <a:gd name="T1" fmla="*/ 298 h 584"/>
                <a:gd name="T2" fmla="*/ 409 w 438"/>
                <a:gd name="T3" fmla="*/ 292 h 584"/>
                <a:gd name="T4" fmla="*/ 121 w 438"/>
                <a:gd name="T5" fmla="*/ 291 h 584"/>
                <a:gd name="T6" fmla="*/ 122 w 438"/>
                <a:gd name="T7" fmla="*/ 160 h 584"/>
                <a:gd name="T8" fmla="*/ 126 w 438"/>
                <a:gd name="T9" fmla="*/ 141 h 584"/>
                <a:gd name="T10" fmla="*/ 133 w 438"/>
                <a:gd name="T11" fmla="*/ 124 h 584"/>
                <a:gd name="T12" fmla="*/ 144 w 438"/>
                <a:gd name="T13" fmla="*/ 108 h 584"/>
                <a:gd name="T14" fmla="*/ 158 w 438"/>
                <a:gd name="T15" fmla="*/ 95 h 584"/>
                <a:gd name="T16" fmla="*/ 173 w 438"/>
                <a:gd name="T17" fmla="*/ 84 h 584"/>
                <a:gd name="T18" fmla="*/ 190 w 438"/>
                <a:gd name="T19" fmla="*/ 76 h 584"/>
                <a:gd name="T20" fmla="*/ 209 w 438"/>
                <a:gd name="T21" fmla="*/ 73 h 584"/>
                <a:gd name="T22" fmla="*/ 229 w 438"/>
                <a:gd name="T23" fmla="*/ 73 h 584"/>
                <a:gd name="T24" fmla="*/ 248 w 438"/>
                <a:gd name="T25" fmla="*/ 76 h 584"/>
                <a:gd name="T26" fmla="*/ 265 w 438"/>
                <a:gd name="T27" fmla="*/ 84 h 584"/>
                <a:gd name="T28" fmla="*/ 280 w 438"/>
                <a:gd name="T29" fmla="*/ 95 h 584"/>
                <a:gd name="T30" fmla="*/ 294 w 438"/>
                <a:gd name="T31" fmla="*/ 108 h 584"/>
                <a:gd name="T32" fmla="*/ 305 w 438"/>
                <a:gd name="T33" fmla="*/ 124 h 584"/>
                <a:gd name="T34" fmla="*/ 312 w 438"/>
                <a:gd name="T35" fmla="*/ 141 h 584"/>
                <a:gd name="T36" fmla="*/ 316 w 438"/>
                <a:gd name="T37" fmla="*/ 160 h 584"/>
                <a:gd name="T38" fmla="*/ 317 w 438"/>
                <a:gd name="T39" fmla="*/ 175 h 584"/>
                <a:gd name="T40" fmla="*/ 320 w 438"/>
                <a:gd name="T41" fmla="*/ 183 h 584"/>
                <a:gd name="T42" fmla="*/ 328 w 438"/>
                <a:gd name="T43" fmla="*/ 190 h 584"/>
                <a:gd name="T44" fmla="*/ 336 w 438"/>
                <a:gd name="T45" fmla="*/ 194 h 584"/>
                <a:gd name="T46" fmla="*/ 365 w 438"/>
                <a:gd name="T47" fmla="*/ 194 h 584"/>
                <a:gd name="T48" fmla="*/ 374 w 438"/>
                <a:gd name="T49" fmla="*/ 192 h 584"/>
                <a:gd name="T50" fmla="*/ 383 w 438"/>
                <a:gd name="T51" fmla="*/ 187 h 584"/>
                <a:gd name="T52" fmla="*/ 388 w 438"/>
                <a:gd name="T53" fmla="*/ 179 h 584"/>
                <a:gd name="T54" fmla="*/ 389 w 438"/>
                <a:gd name="T55" fmla="*/ 169 h 584"/>
                <a:gd name="T56" fmla="*/ 386 w 438"/>
                <a:gd name="T57" fmla="*/ 136 h 584"/>
                <a:gd name="T58" fmla="*/ 377 w 438"/>
                <a:gd name="T59" fmla="*/ 104 h 584"/>
                <a:gd name="T60" fmla="*/ 361 w 438"/>
                <a:gd name="T61" fmla="*/ 75 h 584"/>
                <a:gd name="T62" fmla="*/ 339 w 438"/>
                <a:gd name="T63" fmla="*/ 49 h 584"/>
                <a:gd name="T64" fmla="*/ 314 w 438"/>
                <a:gd name="T65" fmla="*/ 28 h 584"/>
                <a:gd name="T66" fmla="*/ 284 w 438"/>
                <a:gd name="T67" fmla="*/ 12 h 584"/>
                <a:gd name="T68" fmla="*/ 253 w 438"/>
                <a:gd name="T69" fmla="*/ 3 h 584"/>
                <a:gd name="T70" fmla="*/ 220 w 438"/>
                <a:gd name="T71" fmla="*/ 0 h 584"/>
                <a:gd name="T72" fmla="*/ 185 w 438"/>
                <a:gd name="T73" fmla="*/ 3 h 584"/>
                <a:gd name="T74" fmla="*/ 154 w 438"/>
                <a:gd name="T75" fmla="*/ 12 h 584"/>
                <a:gd name="T76" fmla="*/ 125 w 438"/>
                <a:gd name="T77" fmla="*/ 28 h 584"/>
                <a:gd name="T78" fmla="*/ 99 w 438"/>
                <a:gd name="T79" fmla="*/ 49 h 584"/>
                <a:gd name="T80" fmla="*/ 77 w 438"/>
                <a:gd name="T81" fmla="*/ 75 h 584"/>
                <a:gd name="T82" fmla="*/ 61 w 438"/>
                <a:gd name="T83" fmla="*/ 104 h 584"/>
                <a:gd name="T84" fmla="*/ 52 w 438"/>
                <a:gd name="T85" fmla="*/ 136 h 584"/>
                <a:gd name="T86" fmla="*/ 49 w 438"/>
                <a:gd name="T87" fmla="*/ 169 h 584"/>
                <a:gd name="T88" fmla="*/ 36 w 438"/>
                <a:gd name="T89" fmla="*/ 291 h 584"/>
                <a:gd name="T90" fmla="*/ 22 w 438"/>
                <a:gd name="T91" fmla="*/ 295 h 584"/>
                <a:gd name="T92" fmla="*/ 10 w 438"/>
                <a:gd name="T93" fmla="*/ 302 h 584"/>
                <a:gd name="T94" fmla="*/ 2 w 438"/>
                <a:gd name="T95" fmla="*/ 314 h 584"/>
                <a:gd name="T96" fmla="*/ 0 w 438"/>
                <a:gd name="T97" fmla="*/ 328 h 584"/>
                <a:gd name="T98" fmla="*/ 0 w 438"/>
                <a:gd name="T99" fmla="*/ 555 h 584"/>
                <a:gd name="T100" fmla="*/ 6 w 438"/>
                <a:gd name="T101" fmla="*/ 568 h 584"/>
                <a:gd name="T102" fmla="*/ 17 w 438"/>
                <a:gd name="T103" fmla="*/ 577 h 584"/>
                <a:gd name="T104" fmla="*/ 29 w 438"/>
                <a:gd name="T105" fmla="*/ 583 h 584"/>
                <a:gd name="T106" fmla="*/ 402 w 438"/>
                <a:gd name="T107" fmla="*/ 584 h 584"/>
                <a:gd name="T108" fmla="*/ 416 w 438"/>
                <a:gd name="T109" fmla="*/ 581 h 584"/>
                <a:gd name="T110" fmla="*/ 428 w 438"/>
                <a:gd name="T111" fmla="*/ 573 h 584"/>
                <a:gd name="T112" fmla="*/ 436 w 438"/>
                <a:gd name="T113" fmla="*/ 561 h 584"/>
                <a:gd name="T114" fmla="*/ 438 w 438"/>
                <a:gd name="T115" fmla="*/ 547 h 584"/>
                <a:gd name="T116" fmla="*/ 438 w 438"/>
                <a:gd name="T117" fmla="*/ 320 h 584"/>
                <a:gd name="T118" fmla="*/ 432 w 438"/>
                <a:gd name="T119" fmla="*/ 30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8" h="584">
                  <a:moveTo>
                    <a:pt x="428" y="302"/>
                  </a:moveTo>
                  <a:lnTo>
                    <a:pt x="422" y="298"/>
                  </a:lnTo>
                  <a:lnTo>
                    <a:pt x="416" y="295"/>
                  </a:lnTo>
                  <a:lnTo>
                    <a:pt x="409" y="292"/>
                  </a:lnTo>
                  <a:lnTo>
                    <a:pt x="402" y="291"/>
                  </a:lnTo>
                  <a:lnTo>
                    <a:pt x="121" y="291"/>
                  </a:lnTo>
                  <a:lnTo>
                    <a:pt x="121" y="169"/>
                  </a:lnTo>
                  <a:lnTo>
                    <a:pt x="122" y="160"/>
                  </a:lnTo>
                  <a:lnTo>
                    <a:pt x="123" y="150"/>
                  </a:lnTo>
                  <a:lnTo>
                    <a:pt x="126" y="141"/>
                  </a:lnTo>
                  <a:lnTo>
                    <a:pt x="129" y="133"/>
                  </a:lnTo>
                  <a:lnTo>
                    <a:pt x="133" y="124"/>
                  </a:lnTo>
                  <a:lnTo>
                    <a:pt x="137" y="116"/>
                  </a:lnTo>
                  <a:lnTo>
                    <a:pt x="144" y="108"/>
                  </a:lnTo>
                  <a:lnTo>
                    <a:pt x="150" y="101"/>
                  </a:lnTo>
                  <a:lnTo>
                    <a:pt x="158" y="95"/>
                  </a:lnTo>
                  <a:lnTo>
                    <a:pt x="166" y="88"/>
                  </a:lnTo>
                  <a:lnTo>
                    <a:pt x="173" y="84"/>
                  </a:lnTo>
                  <a:lnTo>
                    <a:pt x="182" y="80"/>
                  </a:lnTo>
                  <a:lnTo>
                    <a:pt x="190" y="76"/>
                  </a:lnTo>
                  <a:lnTo>
                    <a:pt x="200" y="74"/>
                  </a:lnTo>
                  <a:lnTo>
                    <a:pt x="209" y="73"/>
                  </a:lnTo>
                  <a:lnTo>
                    <a:pt x="220" y="72"/>
                  </a:lnTo>
                  <a:lnTo>
                    <a:pt x="229" y="73"/>
                  </a:lnTo>
                  <a:lnTo>
                    <a:pt x="238" y="74"/>
                  </a:lnTo>
                  <a:lnTo>
                    <a:pt x="248" y="76"/>
                  </a:lnTo>
                  <a:lnTo>
                    <a:pt x="256" y="80"/>
                  </a:lnTo>
                  <a:lnTo>
                    <a:pt x="265" y="84"/>
                  </a:lnTo>
                  <a:lnTo>
                    <a:pt x="272" y="88"/>
                  </a:lnTo>
                  <a:lnTo>
                    <a:pt x="280" y="95"/>
                  </a:lnTo>
                  <a:lnTo>
                    <a:pt x="288" y="101"/>
                  </a:lnTo>
                  <a:lnTo>
                    <a:pt x="294" y="108"/>
                  </a:lnTo>
                  <a:lnTo>
                    <a:pt x="301" y="116"/>
                  </a:lnTo>
                  <a:lnTo>
                    <a:pt x="305" y="124"/>
                  </a:lnTo>
                  <a:lnTo>
                    <a:pt x="309" y="133"/>
                  </a:lnTo>
                  <a:lnTo>
                    <a:pt x="312" y="141"/>
                  </a:lnTo>
                  <a:lnTo>
                    <a:pt x="315" y="150"/>
                  </a:lnTo>
                  <a:lnTo>
                    <a:pt x="316" y="160"/>
                  </a:lnTo>
                  <a:lnTo>
                    <a:pt x="317" y="169"/>
                  </a:lnTo>
                  <a:lnTo>
                    <a:pt x="317" y="175"/>
                  </a:lnTo>
                  <a:lnTo>
                    <a:pt x="318" y="179"/>
                  </a:lnTo>
                  <a:lnTo>
                    <a:pt x="320" y="183"/>
                  </a:lnTo>
                  <a:lnTo>
                    <a:pt x="323" y="187"/>
                  </a:lnTo>
                  <a:lnTo>
                    <a:pt x="328" y="190"/>
                  </a:lnTo>
                  <a:lnTo>
                    <a:pt x="332" y="192"/>
                  </a:lnTo>
                  <a:lnTo>
                    <a:pt x="336" y="194"/>
                  </a:lnTo>
                  <a:lnTo>
                    <a:pt x="341" y="194"/>
                  </a:lnTo>
                  <a:lnTo>
                    <a:pt x="365" y="194"/>
                  </a:lnTo>
                  <a:lnTo>
                    <a:pt x="370" y="194"/>
                  </a:lnTo>
                  <a:lnTo>
                    <a:pt x="374" y="192"/>
                  </a:lnTo>
                  <a:lnTo>
                    <a:pt x="378" y="190"/>
                  </a:lnTo>
                  <a:lnTo>
                    <a:pt x="383" y="187"/>
                  </a:lnTo>
                  <a:lnTo>
                    <a:pt x="386" y="183"/>
                  </a:lnTo>
                  <a:lnTo>
                    <a:pt x="388" y="179"/>
                  </a:lnTo>
                  <a:lnTo>
                    <a:pt x="389" y="175"/>
                  </a:lnTo>
                  <a:lnTo>
                    <a:pt x="389" y="169"/>
                  </a:lnTo>
                  <a:lnTo>
                    <a:pt x="389" y="152"/>
                  </a:lnTo>
                  <a:lnTo>
                    <a:pt x="386" y="136"/>
                  </a:lnTo>
                  <a:lnTo>
                    <a:pt x="383" y="120"/>
                  </a:lnTo>
                  <a:lnTo>
                    <a:pt x="377" y="104"/>
                  </a:lnTo>
                  <a:lnTo>
                    <a:pt x="370" y="89"/>
                  </a:lnTo>
                  <a:lnTo>
                    <a:pt x="361" y="75"/>
                  </a:lnTo>
                  <a:lnTo>
                    <a:pt x="351" y="62"/>
                  </a:lnTo>
                  <a:lnTo>
                    <a:pt x="339" y="49"/>
                  </a:lnTo>
                  <a:lnTo>
                    <a:pt x="326" y="38"/>
                  </a:lnTo>
                  <a:lnTo>
                    <a:pt x="314" y="28"/>
                  </a:lnTo>
                  <a:lnTo>
                    <a:pt x="299" y="19"/>
                  </a:lnTo>
                  <a:lnTo>
                    <a:pt x="284" y="12"/>
                  </a:lnTo>
                  <a:lnTo>
                    <a:pt x="269" y="6"/>
                  </a:lnTo>
                  <a:lnTo>
                    <a:pt x="253" y="3"/>
                  </a:lnTo>
                  <a:lnTo>
                    <a:pt x="237" y="0"/>
                  </a:lnTo>
                  <a:lnTo>
                    <a:pt x="220" y="0"/>
                  </a:lnTo>
                  <a:lnTo>
                    <a:pt x="202" y="0"/>
                  </a:lnTo>
                  <a:lnTo>
                    <a:pt x="185" y="3"/>
                  </a:lnTo>
                  <a:lnTo>
                    <a:pt x="169" y="6"/>
                  </a:lnTo>
                  <a:lnTo>
                    <a:pt x="154" y="12"/>
                  </a:lnTo>
                  <a:lnTo>
                    <a:pt x="139" y="19"/>
                  </a:lnTo>
                  <a:lnTo>
                    <a:pt x="125" y="28"/>
                  </a:lnTo>
                  <a:lnTo>
                    <a:pt x="112" y="38"/>
                  </a:lnTo>
                  <a:lnTo>
                    <a:pt x="99" y="49"/>
                  </a:lnTo>
                  <a:lnTo>
                    <a:pt x="87" y="62"/>
                  </a:lnTo>
                  <a:lnTo>
                    <a:pt x="77" y="75"/>
                  </a:lnTo>
                  <a:lnTo>
                    <a:pt x="68" y="89"/>
                  </a:lnTo>
                  <a:lnTo>
                    <a:pt x="61" y="104"/>
                  </a:lnTo>
                  <a:lnTo>
                    <a:pt x="55" y="120"/>
                  </a:lnTo>
                  <a:lnTo>
                    <a:pt x="52" y="136"/>
                  </a:lnTo>
                  <a:lnTo>
                    <a:pt x="49" y="152"/>
                  </a:lnTo>
                  <a:lnTo>
                    <a:pt x="49" y="169"/>
                  </a:lnTo>
                  <a:lnTo>
                    <a:pt x="49" y="291"/>
                  </a:lnTo>
                  <a:lnTo>
                    <a:pt x="36" y="291"/>
                  </a:lnTo>
                  <a:lnTo>
                    <a:pt x="29" y="292"/>
                  </a:lnTo>
                  <a:lnTo>
                    <a:pt x="22" y="295"/>
                  </a:lnTo>
                  <a:lnTo>
                    <a:pt x="17" y="298"/>
                  </a:lnTo>
                  <a:lnTo>
                    <a:pt x="10" y="302"/>
                  </a:lnTo>
                  <a:lnTo>
                    <a:pt x="6" y="307"/>
                  </a:lnTo>
                  <a:lnTo>
                    <a:pt x="2" y="314"/>
                  </a:lnTo>
                  <a:lnTo>
                    <a:pt x="0" y="320"/>
                  </a:lnTo>
                  <a:lnTo>
                    <a:pt x="0" y="328"/>
                  </a:lnTo>
                  <a:lnTo>
                    <a:pt x="0" y="547"/>
                  </a:lnTo>
                  <a:lnTo>
                    <a:pt x="0" y="555"/>
                  </a:lnTo>
                  <a:lnTo>
                    <a:pt x="2" y="561"/>
                  </a:lnTo>
                  <a:lnTo>
                    <a:pt x="6" y="568"/>
                  </a:lnTo>
                  <a:lnTo>
                    <a:pt x="10" y="573"/>
                  </a:lnTo>
                  <a:lnTo>
                    <a:pt x="17" y="577"/>
                  </a:lnTo>
                  <a:lnTo>
                    <a:pt x="22" y="581"/>
                  </a:lnTo>
                  <a:lnTo>
                    <a:pt x="29" y="583"/>
                  </a:lnTo>
                  <a:lnTo>
                    <a:pt x="36" y="584"/>
                  </a:lnTo>
                  <a:lnTo>
                    <a:pt x="402" y="584"/>
                  </a:lnTo>
                  <a:lnTo>
                    <a:pt x="409" y="583"/>
                  </a:lnTo>
                  <a:lnTo>
                    <a:pt x="416" y="581"/>
                  </a:lnTo>
                  <a:lnTo>
                    <a:pt x="422" y="577"/>
                  </a:lnTo>
                  <a:lnTo>
                    <a:pt x="428" y="573"/>
                  </a:lnTo>
                  <a:lnTo>
                    <a:pt x="432" y="568"/>
                  </a:lnTo>
                  <a:lnTo>
                    <a:pt x="436" y="561"/>
                  </a:lnTo>
                  <a:lnTo>
                    <a:pt x="438" y="555"/>
                  </a:lnTo>
                  <a:lnTo>
                    <a:pt x="438" y="547"/>
                  </a:lnTo>
                  <a:lnTo>
                    <a:pt x="438" y="328"/>
                  </a:lnTo>
                  <a:lnTo>
                    <a:pt x="438" y="320"/>
                  </a:lnTo>
                  <a:lnTo>
                    <a:pt x="436" y="314"/>
                  </a:lnTo>
                  <a:lnTo>
                    <a:pt x="432" y="307"/>
                  </a:lnTo>
                  <a:lnTo>
                    <a:pt x="428" y="302"/>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6" name="Freeform 134">
              <a:extLst>
                <a:ext uri="{FF2B5EF4-FFF2-40B4-BE49-F238E27FC236}">
                  <a16:creationId xmlns:a16="http://schemas.microsoft.com/office/drawing/2014/main" id="{0CA889A8-215C-F241-9830-E54559D4670D}"/>
                </a:ext>
              </a:extLst>
            </p:cNvPr>
            <p:cNvSpPr>
              <a:spLocks noEditPoints="1"/>
            </p:cNvSpPr>
            <p:nvPr/>
          </p:nvSpPr>
          <p:spPr bwMode="auto">
            <a:xfrm>
              <a:off x="14944726" y="3601245"/>
              <a:ext cx="774700" cy="514350"/>
            </a:xfrm>
            <a:custGeom>
              <a:avLst/>
              <a:gdLst>
                <a:gd name="T0" fmla="*/ 719 w 731"/>
                <a:gd name="T1" fmla="*/ 4 h 487"/>
                <a:gd name="T2" fmla="*/ 711 w 731"/>
                <a:gd name="T3" fmla="*/ 0 h 487"/>
                <a:gd name="T4" fmla="*/ 25 w 731"/>
                <a:gd name="T5" fmla="*/ 0 h 487"/>
                <a:gd name="T6" fmla="*/ 15 w 731"/>
                <a:gd name="T7" fmla="*/ 1 h 487"/>
                <a:gd name="T8" fmla="*/ 8 w 731"/>
                <a:gd name="T9" fmla="*/ 7 h 487"/>
                <a:gd name="T10" fmla="*/ 2 w 731"/>
                <a:gd name="T11" fmla="*/ 15 h 487"/>
                <a:gd name="T12" fmla="*/ 0 w 731"/>
                <a:gd name="T13" fmla="*/ 24 h 487"/>
                <a:gd name="T14" fmla="*/ 1 w 731"/>
                <a:gd name="T15" fmla="*/ 468 h 487"/>
                <a:gd name="T16" fmla="*/ 4 w 731"/>
                <a:gd name="T17" fmla="*/ 476 h 487"/>
                <a:gd name="T18" fmla="*/ 11 w 731"/>
                <a:gd name="T19" fmla="*/ 483 h 487"/>
                <a:gd name="T20" fmla="*/ 20 w 731"/>
                <a:gd name="T21" fmla="*/ 486 h 487"/>
                <a:gd name="T22" fmla="*/ 706 w 731"/>
                <a:gd name="T23" fmla="*/ 487 h 487"/>
                <a:gd name="T24" fmla="*/ 716 w 731"/>
                <a:gd name="T25" fmla="*/ 485 h 487"/>
                <a:gd name="T26" fmla="*/ 724 w 731"/>
                <a:gd name="T27" fmla="*/ 480 h 487"/>
                <a:gd name="T28" fmla="*/ 729 w 731"/>
                <a:gd name="T29" fmla="*/ 472 h 487"/>
                <a:gd name="T30" fmla="*/ 731 w 731"/>
                <a:gd name="T31" fmla="*/ 462 h 487"/>
                <a:gd name="T32" fmla="*/ 730 w 731"/>
                <a:gd name="T33" fmla="*/ 20 h 487"/>
                <a:gd name="T34" fmla="*/ 727 w 731"/>
                <a:gd name="T35" fmla="*/ 11 h 487"/>
                <a:gd name="T36" fmla="*/ 682 w 731"/>
                <a:gd name="T37" fmla="*/ 340 h 487"/>
                <a:gd name="T38" fmla="*/ 662 w 731"/>
                <a:gd name="T39" fmla="*/ 343 h 487"/>
                <a:gd name="T40" fmla="*/ 645 w 731"/>
                <a:gd name="T41" fmla="*/ 348 h 487"/>
                <a:gd name="T42" fmla="*/ 629 w 731"/>
                <a:gd name="T43" fmla="*/ 357 h 487"/>
                <a:gd name="T44" fmla="*/ 614 w 731"/>
                <a:gd name="T45" fmla="*/ 370 h 487"/>
                <a:gd name="T46" fmla="*/ 601 w 731"/>
                <a:gd name="T47" fmla="*/ 385 h 487"/>
                <a:gd name="T48" fmla="*/ 592 w 731"/>
                <a:gd name="T49" fmla="*/ 401 h 487"/>
                <a:gd name="T50" fmla="*/ 587 w 731"/>
                <a:gd name="T51" fmla="*/ 419 h 487"/>
                <a:gd name="T52" fmla="*/ 584 w 731"/>
                <a:gd name="T53" fmla="*/ 439 h 487"/>
                <a:gd name="T54" fmla="*/ 146 w 731"/>
                <a:gd name="T55" fmla="*/ 428 h 487"/>
                <a:gd name="T56" fmla="*/ 143 w 731"/>
                <a:gd name="T57" fmla="*/ 410 h 487"/>
                <a:gd name="T58" fmla="*/ 135 w 731"/>
                <a:gd name="T59" fmla="*/ 392 h 487"/>
                <a:gd name="T60" fmla="*/ 124 w 731"/>
                <a:gd name="T61" fmla="*/ 377 h 487"/>
                <a:gd name="T62" fmla="*/ 110 w 731"/>
                <a:gd name="T63" fmla="*/ 363 h 487"/>
                <a:gd name="T64" fmla="*/ 95 w 731"/>
                <a:gd name="T65" fmla="*/ 352 h 487"/>
                <a:gd name="T66" fmla="*/ 78 w 731"/>
                <a:gd name="T67" fmla="*/ 345 h 487"/>
                <a:gd name="T68" fmla="*/ 58 w 731"/>
                <a:gd name="T69" fmla="*/ 342 h 487"/>
                <a:gd name="T70" fmla="*/ 49 w 731"/>
                <a:gd name="T71" fmla="*/ 146 h 487"/>
                <a:gd name="T72" fmla="*/ 68 w 731"/>
                <a:gd name="T73" fmla="*/ 144 h 487"/>
                <a:gd name="T74" fmla="*/ 86 w 731"/>
                <a:gd name="T75" fmla="*/ 139 h 487"/>
                <a:gd name="T76" fmla="*/ 103 w 731"/>
                <a:gd name="T77" fmla="*/ 130 h 487"/>
                <a:gd name="T78" fmla="*/ 118 w 731"/>
                <a:gd name="T79" fmla="*/ 118 h 487"/>
                <a:gd name="T80" fmla="*/ 131 w 731"/>
                <a:gd name="T81" fmla="*/ 103 h 487"/>
                <a:gd name="T82" fmla="*/ 139 w 731"/>
                <a:gd name="T83" fmla="*/ 86 h 487"/>
                <a:gd name="T84" fmla="*/ 145 w 731"/>
                <a:gd name="T85" fmla="*/ 68 h 487"/>
                <a:gd name="T86" fmla="*/ 146 w 731"/>
                <a:gd name="T87" fmla="*/ 49 h 487"/>
                <a:gd name="T88" fmla="*/ 585 w 731"/>
                <a:gd name="T89" fmla="*/ 59 h 487"/>
                <a:gd name="T90" fmla="*/ 589 w 731"/>
                <a:gd name="T91" fmla="*/ 77 h 487"/>
                <a:gd name="T92" fmla="*/ 596 w 731"/>
                <a:gd name="T93" fmla="*/ 94 h 487"/>
                <a:gd name="T94" fmla="*/ 606 w 731"/>
                <a:gd name="T95" fmla="*/ 110 h 487"/>
                <a:gd name="T96" fmla="*/ 620 w 731"/>
                <a:gd name="T97" fmla="*/ 124 h 487"/>
                <a:gd name="T98" fmla="*/ 636 w 731"/>
                <a:gd name="T99" fmla="*/ 135 h 487"/>
                <a:gd name="T100" fmla="*/ 653 w 731"/>
                <a:gd name="T101" fmla="*/ 142 h 487"/>
                <a:gd name="T102" fmla="*/ 672 w 731"/>
                <a:gd name="T103" fmla="*/ 146 h 487"/>
                <a:gd name="T104" fmla="*/ 682 w 731"/>
                <a:gd name="T105" fmla="*/ 34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1" h="487">
                  <a:moveTo>
                    <a:pt x="724" y="7"/>
                  </a:moveTo>
                  <a:lnTo>
                    <a:pt x="719" y="4"/>
                  </a:lnTo>
                  <a:lnTo>
                    <a:pt x="716" y="1"/>
                  </a:lnTo>
                  <a:lnTo>
                    <a:pt x="711" y="0"/>
                  </a:lnTo>
                  <a:lnTo>
                    <a:pt x="706" y="0"/>
                  </a:lnTo>
                  <a:lnTo>
                    <a:pt x="25" y="0"/>
                  </a:lnTo>
                  <a:lnTo>
                    <a:pt x="20" y="0"/>
                  </a:lnTo>
                  <a:lnTo>
                    <a:pt x="15" y="1"/>
                  </a:lnTo>
                  <a:lnTo>
                    <a:pt x="11" y="4"/>
                  </a:lnTo>
                  <a:lnTo>
                    <a:pt x="8" y="7"/>
                  </a:lnTo>
                  <a:lnTo>
                    <a:pt x="4" y="11"/>
                  </a:lnTo>
                  <a:lnTo>
                    <a:pt x="2" y="15"/>
                  </a:lnTo>
                  <a:lnTo>
                    <a:pt x="1" y="20"/>
                  </a:lnTo>
                  <a:lnTo>
                    <a:pt x="0" y="24"/>
                  </a:lnTo>
                  <a:lnTo>
                    <a:pt x="0" y="462"/>
                  </a:lnTo>
                  <a:lnTo>
                    <a:pt x="1" y="468"/>
                  </a:lnTo>
                  <a:lnTo>
                    <a:pt x="2" y="472"/>
                  </a:lnTo>
                  <a:lnTo>
                    <a:pt x="4" y="476"/>
                  </a:lnTo>
                  <a:lnTo>
                    <a:pt x="8" y="480"/>
                  </a:lnTo>
                  <a:lnTo>
                    <a:pt x="11" y="483"/>
                  </a:lnTo>
                  <a:lnTo>
                    <a:pt x="15" y="485"/>
                  </a:lnTo>
                  <a:lnTo>
                    <a:pt x="20" y="486"/>
                  </a:lnTo>
                  <a:lnTo>
                    <a:pt x="25" y="487"/>
                  </a:lnTo>
                  <a:lnTo>
                    <a:pt x="706" y="487"/>
                  </a:lnTo>
                  <a:lnTo>
                    <a:pt x="711" y="486"/>
                  </a:lnTo>
                  <a:lnTo>
                    <a:pt x="716" y="485"/>
                  </a:lnTo>
                  <a:lnTo>
                    <a:pt x="719" y="483"/>
                  </a:lnTo>
                  <a:lnTo>
                    <a:pt x="724" y="480"/>
                  </a:lnTo>
                  <a:lnTo>
                    <a:pt x="727" y="476"/>
                  </a:lnTo>
                  <a:lnTo>
                    <a:pt x="729" y="472"/>
                  </a:lnTo>
                  <a:lnTo>
                    <a:pt x="730" y="468"/>
                  </a:lnTo>
                  <a:lnTo>
                    <a:pt x="731" y="462"/>
                  </a:lnTo>
                  <a:lnTo>
                    <a:pt x="731" y="24"/>
                  </a:lnTo>
                  <a:lnTo>
                    <a:pt x="730" y="20"/>
                  </a:lnTo>
                  <a:lnTo>
                    <a:pt x="729" y="15"/>
                  </a:lnTo>
                  <a:lnTo>
                    <a:pt x="727" y="11"/>
                  </a:lnTo>
                  <a:lnTo>
                    <a:pt x="724" y="7"/>
                  </a:lnTo>
                  <a:close/>
                  <a:moveTo>
                    <a:pt x="682" y="340"/>
                  </a:moveTo>
                  <a:lnTo>
                    <a:pt x="672" y="342"/>
                  </a:lnTo>
                  <a:lnTo>
                    <a:pt x="662" y="343"/>
                  </a:lnTo>
                  <a:lnTo>
                    <a:pt x="653" y="345"/>
                  </a:lnTo>
                  <a:lnTo>
                    <a:pt x="645" y="348"/>
                  </a:lnTo>
                  <a:lnTo>
                    <a:pt x="636" y="352"/>
                  </a:lnTo>
                  <a:lnTo>
                    <a:pt x="629" y="357"/>
                  </a:lnTo>
                  <a:lnTo>
                    <a:pt x="620" y="363"/>
                  </a:lnTo>
                  <a:lnTo>
                    <a:pt x="614" y="370"/>
                  </a:lnTo>
                  <a:lnTo>
                    <a:pt x="606" y="377"/>
                  </a:lnTo>
                  <a:lnTo>
                    <a:pt x="601" y="385"/>
                  </a:lnTo>
                  <a:lnTo>
                    <a:pt x="596" y="392"/>
                  </a:lnTo>
                  <a:lnTo>
                    <a:pt x="592" y="401"/>
                  </a:lnTo>
                  <a:lnTo>
                    <a:pt x="589" y="410"/>
                  </a:lnTo>
                  <a:lnTo>
                    <a:pt x="587" y="419"/>
                  </a:lnTo>
                  <a:lnTo>
                    <a:pt x="585" y="428"/>
                  </a:lnTo>
                  <a:lnTo>
                    <a:pt x="584" y="439"/>
                  </a:lnTo>
                  <a:lnTo>
                    <a:pt x="146" y="439"/>
                  </a:lnTo>
                  <a:lnTo>
                    <a:pt x="146" y="428"/>
                  </a:lnTo>
                  <a:lnTo>
                    <a:pt x="145" y="419"/>
                  </a:lnTo>
                  <a:lnTo>
                    <a:pt x="143" y="410"/>
                  </a:lnTo>
                  <a:lnTo>
                    <a:pt x="139" y="401"/>
                  </a:lnTo>
                  <a:lnTo>
                    <a:pt x="135" y="392"/>
                  </a:lnTo>
                  <a:lnTo>
                    <a:pt x="131" y="385"/>
                  </a:lnTo>
                  <a:lnTo>
                    <a:pt x="124" y="377"/>
                  </a:lnTo>
                  <a:lnTo>
                    <a:pt x="118" y="370"/>
                  </a:lnTo>
                  <a:lnTo>
                    <a:pt x="110" y="363"/>
                  </a:lnTo>
                  <a:lnTo>
                    <a:pt x="103" y="357"/>
                  </a:lnTo>
                  <a:lnTo>
                    <a:pt x="95" y="352"/>
                  </a:lnTo>
                  <a:lnTo>
                    <a:pt x="86" y="348"/>
                  </a:lnTo>
                  <a:lnTo>
                    <a:pt x="78" y="345"/>
                  </a:lnTo>
                  <a:lnTo>
                    <a:pt x="68" y="343"/>
                  </a:lnTo>
                  <a:lnTo>
                    <a:pt x="58" y="342"/>
                  </a:lnTo>
                  <a:lnTo>
                    <a:pt x="49" y="340"/>
                  </a:lnTo>
                  <a:lnTo>
                    <a:pt x="49" y="146"/>
                  </a:lnTo>
                  <a:lnTo>
                    <a:pt x="58" y="146"/>
                  </a:lnTo>
                  <a:lnTo>
                    <a:pt x="68" y="144"/>
                  </a:lnTo>
                  <a:lnTo>
                    <a:pt x="78" y="142"/>
                  </a:lnTo>
                  <a:lnTo>
                    <a:pt x="86" y="139"/>
                  </a:lnTo>
                  <a:lnTo>
                    <a:pt x="95" y="135"/>
                  </a:lnTo>
                  <a:lnTo>
                    <a:pt x="103" y="130"/>
                  </a:lnTo>
                  <a:lnTo>
                    <a:pt x="110" y="124"/>
                  </a:lnTo>
                  <a:lnTo>
                    <a:pt x="118" y="118"/>
                  </a:lnTo>
                  <a:lnTo>
                    <a:pt x="124" y="110"/>
                  </a:lnTo>
                  <a:lnTo>
                    <a:pt x="131" y="103"/>
                  </a:lnTo>
                  <a:lnTo>
                    <a:pt x="135" y="94"/>
                  </a:lnTo>
                  <a:lnTo>
                    <a:pt x="139" y="86"/>
                  </a:lnTo>
                  <a:lnTo>
                    <a:pt x="143" y="77"/>
                  </a:lnTo>
                  <a:lnTo>
                    <a:pt x="145" y="68"/>
                  </a:lnTo>
                  <a:lnTo>
                    <a:pt x="146" y="59"/>
                  </a:lnTo>
                  <a:lnTo>
                    <a:pt x="146" y="49"/>
                  </a:lnTo>
                  <a:lnTo>
                    <a:pt x="584" y="49"/>
                  </a:lnTo>
                  <a:lnTo>
                    <a:pt x="585" y="59"/>
                  </a:lnTo>
                  <a:lnTo>
                    <a:pt x="587" y="68"/>
                  </a:lnTo>
                  <a:lnTo>
                    <a:pt x="589" y="77"/>
                  </a:lnTo>
                  <a:lnTo>
                    <a:pt x="592" y="86"/>
                  </a:lnTo>
                  <a:lnTo>
                    <a:pt x="596" y="94"/>
                  </a:lnTo>
                  <a:lnTo>
                    <a:pt x="601" y="103"/>
                  </a:lnTo>
                  <a:lnTo>
                    <a:pt x="606" y="110"/>
                  </a:lnTo>
                  <a:lnTo>
                    <a:pt x="614" y="118"/>
                  </a:lnTo>
                  <a:lnTo>
                    <a:pt x="620" y="124"/>
                  </a:lnTo>
                  <a:lnTo>
                    <a:pt x="629" y="130"/>
                  </a:lnTo>
                  <a:lnTo>
                    <a:pt x="636" y="135"/>
                  </a:lnTo>
                  <a:lnTo>
                    <a:pt x="645" y="139"/>
                  </a:lnTo>
                  <a:lnTo>
                    <a:pt x="653" y="142"/>
                  </a:lnTo>
                  <a:lnTo>
                    <a:pt x="662" y="144"/>
                  </a:lnTo>
                  <a:lnTo>
                    <a:pt x="672" y="146"/>
                  </a:lnTo>
                  <a:lnTo>
                    <a:pt x="682" y="146"/>
                  </a:lnTo>
                  <a:lnTo>
                    <a:pt x="682" y="34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7" name="Freeform 135">
              <a:extLst>
                <a:ext uri="{FF2B5EF4-FFF2-40B4-BE49-F238E27FC236}">
                  <a16:creationId xmlns:a16="http://schemas.microsoft.com/office/drawing/2014/main" id="{012EFB0C-D02D-5545-8351-DCC1ED14446E}"/>
                </a:ext>
              </a:extLst>
            </p:cNvPr>
            <p:cNvSpPr>
              <a:spLocks noEditPoints="1"/>
            </p:cNvSpPr>
            <p:nvPr/>
          </p:nvSpPr>
          <p:spPr bwMode="auto">
            <a:xfrm>
              <a:off x="15205076" y="3693320"/>
              <a:ext cx="257176" cy="333376"/>
            </a:xfrm>
            <a:custGeom>
              <a:avLst/>
              <a:gdLst>
                <a:gd name="T0" fmla="*/ 204 w 243"/>
                <a:gd name="T1" fmla="*/ 42 h 316"/>
                <a:gd name="T2" fmla="*/ 186 w 243"/>
                <a:gd name="T3" fmla="*/ 22 h 316"/>
                <a:gd name="T4" fmla="*/ 162 w 243"/>
                <a:gd name="T5" fmla="*/ 7 h 316"/>
                <a:gd name="T6" fmla="*/ 135 w 243"/>
                <a:gd name="T7" fmla="*/ 1 h 316"/>
                <a:gd name="T8" fmla="*/ 107 w 243"/>
                <a:gd name="T9" fmla="*/ 1 h 316"/>
                <a:gd name="T10" fmla="*/ 81 w 243"/>
                <a:gd name="T11" fmla="*/ 7 h 316"/>
                <a:gd name="T12" fmla="*/ 57 w 243"/>
                <a:gd name="T13" fmla="*/ 22 h 316"/>
                <a:gd name="T14" fmla="*/ 38 w 243"/>
                <a:gd name="T15" fmla="*/ 42 h 316"/>
                <a:gd name="T16" fmla="*/ 24 w 243"/>
                <a:gd name="T17" fmla="*/ 64 h 316"/>
                <a:gd name="T18" fmla="*/ 12 w 243"/>
                <a:gd name="T19" fmla="*/ 90 h 316"/>
                <a:gd name="T20" fmla="*/ 4 w 243"/>
                <a:gd name="T21" fmla="*/ 117 h 316"/>
                <a:gd name="T22" fmla="*/ 0 w 243"/>
                <a:gd name="T23" fmla="*/ 144 h 316"/>
                <a:gd name="T24" fmla="*/ 0 w 243"/>
                <a:gd name="T25" fmla="*/ 171 h 316"/>
                <a:gd name="T26" fmla="*/ 4 w 243"/>
                <a:gd name="T27" fmla="*/ 198 h 316"/>
                <a:gd name="T28" fmla="*/ 12 w 243"/>
                <a:gd name="T29" fmla="*/ 225 h 316"/>
                <a:gd name="T30" fmla="*/ 24 w 243"/>
                <a:gd name="T31" fmla="*/ 250 h 316"/>
                <a:gd name="T32" fmla="*/ 38 w 243"/>
                <a:gd name="T33" fmla="*/ 274 h 316"/>
                <a:gd name="T34" fmla="*/ 57 w 243"/>
                <a:gd name="T35" fmla="*/ 293 h 316"/>
                <a:gd name="T36" fmla="*/ 81 w 243"/>
                <a:gd name="T37" fmla="*/ 307 h 316"/>
                <a:gd name="T38" fmla="*/ 107 w 243"/>
                <a:gd name="T39" fmla="*/ 315 h 316"/>
                <a:gd name="T40" fmla="*/ 135 w 243"/>
                <a:gd name="T41" fmla="*/ 315 h 316"/>
                <a:gd name="T42" fmla="*/ 162 w 243"/>
                <a:gd name="T43" fmla="*/ 307 h 316"/>
                <a:gd name="T44" fmla="*/ 186 w 243"/>
                <a:gd name="T45" fmla="*/ 293 h 316"/>
                <a:gd name="T46" fmla="*/ 204 w 243"/>
                <a:gd name="T47" fmla="*/ 274 h 316"/>
                <a:gd name="T48" fmla="*/ 219 w 243"/>
                <a:gd name="T49" fmla="*/ 250 h 316"/>
                <a:gd name="T50" fmla="*/ 231 w 243"/>
                <a:gd name="T51" fmla="*/ 225 h 316"/>
                <a:gd name="T52" fmla="*/ 239 w 243"/>
                <a:gd name="T53" fmla="*/ 198 h 316"/>
                <a:gd name="T54" fmla="*/ 243 w 243"/>
                <a:gd name="T55" fmla="*/ 171 h 316"/>
                <a:gd name="T56" fmla="*/ 243 w 243"/>
                <a:gd name="T57" fmla="*/ 144 h 316"/>
                <a:gd name="T58" fmla="*/ 239 w 243"/>
                <a:gd name="T59" fmla="*/ 117 h 316"/>
                <a:gd name="T60" fmla="*/ 231 w 243"/>
                <a:gd name="T61" fmla="*/ 90 h 316"/>
                <a:gd name="T62" fmla="*/ 219 w 243"/>
                <a:gd name="T63" fmla="*/ 64 h 316"/>
                <a:gd name="T64" fmla="*/ 195 w 243"/>
                <a:gd name="T65" fmla="*/ 254 h 316"/>
                <a:gd name="T66" fmla="*/ 49 w 243"/>
                <a:gd name="T67" fmla="*/ 219 h 316"/>
                <a:gd name="T68" fmla="*/ 97 w 243"/>
                <a:gd name="T69" fmla="*/ 109 h 316"/>
                <a:gd name="T70" fmla="*/ 89 w 243"/>
                <a:gd name="T71" fmla="*/ 118 h 316"/>
                <a:gd name="T72" fmla="*/ 47 w 243"/>
                <a:gd name="T73" fmla="*/ 100 h 316"/>
                <a:gd name="T74" fmla="*/ 146 w 243"/>
                <a:gd name="T75" fmla="*/ 48 h 316"/>
                <a:gd name="T76" fmla="*/ 195 w 243"/>
                <a:gd name="T77" fmla="*/ 21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3" h="316">
                  <a:moveTo>
                    <a:pt x="213" y="53"/>
                  </a:moveTo>
                  <a:lnTo>
                    <a:pt x="204" y="42"/>
                  </a:lnTo>
                  <a:lnTo>
                    <a:pt x="196" y="31"/>
                  </a:lnTo>
                  <a:lnTo>
                    <a:pt x="186" y="22"/>
                  </a:lnTo>
                  <a:lnTo>
                    <a:pt x="174" y="14"/>
                  </a:lnTo>
                  <a:lnTo>
                    <a:pt x="162" y="7"/>
                  </a:lnTo>
                  <a:lnTo>
                    <a:pt x="149" y="3"/>
                  </a:lnTo>
                  <a:lnTo>
                    <a:pt x="135" y="1"/>
                  </a:lnTo>
                  <a:lnTo>
                    <a:pt x="121" y="0"/>
                  </a:lnTo>
                  <a:lnTo>
                    <a:pt x="107" y="1"/>
                  </a:lnTo>
                  <a:lnTo>
                    <a:pt x="94" y="3"/>
                  </a:lnTo>
                  <a:lnTo>
                    <a:pt x="81" y="7"/>
                  </a:lnTo>
                  <a:lnTo>
                    <a:pt x="69" y="14"/>
                  </a:lnTo>
                  <a:lnTo>
                    <a:pt x="57" y="22"/>
                  </a:lnTo>
                  <a:lnTo>
                    <a:pt x="48" y="31"/>
                  </a:lnTo>
                  <a:lnTo>
                    <a:pt x="38" y="42"/>
                  </a:lnTo>
                  <a:lnTo>
                    <a:pt x="30" y="53"/>
                  </a:lnTo>
                  <a:lnTo>
                    <a:pt x="24" y="64"/>
                  </a:lnTo>
                  <a:lnTo>
                    <a:pt x="17" y="77"/>
                  </a:lnTo>
                  <a:lnTo>
                    <a:pt x="12" y="90"/>
                  </a:lnTo>
                  <a:lnTo>
                    <a:pt x="8" y="103"/>
                  </a:lnTo>
                  <a:lnTo>
                    <a:pt x="4" y="117"/>
                  </a:lnTo>
                  <a:lnTo>
                    <a:pt x="1" y="130"/>
                  </a:lnTo>
                  <a:lnTo>
                    <a:pt x="0" y="144"/>
                  </a:lnTo>
                  <a:lnTo>
                    <a:pt x="0" y="157"/>
                  </a:lnTo>
                  <a:lnTo>
                    <a:pt x="0" y="171"/>
                  </a:lnTo>
                  <a:lnTo>
                    <a:pt x="1" y="184"/>
                  </a:lnTo>
                  <a:lnTo>
                    <a:pt x="4" y="198"/>
                  </a:lnTo>
                  <a:lnTo>
                    <a:pt x="8" y="211"/>
                  </a:lnTo>
                  <a:lnTo>
                    <a:pt x="12" y="225"/>
                  </a:lnTo>
                  <a:lnTo>
                    <a:pt x="17" y="238"/>
                  </a:lnTo>
                  <a:lnTo>
                    <a:pt x="24" y="250"/>
                  </a:lnTo>
                  <a:lnTo>
                    <a:pt x="30" y="262"/>
                  </a:lnTo>
                  <a:lnTo>
                    <a:pt x="38" y="274"/>
                  </a:lnTo>
                  <a:lnTo>
                    <a:pt x="48" y="284"/>
                  </a:lnTo>
                  <a:lnTo>
                    <a:pt x="57" y="293"/>
                  </a:lnTo>
                  <a:lnTo>
                    <a:pt x="69" y="301"/>
                  </a:lnTo>
                  <a:lnTo>
                    <a:pt x="81" y="307"/>
                  </a:lnTo>
                  <a:lnTo>
                    <a:pt x="94" y="312"/>
                  </a:lnTo>
                  <a:lnTo>
                    <a:pt x="107" y="315"/>
                  </a:lnTo>
                  <a:lnTo>
                    <a:pt x="121" y="316"/>
                  </a:lnTo>
                  <a:lnTo>
                    <a:pt x="135" y="315"/>
                  </a:lnTo>
                  <a:lnTo>
                    <a:pt x="149" y="312"/>
                  </a:lnTo>
                  <a:lnTo>
                    <a:pt x="162" y="307"/>
                  </a:lnTo>
                  <a:lnTo>
                    <a:pt x="174" y="301"/>
                  </a:lnTo>
                  <a:lnTo>
                    <a:pt x="186" y="293"/>
                  </a:lnTo>
                  <a:lnTo>
                    <a:pt x="196" y="284"/>
                  </a:lnTo>
                  <a:lnTo>
                    <a:pt x="204" y="274"/>
                  </a:lnTo>
                  <a:lnTo>
                    <a:pt x="213" y="262"/>
                  </a:lnTo>
                  <a:lnTo>
                    <a:pt x="219" y="250"/>
                  </a:lnTo>
                  <a:lnTo>
                    <a:pt x="226" y="238"/>
                  </a:lnTo>
                  <a:lnTo>
                    <a:pt x="231" y="225"/>
                  </a:lnTo>
                  <a:lnTo>
                    <a:pt x="236" y="211"/>
                  </a:lnTo>
                  <a:lnTo>
                    <a:pt x="239" y="198"/>
                  </a:lnTo>
                  <a:lnTo>
                    <a:pt x="241" y="184"/>
                  </a:lnTo>
                  <a:lnTo>
                    <a:pt x="243" y="171"/>
                  </a:lnTo>
                  <a:lnTo>
                    <a:pt x="243" y="157"/>
                  </a:lnTo>
                  <a:lnTo>
                    <a:pt x="243" y="144"/>
                  </a:lnTo>
                  <a:lnTo>
                    <a:pt x="241" y="130"/>
                  </a:lnTo>
                  <a:lnTo>
                    <a:pt x="239" y="117"/>
                  </a:lnTo>
                  <a:lnTo>
                    <a:pt x="236" y="103"/>
                  </a:lnTo>
                  <a:lnTo>
                    <a:pt x="231" y="90"/>
                  </a:lnTo>
                  <a:lnTo>
                    <a:pt x="226" y="77"/>
                  </a:lnTo>
                  <a:lnTo>
                    <a:pt x="219" y="64"/>
                  </a:lnTo>
                  <a:lnTo>
                    <a:pt x="213" y="53"/>
                  </a:lnTo>
                  <a:close/>
                  <a:moveTo>
                    <a:pt x="195" y="254"/>
                  </a:moveTo>
                  <a:lnTo>
                    <a:pt x="49" y="254"/>
                  </a:lnTo>
                  <a:lnTo>
                    <a:pt x="49" y="219"/>
                  </a:lnTo>
                  <a:lnTo>
                    <a:pt x="97" y="219"/>
                  </a:lnTo>
                  <a:lnTo>
                    <a:pt x="97" y="109"/>
                  </a:lnTo>
                  <a:lnTo>
                    <a:pt x="96" y="109"/>
                  </a:lnTo>
                  <a:lnTo>
                    <a:pt x="89" y="118"/>
                  </a:lnTo>
                  <a:lnTo>
                    <a:pt x="76" y="130"/>
                  </a:lnTo>
                  <a:lnTo>
                    <a:pt x="47" y="100"/>
                  </a:lnTo>
                  <a:lnTo>
                    <a:pt x="103" y="48"/>
                  </a:lnTo>
                  <a:lnTo>
                    <a:pt x="146" y="48"/>
                  </a:lnTo>
                  <a:lnTo>
                    <a:pt x="146" y="219"/>
                  </a:lnTo>
                  <a:lnTo>
                    <a:pt x="195" y="219"/>
                  </a:lnTo>
                  <a:lnTo>
                    <a:pt x="195" y="25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8" name="Freeform 136">
              <a:extLst>
                <a:ext uri="{FF2B5EF4-FFF2-40B4-BE49-F238E27FC236}">
                  <a16:creationId xmlns:a16="http://schemas.microsoft.com/office/drawing/2014/main" id="{C3544392-A84C-5F49-B412-2082433AA4B7}"/>
                </a:ext>
              </a:extLst>
            </p:cNvPr>
            <p:cNvSpPr>
              <a:spLocks/>
            </p:cNvSpPr>
            <p:nvPr/>
          </p:nvSpPr>
          <p:spPr bwMode="auto">
            <a:xfrm>
              <a:off x="16557626" y="3550445"/>
              <a:ext cx="561976" cy="615950"/>
            </a:xfrm>
            <a:custGeom>
              <a:avLst/>
              <a:gdLst>
                <a:gd name="T0" fmla="*/ 261 w 532"/>
                <a:gd name="T1" fmla="*/ 155 h 581"/>
                <a:gd name="T2" fmla="*/ 233 w 532"/>
                <a:gd name="T3" fmla="*/ 143 h 581"/>
                <a:gd name="T4" fmla="*/ 202 w 532"/>
                <a:gd name="T5" fmla="*/ 143 h 581"/>
                <a:gd name="T6" fmla="*/ 176 w 532"/>
                <a:gd name="T7" fmla="*/ 154 h 581"/>
                <a:gd name="T8" fmla="*/ 154 w 532"/>
                <a:gd name="T9" fmla="*/ 175 h 581"/>
                <a:gd name="T10" fmla="*/ 144 w 532"/>
                <a:gd name="T11" fmla="*/ 202 h 581"/>
                <a:gd name="T12" fmla="*/ 144 w 532"/>
                <a:gd name="T13" fmla="*/ 233 h 581"/>
                <a:gd name="T14" fmla="*/ 155 w 532"/>
                <a:gd name="T15" fmla="*/ 261 h 581"/>
                <a:gd name="T16" fmla="*/ 326 w 532"/>
                <a:gd name="T17" fmla="*/ 432 h 581"/>
                <a:gd name="T18" fmla="*/ 343 w 532"/>
                <a:gd name="T19" fmla="*/ 426 h 581"/>
                <a:gd name="T20" fmla="*/ 360 w 532"/>
                <a:gd name="T21" fmla="*/ 407 h 581"/>
                <a:gd name="T22" fmla="*/ 201 w 532"/>
                <a:gd name="T23" fmla="*/ 240 h 581"/>
                <a:gd name="T24" fmla="*/ 191 w 532"/>
                <a:gd name="T25" fmla="*/ 217 h 581"/>
                <a:gd name="T26" fmla="*/ 199 w 532"/>
                <a:gd name="T27" fmla="*/ 198 h 581"/>
                <a:gd name="T28" fmla="*/ 217 w 532"/>
                <a:gd name="T29" fmla="*/ 191 h 581"/>
                <a:gd name="T30" fmla="*/ 240 w 532"/>
                <a:gd name="T31" fmla="*/ 201 h 581"/>
                <a:gd name="T32" fmla="*/ 475 w 532"/>
                <a:gd name="T33" fmla="*/ 440 h 581"/>
                <a:gd name="T34" fmla="*/ 484 w 532"/>
                <a:gd name="T35" fmla="*/ 468 h 581"/>
                <a:gd name="T36" fmla="*/ 478 w 532"/>
                <a:gd name="T37" fmla="*/ 504 h 581"/>
                <a:gd name="T38" fmla="*/ 464 w 532"/>
                <a:gd name="T39" fmla="*/ 520 h 581"/>
                <a:gd name="T40" fmla="*/ 439 w 532"/>
                <a:gd name="T41" fmla="*/ 532 h 581"/>
                <a:gd name="T42" fmla="*/ 406 w 532"/>
                <a:gd name="T43" fmla="*/ 530 h 581"/>
                <a:gd name="T44" fmla="*/ 379 w 532"/>
                <a:gd name="T45" fmla="*/ 515 h 581"/>
                <a:gd name="T46" fmla="*/ 65 w 532"/>
                <a:gd name="T47" fmla="*/ 198 h 581"/>
                <a:gd name="T48" fmla="*/ 51 w 532"/>
                <a:gd name="T49" fmla="*/ 164 h 581"/>
                <a:gd name="T50" fmla="*/ 51 w 532"/>
                <a:gd name="T51" fmla="*/ 125 h 581"/>
                <a:gd name="T52" fmla="*/ 65 w 532"/>
                <a:gd name="T53" fmla="*/ 91 h 581"/>
                <a:gd name="T54" fmla="*/ 91 w 532"/>
                <a:gd name="T55" fmla="*/ 64 h 581"/>
                <a:gd name="T56" fmla="*/ 125 w 532"/>
                <a:gd name="T57" fmla="*/ 48 h 581"/>
                <a:gd name="T58" fmla="*/ 163 w 532"/>
                <a:gd name="T59" fmla="*/ 48 h 581"/>
                <a:gd name="T60" fmla="*/ 198 w 532"/>
                <a:gd name="T61" fmla="*/ 64 h 581"/>
                <a:gd name="T62" fmla="*/ 448 w 532"/>
                <a:gd name="T63" fmla="*/ 310 h 581"/>
                <a:gd name="T64" fmla="*/ 465 w 532"/>
                <a:gd name="T65" fmla="*/ 304 h 581"/>
                <a:gd name="T66" fmla="*/ 482 w 532"/>
                <a:gd name="T67" fmla="*/ 285 h 581"/>
                <a:gd name="T68" fmla="*/ 248 w 532"/>
                <a:gd name="T69" fmla="*/ 43 h 581"/>
                <a:gd name="T70" fmla="*/ 200 w 532"/>
                <a:gd name="T71" fmla="*/ 11 h 581"/>
                <a:gd name="T72" fmla="*/ 145 w 532"/>
                <a:gd name="T73" fmla="*/ 0 h 581"/>
                <a:gd name="T74" fmla="*/ 88 w 532"/>
                <a:gd name="T75" fmla="*/ 11 h 581"/>
                <a:gd name="T76" fmla="*/ 42 w 532"/>
                <a:gd name="T77" fmla="*/ 42 h 581"/>
                <a:gd name="T78" fmla="*/ 11 w 532"/>
                <a:gd name="T79" fmla="*/ 88 h 581"/>
                <a:gd name="T80" fmla="*/ 0 w 532"/>
                <a:gd name="T81" fmla="*/ 145 h 581"/>
                <a:gd name="T82" fmla="*/ 11 w 532"/>
                <a:gd name="T83" fmla="*/ 201 h 581"/>
                <a:gd name="T84" fmla="*/ 43 w 532"/>
                <a:gd name="T85" fmla="*/ 248 h 581"/>
                <a:gd name="T86" fmla="*/ 369 w 532"/>
                <a:gd name="T87" fmla="*/ 567 h 581"/>
                <a:gd name="T88" fmla="*/ 416 w 532"/>
                <a:gd name="T89" fmla="*/ 581 h 581"/>
                <a:gd name="T90" fmla="*/ 459 w 532"/>
                <a:gd name="T91" fmla="*/ 576 h 581"/>
                <a:gd name="T92" fmla="*/ 495 w 532"/>
                <a:gd name="T93" fmla="*/ 558 h 581"/>
                <a:gd name="T94" fmla="*/ 520 w 532"/>
                <a:gd name="T95" fmla="*/ 527 h 581"/>
                <a:gd name="T96" fmla="*/ 532 w 532"/>
                <a:gd name="T97" fmla="*/ 488 h 581"/>
                <a:gd name="T98" fmla="*/ 527 w 532"/>
                <a:gd name="T99" fmla="*/ 439 h 581"/>
                <a:gd name="T100" fmla="*/ 503 w 532"/>
                <a:gd name="T101" fmla="*/ 39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2" h="581">
                  <a:moveTo>
                    <a:pt x="495" y="387"/>
                  </a:moveTo>
                  <a:lnTo>
                    <a:pt x="273" y="166"/>
                  </a:lnTo>
                  <a:lnTo>
                    <a:pt x="268" y="161"/>
                  </a:lnTo>
                  <a:lnTo>
                    <a:pt x="261" y="155"/>
                  </a:lnTo>
                  <a:lnTo>
                    <a:pt x="255" y="152"/>
                  </a:lnTo>
                  <a:lnTo>
                    <a:pt x="248" y="148"/>
                  </a:lnTo>
                  <a:lnTo>
                    <a:pt x="241" y="146"/>
                  </a:lnTo>
                  <a:lnTo>
                    <a:pt x="233" y="143"/>
                  </a:lnTo>
                  <a:lnTo>
                    <a:pt x="226" y="142"/>
                  </a:lnTo>
                  <a:lnTo>
                    <a:pt x="217" y="142"/>
                  </a:lnTo>
                  <a:lnTo>
                    <a:pt x="209" y="142"/>
                  </a:lnTo>
                  <a:lnTo>
                    <a:pt x="202" y="143"/>
                  </a:lnTo>
                  <a:lnTo>
                    <a:pt x="194" y="146"/>
                  </a:lnTo>
                  <a:lnTo>
                    <a:pt x="188" y="148"/>
                  </a:lnTo>
                  <a:lnTo>
                    <a:pt x="181" y="151"/>
                  </a:lnTo>
                  <a:lnTo>
                    <a:pt x="176" y="154"/>
                  </a:lnTo>
                  <a:lnTo>
                    <a:pt x="169" y="159"/>
                  </a:lnTo>
                  <a:lnTo>
                    <a:pt x="164" y="164"/>
                  </a:lnTo>
                  <a:lnTo>
                    <a:pt x="159" y="169"/>
                  </a:lnTo>
                  <a:lnTo>
                    <a:pt x="154" y="175"/>
                  </a:lnTo>
                  <a:lnTo>
                    <a:pt x="151" y="181"/>
                  </a:lnTo>
                  <a:lnTo>
                    <a:pt x="148" y="188"/>
                  </a:lnTo>
                  <a:lnTo>
                    <a:pt x="146" y="194"/>
                  </a:lnTo>
                  <a:lnTo>
                    <a:pt x="144" y="202"/>
                  </a:lnTo>
                  <a:lnTo>
                    <a:pt x="142" y="209"/>
                  </a:lnTo>
                  <a:lnTo>
                    <a:pt x="142" y="217"/>
                  </a:lnTo>
                  <a:lnTo>
                    <a:pt x="142" y="224"/>
                  </a:lnTo>
                  <a:lnTo>
                    <a:pt x="144" y="233"/>
                  </a:lnTo>
                  <a:lnTo>
                    <a:pt x="146" y="241"/>
                  </a:lnTo>
                  <a:lnTo>
                    <a:pt x="148" y="248"/>
                  </a:lnTo>
                  <a:lnTo>
                    <a:pt x="152" y="255"/>
                  </a:lnTo>
                  <a:lnTo>
                    <a:pt x="155" y="261"/>
                  </a:lnTo>
                  <a:lnTo>
                    <a:pt x="161" y="268"/>
                  </a:lnTo>
                  <a:lnTo>
                    <a:pt x="166" y="273"/>
                  </a:lnTo>
                  <a:lnTo>
                    <a:pt x="323" y="430"/>
                  </a:lnTo>
                  <a:lnTo>
                    <a:pt x="326" y="432"/>
                  </a:lnTo>
                  <a:lnTo>
                    <a:pt x="330" y="433"/>
                  </a:lnTo>
                  <a:lnTo>
                    <a:pt x="334" y="433"/>
                  </a:lnTo>
                  <a:lnTo>
                    <a:pt x="338" y="431"/>
                  </a:lnTo>
                  <a:lnTo>
                    <a:pt x="343" y="426"/>
                  </a:lnTo>
                  <a:lnTo>
                    <a:pt x="349" y="421"/>
                  </a:lnTo>
                  <a:lnTo>
                    <a:pt x="354" y="416"/>
                  </a:lnTo>
                  <a:lnTo>
                    <a:pt x="357" y="411"/>
                  </a:lnTo>
                  <a:lnTo>
                    <a:pt x="360" y="407"/>
                  </a:lnTo>
                  <a:lnTo>
                    <a:pt x="361" y="404"/>
                  </a:lnTo>
                  <a:lnTo>
                    <a:pt x="360" y="399"/>
                  </a:lnTo>
                  <a:lnTo>
                    <a:pt x="356" y="395"/>
                  </a:lnTo>
                  <a:lnTo>
                    <a:pt x="201" y="240"/>
                  </a:lnTo>
                  <a:lnTo>
                    <a:pt x="196" y="234"/>
                  </a:lnTo>
                  <a:lnTo>
                    <a:pt x="193" y="229"/>
                  </a:lnTo>
                  <a:lnTo>
                    <a:pt x="191" y="222"/>
                  </a:lnTo>
                  <a:lnTo>
                    <a:pt x="191" y="217"/>
                  </a:lnTo>
                  <a:lnTo>
                    <a:pt x="191" y="211"/>
                  </a:lnTo>
                  <a:lnTo>
                    <a:pt x="193" y="207"/>
                  </a:lnTo>
                  <a:lnTo>
                    <a:pt x="195" y="203"/>
                  </a:lnTo>
                  <a:lnTo>
                    <a:pt x="199" y="198"/>
                  </a:lnTo>
                  <a:lnTo>
                    <a:pt x="202" y="195"/>
                  </a:lnTo>
                  <a:lnTo>
                    <a:pt x="206" y="193"/>
                  </a:lnTo>
                  <a:lnTo>
                    <a:pt x="212" y="192"/>
                  </a:lnTo>
                  <a:lnTo>
                    <a:pt x="217" y="191"/>
                  </a:lnTo>
                  <a:lnTo>
                    <a:pt x="222" y="192"/>
                  </a:lnTo>
                  <a:lnTo>
                    <a:pt x="229" y="193"/>
                  </a:lnTo>
                  <a:lnTo>
                    <a:pt x="234" y="196"/>
                  </a:lnTo>
                  <a:lnTo>
                    <a:pt x="240" y="201"/>
                  </a:lnTo>
                  <a:lnTo>
                    <a:pt x="460" y="421"/>
                  </a:lnTo>
                  <a:lnTo>
                    <a:pt x="466" y="427"/>
                  </a:lnTo>
                  <a:lnTo>
                    <a:pt x="471" y="434"/>
                  </a:lnTo>
                  <a:lnTo>
                    <a:pt x="475" y="440"/>
                  </a:lnTo>
                  <a:lnTo>
                    <a:pt x="478" y="447"/>
                  </a:lnTo>
                  <a:lnTo>
                    <a:pt x="480" y="454"/>
                  </a:lnTo>
                  <a:lnTo>
                    <a:pt x="483" y="461"/>
                  </a:lnTo>
                  <a:lnTo>
                    <a:pt x="484" y="468"/>
                  </a:lnTo>
                  <a:lnTo>
                    <a:pt x="485" y="477"/>
                  </a:lnTo>
                  <a:lnTo>
                    <a:pt x="484" y="488"/>
                  </a:lnTo>
                  <a:lnTo>
                    <a:pt x="480" y="499"/>
                  </a:lnTo>
                  <a:lnTo>
                    <a:pt x="478" y="504"/>
                  </a:lnTo>
                  <a:lnTo>
                    <a:pt x="475" y="508"/>
                  </a:lnTo>
                  <a:lnTo>
                    <a:pt x="472" y="513"/>
                  </a:lnTo>
                  <a:lnTo>
                    <a:pt x="469" y="517"/>
                  </a:lnTo>
                  <a:lnTo>
                    <a:pt x="464" y="520"/>
                  </a:lnTo>
                  <a:lnTo>
                    <a:pt x="460" y="523"/>
                  </a:lnTo>
                  <a:lnTo>
                    <a:pt x="456" y="527"/>
                  </a:lnTo>
                  <a:lnTo>
                    <a:pt x="450" y="529"/>
                  </a:lnTo>
                  <a:lnTo>
                    <a:pt x="439" y="532"/>
                  </a:lnTo>
                  <a:lnTo>
                    <a:pt x="428" y="533"/>
                  </a:lnTo>
                  <a:lnTo>
                    <a:pt x="420" y="532"/>
                  </a:lnTo>
                  <a:lnTo>
                    <a:pt x="412" y="531"/>
                  </a:lnTo>
                  <a:lnTo>
                    <a:pt x="406" y="530"/>
                  </a:lnTo>
                  <a:lnTo>
                    <a:pt x="398" y="527"/>
                  </a:lnTo>
                  <a:lnTo>
                    <a:pt x="392" y="523"/>
                  </a:lnTo>
                  <a:lnTo>
                    <a:pt x="385" y="519"/>
                  </a:lnTo>
                  <a:lnTo>
                    <a:pt x="379" y="515"/>
                  </a:lnTo>
                  <a:lnTo>
                    <a:pt x="372" y="508"/>
                  </a:lnTo>
                  <a:lnTo>
                    <a:pt x="78" y="214"/>
                  </a:lnTo>
                  <a:lnTo>
                    <a:pt x="71" y="206"/>
                  </a:lnTo>
                  <a:lnTo>
                    <a:pt x="65" y="198"/>
                  </a:lnTo>
                  <a:lnTo>
                    <a:pt x="60" y="190"/>
                  </a:lnTo>
                  <a:lnTo>
                    <a:pt x="56" y="181"/>
                  </a:lnTo>
                  <a:lnTo>
                    <a:pt x="53" y="173"/>
                  </a:lnTo>
                  <a:lnTo>
                    <a:pt x="51" y="164"/>
                  </a:lnTo>
                  <a:lnTo>
                    <a:pt x="50" y="154"/>
                  </a:lnTo>
                  <a:lnTo>
                    <a:pt x="48" y="145"/>
                  </a:lnTo>
                  <a:lnTo>
                    <a:pt x="50" y="135"/>
                  </a:lnTo>
                  <a:lnTo>
                    <a:pt x="51" y="125"/>
                  </a:lnTo>
                  <a:lnTo>
                    <a:pt x="53" y="115"/>
                  </a:lnTo>
                  <a:lnTo>
                    <a:pt x="56" y="107"/>
                  </a:lnTo>
                  <a:lnTo>
                    <a:pt x="59" y="99"/>
                  </a:lnTo>
                  <a:lnTo>
                    <a:pt x="65" y="91"/>
                  </a:lnTo>
                  <a:lnTo>
                    <a:pt x="70" y="83"/>
                  </a:lnTo>
                  <a:lnTo>
                    <a:pt x="77" y="75"/>
                  </a:lnTo>
                  <a:lnTo>
                    <a:pt x="84" y="69"/>
                  </a:lnTo>
                  <a:lnTo>
                    <a:pt x="91" y="64"/>
                  </a:lnTo>
                  <a:lnTo>
                    <a:pt x="99" y="58"/>
                  </a:lnTo>
                  <a:lnTo>
                    <a:pt x="108" y="54"/>
                  </a:lnTo>
                  <a:lnTo>
                    <a:pt x="117" y="51"/>
                  </a:lnTo>
                  <a:lnTo>
                    <a:pt x="125" y="48"/>
                  </a:lnTo>
                  <a:lnTo>
                    <a:pt x="135" y="47"/>
                  </a:lnTo>
                  <a:lnTo>
                    <a:pt x="145" y="47"/>
                  </a:lnTo>
                  <a:lnTo>
                    <a:pt x="154" y="47"/>
                  </a:lnTo>
                  <a:lnTo>
                    <a:pt x="163" y="48"/>
                  </a:lnTo>
                  <a:lnTo>
                    <a:pt x="173" y="52"/>
                  </a:lnTo>
                  <a:lnTo>
                    <a:pt x="181" y="55"/>
                  </a:lnTo>
                  <a:lnTo>
                    <a:pt x="190" y="58"/>
                  </a:lnTo>
                  <a:lnTo>
                    <a:pt x="198" y="64"/>
                  </a:lnTo>
                  <a:lnTo>
                    <a:pt x="206" y="70"/>
                  </a:lnTo>
                  <a:lnTo>
                    <a:pt x="214" y="76"/>
                  </a:lnTo>
                  <a:lnTo>
                    <a:pt x="444" y="308"/>
                  </a:lnTo>
                  <a:lnTo>
                    <a:pt x="448" y="310"/>
                  </a:lnTo>
                  <a:lnTo>
                    <a:pt x="452" y="311"/>
                  </a:lnTo>
                  <a:lnTo>
                    <a:pt x="456" y="311"/>
                  </a:lnTo>
                  <a:lnTo>
                    <a:pt x="460" y="309"/>
                  </a:lnTo>
                  <a:lnTo>
                    <a:pt x="465" y="304"/>
                  </a:lnTo>
                  <a:lnTo>
                    <a:pt x="471" y="299"/>
                  </a:lnTo>
                  <a:lnTo>
                    <a:pt x="475" y="294"/>
                  </a:lnTo>
                  <a:lnTo>
                    <a:pt x="479" y="289"/>
                  </a:lnTo>
                  <a:lnTo>
                    <a:pt x="482" y="285"/>
                  </a:lnTo>
                  <a:lnTo>
                    <a:pt x="482" y="282"/>
                  </a:lnTo>
                  <a:lnTo>
                    <a:pt x="482" y="277"/>
                  </a:lnTo>
                  <a:lnTo>
                    <a:pt x="478" y="273"/>
                  </a:lnTo>
                  <a:lnTo>
                    <a:pt x="248" y="43"/>
                  </a:lnTo>
                  <a:lnTo>
                    <a:pt x="236" y="33"/>
                  </a:lnTo>
                  <a:lnTo>
                    <a:pt x="226" y="24"/>
                  </a:lnTo>
                  <a:lnTo>
                    <a:pt x="213" y="17"/>
                  </a:lnTo>
                  <a:lnTo>
                    <a:pt x="200" y="11"/>
                  </a:lnTo>
                  <a:lnTo>
                    <a:pt x="187" y="6"/>
                  </a:lnTo>
                  <a:lnTo>
                    <a:pt x="173" y="3"/>
                  </a:lnTo>
                  <a:lnTo>
                    <a:pt x="159" y="1"/>
                  </a:lnTo>
                  <a:lnTo>
                    <a:pt x="145" y="0"/>
                  </a:lnTo>
                  <a:lnTo>
                    <a:pt x="129" y="1"/>
                  </a:lnTo>
                  <a:lnTo>
                    <a:pt x="115" y="2"/>
                  </a:lnTo>
                  <a:lnTo>
                    <a:pt x="101" y="6"/>
                  </a:lnTo>
                  <a:lnTo>
                    <a:pt x="88" y="11"/>
                  </a:lnTo>
                  <a:lnTo>
                    <a:pt x="75" y="16"/>
                  </a:lnTo>
                  <a:lnTo>
                    <a:pt x="64" y="24"/>
                  </a:lnTo>
                  <a:lnTo>
                    <a:pt x="53" y="32"/>
                  </a:lnTo>
                  <a:lnTo>
                    <a:pt x="42" y="42"/>
                  </a:lnTo>
                  <a:lnTo>
                    <a:pt x="32" y="53"/>
                  </a:lnTo>
                  <a:lnTo>
                    <a:pt x="24" y="65"/>
                  </a:lnTo>
                  <a:lnTo>
                    <a:pt x="16" y="76"/>
                  </a:lnTo>
                  <a:lnTo>
                    <a:pt x="11" y="88"/>
                  </a:lnTo>
                  <a:lnTo>
                    <a:pt x="6" y="102"/>
                  </a:lnTo>
                  <a:lnTo>
                    <a:pt x="3" y="115"/>
                  </a:lnTo>
                  <a:lnTo>
                    <a:pt x="1" y="130"/>
                  </a:lnTo>
                  <a:lnTo>
                    <a:pt x="0" y="145"/>
                  </a:lnTo>
                  <a:lnTo>
                    <a:pt x="1" y="160"/>
                  </a:lnTo>
                  <a:lnTo>
                    <a:pt x="3" y="174"/>
                  </a:lnTo>
                  <a:lnTo>
                    <a:pt x="6" y="187"/>
                  </a:lnTo>
                  <a:lnTo>
                    <a:pt x="11" y="201"/>
                  </a:lnTo>
                  <a:lnTo>
                    <a:pt x="17" y="213"/>
                  </a:lnTo>
                  <a:lnTo>
                    <a:pt x="24" y="225"/>
                  </a:lnTo>
                  <a:lnTo>
                    <a:pt x="33" y="236"/>
                  </a:lnTo>
                  <a:lnTo>
                    <a:pt x="43" y="248"/>
                  </a:lnTo>
                  <a:lnTo>
                    <a:pt x="339" y="543"/>
                  </a:lnTo>
                  <a:lnTo>
                    <a:pt x="349" y="552"/>
                  </a:lnTo>
                  <a:lnTo>
                    <a:pt x="358" y="560"/>
                  </a:lnTo>
                  <a:lnTo>
                    <a:pt x="369" y="567"/>
                  </a:lnTo>
                  <a:lnTo>
                    <a:pt x="380" y="572"/>
                  </a:lnTo>
                  <a:lnTo>
                    <a:pt x="391" y="575"/>
                  </a:lnTo>
                  <a:lnTo>
                    <a:pt x="403" y="579"/>
                  </a:lnTo>
                  <a:lnTo>
                    <a:pt x="416" y="581"/>
                  </a:lnTo>
                  <a:lnTo>
                    <a:pt x="428" y="581"/>
                  </a:lnTo>
                  <a:lnTo>
                    <a:pt x="439" y="581"/>
                  </a:lnTo>
                  <a:lnTo>
                    <a:pt x="449" y="580"/>
                  </a:lnTo>
                  <a:lnTo>
                    <a:pt x="459" y="576"/>
                  </a:lnTo>
                  <a:lnTo>
                    <a:pt x="469" y="573"/>
                  </a:lnTo>
                  <a:lnTo>
                    <a:pt x="478" y="570"/>
                  </a:lnTo>
                  <a:lnTo>
                    <a:pt x="487" y="565"/>
                  </a:lnTo>
                  <a:lnTo>
                    <a:pt x="495" y="558"/>
                  </a:lnTo>
                  <a:lnTo>
                    <a:pt x="503" y="552"/>
                  </a:lnTo>
                  <a:lnTo>
                    <a:pt x="510" y="543"/>
                  </a:lnTo>
                  <a:lnTo>
                    <a:pt x="516" y="535"/>
                  </a:lnTo>
                  <a:lnTo>
                    <a:pt x="520" y="527"/>
                  </a:lnTo>
                  <a:lnTo>
                    <a:pt x="525" y="517"/>
                  </a:lnTo>
                  <a:lnTo>
                    <a:pt x="528" y="508"/>
                  </a:lnTo>
                  <a:lnTo>
                    <a:pt x="531" y="498"/>
                  </a:lnTo>
                  <a:lnTo>
                    <a:pt x="532" y="488"/>
                  </a:lnTo>
                  <a:lnTo>
                    <a:pt x="532" y="476"/>
                  </a:lnTo>
                  <a:lnTo>
                    <a:pt x="532" y="464"/>
                  </a:lnTo>
                  <a:lnTo>
                    <a:pt x="530" y="451"/>
                  </a:lnTo>
                  <a:lnTo>
                    <a:pt x="527" y="439"/>
                  </a:lnTo>
                  <a:lnTo>
                    <a:pt x="524" y="428"/>
                  </a:lnTo>
                  <a:lnTo>
                    <a:pt x="518" y="418"/>
                  </a:lnTo>
                  <a:lnTo>
                    <a:pt x="512" y="407"/>
                  </a:lnTo>
                  <a:lnTo>
                    <a:pt x="503" y="397"/>
                  </a:lnTo>
                  <a:lnTo>
                    <a:pt x="495" y="38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29" name="Freeform 137">
              <a:extLst>
                <a:ext uri="{FF2B5EF4-FFF2-40B4-BE49-F238E27FC236}">
                  <a16:creationId xmlns:a16="http://schemas.microsoft.com/office/drawing/2014/main" id="{3F3CF458-9FAB-584C-8184-6E94BEF8CDF6}"/>
                </a:ext>
              </a:extLst>
            </p:cNvPr>
            <p:cNvSpPr>
              <a:spLocks noEditPoints="1"/>
            </p:cNvSpPr>
            <p:nvPr/>
          </p:nvSpPr>
          <p:spPr bwMode="auto">
            <a:xfrm>
              <a:off x="1260477" y="2191544"/>
              <a:ext cx="466726" cy="673100"/>
            </a:xfrm>
            <a:custGeom>
              <a:avLst/>
              <a:gdLst>
                <a:gd name="T0" fmla="*/ 401 w 439"/>
                <a:gd name="T1" fmla="*/ 322 h 634"/>
                <a:gd name="T2" fmla="*/ 386 w 439"/>
                <a:gd name="T3" fmla="*/ 308 h 634"/>
                <a:gd name="T4" fmla="*/ 369 w 439"/>
                <a:gd name="T5" fmla="*/ 298 h 634"/>
                <a:gd name="T6" fmla="*/ 350 w 439"/>
                <a:gd name="T7" fmla="*/ 294 h 634"/>
                <a:gd name="T8" fmla="*/ 342 w 439"/>
                <a:gd name="T9" fmla="*/ 98 h 634"/>
                <a:gd name="T10" fmla="*/ 360 w 439"/>
                <a:gd name="T11" fmla="*/ 94 h 634"/>
                <a:gd name="T12" fmla="*/ 376 w 439"/>
                <a:gd name="T13" fmla="*/ 83 h 634"/>
                <a:gd name="T14" fmla="*/ 387 w 439"/>
                <a:gd name="T15" fmla="*/ 68 h 634"/>
                <a:gd name="T16" fmla="*/ 390 w 439"/>
                <a:gd name="T17" fmla="*/ 50 h 634"/>
                <a:gd name="T18" fmla="*/ 387 w 439"/>
                <a:gd name="T19" fmla="*/ 31 h 634"/>
                <a:gd name="T20" fmla="*/ 376 w 439"/>
                <a:gd name="T21" fmla="*/ 15 h 634"/>
                <a:gd name="T22" fmla="*/ 360 w 439"/>
                <a:gd name="T23" fmla="*/ 4 h 634"/>
                <a:gd name="T24" fmla="*/ 342 w 439"/>
                <a:gd name="T25" fmla="*/ 0 h 634"/>
                <a:gd name="T26" fmla="*/ 89 w 439"/>
                <a:gd name="T27" fmla="*/ 1 h 634"/>
                <a:gd name="T28" fmla="*/ 72 w 439"/>
                <a:gd name="T29" fmla="*/ 9 h 634"/>
                <a:gd name="T30" fmla="*/ 58 w 439"/>
                <a:gd name="T31" fmla="*/ 23 h 634"/>
                <a:gd name="T32" fmla="*/ 50 w 439"/>
                <a:gd name="T33" fmla="*/ 40 h 634"/>
                <a:gd name="T34" fmla="*/ 50 w 439"/>
                <a:gd name="T35" fmla="*/ 58 h 634"/>
                <a:gd name="T36" fmla="*/ 58 w 439"/>
                <a:gd name="T37" fmla="*/ 76 h 634"/>
                <a:gd name="T38" fmla="*/ 72 w 439"/>
                <a:gd name="T39" fmla="*/ 90 h 634"/>
                <a:gd name="T40" fmla="*/ 89 w 439"/>
                <a:gd name="T41" fmla="*/ 97 h 634"/>
                <a:gd name="T42" fmla="*/ 98 w 439"/>
                <a:gd name="T43" fmla="*/ 293 h 634"/>
                <a:gd name="T44" fmla="*/ 79 w 439"/>
                <a:gd name="T45" fmla="*/ 295 h 634"/>
                <a:gd name="T46" fmla="*/ 62 w 439"/>
                <a:gd name="T47" fmla="*/ 302 h 634"/>
                <a:gd name="T48" fmla="*/ 46 w 439"/>
                <a:gd name="T49" fmla="*/ 314 h 634"/>
                <a:gd name="T50" fmla="*/ 31 w 439"/>
                <a:gd name="T51" fmla="*/ 330 h 634"/>
                <a:gd name="T52" fmla="*/ 18 w 439"/>
                <a:gd name="T53" fmla="*/ 350 h 634"/>
                <a:gd name="T54" fmla="*/ 8 w 439"/>
                <a:gd name="T55" fmla="*/ 370 h 634"/>
                <a:gd name="T56" fmla="*/ 2 w 439"/>
                <a:gd name="T57" fmla="*/ 392 h 634"/>
                <a:gd name="T58" fmla="*/ 0 w 439"/>
                <a:gd name="T59" fmla="*/ 415 h 634"/>
                <a:gd name="T60" fmla="*/ 2 w 439"/>
                <a:gd name="T61" fmla="*/ 423 h 634"/>
                <a:gd name="T62" fmla="*/ 8 w 439"/>
                <a:gd name="T63" fmla="*/ 432 h 634"/>
                <a:gd name="T64" fmla="*/ 15 w 439"/>
                <a:gd name="T65" fmla="*/ 437 h 634"/>
                <a:gd name="T66" fmla="*/ 25 w 439"/>
                <a:gd name="T67" fmla="*/ 438 h 634"/>
                <a:gd name="T68" fmla="*/ 208 w 439"/>
                <a:gd name="T69" fmla="*/ 623 h 634"/>
                <a:gd name="T70" fmla="*/ 212 w 439"/>
                <a:gd name="T71" fmla="*/ 631 h 634"/>
                <a:gd name="T72" fmla="*/ 220 w 439"/>
                <a:gd name="T73" fmla="*/ 634 h 634"/>
                <a:gd name="T74" fmla="*/ 224 w 439"/>
                <a:gd name="T75" fmla="*/ 633 h 634"/>
                <a:gd name="T76" fmla="*/ 230 w 439"/>
                <a:gd name="T77" fmla="*/ 626 h 634"/>
                <a:gd name="T78" fmla="*/ 251 w 439"/>
                <a:gd name="T79" fmla="*/ 438 h 634"/>
                <a:gd name="T80" fmla="*/ 419 w 439"/>
                <a:gd name="T81" fmla="*/ 438 h 634"/>
                <a:gd name="T82" fmla="*/ 428 w 439"/>
                <a:gd name="T83" fmla="*/ 435 h 634"/>
                <a:gd name="T84" fmla="*/ 434 w 439"/>
                <a:gd name="T85" fmla="*/ 428 h 634"/>
                <a:gd name="T86" fmla="*/ 439 w 439"/>
                <a:gd name="T87" fmla="*/ 419 h 634"/>
                <a:gd name="T88" fmla="*/ 439 w 439"/>
                <a:gd name="T89" fmla="*/ 403 h 634"/>
                <a:gd name="T90" fmla="*/ 434 w 439"/>
                <a:gd name="T91" fmla="*/ 381 h 634"/>
                <a:gd name="T92" fmla="*/ 427 w 439"/>
                <a:gd name="T93" fmla="*/ 360 h 634"/>
                <a:gd name="T94" fmla="*/ 416 w 439"/>
                <a:gd name="T95" fmla="*/ 340 h 634"/>
                <a:gd name="T96" fmla="*/ 183 w 439"/>
                <a:gd name="T97" fmla="*/ 281 h 634"/>
                <a:gd name="T98" fmla="*/ 180 w 439"/>
                <a:gd name="T99" fmla="*/ 289 h 634"/>
                <a:gd name="T100" fmla="*/ 171 w 439"/>
                <a:gd name="T101" fmla="*/ 293 h 634"/>
                <a:gd name="T102" fmla="*/ 162 w 439"/>
                <a:gd name="T103" fmla="*/ 289 h 634"/>
                <a:gd name="T104" fmla="*/ 159 w 439"/>
                <a:gd name="T105" fmla="*/ 281 h 634"/>
                <a:gd name="T106" fmla="*/ 160 w 439"/>
                <a:gd name="T107" fmla="*/ 105 h 634"/>
                <a:gd name="T108" fmla="*/ 167 w 439"/>
                <a:gd name="T109" fmla="*/ 98 h 634"/>
                <a:gd name="T110" fmla="*/ 176 w 439"/>
                <a:gd name="T111" fmla="*/ 98 h 634"/>
                <a:gd name="T112" fmla="*/ 183 w 439"/>
                <a:gd name="T113" fmla="*/ 105 h 634"/>
                <a:gd name="T114" fmla="*/ 183 w 439"/>
                <a:gd name="T115" fmla="*/ 28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9" h="634">
                  <a:moveTo>
                    <a:pt x="409" y="330"/>
                  </a:moveTo>
                  <a:lnTo>
                    <a:pt x="401" y="322"/>
                  </a:lnTo>
                  <a:lnTo>
                    <a:pt x="393" y="314"/>
                  </a:lnTo>
                  <a:lnTo>
                    <a:pt x="386" y="308"/>
                  </a:lnTo>
                  <a:lnTo>
                    <a:pt x="377" y="302"/>
                  </a:lnTo>
                  <a:lnTo>
                    <a:pt x="369" y="298"/>
                  </a:lnTo>
                  <a:lnTo>
                    <a:pt x="360" y="295"/>
                  </a:lnTo>
                  <a:lnTo>
                    <a:pt x="350" y="294"/>
                  </a:lnTo>
                  <a:lnTo>
                    <a:pt x="342" y="293"/>
                  </a:lnTo>
                  <a:lnTo>
                    <a:pt x="342" y="98"/>
                  </a:lnTo>
                  <a:lnTo>
                    <a:pt x="351" y="97"/>
                  </a:lnTo>
                  <a:lnTo>
                    <a:pt x="360" y="94"/>
                  </a:lnTo>
                  <a:lnTo>
                    <a:pt x="369" y="90"/>
                  </a:lnTo>
                  <a:lnTo>
                    <a:pt x="376" y="83"/>
                  </a:lnTo>
                  <a:lnTo>
                    <a:pt x="382" y="76"/>
                  </a:lnTo>
                  <a:lnTo>
                    <a:pt x="387" y="68"/>
                  </a:lnTo>
                  <a:lnTo>
                    <a:pt x="389" y="58"/>
                  </a:lnTo>
                  <a:lnTo>
                    <a:pt x="390" y="50"/>
                  </a:lnTo>
                  <a:lnTo>
                    <a:pt x="389" y="40"/>
                  </a:lnTo>
                  <a:lnTo>
                    <a:pt x="387" y="31"/>
                  </a:lnTo>
                  <a:lnTo>
                    <a:pt x="382" y="23"/>
                  </a:lnTo>
                  <a:lnTo>
                    <a:pt x="376" y="15"/>
                  </a:lnTo>
                  <a:lnTo>
                    <a:pt x="369" y="9"/>
                  </a:lnTo>
                  <a:lnTo>
                    <a:pt x="360" y="4"/>
                  </a:lnTo>
                  <a:lnTo>
                    <a:pt x="351" y="1"/>
                  </a:lnTo>
                  <a:lnTo>
                    <a:pt x="342" y="0"/>
                  </a:lnTo>
                  <a:lnTo>
                    <a:pt x="98" y="0"/>
                  </a:lnTo>
                  <a:lnTo>
                    <a:pt x="89" y="1"/>
                  </a:lnTo>
                  <a:lnTo>
                    <a:pt x="79" y="4"/>
                  </a:lnTo>
                  <a:lnTo>
                    <a:pt x="72" y="9"/>
                  </a:lnTo>
                  <a:lnTo>
                    <a:pt x="64" y="15"/>
                  </a:lnTo>
                  <a:lnTo>
                    <a:pt x="58" y="23"/>
                  </a:lnTo>
                  <a:lnTo>
                    <a:pt x="53" y="31"/>
                  </a:lnTo>
                  <a:lnTo>
                    <a:pt x="50" y="40"/>
                  </a:lnTo>
                  <a:lnTo>
                    <a:pt x="49" y="50"/>
                  </a:lnTo>
                  <a:lnTo>
                    <a:pt x="50" y="58"/>
                  </a:lnTo>
                  <a:lnTo>
                    <a:pt x="53" y="68"/>
                  </a:lnTo>
                  <a:lnTo>
                    <a:pt x="58" y="76"/>
                  </a:lnTo>
                  <a:lnTo>
                    <a:pt x="64" y="83"/>
                  </a:lnTo>
                  <a:lnTo>
                    <a:pt x="72" y="90"/>
                  </a:lnTo>
                  <a:lnTo>
                    <a:pt x="79" y="94"/>
                  </a:lnTo>
                  <a:lnTo>
                    <a:pt x="89" y="97"/>
                  </a:lnTo>
                  <a:lnTo>
                    <a:pt x="98" y="98"/>
                  </a:lnTo>
                  <a:lnTo>
                    <a:pt x="98" y="293"/>
                  </a:lnTo>
                  <a:lnTo>
                    <a:pt x="89" y="294"/>
                  </a:lnTo>
                  <a:lnTo>
                    <a:pt x="79" y="295"/>
                  </a:lnTo>
                  <a:lnTo>
                    <a:pt x="71" y="298"/>
                  </a:lnTo>
                  <a:lnTo>
                    <a:pt x="62" y="302"/>
                  </a:lnTo>
                  <a:lnTo>
                    <a:pt x="54" y="308"/>
                  </a:lnTo>
                  <a:lnTo>
                    <a:pt x="46" y="314"/>
                  </a:lnTo>
                  <a:lnTo>
                    <a:pt x="38" y="322"/>
                  </a:lnTo>
                  <a:lnTo>
                    <a:pt x="31" y="330"/>
                  </a:lnTo>
                  <a:lnTo>
                    <a:pt x="23" y="340"/>
                  </a:lnTo>
                  <a:lnTo>
                    <a:pt x="18" y="350"/>
                  </a:lnTo>
                  <a:lnTo>
                    <a:pt x="12" y="360"/>
                  </a:lnTo>
                  <a:lnTo>
                    <a:pt x="8" y="370"/>
                  </a:lnTo>
                  <a:lnTo>
                    <a:pt x="5" y="381"/>
                  </a:lnTo>
                  <a:lnTo>
                    <a:pt x="2" y="392"/>
                  </a:lnTo>
                  <a:lnTo>
                    <a:pt x="1" y="403"/>
                  </a:lnTo>
                  <a:lnTo>
                    <a:pt x="0" y="415"/>
                  </a:lnTo>
                  <a:lnTo>
                    <a:pt x="1" y="419"/>
                  </a:lnTo>
                  <a:lnTo>
                    <a:pt x="2" y="423"/>
                  </a:lnTo>
                  <a:lnTo>
                    <a:pt x="5" y="428"/>
                  </a:lnTo>
                  <a:lnTo>
                    <a:pt x="8" y="432"/>
                  </a:lnTo>
                  <a:lnTo>
                    <a:pt x="11" y="435"/>
                  </a:lnTo>
                  <a:lnTo>
                    <a:pt x="15" y="437"/>
                  </a:lnTo>
                  <a:lnTo>
                    <a:pt x="20" y="438"/>
                  </a:lnTo>
                  <a:lnTo>
                    <a:pt x="25" y="438"/>
                  </a:lnTo>
                  <a:lnTo>
                    <a:pt x="179" y="438"/>
                  </a:lnTo>
                  <a:lnTo>
                    <a:pt x="208" y="623"/>
                  </a:lnTo>
                  <a:lnTo>
                    <a:pt x="209" y="627"/>
                  </a:lnTo>
                  <a:lnTo>
                    <a:pt x="212" y="631"/>
                  </a:lnTo>
                  <a:lnTo>
                    <a:pt x="215" y="633"/>
                  </a:lnTo>
                  <a:lnTo>
                    <a:pt x="220" y="634"/>
                  </a:lnTo>
                  <a:lnTo>
                    <a:pt x="220" y="634"/>
                  </a:lnTo>
                  <a:lnTo>
                    <a:pt x="224" y="633"/>
                  </a:lnTo>
                  <a:lnTo>
                    <a:pt x="228" y="631"/>
                  </a:lnTo>
                  <a:lnTo>
                    <a:pt x="230" y="626"/>
                  </a:lnTo>
                  <a:lnTo>
                    <a:pt x="231" y="623"/>
                  </a:lnTo>
                  <a:lnTo>
                    <a:pt x="251" y="438"/>
                  </a:lnTo>
                  <a:lnTo>
                    <a:pt x="415" y="438"/>
                  </a:lnTo>
                  <a:lnTo>
                    <a:pt x="419" y="438"/>
                  </a:lnTo>
                  <a:lnTo>
                    <a:pt x="424" y="437"/>
                  </a:lnTo>
                  <a:lnTo>
                    <a:pt x="428" y="435"/>
                  </a:lnTo>
                  <a:lnTo>
                    <a:pt x="431" y="432"/>
                  </a:lnTo>
                  <a:lnTo>
                    <a:pt x="434" y="428"/>
                  </a:lnTo>
                  <a:lnTo>
                    <a:pt x="437" y="423"/>
                  </a:lnTo>
                  <a:lnTo>
                    <a:pt x="439" y="419"/>
                  </a:lnTo>
                  <a:lnTo>
                    <a:pt x="439" y="415"/>
                  </a:lnTo>
                  <a:lnTo>
                    <a:pt x="439" y="403"/>
                  </a:lnTo>
                  <a:lnTo>
                    <a:pt x="437" y="392"/>
                  </a:lnTo>
                  <a:lnTo>
                    <a:pt x="434" y="381"/>
                  </a:lnTo>
                  <a:lnTo>
                    <a:pt x="431" y="370"/>
                  </a:lnTo>
                  <a:lnTo>
                    <a:pt x="427" y="360"/>
                  </a:lnTo>
                  <a:lnTo>
                    <a:pt x="422" y="350"/>
                  </a:lnTo>
                  <a:lnTo>
                    <a:pt x="416" y="340"/>
                  </a:lnTo>
                  <a:lnTo>
                    <a:pt x="409" y="330"/>
                  </a:lnTo>
                  <a:close/>
                  <a:moveTo>
                    <a:pt x="183" y="281"/>
                  </a:moveTo>
                  <a:lnTo>
                    <a:pt x="183" y="285"/>
                  </a:lnTo>
                  <a:lnTo>
                    <a:pt x="180" y="289"/>
                  </a:lnTo>
                  <a:lnTo>
                    <a:pt x="176" y="292"/>
                  </a:lnTo>
                  <a:lnTo>
                    <a:pt x="171" y="293"/>
                  </a:lnTo>
                  <a:lnTo>
                    <a:pt x="167" y="292"/>
                  </a:lnTo>
                  <a:lnTo>
                    <a:pt x="162" y="289"/>
                  </a:lnTo>
                  <a:lnTo>
                    <a:pt x="160" y="285"/>
                  </a:lnTo>
                  <a:lnTo>
                    <a:pt x="159" y="281"/>
                  </a:lnTo>
                  <a:lnTo>
                    <a:pt x="159" y="110"/>
                  </a:lnTo>
                  <a:lnTo>
                    <a:pt x="160" y="105"/>
                  </a:lnTo>
                  <a:lnTo>
                    <a:pt x="162" y="101"/>
                  </a:lnTo>
                  <a:lnTo>
                    <a:pt x="167" y="98"/>
                  </a:lnTo>
                  <a:lnTo>
                    <a:pt x="171" y="98"/>
                  </a:lnTo>
                  <a:lnTo>
                    <a:pt x="176" y="98"/>
                  </a:lnTo>
                  <a:lnTo>
                    <a:pt x="180" y="101"/>
                  </a:lnTo>
                  <a:lnTo>
                    <a:pt x="183" y="105"/>
                  </a:lnTo>
                  <a:lnTo>
                    <a:pt x="183" y="110"/>
                  </a:lnTo>
                  <a:lnTo>
                    <a:pt x="183" y="28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0" name="Freeform 138">
              <a:extLst>
                <a:ext uri="{FF2B5EF4-FFF2-40B4-BE49-F238E27FC236}">
                  <a16:creationId xmlns:a16="http://schemas.microsoft.com/office/drawing/2014/main" id="{2F5C2118-0DC5-9646-9CA0-E99263E03A52}"/>
                </a:ext>
              </a:extLst>
            </p:cNvPr>
            <p:cNvSpPr>
              <a:spLocks noEditPoints="1"/>
            </p:cNvSpPr>
            <p:nvPr/>
          </p:nvSpPr>
          <p:spPr bwMode="auto">
            <a:xfrm>
              <a:off x="2625727" y="2166144"/>
              <a:ext cx="720726" cy="723900"/>
            </a:xfrm>
            <a:custGeom>
              <a:avLst/>
              <a:gdLst>
                <a:gd name="T0" fmla="*/ 671 w 681"/>
                <a:gd name="T1" fmla="*/ 348 h 682"/>
                <a:gd name="T2" fmla="*/ 661 w 681"/>
                <a:gd name="T3" fmla="*/ 333 h 682"/>
                <a:gd name="T4" fmla="*/ 501 w 681"/>
                <a:gd name="T5" fmla="*/ 172 h 682"/>
                <a:gd name="T6" fmla="*/ 487 w 681"/>
                <a:gd name="T7" fmla="*/ 161 h 682"/>
                <a:gd name="T8" fmla="*/ 486 w 681"/>
                <a:gd name="T9" fmla="*/ 29 h 682"/>
                <a:gd name="T10" fmla="*/ 480 w 681"/>
                <a:gd name="T11" fmla="*/ 16 h 682"/>
                <a:gd name="T12" fmla="*/ 471 w 681"/>
                <a:gd name="T13" fmla="*/ 7 h 682"/>
                <a:gd name="T14" fmla="*/ 458 w 681"/>
                <a:gd name="T15" fmla="*/ 1 h 682"/>
                <a:gd name="T16" fmla="*/ 37 w 681"/>
                <a:gd name="T17" fmla="*/ 0 h 682"/>
                <a:gd name="T18" fmla="*/ 23 w 681"/>
                <a:gd name="T19" fmla="*/ 2 h 682"/>
                <a:gd name="T20" fmla="*/ 11 w 681"/>
                <a:gd name="T21" fmla="*/ 11 h 682"/>
                <a:gd name="T22" fmla="*/ 3 w 681"/>
                <a:gd name="T23" fmla="*/ 23 h 682"/>
                <a:gd name="T24" fmla="*/ 0 w 681"/>
                <a:gd name="T25" fmla="*/ 37 h 682"/>
                <a:gd name="T26" fmla="*/ 1 w 681"/>
                <a:gd name="T27" fmla="*/ 555 h 682"/>
                <a:gd name="T28" fmla="*/ 6 w 681"/>
                <a:gd name="T29" fmla="*/ 568 h 682"/>
                <a:gd name="T30" fmla="*/ 16 w 681"/>
                <a:gd name="T31" fmla="*/ 579 h 682"/>
                <a:gd name="T32" fmla="*/ 29 w 681"/>
                <a:gd name="T33" fmla="*/ 584 h 682"/>
                <a:gd name="T34" fmla="*/ 244 w 681"/>
                <a:gd name="T35" fmla="*/ 584 h 682"/>
                <a:gd name="T36" fmla="*/ 244 w 681"/>
                <a:gd name="T37" fmla="*/ 652 h 682"/>
                <a:gd name="T38" fmla="*/ 249 w 681"/>
                <a:gd name="T39" fmla="*/ 665 h 682"/>
                <a:gd name="T40" fmla="*/ 260 w 681"/>
                <a:gd name="T41" fmla="*/ 676 h 682"/>
                <a:gd name="T42" fmla="*/ 273 w 681"/>
                <a:gd name="T43" fmla="*/ 682 h 682"/>
                <a:gd name="T44" fmla="*/ 646 w 681"/>
                <a:gd name="T45" fmla="*/ 682 h 682"/>
                <a:gd name="T46" fmla="*/ 660 w 681"/>
                <a:gd name="T47" fmla="*/ 679 h 682"/>
                <a:gd name="T48" fmla="*/ 672 w 681"/>
                <a:gd name="T49" fmla="*/ 671 h 682"/>
                <a:gd name="T50" fmla="*/ 679 w 681"/>
                <a:gd name="T51" fmla="*/ 660 h 682"/>
                <a:gd name="T52" fmla="*/ 681 w 681"/>
                <a:gd name="T53" fmla="*/ 646 h 682"/>
                <a:gd name="T54" fmla="*/ 681 w 681"/>
                <a:gd name="T55" fmla="*/ 382 h 682"/>
                <a:gd name="T56" fmla="*/ 677 w 681"/>
                <a:gd name="T57" fmla="*/ 365 h 682"/>
                <a:gd name="T58" fmla="*/ 487 w 681"/>
                <a:gd name="T59" fmla="*/ 227 h 682"/>
                <a:gd name="T60" fmla="*/ 487 w 681"/>
                <a:gd name="T61" fmla="*/ 341 h 682"/>
                <a:gd name="T62" fmla="*/ 109 w 681"/>
                <a:gd name="T63" fmla="*/ 97 h 682"/>
                <a:gd name="T64" fmla="*/ 101 w 681"/>
                <a:gd name="T65" fmla="*/ 94 h 682"/>
                <a:gd name="T66" fmla="*/ 97 w 681"/>
                <a:gd name="T67" fmla="*/ 86 h 682"/>
                <a:gd name="T68" fmla="*/ 98 w 681"/>
                <a:gd name="T69" fmla="*/ 56 h 682"/>
                <a:gd name="T70" fmla="*/ 105 w 681"/>
                <a:gd name="T71" fmla="*/ 50 h 682"/>
                <a:gd name="T72" fmla="*/ 378 w 681"/>
                <a:gd name="T73" fmla="*/ 49 h 682"/>
                <a:gd name="T74" fmla="*/ 385 w 681"/>
                <a:gd name="T75" fmla="*/ 52 h 682"/>
                <a:gd name="T76" fmla="*/ 390 w 681"/>
                <a:gd name="T77" fmla="*/ 61 h 682"/>
                <a:gd name="T78" fmla="*/ 389 w 681"/>
                <a:gd name="T79" fmla="*/ 90 h 682"/>
                <a:gd name="T80" fmla="*/ 382 w 681"/>
                <a:gd name="T81" fmla="*/ 96 h 682"/>
                <a:gd name="T82" fmla="*/ 109 w 681"/>
                <a:gd name="T83" fmla="*/ 97 h 682"/>
                <a:gd name="T84" fmla="*/ 293 w 681"/>
                <a:gd name="T85" fmla="*/ 633 h 682"/>
                <a:gd name="T86" fmla="*/ 438 w 681"/>
                <a:gd name="T87" fmla="*/ 195 h 682"/>
                <a:gd name="T88" fmla="*/ 439 w 681"/>
                <a:gd name="T89" fmla="*/ 361 h 682"/>
                <a:gd name="T90" fmla="*/ 444 w 681"/>
                <a:gd name="T91" fmla="*/ 374 h 682"/>
                <a:gd name="T92" fmla="*/ 455 w 681"/>
                <a:gd name="T93" fmla="*/ 384 h 682"/>
                <a:gd name="T94" fmla="*/ 467 w 681"/>
                <a:gd name="T95" fmla="*/ 389 h 682"/>
                <a:gd name="T96" fmla="*/ 633 w 681"/>
                <a:gd name="T97" fmla="*/ 39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1" h="682">
                  <a:moveTo>
                    <a:pt x="674" y="357"/>
                  </a:moveTo>
                  <a:lnTo>
                    <a:pt x="671" y="348"/>
                  </a:lnTo>
                  <a:lnTo>
                    <a:pt x="666" y="340"/>
                  </a:lnTo>
                  <a:lnTo>
                    <a:pt x="661" y="333"/>
                  </a:lnTo>
                  <a:lnTo>
                    <a:pt x="655" y="327"/>
                  </a:lnTo>
                  <a:lnTo>
                    <a:pt x="501" y="172"/>
                  </a:lnTo>
                  <a:lnTo>
                    <a:pt x="494" y="167"/>
                  </a:lnTo>
                  <a:lnTo>
                    <a:pt x="487" y="161"/>
                  </a:lnTo>
                  <a:lnTo>
                    <a:pt x="487" y="37"/>
                  </a:lnTo>
                  <a:lnTo>
                    <a:pt x="486" y="29"/>
                  </a:lnTo>
                  <a:lnTo>
                    <a:pt x="485" y="23"/>
                  </a:lnTo>
                  <a:lnTo>
                    <a:pt x="480" y="16"/>
                  </a:lnTo>
                  <a:lnTo>
                    <a:pt x="476" y="11"/>
                  </a:lnTo>
                  <a:lnTo>
                    <a:pt x="471" y="7"/>
                  </a:lnTo>
                  <a:lnTo>
                    <a:pt x="464" y="2"/>
                  </a:lnTo>
                  <a:lnTo>
                    <a:pt x="458" y="1"/>
                  </a:lnTo>
                  <a:lnTo>
                    <a:pt x="450" y="0"/>
                  </a:lnTo>
                  <a:lnTo>
                    <a:pt x="37" y="0"/>
                  </a:lnTo>
                  <a:lnTo>
                    <a:pt x="29" y="1"/>
                  </a:lnTo>
                  <a:lnTo>
                    <a:pt x="23" y="2"/>
                  </a:lnTo>
                  <a:lnTo>
                    <a:pt x="16" y="7"/>
                  </a:lnTo>
                  <a:lnTo>
                    <a:pt x="11" y="11"/>
                  </a:lnTo>
                  <a:lnTo>
                    <a:pt x="6" y="16"/>
                  </a:lnTo>
                  <a:lnTo>
                    <a:pt x="3" y="23"/>
                  </a:lnTo>
                  <a:lnTo>
                    <a:pt x="1" y="29"/>
                  </a:lnTo>
                  <a:lnTo>
                    <a:pt x="0" y="37"/>
                  </a:lnTo>
                  <a:lnTo>
                    <a:pt x="0" y="548"/>
                  </a:lnTo>
                  <a:lnTo>
                    <a:pt x="1" y="555"/>
                  </a:lnTo>
                  <a:lnTo>
                    <a:pt x="3" y="562"/>
                  </a:lnTo>
                  <a:lnTo>
                    <a:pt x="6" y="568"/>
                  </a:lnTo>
                  <a:lnTo>
                    <a:pt x="11" y="574"/>
                  </a:lnTo>
                  <a:lnTo>
                    <a:pt x="16" y="579"/>
                  </a:lnTo>
                  <a:lnTo>
                    <a:pt x="23" y="582"/>
                  </a:lnTo>
                  <a:lnTo>
                    <a:pt x="29" y="584"/>
                  </a:lnTo>
                  <a:lnTo>
                    <a:pt x="37" y="584"/>
                  </a:lnTo>
                  <a:lnTo>
                    <a:pt x="244" y="584"/>
                  </a:lnTo>
                  <a:lnTo>
                    <a:pt x="244" y="646"/>
                  </a:lnTo>
                  <a:lnTo>
                    <a:pt x="244" y="652"/>
                  </a:lnTo>
                  <a:lnTo>
                    <a:pt x="246" y="660"/>
                  </a:lnTo>
                  <a:lnTo>
                    <a:pt x="249" y="665"/>
                  </a:lnTo>
                  <a:lnTo>
                    <a:pt x="254" y="671"/>
                  </a:lnTo>
                  <a:lnTo>
                    <a:pt x="260" y="676"/>
                  </a:lnTo>
                  <a:lnTo>
                    <a:pt x="266" y="679"/>
                  </a:lnTo>
                  <a:lnTo>
                    <a:pt x="273" y="682"/>
                  </a:lnTo>
                  <a:lnTo>
                    <a:pt x="280" y="682"/>
                  </a:lnTo>
                  <a:lnTo>
                    <a:pt x="646" y="682"/>
                  </a:lnTo>
                  <a:lnTo>
                    <a:pt x="652" y="682"/>
                  </a:lnTo>
                  <a:lnTo>
                    <a:pt x="660" y="679"/>
                  </a:lnTo>
                  <a:lnTo>
                    <a:pt x="665" y="676"/>
                  </a:lnTo>
                  <a:lnTo>
                    <a:pt x="672" y="671"/>
                  </a:lnTo>
                  <a:lnTo>
                    <a:pt x="676" y="665"/>
                  </a:lnTo>
                  <a:lnTo>
                    <a:pt x="679" y="660"/>
                  </a:lnTo>
                  <a:lnTo>
                    <a:pt x="681" y="652"/>
                  </a:lnTo>
                  <a:lnTo>
                    <a:pt x="681" y="646"/>
                  </a:lnTo>
                  <a:lnTo>
                    <a:pt x="681" y="390"/>
                  </a:lnTo>
                  <a:lnTo>
                    <a:pt x="681" y="382"/>
                  </a:lnTo>
                  <a:lnTo>
                    <a:pt x="680" y="374"/>
                  </a:lnTo>
                  <a:lnTo>
                    <a:pt x="677" y="365"/>
                  </a:lnTo>
                  <a:lnTo>
                    <a:pt x="674" y="357"/>
                  </a:lnTo>
                  <a:close/>
                  <a:moveTo>
                    <a:pt x="487" y="227"/>
                  </a:moveTo>
                  <a:lnTo>
                    <a:pt x="600" y="341"/>
                  </a:lnTo>
                  <a:lnTo>
                    <a:pt x="487" y="341"/>
                  </a:lnTo>
                  <a:lnTo>
                    <a:pt x="487" y="227"/>
                  </a:lnTo>
                  <a:close/>
                  <a:moveTo>
                    <a:pt x="109" y="97"/>
                  </a:moveTo>
                  <a:lnTo>
                    <a:pt x="105" y="96"/>
                  </a:lnTo>
                  <a:lnTo>
                    <a:pt x="101" y="94"/>
                  </a:lnTo>
                  <a:lnTo>
                    <a:pt x="98" y="90"/>
                  </a:lnTo>
                  <a:lnTo>
                    <a:pt x="97" y="86"/>
                  </a:lnTo>
                  <a:lnTo>
                    <a:pt x="97" y="61"/>
                  </a:lnTo>
                  <a:lnTo>
                    <a:pt x="98" y="56"/>
                  </a:lnTo>
                  <a:lnTo>
                    <a:pt x="101" y="52"/>
                  </a:lnTo>
                  <a:lnTo>
                    <a:pt x="105" y="50"/>
                  </a:lnTo>
                  <a:lnTo>
                    <a:pt x="109" y="49"/>
                  </a:lnTo>
                  <a:lnTo>
                    <a:pt x="378" y="49"/>
                  </a:lnTo>
                  <a:lnTo>
                    <a:pt x="382" y="50"/>
                  </a:lnTo>
                  <a:lnTo>
                    <a:pt x="385" y="52"/>
                  </a:lnTo>
                  <a:lnTo>
                    <a:pt x="389" y="56"/>
                  </a:lnTo>
                  <a:lnTo>
                    <a:pt x="390" y="61"/>
                  </a:lnTo>
                  <a:lnTo>
                    <a:pt x="390" y="86"/>
                  </a:lnTo>
                  <a:lnTo>
                    <a:pt x="389" y="90"/>
                  </a:lnTo>
                  <a:lnTo>
                    <a:pt x="385" y="94"/>
                  </a:lnTo>
                  <a:lnTo>
                    <a:pt x="382" y="96"/>
                  </a:lnTo>
                  <a:lnTo>
                    <a:pt x="378" y="97"/>
                  </a:lnTo>
                  <a:lnTo>
                    <a:pt x="109" y="97"/>
                  </a:lnTo>
                  <a:close/>
                  <a:moveTo>
                    <a:pt x="633" y="633"/>
                  </a:moveTo>
                  <a:lnTo>
                    <a:pt x="293" y="633"/>
                  </a:lnTo>
                  <a:lnTo>
                    <a:pt x="293" y="195"/>
                  </a:lnTo>
                  <a:lnTo>
                    <a:pt x="438" y="195"/>
                  </a:lnTo>
                  <a:lnTo>
                    <a:pt x="438" y="353"/>
                  </a:lnTo>
                  <a:lnTo>
                    <a:pt x="439" y="361"/>
                  </a:lnTo>
                  <a:lnTo>
                    <a:pt x="440" y="367"/>
                  </a:lnTo>
                  <a:lnTo>
                    <a:pt x="444" y="374"/>
                  </a:lnTo>
                  <a:lnTo>
                    <a:pt x="449" y="379"/>
                  </a:lnTo>
                  <a:lnTo>
                    <a:pt x="455" y="384"/>
                  </a:lnTo>
                  <a:lnTo>
                    <a:pt x="461" y="387"/>
                  </a:lnTo>
                  <a:lnTo>
                    <a:pt x="467" y="389"/>
                  </a:lnTo>
                  <a:lnTo>
                    <a:pt x="475" y="390"/>
                  </a:lnTo>
                  <a:lnTo>
                    <a:pt x="633" y="390"/>
                  </a:lnTo>
                  <a:lnTo>
                    <a:pt x="633" y="63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1" name="Freeform 139">
              <a:extLst>
                <a:ext uri="{FF2B5EF4-FFF2-40B4-BE49-F238E27FC236}">
                  <a16:creationId xmlns:a16="http://schemas.microsoft.com/office/drawing/2014/main" id="{11E4379B-7F75-9741-A8FC-CBE69D29F470}"/>
                </a:ext>
              </a:extLst>
            </p:cNvPr>
            <p:cNvSpPr>
              <a:spLocks/>
            </p:cNvSpPr>
            <p:nvPr/>
          </p:nvSpPr>
          <p:spPr bwMode="auto">
            <a:xfrm>
              <a:off x="5781676" y="2220121"/>
              <a:ext cx="257176" cy="615950"/>
            </a:xfrm>
            <a:custGeom>
              <a:avLst/>
              <a:gdLst>
                <a:gd name="T0" fmla="*/ 219 w 243"/>
                <a:gd name="T1" fmla="*/ 0 h 584"/>
                <a:gd name="T2" fmla="*/ 23 w 243"/>
                <a:gd name="T3" fmla="*/ 0 h 584"/>
                <a:gd name="T4" fmla="*/ 19 w 243"/>
                <a:gd name="T5" fmla="*/ 0 h 584"/>
                <a:gd name="T6" fmla="*/ 15 w 243"/>
                <a:gd name="T7" fmla="*/ 2 h 584"/>
                <a:gd name="T8" fmla="*/ 10 w 243"/>
                <a:gd name="T9" fmla="*/ 4 h 584"/>
                <a:gd name="T10" fmla="*/ 6 w 243"/>
                <a:gd name="T11" fmla="*/ 7 h 584"/>
                <a:gd name="T12" fmla="*/ 3 w 243"/>
                <a:gd name="T13" fmla="*/ 11 h 584"/>
                <a:gd name="T14" fmla="*/ 1 w 243"/>
                <a:gd name="T15" fmla="*/ 15 h 584"/>
                <a:gd name="T16" fmla="*/ 0 w 243"/>
                <a:gd name="T17" fmla="*/ 19 h 584"/>
                <a:gd name="T18" fmla="*/ 0 w 243"/>
                <a:gd name="T19" fmla="*/ 25 h 584"/>
                <a:gd name="T20" fmla="*/ 0 w 243"/>
                <a:gd name="T21" fmla="*/ 560 h 584"/>
                <a:gd name="T22" fmla="*/ 0 w 243"/>
                <a:gd name="T23" fmla="*/ 565 h 584"/>
                <a:gd name="T24" fmla="*/ 1 w 243"/>
                <a:gd name="T25" fmla="*/ 569 h 584"/>
                <a:gd name="T26" fmla="*/ 3 w 243"/>
                <a:gd name="T27" fmla="*/ 573 h 584"/>
                <a:gd name="T28" fmla="*/ 6 w 243"/>
                <a:gd name="T29" fmla="*/ 577 h 584"/>
                <a:gd name="T30" fmla="*/ 10 w 243"/>
                <a:gd name="T31" fmla="*/ 580 h 584"/>
                <a:gd name="T32" fmla="*/ 15 w 243"/>
                <a:gd name="T33" fmla="*/ 583 h 584"/>
                <a:gd name="T34" fmla="*/ 19 w 243"/>
                <a:gd name="T35" fmla="*/ 584 h 584"/>
                <a:gd name="T36" fmla="*/ 23 w 243"/>
                <a:gd name="T37" fmla="*/ 584 h 584"/>
                <a:gd name="T38" fmla="*/ 219 w 243"/>
                <a:gd name="T39" fmla="*/ 584 h 584"/>
                <a:gd name="T40" fmla="*/ 223 w 243"/>
                <a:gd name="T41" fmla="*/ 584 h 584"/>
                <a:gd name="T42" fmla="*/ 228 w 243"/>
                <a:gd name="T43" fmla="*/ 583 h 584"/>
                <a:gd name="T44" fmla="*/ 232 w 243"/>
                <a:gd name="T45" fmla="*/ 580 h 584"/>
                <a:gd name="T46" fmla="*/ 235 w 243"/>
                <a:gd name="T47" fmla="*/ 577 h 584"/>
                <a:gd name="T48" fmla="*/ 238 w 243"/>
                <a:gd name="T49" fmla="*/ 573 h 584"/>
                <a:gd name="T50" fmla="*/ 240 w 243"/>
                <a:gd name="T51" fmla="*/ 569 h 584"/>
                <a:gd name="T52" fmla="*/ 243 w 243"/>
                <a:gd name="T53" fmla="*/ 565 h 584"/>
                <a:gd name="T54" fmla="*/ 243 w 243"/>
                <a:gd name="T55" fmla="*/ 560 h 584"/>
                <a:gd name="T56" fmla="*/ 243 w 243"/>
                <a:gd name="T57" fmla="*/ 25 h 584"/>
                <a:gd name="T58" fmla="*/ 243 w 243"/>
                <a:gd name="T59" fmla="*/ 19 h 584"/>
                <a:gd name="T60" fmla="*/ 240 w 243"/>
                <a:gd name="T61" fmla="*/ 15 h 584"/>
                <a:gd name="T62" fmla="*/ 238 w 243"/>
                <a:gd name="T63" fmla="*/ 11 h 584"/>
                <a:gd name="T64" fmla="*/ 235 w 243"/>
                <a:gd name="T65" fmla="*/ 7 h 584"/>
                <a:gd name="T66" fmla="*/ 232 w 243"/>
                <a:gd name="T67" fmla="*/ 4 h 584"/>
                <a:gd name="T68" fmla="*/ 228 w 243"/>
                <a:gd name="T69" fmla="*/ 2 h 584"/>
                <a:gd name="T70" fmla="*/ 223 w 243"/>
                <a:gd name="T71" fmla="*/ 0 h 584"/>
                <a:gd name="T72" fmla="*/ 219 w 243"/>
                <a:gd name="T73" fmla="*/ 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3" h="584">
                  <a:moveTo>
                    <a:pt x="219" y="0"/>
                  </a:moveTo>
                  <a:lnTo>
                    <a:pt x="23" y="0"/>
                  </a:lnTo>
                  <a:lnTo>
                    <a:pt x="19" y="0"/>
                  </a:lnTo>
                  <a:lnTo>
                    <a:pt x="15" y="2"/>
                  </a:lnTo>
                  <a:lnTo>
                    <a:pt x="10" y="4"/>
                  </a:lnTo>
                  <a:lnTo>
                    <a:pt x="6" y="7"/>
                  </a:lnTo>
                  <a:lnTo>
                    <a:pt x="3" y="11"/>
                  </a:lnTo>
                  <a:lnTo>
                    <a:pt x="1" y="15"/>
                  </a:lnTo>
                  <a:lnTo>
                    <a:pt x="0" y="19"/>
                  </a:lnTo>
                  <a:lnTo>
                    <a:pt x="0" y="25"/>
                  </a:lnTo>
                  <a:lnTo>
                    <a:pt x="0" y="560"/>
                  </a:lnTo>
                  <a:lnTo>
                    <a:pt x="0" y="565"/>
                  </a:lnTo>
                  <a:lnTo>
                    <a:pt x="1" y="569"/>
                  </a:lnTo>
                  <a:lnTo>
                    <a:pt x="3" y="573"/>
                  </a:lnTo>
                  <a:lnTo>
                    <a:pt x="6" y="577"/>
                  </a:lnTo>
                  <a:lnTo>
                    <a:pt x="10" y="580"/>
                  </a:lnTo>
                  <a:lnTo>
                    <a:pt x="15" y="583"/>
                  </a:lnTo>
                  <a:lnTo>
                    <a:pt x="19" y="584"/>
                  </a:lnTo>
                  <a:lnTo>
                    <a:pt x="23" y="584"/>
                  </a:lnTo>
                  <a:lnTo>
                    <a:pt x="219" y="584"/>
                  </a:lnTo>
                  <a:lnTo>
                    <a:pt x="223" y="584"/>
                  </a:lnTo>
                  <a:lnTo>
                    <a:pt x="228" y="583"/>
                  </a:lnTo>
                  <a:lnTo>
                    <a:pt x="232" y="580"/>
                  </a:lnTo>
                  <a:lnTo>
                    <a:pt x="235" y="577"/>
                  </a:lnTo>
                  <a:lnTo>
                    <a:pt x="238" y="573"/>
                  </a:lnTo>
                  <a:lnTo>
                    <a:pt x="240" y="569"/>
                  </a:lnTo>
                  <a:lnTo>
                    <a:pt x="243" y="565"/>
                  </a:lnTo>
                  <a:lnTo>
                    <a:pt x="243" y="560"/>
                  </a:lnTo>
                  <a:lnTo>
                    <a:pt x="243" y="25"/>
                  </a:lnTo>
                  <a:lnTo>
                    <a:pt x="243" y="19"/>
                  </a:lnTo>
                  <a:lnTo>
                    <a:pt x="240" y="15"/>
                  </a:lnTo>
                  <a:lnTo>
                    <a:pt x="238" y="11"/>
                  </a:lnTo>
                  <a:lnTo>
                    <a:pt x="235" y="7"/>
                  </a:lnTo>
                  <a:lnTo>
                    <a:pt x="232" y="4"/>
                  </a:lnTo>
                  <a:lnTo>
                    <a:pt x="228" y="2"/>
                  </a:lnTo>
                  <a:lnTo>
                    <a:pt x="223" y="0"/>
                  </a:lnTo>
                  <a:lnTo>
                    <a:pt x="219"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2" name="Freeform 140">
              <a:extLst>
                <a:ext uri="{FF2B5EF4-FFF2-40B4-BE49-F238E27FC236}">
                  <a16:creationId xmlns:a16="http://schemas.microsoft.com/office/drawing/2014/main" id="{7C12B6EE-DD4A-0344-ADAA-1EE554DBDBA3}"/>
                </a:ext>
              </a:extLst>
            </p:cNvPr>
            <p:cNvSpPr>
              <a:spLocks/>
            </p:cNvSpPr>
            <p:nvPr/>
          </p:nvSpPr>
          <p:spPr bwMode="auto">
            <a:xfrm>
              <a:off x="6140451" y="2220121"/>
              <a:ext cx="260350" cy="615950"/>
            </a:xfrm>
            <a:custGeom>
              <a:avLst/>
              <a:gdLst>
                <a:gd name="T0" fmla="*/ 236 w 244"/>
                <a:gd name="T1" fmla="*/ 7 h 584"/>
                <a:gd name="T2" fmla="*/ 233 w 244"/>
                <a:gd name="T3" fmla="*/ 4 h 584"/>
                <a:gd name="T4" fmla="*/ 229 w 244"/>
                <a:gd name="T5" fmla="*/ 2 h 584"/>
                <a:gd name="T6" fmla="*/ 224 w 244"/>
                <a:gd name="T7" fmla="*/ 0 h 584"/>
                <a:gd name="T8" fmla="*/ 219 w 244"/>
                <a:gd name="T9" fmla="*/ 0 h 584"/>
                <a:gd name="T10" fmla="*/ 25 w 244"/>
                <a:gd name="T11" fmla="*/ 0 h 584"/>
                <a:gd name="T12" fmla="*/ 19 w 244"/>
                <a:gd name="T13" fmla="*/ 0 h 584"/>
                <a:gd name="T14" fmla="*/ 15 w 244"/>
                <a:gd name="T15" fmla="*/ 2 h 584"/>
                <a:gd name="T16" fmla="*/ 11 w 244"/>
                <a:gd name="T17" fmla="*/ 4 h 584"/>
                <a:gd name="T18" fmla="*/ 7 w 244"/>
                <a:gd name="T19" fmla="*/ 7 h 584"/>
                <a:gd name="T20" fmla="*/ 4 w 244"/>
                <a:gd name="T21" fmla="*/ 11 h 584"/>
                <a:gd name="T22" fmla="*/ 2 w 244"/>
                <a:gd name="T23" fmla="*/ 15 h 584"/>
                <a:gd name="T24" fmla="*/ 1 w 244"/>
                <a:gd name="T25" fmla="*/ 19 h 584"/>
                <a:gd name="T26" fmla="*/ 0 w 244"/>
                <a:gd name="T27" fmla="*/ 25 h 584"/>
                <a:gd name="T28" fmla="*/ 0 w 244"/>
                <a:gd name="T29" fmla="*/ 560 h 584"/>
                <a:gd name="T30" fmla="*/ 1 w 244"/>
                <a:gd name="T31" fmla="*/ 565 h 584"/>
                <a:gd name="T32" fmla="*/ 2 w 244"/>
                <a:gd name="T33" fmla="*/ 569 h 584"/>
                <a:gd name="T34" fmla="*/ 4 w 244"/>
                <a:gd name="T35" fmla="*/ 573 h 584"/>
                <a:gd name="T36" fmla="*/ 7 w 244"/>
                <a:gd name="T37" fmla="*/ 577 h 584"/>
                <a:gd name="T38" fmla="*/ 11 w 244"/>
                <a:gd name="T39" fmla="*/ 580 h 584"/>
                <a:gd name="T40" fmla="*/ 15 w 244"/>
                <a:gd name="T41" fmla="*/ 583 h 584"/>
                <a:gd name="T42" fmla="*/ 19 w 244"/>
                <a:gd name="T43" fmla="*/ 584 h 584"/>
                <a:gd name="T44" fmla="*/ 25 w 244"/>
                <a:gd name="T45" fmla="*/ 584 h 584"/>
                <a:gd name="T46" fmla="*/ 219 w 244"/>
                <a:gd name="T47" fmla="*/ 584 h 584"/>
                <a:gd name="T48" fmla="*/ 224 w 244"/>
                <a:gd name="T49" fmla="*/ 584 h 584"/>
                <a:gd name="T50" fmla="*/ 229 w 244"/>
                <a:gd name="T51" fmla="*/ 583 h 584"/>
                <a:gd name="T52" fmla="*/ 233 w 244"/>
                <a:gd name="T53" fmla="*/ 580 h 584"/>
                <a:gd name="T54" fmla="*/ 236 w 244"/>
                <a:gd name="T55" fmla="*/ 577 h 584"/>
                <a:gd name="T56" fmla="*/ 240 w 244"/>
                <a:gd name="T57" fmla="*/ 573 h 584"/>
                <a:gd name="T58" fmla="*/ 242 w 244"/>
                <a:gd name="T59" fmla="*/ 569 h 584"/>
                <a:gd name="T60" fmla="*/ 243 w 244"/>
                <a:gd name="T61" fmla="*/ 565 h 584"/>
                <a:gd name="T62" fmla="*/ 244 w 244"/>
                <a:gd name="T63" fmla="*/ 560 h 584"/>
                <a:gd name="T64" fmla="*/ 244 w 244"/>
                <a:gd name="T65" fmla="*/ 25 h 584"/>
                <a:gd name="T66" fmla="*/ 243 w 244"/>
                <a:gd name="T67" fmla="*/ 19 h 584"/>
                <a:gd name="T68" fmla="*/ 242 w 244"/>
                <a:gd name="T69" fmla="*/ 15 h 584"/>
                <a:gd name="T70" fmla="*/ 240 w 244"/>
                <a:gd name="T71" fmla="*/ 11 h 584"/>
                <a:gd name="T72" fmla="*/ 236 w 244"/>
                <a:gd name="T73" fmla="*/ 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4" h="584">
                  <a:moveTo>
                    <a:pt x="236" y="7"/>
                  </a:moveTo>
                  <a:lnTo>
                    <a:pt x="233" y="4"/>
                  </a:lnTo>
                  <a:lnTo>
                    <a:pt x="229" y="2"/>
                  </a:lnTo>
                  <a:lnTo>
                    <a:pt x="224" y="0"/>
                  </a:lnTo>
                  <a:lnTo>
                    <a:pt x="219" y="0"/>
                  </a:lnTo>
                  <a:lnTo>
                    <a:pt x="25" y="0"/>
                  </a:lnTo>
                  <a:lnTo>
                    <a:pt x="19" y="0"/>
                  </a:lnTo>
                  <a:lnTo>
                    <a:pt x="15" y="2"/>
                  </a:lnTo>
                  <a:lnTo>
                    <a:pt x="11" y="4"/>
                  </a:lnTo>
                  <a:lnTo>
                    <a:pt x="7" y="7"/>
                  </a:lnTo>
                  <a:lnTo>
                    <a:pt x="4" y="11"/>
                  </a:lnTo>
                  <a:lnTo>
                    <a:pt x="2" y="15"/>
                  </a:lnTo>
                  <a:lnTo>
                    <a:pt x="1" y="19"/>
                  </a:lnTo>
                  <a:lnTo>
                    <a:pt x="0" y="25"/>
                  </a:lnTo>
                  <a:lnTo>
                    <a:pt x="0" y="560"/>
                  </a:lnTo>
                  <a:lnTo>
                    <a:pt x="1" y="565"/>
                  </a:lnTo>
                  <a:lnTo>
                    <a:pt x="2" y="569"/>
                  </a:lnTo>
                  <a:lnTo>
                    <a:pt x="4" y="573"/>
                  </a:lnTo>
                  <a:lnTo>
                    <a:pt x="7" y="577"/>
                  </a:lnTo>
                  <a:lnTo>
                    <a:pt x="11" y="580"/>
                  </a:lnTo>
                  <a:lnTo>
                    <a:pt x="15" y="583"/>
                  </a:lnTo>
                  <a:lnTo>
                    <a:pt x="19" y="584"/>
                  </a:lnTo>
                  <a:lnTo>
                    <a:pt x="25" y="584"/>
                  </a:lnTo>
                  <a:lnTo>
                    <a:pt x="219" y="584"/>
                  </a:lnTo>
                  <a:lnTo>
                    <a:pt x="224" y="584"/>
                  </a:lnTo>
                  <a:lnTo>
                    <a:pt x="229" y="583"/>
                  </a:lnTo>
                  <a:lnTo>
                    <a:pt x="233" y="580"/>
                  </a:lnTo>
                  <a:lnTo>
                    <a:pt x="236" y="577"/>
                  </a:lnTo>
                  <a:lnTo>
                    <a:pt x="240" y="573"/>
                  </a:lnTo>
                  <a:lnTo>
                    <a:pt x="242" y="569"/>
                  </a:lnTo>
                  <a:lnTo>
                    <a:pt x="243" y="565"/>
                  </a:lnTo>
                  <a:lnTo>
                    <a:pt x="244" y="560"/>
                  </a:lnTo>
                  <a:lnTo>
                    <a:pt x="244" y="25"/>
                  </a:lnTo>
                  <a:lnTo>
                    <a:pt x="243" y="19"/>
                  </a:lnTo>
                  <a:lnTo>
                    <a:pt x="242" y="15"/>
                  </a:lnTo>
                  <a:lnTo>
                    <a:pt x="240" y="11"/>
                  </a:lnTo>
                  <a:lnTo>
                    <a:pt x="236" y="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3" name="Freeform 141">
              <a:extLst>
                <a:ext uri="{FF2B5EF4-FFF2-40B4-BE49-F238E27FC236}">
                  <a16:creationId xmlns:a16="http://schemas.microsoft.com/office/drawing/2014/main" id="{898C235D-4F5D-2E4F-8995-62FB332BED3C}"/>
                </a:ext>
              </a:extLst>
            </p:cNvPr>
            <p:cNvSpPr>
              <a:spLocks noEditPoints="1"/>
            </p:cNvSpPr>
            <p:nvPr/>
          </p:nvSpPr>
          <p:spPr bwMode="auto">
            <a:xfrm>
              <a:off x="4171951" y="2331245"/>
              <a:ext cx="501650" cy="501650"/>
            </a:xfrm>
            <a:custGeom>
              <a:avLst/>
              <a:gdLst>
                <a:gd name="T0" fmla="*/ 0 w 475"/>
                <a:gd name="T1" fmla="*/ 316 h 475"/>
                <a:gd name="T2" fmla="*/ 0 w 475"/>
                <a:gd name="T3" fmla="*/ 475 h 475"/>
                <a:gd name="T4" fmla="*/ 158 w 475"/>
                <a:gd name="T5" fmla="*/ 475 h 475"/>
                <a:gd name="T6" fmla="*/ 475 w 475"/>
                <a:gd name="T7" fmla="*/ 157 h 475"/>
                <a:gd name="T8" fmla="*/ 316 w 475"/>
                <a:gd name="T9" fmla="*/ 0 h 475"/>
                <a:gd name="T10" fmla="*/ 0 w 475"/>
                <a:gd name="T11" fmla="*/ 316 h 475"/>
                <a:gd name="T12" fmla="*/ 138 w 475"/>
                <a:gd name="T13" fmla="*/ 425 h 475"/>
                <a:gd name="T14" fmla="*/ 97 w 475"/>
                <a:gd name="T15" fmla="*/ 425 h 475"/>
                <a:gd name="T16" fmla="*/ 97 w 475"/>
                <a:gd name="T17" fmla="*/ 376 h 475"/>
                <a:gd name="T18" fmla="*/ 49 w 475"/>
                <a:gd name="T19" fmla="*/ 376 h 475"/>
                <a:gd name="T20" fmla="*/ 49 w 475"/>
                <a:gd name="T21" fmla="*/ 337 h 475"/>
                <a:gd name="T22" fmla="*/ 83 w 475"/>
                <a:gd name="T23" fmla="*/ 302 h 475"/>
                <a:gd name="T24" fmla="*/ 173 w 475"/>
                <a:gd name="T25" fmla="*/ 391 h 475"/>
                <a:gd name="T26" fmla="*/ 138 w 475"/>
                <a:gd name="T27" fmla="*/ 425 h 475"/>
                <a:gd name="T28" fmla="*/ 328 w 475"/>
                <a:gd name="T29" fmla="*/ 64 h 475"/>
                <a:gd name="T30" fmla="*/ 333 w 475"/>
                <a:gd name="T31" fmla="*/ 64 h 475"/>
                <a:gd name="T32" fmla="*/ 335 w 475"/>
                <a:gd name="T33" fmla="*/ 67 h 475"/>
                <a:gd name="T34" fmla="*/ 337 w 475"/>
                <a:gd name="T35" fmla="*/ 69 h 475"/>
                <a:gd name="T36" fmla="*/ 337 w 475"/>
                <a:gd name="T37" fmla="*/ 72 h 475"/>
                <a:gd name="T38" fmla="*/ 336 w 475"/>
                <a:gd name="T39" fmla="*/ 76 h 475"/>
                <a:gd name="T40" fmla="*/ 335 w 475"/>
                <a:gd name="T41" fmla="*/ 78 h 475"/>
                <a:gd name="T42" fmla="*/ 128 w 475"/>
                <a:gd name="T43" fmla="*/ 285 h 475"/>
                <a:gd name="T44" fmla="*/ 125 w 475"/>
                <a:gd name="T45" fmla="*/ 287 h 475"/>
                <a:gd name="T46" fmla="*/ 122 w 475"/>
                <a:gd name="T47" fmla="*/ 288 h 475"/>
                <a:gd name="T48" fmla="*/ 118 w 475"/>
                <a:gd name="T49" fmla="*/ 287 h 475"/>
                <a:gd name="T50" fmla="*/ 115 w 475"/>
                <a:gd name="T51" fmla="*/ 286 h 475"/>
                <a:gd name="T52" fmla="*/ 113 w 475"/>
                <a:gd name="T53" fmla="*/ 284 h 475"/>
                <a:gd name="T54" fmla="*/ 113 w 475"/>
                <a:gd name="T55" fmla="*/ 279 h 475"/>
                <a:gd name="T56" fmla="*/ 113 w 475"/>
                <a:gd name="T57" fmla="*/ 276 h 475"/>
                <a:gd name="T58" fmla="*/ 115 w 475"/>
                <a:gd name="T59" fmla="*/ 273 h 475"/>
                <a:gd name="T60" fmla="*/ 322 w 475"/>
                <a:gd name="T61" fmla="*/ 67 h 475"/>
                <a:gd name="T62" fmla="*/ 325 w 475"/>
                <a:gd name="T63" fmla="*/ 64 h 475"/>
                <a:gd name="T64" fmla="*/ 328 w 475"/>
                <a:gd name="T65" fmla="*/ 64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5" h="475">
                  <a:moveTo>
                    <a:pt x="0" y="316"/>
                  </a:moveTo>
                  <a:lnTo>
                    <a:pt x="0" y="475"/>
                  </a:lnTo>
                  <a:lnTo>
                    <a:pt x="158" y="475"/>
                  </a:lnTo>
                  <a:lnTo>
                    <a:pt x="475" y="157"/>
                  </a:lnTo>
                  <a:lnTo>
                    <a:pt x="316" y="0"/>
                  </a:lnTo>
                  <a:lnTo>
                    <a:pt x="0" y="316"/>
                  </a:lnTo>
                  <a:close/>
                  <a:moveTo>
                    <a:pt x="138" y="425"/>
                  </a:moveTo>
                  <a:lnTo>
                    <a:pt x="97" y="425"/>
                  </a:lnTo>
                  <a:lnTo>
                    <a:pt x="97" y="376"/>
                  </a:lnTo>
                  <a:lnTo>
                    <a:pt x="49" y="376"/>
                  </a:lnTo>
                  <a:lnTo>
                    <a:pt x="49" y="337"/>
                  </a:lnTo>
                  <a:lnTo>
                    <a:pt x="83" y="302"/>
                  </a:lnTo>
                  <a:lnTo>
                    <a:pt x="173" y="391"/>
                  </a:lnTo>
                  <a:lnTo>
                    <a:pt x="138" y="425"/>
                  </a:lnTo>
                  <a:close/>
                  <a:moveTo>
                    <a:pt x="328" y="64"/>
                  </a:moveTo>
                  <a:lnTo>
                    <a:pt x="333" y="64"/>
                  </a:lnTo>
                  <a:lnTo>
                    <a:pt x="335" y="67"/>
                  </a:lnTo>
                  <a:lnTo>
                    <a:pt x="337" y="69"/>
                  </a:lnTo>
                  <a:lnTo>
                    <a:pt x="337" y="72"/>
                  </a:lnTo>
                  <a:lnTo>
                    <a:pt x="336" y="76"/>
                  </a:lnTo>
                  <a:lnTo>
                    <a:pt x="335" y="78"/>
                  </a:lnTo>
                  <a:lnTo>
                    <a:pt x="128" y="285"/>
                  </a:lnTo>
                  <a:lnTo>
                    <a:pt x="125" y="287"/>
                  </a:lnTo>
                  <a:lnTo>
                    <a:pt x="122" y="288"/>
                  </a:lnTo>
                  <a:lnTo>
                    <a:pt x="118" y="287"/>
                  </a:lnTo>
                  <a:lnTo>
                    <a:pt x="115" y="286"/>
                  </a:lnTo>
                  <a:lnTo>
                    <a:pt x="113" y="284"/>
                  </a:lnTo>
                  <a:lnTo>
                    <a:pt x="113" y="279"/>
                  </a:lnTo>
                  <a:lnTo>
                    <a:pt x="113" y="276"/>
                  </a:lnTo>
                  <a:lnTo>
                    <a:pt x="115" y="273"/>
                  </a:lnTo>
                  <a:lnTo>
                    <a:pt x="322" y="67"/>
                  </a:lnTo>
                  <a:lnTo>
                    <a:pt x="325" y="64"/>
                  </a:lnTo>
                  <a:lnTo>
                    <a:pt x="328" y="6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4" name="Freeform 142">
              <a:extLst>
                <a:ext uri="{FF2B5EF4-FFF2-40B4-BE49-F238E27FC236}">
                  <a16:creationId xmlns:a16="http://schemas.microsoft.com/office/drawing/2014/main" id="{989B1034-CD54-204E-B2F3-DC2FA4473CDF}"/>
                </a:ext>
              </a:extLst>
            </p:cNvPr>
            <p:cNvSpPr>
              <a:spLocks/>
            </p:cNvSpPr>
            <p:nvPr/>
          </p:nvSpPr>
          <p:spPr bwMode="auto">
            <a:xfrm>
              <a:off x="4530727" y="2223295"/>
              <a:ext cx="250826" cy="250826"/>
            </a:xfrm>
            <a:custGeom>
              <a:avLst/>
              <a:gdLst>
                <a:gd name="T0" fmla="*/ 222 w 236"/>
                <a:gd name="T1" fmla="*/ 104 h 236"/>
                <a:gd name="T2" fmla="*/ 132 w 236"/>
                <a:gd name="T3" fmla="*/ 14 h 236"/>
                <a:gd name="T4" fmla="*/ 124 w 236"/>
                <a:gd name="T5" fmla="*/ 8 h 236"/>
                <a:gd name="T6" fmla="*/ 116 w 236"/>
                <a:gd name="T7" fmla="*/ 3 h 236"/>
                <a:gd name="T8" fmla="*/ 107 w 236"/>
                <a:gd name="T9" fmla="*/ 1 h 236"/>
                <a:gd name="T10" fmla="*/ 97 w 236"/>
                <a:gd name="T11" fmla="*/ 0 h 236"/>
                <a:gd name="T12" fmla="*/ 88 w 236"/>
                <a:gd name="T13" fmla="*/ 1 h 236"/>
                <a:gd name="T14" fmla="*/ 78 w 236"/>
                <a:gd name="T15" fmla="*/ 3 h 236"/>
                <a:gd name="T16" fmla="*/ 70 w 236"/>
                <a:gd name="T17" fmla="*/ 8 h 236"/>
                <a:gd name="T18" fmla="*/ 63 w 236"/>
                <a:gd name="T19" fmla="*/ 14 h 236"/>
                <a:gd name="T20" fmla="*/ 0 w 236"/>
                <a:gd name="T21" fmla="*/ 77 h 236"/>
                <a:gd name="T22" fmla="*/ 158 w 236"/>
                <a:gd name="T23" fmla="*/ 236 h 236"/>
                <a:gd name="T24" fmla="*/ 222 w 236"/>
                <a:gd name="T25" fmla="*/ 172 h 236"/>
                <a:gd name="T26" fmla="*/ 227 w 236"/>
                <a:gd name="T27" fmla="*/ 164 h 236"/>
                <a:gd name="T28" fmla="*/ 231 w 236"/>
                <a:gd name="T29" fmla="*/ 157 h 236"/>
                <a:gd name="T30" fmla="*/ 235 w 236"/>
                <a:gd name="T31" fmla="*/ 148 h 236"/>
                <a:gd name="T32" fmla="*/ 236 w 236"/>
                <a:gd name="T33" fmla="*/ 138 h 236"/>
                <a:gd name="T34" fmla="*/ 235 w 236"/>
                <a:gd name="T35" fmla="*/ 129 h 236"/>
                <a:gd name="T36" fmla="*/ 231 w 236"/>
                <a:gd name="T37" fmla="*/ 119 h 236"/>
                <a:gd name="T38" fmla="*/ 227 w 236"/>
                <a:gd name="T39" fmla="*/ 111 h 236"/>
                <a:gd name="T40" fmla="*/ 222 w 236"/>
                <a:gd name="T41" fmla="*/ 10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6" h="236">
                  <a:moveTo>
                    <a:pt x="222" y="104"/>
                  </a:moveTo>
                  <a:lnTo>
                    <a:pt x="132" y="14"/>
                  </a:lnTo>
                  <a:lnTo>
                    <a:pt x="124" y="8"/>
                  </a:lnTo>
                  <a:lnTo>
                    <a:pt x="116" y="3"/>
                  </a:lnTo>
                  <a:lnTo>
                    <a:pt x="107" y="1"/>
                  </a:lnTo>
                  <a:lnTo>
                    <a:pt x="97" y="0"/>
                  </a:lnTo>
                  <a:lnTo>
                    <a:pt x="88" y="1"/>
                  </a:lnTo>
                  <a:lnTo>
                    <a:pt x="78" y="3"/>
                  </a:lnTo>
                  <a:lnTo>
                    <a:pt x="70" y="8"/>
                  </a:lnTo>
                  <a:lnTo>
                    <a:pt x="63" y="14"/>
                  </a:lnTo>
                  <a:lnTo>
                    <a:pt x="0" y="77"/>
                  </a:lnTo>
                  <a:lnTo>
                    <a:pt x="158" y="236"/>
                  </a:lnTo>
                  <a:lnTo>
                    <a:pt x="222" y="172"/>
                  </a:lnTo>
                  <a:lnTo>
                    <a:pt x="227" y="164"/>
                  </a:lnTo>
                  <a:lnTo>
                    <a:pt x="231" y="157"/>
                  </a:lnTo>
                  <a:lnTo>
                    <a:pt x="235" y="148"/>
                  </a:lnTo>
                  <a:lnTo>
                    <a:pt x="236" y="138"/>
                  </a:lnTo>
                  <a:lnTo>
                    <a:pt x="235" y="129"/>
                  </a:lnTo>
                  <a:lnTo>
                    <a:pt x="231" y="119"/>
                  </a:lnTo>
                  <a:lnTo>
                    <a:pt x="227" y="111"/>
                  </a:lnTo>
                  <a:lnTo>
                    <a:pt x="222" y="10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5" name="Freeform 143">
              <a:extLst>
                <a:ext uri="{FF2B5EF4-FFF2-40B4-BE49-F238E27FC236}">
                  <a16:creationId xmlns:a16="http://schemas.microsoft.com/office/drawing/2014/main" id="{F7B76350-47CD-054F-BB09-8B11453039D9}"/>
                </a:ext>
              </a:extLst>
            </p:cNvPr>
            <p:cNvSpPr>
              <a:spLocks noEditPoints="1"/>
            </p:cNvSpPr>
            <p:nvPr/>
          </p:nvSpPr>
          <p:spPr bwMode="auto">
            <a:xfrm>
              <a:off x="10318750" y="2191544"/>
              <a:ext cx="774700" cy="673100"/>
            </a:xfrm>
            <a:custGeom>
              <a:avLst/>
              <a:gdLst>
                <a:gd name="T0" fmla="*/ 687 w 730"/>
                <a:gd name="T1" fmla="*/ 114 h 634"/>
                <a:gd name="T2" fmla="*/ 661 w 730"/>
                <a:gd name="T3" fmla="*/ 101 h 634"/>
                <a:gd name="T4" fmla="*/ 633 w 730"/>
                <a:gd name="T5" fmla="*/ 98 h 634"/>
                <a:gd name="T6" fmla="*/ 524 w 730"/>
                <a:gd name="T7" fmla="*/ 37 h 634"/>
                <a:gd name="T8" fmla="*/ 503 w 730"/>
                <a:gd name="T9" fmla="*/ 14 h 634"/>
                <a:gd name="T10" fmla="*/ 472 w 730"/>
                <a:gd name="T11" fmla="*/ 1 h 634"/>
                <a:gd name="T12" fmla="*/ 257 w 730"/>
                <a:gd name="T13" fmla="*/ 1 h 634"/>
                <a:gd name="T14" fmla="*/ 228 w 730"/>
                <a:gd name="T15" fmla="*/ 14 h 634"/>
                <a:gd name="T16" fmla="*/ 207 w 730"/>
                <a:gd name="T17" fmla="*/ 37 h 634"/>
                <a:gd name="T18" fmla="*/ 98 w 730"/>
                <a:gd name="T19" fmla="*/ 98 h 634"/>
                <a:gd name="T20" fmla="*/ 68 w 730"/>
                <a:gd name="T21" fmla="*/ 101 h 634"/>
                <a:gd name="T22" fmla="*/ 44 w 730"/>
                <a:gd name="T23" fmla="*/ 114 h 634"/>
                <a:gd name="T24" fmla="*/ 22 w 730"/>
                <a:gd name="T25" fmla="*/ 134 h 634"/>
                <a:gd name="T26" fmla="*/ 7 w 730"/>
                <a:gd name="T27" fmla="*/ 158 h 634"/>
                <a:gd name="T28" fmla="*/ 0 w 730"/>
                <a:gd name="T29" fmla="*/ 186 h 634"/>
                <a:gd name="T30" fmla="*/ 0 w 730"/>
                <a:gd name="T31" fmla="*/ 546 h 634"/>
                <a:gd name="T32" fmla="*/ 7 w 730"/>
                <a:gd name="T33" fmla="*/ 573 h 634"/>
                <a:gd name="T34" fmla="*/ 22 w 730"/>
                <a:gd name="T35" fmla="*/ 598 h 634"/>
                <a:gd name="T36" fmla="*/ 44 w 730"/>
                <a:gd name="T37" fmla="*/ 618 h 634"/>
                <a:gd name="T38" fmla="*/ 68 w 730"/>
                <a:gd name="T39" fmla="*/ 629 h 634"/>
                <a:gd name="T40" fmla="*/ 98 w 730"/>
                <a:gd name="T41" fmla="*/ 634 h 634"/>
                <a:gd name="T42" fmla="*/ 653 w 730"/>
                <a:gd name="T43" fmla="*/ 632 h 634"/>
                <a:gd name="T44" fmla="*/ 679 w 730"/>
                <a:gd name="T45" fmla="*/ 622 h 634"/>
                <a:gd name="T46" fmla="*/ 702 w 730"/>
                <a:gd name="T47" fmla="*/ 605 h 634"/>
                <a:gd name="T48" fmla="*/ 720 w 730"/>
                <a:gd name="T49" fmla="*/ 582 h 634"/>
                <a:gd name="T50" fmla="*/ 728 w 730"/>
                <a:gd name="T51" fmla="*/ 556 h 634"/>
                <a:gd name="T52" fmla="*/ 730 w 730"/>
                <a:gd name="T53" fmla="*/ 195 h 634"/>
                <a:gd name="T54" fmla="*/ 726 w 730"/>
                <a:gd name="T55" fmla="*/ 166 h 634"/>
                <a:gd name="T56" fmla="*/ 714 w 730"/>
                <a:gd name="T57" fmla="*/ 141 h 634"/>
                <a:gd name="T58" fmla="*/ 485 w 730"/>
                <a:gd name="T59" fmla="*/ 486 h 634"/>
                <a:gd name="T60" fmla="*/ 445 w 730"/>
                <a:gd name="T61" fmla="*/ 516 h 634"/>
                <a:gd name="T62" fmla="*/ 399 w 730"/>
                <a:gd name="T63" fmla="*/ 533 h 634"/>
                <a:gd name="T64" fmla="*/ 348 w 730"/>
                <a:gd name="T65" fmla="*/ 536 h 634"/>
                <a:gd name="T66" fmla="*/ 299 w 730"/>
                <a:gd name="T67" fmla="*/ 524 h 634"/>
                <a:gd name="T68" fmla="*/ 257 w 730"/>
                <a:gd name="T69" fmla="*/ 498 h 634"/>
                <a:gd name="T70" fmla="*/ 223 w 730"/>
                <a:gd name="T71" fmla="*/ 460 h 634"/>
                <a:gd name="T72" fmla="*/ 202 w 730"/>
                <a:gd name="T73" fmla="*/ 416 h 634"/>
                <a:gd name="T74" fmla="*/ 195 w 730"/>
                <a:gd name="T75" fmla="*/ 366 h 634"/>
                <a:gd name="T76" fmla="*/ 202 w 730"/>
                <a:gd name="T77" fmla="*/ 316 h 634"/>
                <a:gd name="T78" fmla="*/ 223 w 730"/>
                <a:gd name="T79" fmla="*/ 272 h 634"/>
                <a:gd name="T80" fmla="*/ 257 w 730"/>
                <a:gd name="T81" fmla="*/ 233 h 634"/>
                <a:gd name="T82" fmla="*/ 299 w 730"/>
                <a:gd name="T83" fmla="*/ 207 h 634"/>
                <a:gd name="T84" fmla="*/ 348 w 730"/>
                <a:gd name="T85" fmla="*/ 196 h 634"/>
                <a:gd name="T86" fmla="*/ 399 w 730"/>
                <a:gd name="T87" fmla="*/ 199 h 634"/>
                <a:gd name="T88" fmla="*/ 445 w 730"/>
                <a:gd name="T89" fmla="*/ 215 h 634"/>
                <a:gd name="T90" fmla="*/ 485 w 730"/>
                <a:gd name="T91" fmla="*/ 245 h 634"/>
                <a:gd name="T92" fmla="*/ 517 w 730"/>
                <a:gd name="T93" fmla="*/ 286 h 634"/>
                <a:gd name="T94" fmla="*/ 533 w 730"/>
                <a:gd name="T95" fmla="*/ 331 h 634"/>
                <a:gd name="T96" fmla="*/ 535 w 730"/>
                <a:gd name="T97" fmla="*/ 383 h 634"/>
                <a:gd name="T98" fmla="*/ 523 w 730"/>
                <a:gd name="T99" fmla="*/ 431 h 634"/>
                <a:gd name="T100" fmla="*/ 497 w 730"/>
                <a:gd name="T101" fmla="*/ 473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0" h="634">
                  <a:moveTo>
                    <a:pt x="702" y="126"/>
                  </a:moveTo>
                  <a:lnTo>
                    <a:pt x="695" y="120"/>
                  </a:lnTo>
                  <a:lnTo>
                    <a:pt x="687" y="114"/>
                  </a:lnTo>
                  <a:lnTo>
                    <a:pt x="679" y="109"/>
                  </a:lnTo>
                  <a:lnTo>
                    <a:pt x="671" y="105"/>
                  </a:lnTo>
                  <a:lnTo>
                    <a:pt x="661" y="101"/>
                  </a:lnTo>
                  <a:lnTo>
                    <a:pt x="653" y="99"/>
                  </a:lnTo>
                  <a:lnTo>
                    <a:pt x="643" y="98"/>
                  </a:lnTo>
                  <a:lnTo>
                    <a:pt x="633" y="98"/>
                  </a:lnTo>
                  <a:lnTo>
                    <a:pt x="548" y="98"/>
                  </a:lnTo>
                  <a:lnTo>
                    <a:pt x="528" y="46"/>
                  </a:lnTo>
                  <a:lnTo>
                    <a:pt x="524" y="37"/>
                  </a:lnTo>
                  <a:lnTo>
                    <a:pt x="519" y="29"/>
                  </a:lnTo>
                  <a:lnTo>
                    <a:pt x="511" y="22"/>
                  </a:lnTo>
                  <a:lnTo>
                    <a:pt x="503" y="14"/>
                  </a:lnTo>
                  <a:lnTo>
                    <a:pt x="493" y="9"/>
                  </a:lnTo>
                  <a:lnTo>
                    <a:pt x="483" y="4"/>
                  </a:lnTo>
                  <a:lnTo>
                    <a:pt x="472" y="1"/>
                  </a:lnTo>
                  <a:lnTo>
                    <a:pt x="463" y="0"/>
                  </a:lnTo>
                  <a:lnTo>
                    <a:pt x="268" y="0"/>
                  </a:lnTo>
                  <a:lnTo>
                    <a:pt x="257" y="1"/>
                  </a:lnTo>
                  <a:lnTo>
                    <a:pt x="248" y="4"/>
                  </a:lnTo>
                  <a:lnTo>
                    <a:pt x="238" y="9"/>
                  </a:lnTo>
                  <a:lnTo>
                    <a:pt x="228" y="14"/>
                  </a:lnTo>
                  <a:lnTo>
                    <a:pt x="220" y="22"/>
                  </a:lnTo>
                  <a:lnTo>
                    <a:pt x="212" y="29"/>
                  </a:lnTo>
                  <a:lnTo>
                    <a:pt x="207" y="37"/>
                  </a:lnTo>
                  <a:lnTo>
                    <a:pt x="202" y="46"/>
                  </a:lnTo>
                  <a:lnTo>
                    <a:pt x="183" y="98"/>
                  </a:lnTo>
                  <a:lnTo>
                    <a:pt x="98" y="98"/>
                  </a:lnTo>
                  <a:lnTo>
                    <a:pt x="88" y="98"/>
                  </a:lnTo>
                  <a:lnTo>
                    <a:pt x="78" y="99"/>
                  </a:lnTo>
                  <a:lnTo>
                    <a:pt x="68" y="101"/>
                  </a:lnTo>
                  <a:lnTo>
                    <a:pt x="60" y="105"/>
                  </a:lnTo>
                  <a:lnTo>
                    <a:pt x="51" y="109"/>
                  </a:lnTo>
                  <a:lnTo>
                    <a:pt x="44" y="114"/>
                  </a:lnTo>
                  <a:lnTo>
                    <a:pt x="36" y="120"/>
                  </a:lnTo>
                  <a:lnTo>
                    <a:pt x="28" y="126"/>
                  </a:lnTo>
                  <a:lnTo>
                    <a:pt x="22" y="134"/>
                  </a:lnTo>
                  <a:lnTo>
                    <a:pt x="17" y="141"/>
                  </a:lnTo>
                  <a:lnTo>
                    <a:pt x="11" y="149"/>
                  </a:lnTo>
                  <a:lnTo>
                    <a:pt x="7" y="158"/>
                  </a:lnTo>
                  <a:lnTo>
                    <a:pt x="4" y="166"/>
                  </a:lnTo>
                  <a:lnTo>
                    <a:pt x="1" y="176"/>
                  </a:lnTo>
                  <a:lnTo>
                    <a:pt x="0" y="186"/>
                  </a:lnTo>
                  <a:lnTo>
                    <a:pt x="0" y="195"/>
                  </a:lnTo>
                  <a:lnTo>
                    <a:pt x="0" y="537"/>
                  </a:lnTo>
                  <a:lnTo>
                    <a:pt x="0" y="546"/>
                  </a:lnTo>
                  <a:lnTo>
                    <a:pt x="1" y="556"/>
                  </a:lnTo>
                  <a:lnTo>
                    <a:pt x="4" y="565"/>
                  </a:lnTo>
                  <a:lnTo>
                    <a:pt x="7" y="573"/>
                  </a:lnTo>
                  <a:lnTo>
                    <a:pt x="11" y="582"/>
                  </a:lnTo>
                  <a:lnTo>
                    <a:pt x="17" y="590"/>
                  </a:lnTo>
                  <a:lnTo>
                    <a:pt x="22" y="598"/>
                  </a:lnTo>
                  <a:lnTo>
                    <a:pt x="28" y="605"/>
                  </a:lnTo>
                  <a:lnTo>
                    <a:pt x="36" y="612"/>
                  </a:lnTo>
                  <a:lnTo>
                    <a:pt x="44" y="618"/>
                  </a:lnTo>
                  <a:lnTo>
                    <a:pt x="51" y="622"/>
                  </a:lnTo>
                  <a:lnTo>
                    <a:pt x="60" y="626"/>
                  </a:lnTo>
                  <a:lnTo>
                    <a:pt x="68" y="629"/>
                  </a:lnTo>
                  <a:lnTo>
                    <a:pt x="78" y="632"/>
                  </a:lnTo>
                  <a:lnTo>
                    <a:pt x="88" y="633"/>
                  </a:lnTo>
                  <a:lnTo>
                    <a:pt x="98" y="634"/>
                  </a:lnTo>
                  <a:lnTo>
                    <a:pt x="633" y="634"/>
                  </a:lnTo>
                  <a:lnTo>
                    <a:pt x="643" y="633"/>
                  </a:lnTo>
                  <a:lnTo>
                    <a:pt x="653" y="632"/>
                  </a:lnTo>
                  <a:lnTo>
                    <a:pt x="661" y="629"/>
                  </a:lnTo>
                  <a:lnTo>
                    <a:pt x="671" y="626"/>
                  </a:lnTo>
                  <a:lnTo>
                    <a:pt x="679" y="622"/>
                  </a:lnTo>
                  <a:lnTo>
                    <a:pt x="687" y="618"/>
                  </a:lnTo>
                  <a:lnTo>
                    <a:pt x="695" y="612"/>
                  </a:lnTo>
                  <a:lnTo>
                    <a:pt x="702" y="605"/>
                  </a:lnTo>
                  <a:lnTo>
                    <a:pt x="709" y="598"/>
                  </a:lnTo>
                  <a:lnTo>
                    <a:pt x="714" y="590"/>
                  </a:lnTo>
                  <a:lnTo>
                    <a:pt x="720" y="582"/>
                  </a:lnTo>
                  <a:lnTo>
                    <a:pt x="723" y="573"/>
                  </a:lnTo>
                  <a:lnTo>
                    <a:pt x="726" y="565"/>
                  </a:lnTo>
                  <a:lnTo>
                    <a:pt x="728" y="556"/>
                  </a:lnTo>
                  <a:lnTo>
                    <a:pt x="730" y="546"/>
                  </a:lnTo>
                  <a:lnTo>
                    <a:pt x="730" y="537"/>
                  </a:lnTo>
                  <a:lnTo>
                    <a:pt x="730" y="195"/>
                  </a:lnTo>
                  <a:lnTo>
                    <a:pt x="730" y="186"/>
                  </a:lnTo>
                  <a:lnTo>
                    <a:pt x="728" y="176"/>
                  </a:lnTo>
                  <a:lnTo>
                    <a:pt x="726" y="166"/>
                  </a:lnTo>
                  <a:lnTo>
                    <a:pt x="723" y="158"/>
                  </a:lnTo>
                  <a:lnTo>
                    <a:pt x="720" y="149"/>
                  </a:lnTo>
                  <a:lnTo>
                    <a:pt x="714" y="141"/>
                  </a:lnTo>
                  <a:lnTo>
                    <a:pt x="709" y="134"/>
                  </a:lnTo>
                  <a:lnTo>
                    <a:pt x="702" y="126"/>
                  </a:lnTo>
                  <a:close/>
                  <a:moveTo>
                    <a:pt x="485" y="486"/>
                  </a:moveTo>
                  <a:lnTo>
                    <a:pt x="473" y="498"/>
                  </a:lnTo>
                  <a:lnTo>
                    <a:pt x="459" y="509"/>
                  </a:lnTo>
                  <a:lnTo>
                    <a:pt x="445" y="516"/>
                  </a:lnTo>
                  <a:lnTo>
                    <a:pt x="430" y="524"/>
                  </a:lnTo>
                  <a:lnTo>
                    <a:pt x="415" y="529"/>
                  </a:lnTo>
                  <a:lnTo>
                    <a:pt x="399" y="533"/>
                  </a:lnTo>
                  <a:lnTo>
                    <a:pt x="383" y="536"/>
                  </a:lnTo>
                  <a:lnTo>
                    <a:pt x="365" y="537"/>
                  </a:lnTo>
                  <a:lnTo>
                    <a:pt x="348" y="536"/>
                  </a:lnTo>
                  <a:lnTo>
                    <a:pt x="331" y="533"/>
                  </a:lnTo>
                  <a:lnTo>
                    <a:pt x="316" y="529"/>
                  </a:lnTo>
                  <a:lnTo>
                    <a:pt x="299" y="524"/>
                  </a:lnTo>
                  <a:lnTo>
                    <a:pt x="285" y="516"/>
                  </a:lnTo>
                  <a:lnTo>
                    <a:pt x="271" y="509"/>
                  </a:lnTo>
                  <a:lnTo>
                    <a:pt x="257" y="498"/>
                  </a:lnTo>
                  <a:lnTo>
                    <a:pt x="244" y="486"/>
                  </a:lnTo>
                  <a:lnTo>
                    <a:pt x="233" y="473"/>
                  </a:lnTo>
                  <a:lnTo>
                    <a:pt x="223" y="460"/>
                  </a:lnTo>
                  <a:lnTo>
                    <a:pt x="214" y="446"/>
                  </a:lnTo>
                  <a:lnTo>
                    <a:pt x="208" y="431"/>
                  </a:lnTo>
                  <a:lnTo>
                    <a:pt x="202" y="416"/>
                  </a:lnTo>
                  <a:lnTo>
                    <a:pt x="198" y="399"/>
                  </a:lnTo>
                  <a:lnTo>
                    <a:pt x="196" y="383"/>
                  </a:lnTo>
                  <a:lnTo>
                    <a:pt x="195" y="366"/>
                  </a:lnTo>
                  <a:lnTo>
                    <a:pt x="196" y="349"/>
                  </a:lnTo>
                  <a:lnTo>
                    <a:pt x="198" y="331"/>
                  </a:lnTo>
                  <a:lnTo>
                    <a:pt x="202" y="316"/>
                  </a:lnTo>
                  <a:lnTo>
                    <a:pt x="208" y="300"/>
                  </a:lnTo>
                  <a:lnTo>
                    <a:pt x="214" y="286"/>
                  </a:lnTo>
                  <a:lnTo>
                    <a:pt x="223" y="272"/>
                  </a:lnTo>
                  <a:lnTo>
                    <a:pt x="234" y="258"/>
                  </a:lnTo>
                  <a:lnTo>
                    <a:pt x="244" y="245"/>
                  </a:lnTo>
                  <a:lnTo>
                    <a:pt x="257" y="233"/>
                  </a:lnTo>
                  <a:lnTo>
                    <a:pt x="271" y="223"/>
                  </a:lnTo>
                  <a:lnTo>
                    <a:pt x="285" y="215"/>
                  </a:lnTo>
                  <a:lnTo>
                    <a:pt x="299" y="207"/>
                  </a:lnTo>
                  <a:lnTo>
                    <a:pt x="316" y="202"/>
                  </a:lnTo>
                  <a:lnTo>
                    <a:pt x="331" y="199"/>
                  </a:lnTo>
                  <a:lnTo>
                    <a:pt x="348" y="196"/>
                  </a:lnTo>
                  <a:lnTo>
                    <a:pt x="365" y="195"/>
                  </a:lnTo>
                  <a:lnTo>
                    <a:pt x="383" y="196"/>
                  </a:lnTo>
                  <a:lnTo>
                    <a:pt x="399" y="199"/>
                  </a:lnTo>
                  <a:lnTo>
                    <a:pt x="415" y="202"/>
                  </a:lnTo>
                  <a:lnTo>
                    <a:pt x="430" y="207"/>
                  </a:lnTo>
                  <a:lnTo>
                    <a:pt x="445" y="215"/>
                  </a:lnTo>
                  <a:lnTo>
                    <a:pt x="459" y="223"/>
                  </a:lnTo>
                  <a:lnTo>
                    <a:pt x="472" y="233"/>
                  </a:lnTo>
                  <a:lnTo>
                    <a:pt x="485" y="245"/>
                  </a:lnTo>
                  <a:lnTo>
                    <a:pt x="497" y="258"/>
                  </a:lnTo>
                  <a:lnTo>
                    <a:pt x="508" y="272"/>
                  </a:lnTo>
                  <a:lnTo>
                    <a:pt x="517" y="286"/>
                  </a:lnTo>
                  <a:lnTo>
                    <a:pt x="523" y="300"/>
                  </a:lnTo>
                  <a:lnTo>
                    <a:pt x="528" y="316"/>
                  </a:lnTo>
                  <a:lnTo>
                    <a:pt x="533" y="331"/>
                  </a:lnTo>
                  <a:lnTo>
                    <a:pt x="535" y="349"/>
                  </a:lnTo>
                  <a:lnTo>
                    <a:pt x="536" y="366"/>
                  </a:lnTo>
                  <a:lnTo>
                    <a:pt x="535" y="383"/>
                  </a:lnTo>
                  <a:lnTo>
                    <a:pt x="533" y="399"/>
                  </a:lnTo>
                  <a:lnTo>
                    <a:pt x="528" y="416"/>
                  </a:lnTo>
                  <a:lnTo>
                    <a:pt x="523" y="431"/>
                  </a:lnTo>
                  <a:lnTo>
                    <a:pt x="517" y="446"/>
                  </a:lnTo>
                  <a:lnTo>
                    <a:pt x="508" y="460"/>
                  </a:lnTo>
                  <a:lnTo>
                    <a:pt x="497" y="473"/>
                  </a:lnTo>
                  <a:lnTo>
                    <a:pt x="485" y="48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6" name="Freeform 144">
              <a:extLst>
                <a:ext uri="{FF2B5EF4-FFF2-40B4-BE49-F238E27FC236}">
                  <a16:creationId xmlns:a16="http://schemas.microsoft.com/office/drawing/2014/main" id="{1D856136-91DB-6C45-8AE9-EF0970A79360}"/>
                </a:ext>
              </a:extLst>
            </p:cNvPr>
            <p:cNvSpPr>
              <a:spLocks/>
            </p:cNvSpPr>
            <p:nvPr/>
          </p:nvSpPr>
          <p:spPr bwMode="auto">
            <a:xfrm>
              <a:off x="10588626" y="2464594"/>
              <a:ext cx="231776" cy="231776"/>
            </a:xfrm>
            <a:custGeom>
              <a:avLst/>
              <a:gdLst>
                <a:gd name="T0" fmla="*/ 100 w 219"/>
                <a:gd name="T1" fmla="*/ 1 h 219"/>
                <a:gd name="T2" fmla="*/ 78 w 219"/>
                <a:gd name="T3" fmla="*/ 4 h 219"/>
                <a:gd name="T4" fmla="*/ 59 w 219"/>
                <a:gd name="T5" fmla="*/ 13 h 219"/>
                <a:gd name="T6" fmla="*/ 41 w 219"/>
                <a:gd name="T7" fmla="*/ 25 h 219"/>
                <a:gd name="T8" fmla="*/ 25 w 219"/>
                <a:gd name="T9" fmla="*/ 41 h 219"/>
                <a:gd name="T10" fmla="*/ 13 w 219"/>
                <a:gd name="T11" fmla="*/ 58 h 219"/>
                <a:gd name="T12" fmla="*/ 6 w 219"/>
                <a:gd name="T13" fmla="*/ 78 h 219"/>
                <a:gd name="T14" fmla="*/ 1 w 219"/>
                <a:gd name="T15" fmla="*/ 98 h 219"/>
                <a:gd name="T16" fmla="*/ 1 w 219"/>
                <a:gd name="T17" fmla="*/ 121 h 219"/>
                <a:gd name="T18" fmla="*/ 6 w 219"/>
                <a:gd name="T19" fmla="*/ 141 h 219"/>
                <a:gd name="T20" fmla="*/ 13 w 219"/>
                <a:gd name="T21" fmla="*/ 161 h 219"/>
                <a:gd name="T22" fmla="*/ 25 w 219"/>
                <a:gd name="T23" fmla="*/ 179 h 219"/>
                <a:gd name="T24" fmla="*/ 41 w 219"/>
                <a:gd name="T25" fmla="*/ 194 h 219"/>
                <a:gd name="T26" fmla="*/ 59 w 219"/>
                <a:gd name="T27" fmla="*/ 207 h 219"/>
                <a:gd name="T28" fmla="*/ 78 w 219"/>
                <a:gd name="T29" fmla="*/ 215 h 219"/>
                <a:gd name="T30" fmla="*/ 100 w 219"/>
                <a:gd name="T31" fmla="*/ 219 h 219"/>
                <a:gd name="T32" fmla="*/ 121 w 219"/>
                <a:gd name="T33" fmla="*/ 219 h 219"/>
                <a:gd name="T34" fmla="*/ 143 w 219"/>
                <a:gd name="T35" fmla="*/ 215 h 219"/>
                <a:gd name="T36" fmla="*/ 162 w 219"/>
                <a:gd name="T37" fmla="*/ 207 h 219"/>
                <a:gd name="T38" fmla="*/ 179 w 219"/>
                <a:gd name="T39" fmla="*/ 194 h 219"/>
                <a:gd name="T40" fmla="*/ 196 w 219"/>
                <a:gd name="T41" fmla="*/ 179 h 219"/>
                <a:gd name="T42" fmla="*/ 208 w 219"/>
                <a:gd name="T43" fmla="*/ 161 h 219"/>
                <a:gd name="T44" fmla="*/ 215 w 219"/>
                <a:gd name="T45" fmla="*/ 141 h 219"/>
                <a:gd name="T46" fmla="*/ 219 w 219"/>
                <a:gd name="T47" fmla="*/ 121 h 219"/>
                <a:gd name="T48" fmla="*/ 219 w 219"/>
                <a:gd name="T49" fmla="*/ 98 h 219"/>
                <a:gd name="T50" fmla="*/ 215 w 219"/>
                <a:gd name="T51" fmla="*/ 78 h 219"/>
                <a:gd name="T52" fmla="*/ 208 w 219"/>
                <a:gd name="T53" fmla="*/ 58 h 219"/>
                <a:gd name="T54" fmla="*/ 196 w 219"/>
                <a:gd name="T55" fmla="*/ 41 h 219"/>
                <a:gd name="T56" fmla="*/ 179 w 219"/>
                <a:gd name="T57" fmla="*/ 25 h 219"/>
                <a:gd name="T58" fmla="*/ 162 w 219"/>
                <a:gd name="T59" fmla="*/ 13 h 219"/>
                <a:gd name="T60" fmla="*/ 143 w 219"/>
                <a:gd name="T61" fmla="*/ 4 h 219"/>
                <a:gd name="T62" fmla="*/ 121 w 219"/>
                <a:gd name="T63" fmla="*/ 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9" h="219">
                  <a:moveTo>
                    <a:pt x="110" y="0"/>
                  </a:moveTo>
                  <a:lnTo>
                    <a:pt x="100" y="1"/>
                  </a:lnTo>
                  <a:lnTo>
                    <a:pt x="89" y="2"/>
                  </a:lnTo>
                  <a:lnTo>
                    <a:pt x="78" y="4"/>
                  </a:lnTo>
                  <a:lnTo>
                    <a:pt x="68" y="9"/>
                  </a:lnTo>
                  <a:lnTo>
                    <a:pt x="59" y="13"/>
                  </a:lnTo>
                  <a:lnTo>
                    <a:pt x="50" y="18"/>
                  </a:lnTo>
                  <a:lnTo>
                    <a:pt x="41" y="25"/>
                  </a:lnTo>
                  <a:lnTo>
                    <a:pt x="33" y="32"/>
                  </a:lnTo>
                  <a:lnTo>
                    <a:pt x="25" y="41"/>
                  </a:lnTo>
                  <a:lnTo>
                    <a:pt x="19" y="50"/>
                  </a:lnTo>
                  <a:lnTo>
                    <a:pt x="13" y="58"/>
                  </a:lnTo>
                  <a:lnTo>
                    <a:pt x="9" y="68"/>
                  </a:lnTo>
                  <a:lnTo>
                    <a:pt x="6" y="78"/>
                  </a:lnTo>
                  <a:lnTo>
                    <a:pt x="2" y="88"/>
                  </a:lnTo>
                  <a:lnTo>
                    <a:pt x="1" y="98"/>
                  </a:lnTo>
                  <a:lnTo>
                    <a:pt x="0" y="110"/>
                  </a:lnTo>
                  <a:lnTo>
                    <a:pt x="1" y="121"/>
                  </a:lnTo>
                  <a:lnTo>
                    <a:pt x="2" y="132"/>
                  </a:lnTo>
                  <a:lnTo>
                    <a:pt x="6" y="141"/>
                  </a:lnTo>
                  <a:lnTo>
                    <a:pt x="9" y="152"/>
                  </a:lnTo>
                  <a:lnTo>
                    <a:pt x="13" y="161"/>
                  </a:lnTo>
                  <a:lnTo>
                    <a:pt x="19" y="170"/>
                  </a:lnTo>
                  <a:lnTo>
                    <a:pt x="25" y="179"/>
                  </a:lnTo>
                  <a:lnTo>
                    <a:pt x="33" y="187"/>
                  </a:lnTo>
                  <a:lnTo>
                    <a:pt x="41" y="194"/>
                  </a:lnTo>
                  <a:lnTo>
                    <a:pt x="50" y="201"/>
                  </a:lnTo>
                  <a:lnTo>
                    <a:pt x="59" y="207"/>
                  </a:lnTo>
                  <a:lnTo>
                    <a:pt x="68" y="212"/>
                  </a:lnTo>
                  <a:lnTo>
                    <a:pt x="78" y="215"/>
                  </a:lnTo>
                  <a:lnTo>
                    <a:pt x="89" y="217"/>
                  </a:lnTo>
                  <a:lnTo>
                    <a:pt x="100" y="219"/>
                  </a:lnTo>
                  <a:lnTo>
                    <a:pt x="110" y="219"/>
                  </a:lnTo>
                  <a:lnTo>
                    <a:pt x="121" y="219"/>
                  </a:lnTo>
                  <a:lnTo>
                    <a:pt x="132" y="217"/>
                  </a:lnTo>
                  <a:lnTo>
                    <a:pt x="143" y="215"/>
                  </a:lnTo>
                  <a:lnTo>
                    <a:pt x="152" y="212"/>
                  </a:lnTo>
                  <a:lnTo>
                    <a:pt x="162" y="207"/>
                  </a:lnTo>
                  <a:lnTo>
                    <a:pt x="171" y="201"/>
                  </a:lnTo>
                  <a:lnTo>
                    <a:pt x="179" y="194"/>
                  </a:lnTo>
                  <a:lnTo>
                    <a:pt x="188" y="187"/>
                  </a:lnTo>
                  <a:lnTo>
                    <a:pt x="196" y="179"/>
                  </a:lnTo>
                  <a:lnTo>
                    <a:pt x="202" y="170"/>
                  </a:lnTo>
                  <a:lnTo>
                    <a:pt x="208" y="161"/>
                  </a:lnTo>
                  <a:lnTo>
                    <a:pt x="212" y="152"/>
                  </a:lnTo>
                  <a:lnTo>
                    <a:pt x="215" y="141"/>
                  </a:lnTo>
                  <a:lnTo>
                    <a:pt x="217" y="132"/>
                  </a:lnTo>
                  <a:lnTo>
                    <a:pt x="219" y="121"/>
                  </a:lnTo>
                  <a:lnTo>
                    <a:pt x="219" y="110"/>
                  </a:lnTo>
                  <a:lnTo>
                    <a:pt x="219" y="98"/>
                  </a:lnTo>
                  <a:lnTo>
                    <a:pt x="217" y="88"/>
                  </a:lnTo>
                  <a:lnTo>
                    <a:pt x="215" y="78"/>
                  </a:lnTo>
                  <a:lnTo>
                    <a:pt x="212" y="68"/>
                  </a:lnTo>
                  <a:lnTo>
                    <a:pt x="208" y="58"/>
                  </a:lnTo>
                  <a:lnTo>
                    <a:pt x="202" y="50"/>
                  </a:lnTo>
                  <a:lnTo>
                    <a:pt x="196" y="41"/>
                  </a:lnTo>
                  <a:lnTo>
                    <a:pt x="188" y="32"/>
                  </a:lnTo>
                  <a:lnTo>
                    <a:pt x="179" y="25"/>
                  </a:lnTo>
                  <a:lnTo>
                    <a:pt x="171" y="18"/>
                  </a:lnTo>
                  <a:lnTo>
                    <a:pt x="162" y="13"/>
                  </a:lnTo>
                  <a:lnTo>
                    <a:pt x="152" y="9"/>
                  </a:lnTo>
                  <a:lnTo>
                    <a:pt x="143" y="4"/>
                  </a:lnTo>
                  <a:lnTo>
                    <a:pt x="132" y="2"/>
                  </a:lnTo>
                  <a:lnTo>
                    <a:pt x="121" y="1"/>
                  </a:lnTo>
                  <a:lnTo>
                    <a:pt x="110" y="0"/>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7" name="Freeform 145">
              <a:extLst>
                <a:ext uri="{FF2B5EF4-FFF2-40B4-BE49-F238E27FC236}">
                  <a16:creationId xmlns:a16="http://schemas.microsoft.com/office/drawing/2014/main" id="{FA07D677-2334-2F45-8F37-044DD581A876}"/>
                </a:ext>
              </a:extLst>
            </p:cNvPr>
            <p:cNvSpPr>
              <a:spLocks noEditPoints="1"/>
            </p:cNvSpPr>
            <p:nvPr/>
          </p:nvSpPr>
          <p:spPr bwMode="auto">
            <a:xfrm>
              <a:off x="13344527" y="2220121"/>
              <a:ext cx="771526" cy="615950"/>
            </a:xfrm>
            <a:custGeom>
              <a:avLst/>
              <a:gdLst>
                <a:gd name="T0" fmla="*/ 708 w 731"/>
                <a:gd name="T1" fmla="*/ 14 h 584"/>
                <a:gd name="T2" fmla="*/ 699 w 731"/>
                <a:gd name="T3" fmla="*/ 7 h 584"/>
                <a:gd name="T4" fmla="*/ 688 w 731"/>
                <a:gd name="T5" fmla="*/ 2 h 584"/>
                <a:gd name="T6" fmla="*/ 676 w 731"/>
                <a:gd name="T7" fmla="*/ 0 h 584"/>
                <a:gd name="T8" fmla="*/ 60 w 731"/>
                <a:gd name="T9" fmla="*/ 0 h 584"/>
                <a:gd name="T10" fmla="*/ 49 w 731"/>
                <a:gd name="T11" fmla="*/ 1 h 584"/>
                <a:gd name="T12" fmla="*/ 38 w 731"/>
                <a:gd name="T13" fmla="*/ 4 h 584"/>
                <a:gd name="T14" fmla="*/ 27 w 731"/>
                <a:gd name="T15" fmla="*/ 10 h 584"/>
                <a:gd name="T16" fmla="*/ 18 w 731"/>
                <a:gd name="T17" fmla="*/ 18 h 584"/>
                <a:gd name="T18" fmla="*/ 10 w 731"/>
                <a:gd name="T19" fmla="*/ 27 h 584"/>
                <a:gd name="T20" fmla="*/ 4 w 731"/>
                <a:gd name="T21" fmla="*/ 38 h 584"/>
                <a:gd name="T22" fmla="*/ 1 w 731"/>
                <a:gd name="T23" fmla="*/ 48 h 584"/>
                <a:gd name="T24" fmla="*/ 0 w 731"/>
                <a:gd name="T25" fmla="*/ 60 h 584"/>
                <a:gd name="T26" fmla="*/ 0 w 731"/>
                <a:gd name="T27" fmla="*/ 530 h 584"/>
                <a:gd name="T28" fmla="*/ 2 w 731"/>
                <a:gd name="T29" fmla="*/ 541 h 584"/>
                <a:gd name="T30" fmla="*/ 7 w 731"/>
                <a:gd name="T31" fmla="*/ 552 h 584"/>
                <a:gd name="T32" fmla="*/ 14 w 731"/>
                <a:gd name="T33" fmla="*/ 561 h 584"/>
                <a:gd name="T34" fmla="*/ 23 w 731"/>
                <a:gd name="T35" fmla="*/ 571 h 584"/>
                <a:gd name="T36" fmla="*/ 32 w 731"/>
                <a:gd name="T37" fmla="*/ 577 h 584"/>
                <a:gd name="T38" fmla="*/ 43 w 731"/>
                <a:gd name="T39" fmla="*/ 582 h 584"/>
                <a:gd name="T40" fmla="*/ 55 w 731"/>
                <a:gd name="T41" fmla="*/ 584 h 584"/>
                <a:gd name="T42" fmla="*/ 670 w 731"/>
                <a:gd name="T43" fmla="*/ 584 h 584"/>
                <a:gd name="T44" fmla="*/ 681 w 731"/>
                <a:gd name="T45" fmla="*/ 583 h 584"/>
                <a:gd name="T46" fmla="*/ 693 w 731"/>
                <a:gd name="T47" fmla="*/ 580 h 584"/>
                <a:gd name="T48" fmla="*/ 703 w 731"/>
                <a:gd name="T49" fmla="*/ 574 h 584"/>
                <a:gd name="T50" fmla="*/ 713 w 731"/>
                <a:gd name="T51" fmla="*/ 567 h 584"/>
                <a:gd name="T52" fmla="*/ 720 w 731"/>
                <a:gd name="T53" fmla="*/ 557 h 584"/>
                <a:gd name="T54" fmla="*/ 726 w 731"/>
                <a:gd name="T55" fmla="*/ 546 h 584"/>
                <a:gd name="T56" fmla="*/ 729 w 731"/>
                <a:gd name="T57" fmla="*/ 535 h 584"/>
                <a:gd name="T58" fmla="*/ 731 w 731"/>
                <a:gd name="T59" fmla="*/ 523 h 584"/>
                <a:gd name="T60" fmla="*/ 730 w 731"/>
                <a:gd name="T61" fmla="*/ 55 h 584"/>
                <a:gd name="T62" fmla="*/ 728 w 731"/>
                <a:gd name="T63" fmla="*/ 43 h 584"/>
                <a:gd name="T64" fmla="*/ 724 w 731"/>
                <a:gd name="T65" fmla="*/ 32 h 584"/>
                <a:gd name="T66" fmla="*/ 717 w 731"/>
                <a:gd name="T67" fmla="*/ 22 h 584"/>
                <a:gd name="T68" fmla="*/ 681 w 731"/>
                <a:gd name="T69" fmla="*/ 523 h 584"/>
                <a:gd name="T70" fmla="*/ 678 w 731"/>
                <a:gd name="T71" fmla="*/ 532 h 584"/>
                <a:gd name="T72" fmla="*/ 670 w 731"/>
                <a:gd name="T73" fmla="*/ 535 h 584"/>
                <a:gd name="T74" fmla="*/ 56 w 731"/>
                <a:gd name="T75" fmla="*/ 534 h 584"/>
                <a:gd name="T76" fmla="*/ 50 w 731"/>
                <a:gd name="T77" fmla="*/ 528 h 584"/>
                <a:gd name="T78" fmla="*/ 49 w 731"/>
                <a:gd name="T79" fmla="*/ 60 h 584"/>
                <a:gd name="T80" fmla="*/ 52 w 731"/>
                <a:gd name="T81" fmla="*/ 52 h 584"/>
                <a:gd name="T82" fmla="*/ 60 w 731"/>
                <a:gd name="T83" fmla="*/ 48 h 584"/>
                <a:gd name="T84" fmla="*/ 674 w 731"/>
                <a:gd name="T85" fmla="*/ 49 h 584"/>
                <a:gd name="T86" fmla="*/ 681 w 731"/>
                <a:gd name="T87" fmla="*/ 56 h 584"/>
                <a:gd name="T88" fmla="*/ 681 w 731"/>
                <a:gd name="T89" fmla="*/ 52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31" h="584">
                  <a:moveTo>
                    <a:pt x="713" y="18"/>
                  </a:moveTo>
                  <a:lnTo>
                    <a:pt x="708" y="14"/>
                  </a:lnTo>
                  <a:lnTo>
                    <a:pt x="703" y="10"/>
                  </a:lnTo>
                  <a:lnTo>
                    <a:pt x="699" y="7"/>
                  </a:lnTo>
                  <a:lnTo>
                    <a:pt x="693" y="4"/>
                  </a:lnTo>
                  <a:lnTo>
                    <a:pt x="688" y="2"/>
                  </a:lnTo>
                  <a:lnTo>
                    <a:pt x="681" y="1"/>
                  </a:lnTo>
                  <a:lnTo>
                    <a:pt x="676" y="0"/>
                  </a:lnTo>
                  <a:lnTo>
                    <a:pt x="670" y="0"/>
                  </a:lnTo>
                  <a:lnTo>
                    <a:pt x="60" y="0"/>
                  </a:lnTo>
                  <a:lnTo>
                    <a:pt x="55" y="0"/>
                  </a:lnTo>
                  <a:lnTo>
                    <a:pt x="49" y="1"/>
                  </a:lnTo>
                  <a:lnTo>
                    <a:pt x="43" y="2"/>
                  </a:lnTo>
                  <a:lnTo>
                    <a:pt x="38" y="4"/>
                  </a:lnTo>
                  <a:lnTo>
                    <a:pt x="32" y="7"/>
                  </a:lnTo>
                  <a:lnTo>
                    <a:pt x="27" y="10"/>
                  </a:lnTo>
                  <a:lnTo>
                    <a:pt x="23" y="14"/>
                  </a:lnTo>
                  <a:lnTo>
                    <a:pt x="18" y="18"/>
                  </a:lnTo>
                  <a:lnTo>
                    <a:pt x="14" y="22"/>
                  </a:lnTo>
                  <a:lnTo>
                    <a:pt x="10" y="27"/>
                  </a:lnTo>
                  <a:lnTo>
                    <a:pt x="7" y="32"/>
                  </a:lnTo>
                  <a:lnTo>
                    <a:pt x="4" y="38"/>
                  </a:lnTo>
                  <a:lnTo>
                    <a:pt x="2" y="43"/>
                  </a:lnTo>
                  <a:lnTo>
                    <a:pt x="1" y="48"/>
                  </a:lnTo>
                  <a:lnTo>
                    <a:pt x="0" y="55"/>
                  </a:lnTo>
                  <a:lnTo>
                    <a:pt x="0" y="60"/>
                  </a:lnTo>
                  <a:lnTo>
                    <a:pt x="0" y="523"/>
                  </a:lnTo>
                  <a:lnTo>
                    <a:pt x="0" y="530"/>
                  </a:lnTo>
                  <a:lnTo>
                    <a:pt x="1" y="535"/>
                  </a:lnTo>
                  <a:lnTo>
                    <a:pt x="2" y="541"/>
                  </a:lnTo>
                  <a:lnTo>
                    <a:pt x="4" y="546"/>
                  </a:lnTo>
                  <a:lnTo>
                    <a:pt x="7" y="552"/>
                  </a:lnTo>
                  <a:lnTo>
                    <a:pt x="10" y="557"/>
                  </a:lnTo>
                  <a:lnTo>
                    <a:pt x="14" y="561"/>
                  </a:lnTo>
                  <a:lnTo>
                    <a:pt x="18" y="567"/>
                  </a:lnTo>
                  <a:lnTo>
                    <a:pt x="23" y="571"/>
                  </a:lnTo>
                  <a:lnTo>
                    <a:pt x="27" y="574"/>
                  </a:lnTo>
                  <a:lnTo>
                    <a:pt x="32" y="577"/>
                  </a:lnTo>
                  <a:lnTo>
                    <a:pt x="38" y="580"/>
                  </a:lnTo>
                  <a:lnTo>
                    <a:pt x="43" y="582"/>
                  </a:lnTo>
                  <a:lnTo>
                    <a:pt x="49" y="583"/>
                  </a:lnTo>
                  <a:lnTo>
                    <a:pt x="55" y="584"/>
                  </a:lnTo>
                  <a:lnTo>
                    <a:pt x="60" y="584"/>
                  </a:lnTo>
                  <a:lnTo>
                    <a:pt x="670" y="584"/>
                  </a:lnTo>
                  <a:lnTo>
                    <a:pt x="676" y="584"/>
                  </a:lnTo>
                  <a:lnTo>
                    <a:pt x="681" y="583"/>
                  </a:lnTo>
                  <a:lnTo>
                    <a:pt x="688" y="582"/>
                  </a:lnTo>
                  <a:lnTo>
                    <a:pt x="693" y="580"/>
                  </a:lnTo>
                  <a:lnTo>
                    <a:pt x="699" y="577"/>
                  </a:lnTo>
                  <a:lnTo>
                    <a:pt x="703" y="574"/>
                  </a:lnTo>
                  <a:lnTo>
                    <a:pt x="708" y="571"/>
                  </a:lnTo>
                  <a:lnTo>
                    <a:pt x="713" y="567"/>
                  </a:lnTo>
                  <a:lnTo>
                    <a:pt x="717" y="561"/>
                  </a:lnTo>
                  <a:lnTo>
                    <a:pt x="720" y="557"/>
                  </a:lnTo>
                  <a:lnTo>
                    <a:pt x="724" y="552"/>
                  </a:lnTo>
                  <a:lnTo>
                    <a:pt x="726" y="546"/>
                  </a:lnTo>
                  <a:lnTo>
                    <a:pt x="728" y="541"/>
                  </a:lnTo>
                  <a:lnTo>
                    <a:pt x="729" y="535"/>
                  </a:lnTo>
                  <a:lnTo>
                    <a:pt x="730" y="530"/>
                  </a:lnTo>
                  <a:lnTo>
                    <a:pt x="731" y="523"/>
                  </a:lnTo>
                  <a:lnTo>
                    <a:pt x="731" y="60"/>
                  </a:lnTo>
                  <a:lnTo>
                    <a:pt x="730" y="55"/>
                  </a:lnTo>
                  <a:lnTo>
                    <a:pt x="729" y="48"/>
                  </a:lnTo>
                  <a:lnTo>
                    <a:pt x="728" y="43"/>
                  </a:lnTo>
                  <a:lnTo>
                    <a:pt x="726" y="38"/>
                  </a:lnTo>
                  <a:lnTo>
                    <a:pt x="724" y="32"/>
                  </a:lnTo>
                  <a:lnTo>
                    <a:pt x="720" y="27"/>
                  </a:lnTo>
                  <a:lnTo>
                    <a:pt x="717" y="22"/>
                  </a:lnTo>
                  <a:lnTo>
                    <a:pt x="713" y="18"/>
                  </a:lnTo>
                  <a:close/>
                  <a:moveTo>
                    <a:pt x="681" y="523"/>
                  </a:moveTo>
                  <a:lnTo>
                    <a:pt x="681" y="528"/>
                  </a:lnTo>
                  <a:lnTo>
                    <a:pt x="678" y="532"/>
                  </a:lnTo>
                  <a:lnTo>
                    <a:pt x="674" y="534"/>
                  </a:lnTo>
                  <a:lnTo>
                    <a:pt x="670" y="535"/>
                  </a:lnTo>
                  <a:lnTo>
                    <a:pt x="60" y="535"/>
                  </a:lnTo>
                  <a:lnTo>
                    <a:pt x="56" y="534"/>
                  </a:lnTo>
                  <a:lnTo>
                    <a:pt x="52" y="532"/>
                  </a:lnTo>
                  <a:lnTo>
                    <a:pt x="50" y="528"/>
                  </a:lnTo>
                  <a:lnTo>
                    <a:pt x="49" y="523"/>
                  </a:lnTo>
                  <a:lnTo>
                    <a:pt x="49" y="60"/>
                  </a:lnTo>
                  <a:lnTo>
                    <a:pt x="50" y="56"/>
                  </a:lnTo>
                  <a:lnTo>
                    <a:pt x="52" y="52"/>
                  </a:lnTo>
                  <a:lnTo>
                    <a:pt x="56" y="49"/>
                  </a:lnTo>
                  <a:lnTo>
                    <a:pt x="60" y="48"/>
                  </a:lnTo>
                  <a:lnTo>
                    <a:pt x="670" y="48"/>
                  </a:lnTo>
                  <a:lnTo>
                    <a:pt x="674" y="49"/>
                  </a:lnTo>
                  <a:lnTo>
                    <a:pt x="678" y="52"/>
                  </a:lnTo>
                  <a:lnTo>
                    <a:pt x="681" y="56"/>
                  </a:lnTo>
                  <a:lnTo>
                    <a:pt x="681" y="60"/>
                  </a:lnTo>
                  <a:lnTo>
                    <a:pt x="681" y="523"/>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8" name="Freeform 146">
              <a:extLst>
                <a:ext uri="{FF2B5EF4-FFF2-40B4-BE49-F238E27FC236}">
                  <a16:creationId xmlns:a16="http://schemas.microsoft.com/office/drawing/2014/main" id="{ACC1278A-8ABF-B448-8AB5-5113D91BE57E}"/>
                </a:ext>
              </a:extLst>
            </p:cNvPr>
            <p:cNvSpPr>
              <a:spLocks/>
            </p:cNvSpPr>
            <p:nvPr/>
          </p:nvSpPr>
          <p:spPr bwMode="auto">
            <a:xfrm>
              <a:off x="13446126" y="2321720"/>
              <a:ext cx="155576" cy="155576"/>
            </a:xfrm>
            <a:custGeom>
              <a:avLst/>
              <a:gdLst>
                <a:gd name="T0" fmla="*/ 81 w 147"/>
                <a:gd name="T1" fmla="*/ 146 h 147"/>
                <a:gd name="T2" fmla="*/ 95 w 147"/>
                <a:gd name="T3" fmla="*/ 144 h 147"/>
                <a:gd name="T4" fmla="*/ 108 w 147"/>
                <a:gd name="T5" fmla="*/ 138 h 147"/>
                <a:gd name="T6" fmla="*/ 120 w 147"/>
                <a:gd name="T7" fmla="*/ 130 h 147"/>
                <a:gd name="T8" fmla="*/ 130 w 147"/>
                <a:gd name="T9" fmla="*/ 120 h 147"/>
                <a:gd name="T10" fmla="*/ 138 w 147"/>
                <a:gd name="T11" fmla="*/ 108 h 147"/>
                <a:gd name="T12" fmla="*/ 144 w 147"/>
                <a:gd name="T13" fmla="*/ 95 h 147"/>
                <a:gd name="T14" fmla="*/ 146 w 147"/>
                <a:gd name="T15" fmla="*/ 81 h 147"/>
                <a:gd name="T16" fmla="*/ 146 w 147"/>
                <a:gd name="T17" fmla="*/ 66 h 147"/>
                <a:gd name="T18" fmla="*/ 144 w 147"/>
                <a:gd name="T19" fmla="*/ 52 h 147"/>
                <a:gd name="T20" fmla="*/ 138 w 147"/>
                <a:gd name="T21" fmla="*/ 39 h 147"/>
                <a:gd name="T22" fmla="*/ 130 w 147"/>
                <a:gd name="T23" fmla="*/ 27 h 147"/>
                <a:gd name="T24" fmla="*/ 120 w 147"/>
                <a:gd name="T25" fmla="*/ 16 h 147"/>
                <a:gd name="T26" fmla="*/ 108 w 147"/>
                <a:gd name="T27" fmla="*/ 9 h 147"/>
                <a:gd name="T28" fmla="*/ 95 w 147"/>
                <a:gd name="T29" fmla="*/ 3 h 147"/>
                <a:gd name="T30" fmla="*/ 81 w 147"/>
                <a:gd name="T31" fmla="*/ 1 h 147"/>
                <a:gd name="T32" fmla="*/ 66 w 147"/>
                <a:gd name="T33" fmla="*/ 1 h 147"/>
                <a:gd name="T34" fmla="*/ 52 w 147"/>
                <a:gd name="T35" fmla="*/ 3 h 147"/>
                <a:gd name="T36" fmla="*/ 39 w 147"/>
                <a:gd name="T37" fmla="*/ 9 h 147"/>
                <a:gd name="T38" fmla="*/ 27 w 147"/>
                <a:gd name="T39" fmla="*/ 16 h 147"/>
                <a:gd name="T40" fmla="*/ 16 w 147"/>
                <a:gd name="T41" fmla="*/ 27 h 147"/>
                <a:gd name="T42" fmla="*/ 9 w 147"/>
                <a:gd name="T43" fmla="*/ 39 h 147"/>
                <a:gd name="T44" fmla="*/ 3 w 147"/>
                <a:gd name="T45" fmla="*/ 52 h 147"/>
                <a:gd name="T46" fmla="*/ 1 w 147"/>
                <a:gd name="T47" fmla="*/ 66 h 147"/>
                <a:gd name="T48" fmla="*/ 1 w 147"/>
                <a:gd name="T49" fmla="*/ 81 h 147"/>
                <a:gd name="T50" fmla="*/ 3 w 147"/>
                <a:gd name="T51" fmla="*/ 95 h 147"/>
                <a:gd name="T52" fmla="*/ 9 w 147"/>
                <a:gd name="T53" fmla="*/ 108 h 147"/>
                <a:gd name="T54" fmla="*/ 16 w 147"/>
                <a:gd name="T55" fmla="*/ 120 h 147"/>
                <a:gd name="T56" fmla="*/ 27 w 147"/>
                <a:gd name="T57" fmla="*/ 130 h 147"/>
                <a:gd name="T58" fmla="*/ 39 w 147"/>
                <a:gd name="T59" fmla="*/ 138 h 147"/>
                <a:gd name="T60" fmla="*/ 52 w 147"/>
                <a:gd name="T61" fmla="*/ 144 h 147"/>
                <a:gd name="T62" fmla="*/ 66 w 147"/>
                <a:gd name="T63" fmla="*/ 14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47">
                  <a:moveTo>
                    <a:pt x="74" y="147"/>
                  </a:moveTo>
                  <a:lnTo>
                    <a:pt x="81" y="146"/>
                  </a:lnTo>
                  <a:lnTo>
                    <a:pt x="88" y="145"/>
                  </a:lnTo>
                  <a:lnTo>
                    <a:pt x="95" y="144"/>
                  </a:lnTo>
                  <a:lnTo>
                    <a:pt x="102" y="141"/>
                  </a:lnTo>
                  <a:lnTo>
                    <a:pt x="108" y="138"/>
                  </a:lnTo>
                  <a:lnTo>
                    <a:pt x="114" y="134"/>
                  </a:lnTo>
                  <a:lnTo>
                    <a:pt x="120" y="130"/>
                  </a:lnTo>
                  <a:lnTo>
                    <a:pt x="125" y="125"/>
                  </a:lnTo>
                  <a:lnTo>
                    <a:pt x="130" y="120"/>
                  </a:lnTo>
                  <a:lnTo>
                    <a:pt x="134" y="113"/>
                  </a:lnTo>
                  <a:lnTo>
                    <a:pt x="138" y="108"/>
                  </a:lnTo>
                  <a:lnTo>
                    <a:pt x="142" y="101"/>
                  </a:lnTo>
                  <a:lnTo>
                    <a:pt x="144" y="95"/>
                  </a:lnTo>
                  <a:lnTo>
                    <a:pt x="145" y="87"/>
                  </a:lnTo>
                  <a:lnTo>
                    <a:pt x="146" y="81"/>
                  </a:lnTo>
                  <a:lnTo>
                    <a:pt x="147" y="73"/>
                  </a:lnTo>
                  <a:lnTo>
                    <a:pt x="146" y="66"/>
                  </a:lnTo>
                  <a:lnTo>
                    <a:pt x="145" y="58"/>
                  </a:lnTo>
                  <a:lnTo>
                    <a:pt x="144" y="52"/>
                  </a:lnTo>
                  <a:lnTo>
                    <a:pt x="142" y="45"/>
                  </a:lnTo>
                  <a:lnTo>
                    <a:pt x="138" y="39"/>
                  </a:lnTo>
                  <a:lnTo>
                    <a:pt x="134" y="32"/>
                  </a:lnTo>
                  <a:lnTo>
                    <a:pt x="130" y="27"/>
                  </a:lnTo>
                  <a:lnTo>
                    <a:pt x="125" y="22"/>
                  </a:lnTo>
                  <a:lnTo>
                    <a:pt x="120" y="16"/>
                  </a:lnTo>
                  <a:lnTo>
                    <a:pt x="114" y="12"/>
                  </a:lnTo>
                  <a:lnTo>
                    <a:pt x="108" y="9"/>
                  </a:lnTo>
                  <a:lnTo>
                    <a:pt x="102" y="5"/>
                  </a:lnTo>
                  <a:lnTo>
                    <a:pt x="95" y="3"/>
                  </a:lnTo>
                  <a:lnTo>
                    <a:pt x="88" y="1"/>
                  </a:lnTo>
                  <a:lnTo>
                    <a:pt x="81" y="1"/>
                  </a:lnTo>
                  <a:lnTo>
                    <a:pt x="74" y="0"/>
                  </a:lnTo>
                  <a:lnTo>
                    <a:pt x="66" y="1"/>
                  </a:lnTo>
                  <a:lnTo>
                    <a:pt x="58" y="1"/>
                  </a:lnTo>
                  <a:lnTo>
                    <a:pt x="52" y="3"/>
                  </a:lnTo>
                  <a:lnTo>
                    <a:pt x="45" y="5"/>
                  </a:lnTo>
                  <a:lnTo>
                    <a:pt x="39" y="9"/>
                  </a:lnTo>
                  <a:lnTo>
                    <a:pt x="33" y="12"/>
                  </a:lnTo>
                  <a:lnTo>
                    <a:pt x="27" y="16"/>
                  </a:lnTo>
                  <a:lnTo>
                    <a:pt x="22" y="22"/>
                  </a:lnTo>
                  <a:lnTo>
                    <a:pt x="16" y="27"/>
                  </a:lnTo>
                  <a:lnTo>
                    <a:pt x="12" y="32"/>
                  </a:lnTo>
                  <a:lnTo>
                    <a:pt x="9" y="39"/>
                  </a:lnTo>
                  <a:lnTo>
                    <a:pt x="6" y="45"/>
                  </a:lnTo>
                  <a:lnTo>
                    <a:pt x="3" y="52"/>
                  </a:lnTo>
                  <a:lnTo>
                    <a:pt x="1" y="58"/>
                  </a:lnTo>
                  <a:lnTo>
                    <a:pt x="1" y="66"/>
                  </a:lnTo>
                  <a:lnTo>
                    <a:pt x="0" y="73"/>
                  </a:lnTo>
                  <a:lnTo>
                    <a:pt x="1" y="81"/>
                  </a:lnTo>
                  <a:lnTo>
                    <a:pt x="1" y="87"/>
                  </a:lnTo>
                  <a:lnTo>
                    <a:pt x="3" y="95"/>
                  </a:lnTo>
                  <a:lnTo>
                    <a:pt x="6" y="101"/>
                  </a:lnTo>
                  <a:lnTo>
                    <a:pt x="9" y="108"/>
                  </a:lnTo>
                  <a:lnTo>
                    <a:pt x="12" y="113"/>
                  </a:lnTo>
                  <a:lnTo>
                    <a:pt x="16" y="120"/>
                  </a:lnTo>
                  <a:lnTo>
                    <a:pt x="22" y="125"/>
                  </a:lnTo>
                  <a:lnTo>
                    <a:pt x="27" y="130"/>
                  </a:lnTo>
                  <a:lnTo>
                    <a:pt x="33" y="134"/>
                  </a:lnTo>
                  <a:lnTo>
                    <a:pt x="39" y="138"/>
                  </a:lnTo>
                  <a:lnTo>
                    <a:pt x="45" y="141"/>
                  </a:lnTo>
                  <a:lnTo>
                    <a:pt x="52" y="144"/>
                  </a:lnTo>
                  <a:lnTo>
                    <a:pt x="58" y="145"/>
                  </a:lnTo>
                  <a:lnTo>
                    <a:pt x="66" y="146"/>
                  </a:lnTo>
                  <a:lnTo>
                    <a:pt x="74" y="147"/>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39" name="Freeform 147">
              <a:extLst>
                <a:ext uri="{FF2B5EF4-FFF2-40B4-BE49-F238E27FC236}">
                  <a16:creationId xmlns:a16="http://schemas.microsoft.com/office/drawing/2014/main" id="{FA0DFDF8-8FAF-4142-B668-28153AAA789C}"/>
                </a:ext>
              </a:extLst>
            </p:cNvPr>
            <p:cNvSpPr>
              <a:spLocks/>
            </p:cNvSpPr>
            <p:nvPr/>
          </p:nvSpPr>
          <p:spPr bwMode="auto">
            <a:xfrm>
              <a:off x="13446127" y="2388394"/>
              <a:ext cx="568326" cy="346076"/>
            </a:xfrm>
            <a:custGeom>
              <a:avLst/>
              <a:gdLst>
                <a:gd name="T0" fmla="*/ 183 w 536"/>
                <a:gd name="T1" fmla="*/ 194 h 328"/>
                <a:gd name="T2" fmla="*/ 122 w 536"/>
                <a:gd name="T3" fmla="*/ 133 h 328"/>
                <a:gd name="T4" fmla="*/ 0 w 536"/>
                <a:gd name="T5" fmla="*/ 254 h 328"/>
                <a:gd name="T6" fmla="*/ 0 w 536"/>
                <a:gd name="T7" fmla="*/ 328 h 328"/>
                <a:gd name="T8" fmla="*/ 536 w 536"/>
                <a:gd name="T9" fmla="*/ 328 h 328"/>
                <a:gd name="T10" fmla="*/ 536 w 536"/>
                <a:gd name="T11" fmla="*/ 157 h 328"/>
                <a:gd name="T12" fmla="*/ 378 w 536"/>
                <a:gd name="T13" fmla="*/ 0 h 328"/>
                <a:gd name="T14" fmla="*/ 183 w 536"/>
                <a:gd name="T15" fmla="*/ 194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6" h="328">
                  <a:moveTo>
                    <a:pt x="183" y="194"/>
                  </a:moveTo>
                  <a:lnTo>
                    <a:pt x="122" y="133"/>
                  </a:lnTo>
                  <a:lnTo>
                    <a:pt x="0" y="254"/>
                  </a:lnTo>
                  <a:lnTo>
                    <a:pt x="0" y="328"/>
                  </a:lnTo>
                  <a:lnTo>
                    <a:pt x="536" y="328"/>
                  </a:lnTo>
                  <a:lnTo>
                    <a:pt x="536" y="157"/>
                  </a:lnTo>
                  <a:lnTo>
                    <a:pt x="378" y="0"/>
                  </a:lnTo>
                  <a:lnTo>
                    <a:pt x="183" y="19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0" name="Freeform 148">
              <a:extLst>
                <a:ext uri="{FF2B5EF4-FFF2-40B4-BE49-F238E27FC236}">
                  <a16:creationId xmlns:a16="http://schemas.microsoft.com/office/drawing/2014/main" id="{41B45CD6-0BD7-E84C-9453-1E2913DB27DD}"/>
                </a:ext>
              </a:extLst>
            </p:cNvPr>
            <p:cNvSpPr>
              <a:spLocks/>
            </p:cNvSpPr>
            <p:nvPr/>
          </p:nvSpPr>
          <p:spPr bwMode="auto">
            <a:xfrm>
              <a:off x="7331077" y="2220121"/>
              <a:ext cx="619126" cy="615950"/>
            </a:xfrm>
            <a:custGeom>
              <a:avLst/>
              <a:gdLst>
                <a:gd name="T0" fmla="*/ 499 w 584"/>
                <a:gd name="T1" fmla="*/ 85 h 584"/>
                <a:gd name="T2" fmla="*/ 422 w 584"/>
                <a:gd name="T3" fmla="*/ 30 h 584"/>
                <a:gd name="T4" fmla="*/ 332 w 584"/>
                <a:gd name="T5" fmla="*/ 2 h 584"/>
                <a:gd name="T6" fmla="*/ 234 w 584"/>
                <a:gd name="T7" fmla="*/ 5 h 584"/>
                <a:gd name="T8" fmla="*/ 146 w 584"/>
                <a:gd name="T9" fmla="*/ 39 h 584"/>
                <a:gd name="T10" fmla="*/ 72 w 584"/>
                <a:gd name="T11" fmla="*/ 99 h 584"/>
                <a:gd name="T12" fmla="*/ 23 w 584"/>
                <a:gd name="T13" fmla="*/ 180 h 584"/>
                <a:gd name="T14" fmla="*/ 1 w 584"/>
                <a:gd name="T15" fmla="*/ 272 h 584"/>
                <a:gd name="T16" fmla="*/ 12 w 584"/>
                <a:gd name="T17" fmla="*/ 377 h 584"/>
                <a:gd name="T18" fmla="*/ 62 w 584"/>
                <a:gd name="T19" fmla="*/ 471 h 584"/>
                <a:gd name="T20" fmla="*/ 138 w 584"/>
                <a:gd name="T21" fmla="*/ 540 h 584"/>
                <a:gd name="T22" fmla="*/ 177 w 584"/>
                <a:gd name="T23" fmla="*/ 506 h 584"/>
                <a:gd name="T24" fmla="*/ 210 w 584"/>
                <a:gd name="T25" fmla="*/ 300 h 584"/>
                <a:gd name="T26" fmla="*/ 213 w 584"/>
                <a:gd name="T27" fmla="*/ 258 h 584"/>
                <a:gd name="T28" fmla="*/ 229 w 584"/>
                <a:gd name="T29" fmla="*/ 228 h 584"/>
                <a:gd name="T30" fmla="*/ 254 w 584"/>
                <a:gd name="T31" fmla="*/ 213 h 584"/>
                <a:gd name="T32" fmla="*/ 288 w 584"/>
                <a:gd name="T33" fmla="*/ 218 h 584"/>
                <a:gd name="T34" fmla="*/ 305 w 584"/>
                <a:gd name="T35" fmla="*/ 256 h 584"/>
                <a:gd name="T36" fmla="*/ 292 w 584"/>
                <a:gd name="T37" fmla="*/ 313 h 584"/>
                <a:gd name="T38" fmla="*/ 279 w 584"/>
                <a:gd name="T39" fmla="*/ 359 h 584"/>
                <a:gd name="T40" fmla="*/ 280 w 584"/>
                <a:gd name="T41" fmla="*/ 385 h 584"/>
                <a:gd name="T42" fmla="*/ 295 w 584"/>
                <a:gd name="T43" fmla="*/ 406 h 584"/>
                <a:gd name="T44" fmla="*/ 319 w 584"/>
                <a:gd name="T45" fmla="*/ 416 h 584"/>
                <a:gd name="T46" fmla="*/ 362 w 584"/>
                <a:gd name="T47" fmla="*/ 404 h 584"/>
                <a:gd name="T48" fmla="*/ 398 w 584"/>
                <a:gd name="T49" fmla="*/ 358 h 584"/>
                <a:gd name="T50" fmla="*/ 416 w 584"/>
                <a:gd name="T51" fmla="*/ 291 h 584"/>
                <a:gd name="T52" fmla="*/ 413 w 584"/>
                <a:gd name="T53" fmla="*/ 225 h 584"/>
                <a:gd name="T54" fmla="*/ 386 w 584"/>
                <a:gd name="T55" fmla="*/ 179 h 584"/>
                <a:gd name="T56" fmla="*/ 335 w 584"/>
                <a:gd name="T57" fmla="*/ 152 h 584"/>
                <a:gd name="T58" fmla="*/ 265 w 584"/>
                <a:gd name="T59" fmla="*/ 151 h 584"/>
                <a:gd name="T60" fmla="*/ 202 w 584"/>
                <a:gd name="T61" fmla="*/ 179 h 584"/>
                <a:gd name="T62" fmla="*/ 162 w 584"/>
                <a:gd name="T63" fmla="*/ 234 h 584"/>
                <a:gd name="T64" fmla="*/ 152 w 584"/>
                <a:gd name="T65" fmla="*/ 297 h 584"/>
                <a:gd name="T66" fmla="*/ 163 w 584"/>
                <a:gd name="T67" fmla="*/ 333 h 584"/>
                <a:gd name="T68" fmla="*/ 176 w 584"/>
                <a:gd name="T69" fmla="*/ 357 h 584"/>
                <a:gd name="T70" fmla="*/ 170 w 584"/>
                <a:gd name="T71" fmla="*/ 385 h 584"/>
                <a:gd name="T72" fmla="*/ 148 w 584"/>
                <a:gd name="T73" fmla="*/ 390 h 584"/>
                <a:gd name="T74" fmla="*/ 119 w 584"/>
                <a:gd name="T75" fmla="*/ 364 h 584"/>
                <a:gd name="T76" fmla="*/ 101 w 584"/>
                <a:gd name="T77" fmla="*/ 326 h 584"/>
                <a:gd name="T78" fmla="*/ 97 w 584"/>
                <a:gd name="T79" fmla="*/ 255 h 584"/>
                <a:gd name="T80" fmla="*/ 121 w 584"/>
                <a:gd name="T81" fmla="*/ 192 h 584"/>
                <a:gd name="T82" fmla="*/ 171 w 584"/>
                <a:gd name="T83" fmla="*/ 138 h 584"/>
                <a:gd name="T84" fmla="*/ 246 w 584"/>
                <a:gd name="T85" fmla="*/ 105 h 584"/>
                <a:gd name="T86" fmla="*/ 330 w 584"/>
                <a:gd name="T87" fmla="*/ 99 h 584"/>
                <a:gd name="T88" fmla="*/ 390 w 584"/>
                <a:gd name="T89" fmla="*/ 116 h 584"/>
                <a:gd name="T90" fmla="*/ 439 w 584"/>
                <a:gd name="T91" fmla="*/ 150 h 584"/>
                <a:gd name="T92" fmla="*/ 472 w 584"/>
                <a:gd name="T93" fmla="*/ 193 h 584"/>
                <a:gd name="T94" fmla="*/ 487 w 584"/>
                <a:gd name="T95" fmla="*/ 244 h 584"/>
                <a:gd name="T96" fmla="*/ 486 w 584"/>
                <a:gd name="T97" fmla="*/ 306 h 584"/>
                <a:gd name="T98" fmla="*/ 469 w 584"/>
                <a:gd name="T99" fmla="*/ 368 h 584"/>
                <a:gd name="T100" fmla="*/ 438 w 584"/>
                <a:gd name="T101" fmla="*/ 418 h 584"/>
                <a:gd name="T102" fmla="*/ 394 w 584"/>
                <a:gd name="T103" fmla="*/ 451 h 584"/>
                <a:gd name="T104" fmla="*/ 342 w 584"/>
                <a:gd name="T105" fmla="*/ 465 h 584"/>
                <a:gd name="T106" fmla="*/ 287 w 584"/>
                <a:gd name="T107" fmla="*/ 455 h 584"/>
                <a:gd name="T108" fmla="*/ 252 w 584"/>
                <a:gd name="T109" fmla="*/ 460 h 584"/>
                <a:gd name="T110" fmla="*/ 228 w 584"/>
                <a:gd name="T111" fmla="*/ 539 h 584"/>
                <a:gd name="T112" fmla="*/ 271 w 584"/>
                <a:gd name="T113" fmla="*/ 584 h 584"/>
                <a:gd name="T114" fmla="*/ 369 w 584"/>
                <a:gd name="T115" fmla="*/ 574 h 584"/>
                <a:gd name="T116" fmla="*/ 456 w 584"/>
                <a:gd name="T117" fmla="*/ 534 h 584"/>
                <a:gd name="T118" fmla="*/ 524 w 584"/>
                <a:gd name="T119" fmla="*/ 471 h 584"/>
                <a:gd name="T120" fmla="*/ 569 w 584"/>
                <a:gd name="T121" fmla="*/ 386 h 584"/>
                <a:gd name="T122" fmla="*/ 584 w 584"/>
                <a:gd name="T123" fmla="*/ 292 h 584"/>
                <a:gd name="T124" fmla="*/ 569 w 584"/>
                <a:gd name="T125" fmla="*/ 19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4" h="584">
                  <a:moveTo>
                    <a:pt x="546" y="146"/>
                  </a:moveTo>
                  <a:lnTo>
                    <a:pt x="536" y="129"/>
                  </a:lnTo>
                  <a:lnTo>
                    <a:pt x="524" y="113"/>
                  </a:lnTo>
                  <a:lnTo>
                    <a:pt x="512" y="99"/>
                  </a:lnTo>
                  <a:lnTo>
                    <a:pt x="499" y="85"/>
                  </a:lnTo>
                  <a:lnTo>
                    <a:pt x="486" y="72"/>
                  </a:lnTo>
                  <a:lnTo>
                    <a:pt x="471" y="60"/>
                  </a:lnTo>
                  <a:lnTo>
                    <a:pt x="456" y="49"/>
                  </a:lnTo>
                  <a:lnTo>
                    <a:pt x="440" y="39"/>
                  </a:lnTo>
                  <a:lnTo>
                    <a:pt x="422" y="30"/>
                  </a:lnTo>
                  <a:lnTo>
                    <a:pt x="405" y="21"/>
                  </a:lnTo>
                  <a:lnTo>
                    <a:pt x="387" y="15"/>
                  </a:lnTo>
                  <a:lnTo>
                    <a:pt x="369" y="10"/>
                  </a:lnTo>
                  <a:lnTo>
                    <a:pt x="350" y="5"/>
                  </a:lnTo>
                  <a:lnTo>
                    <a:pt x="332" y="2"/>
                  </a:lnTo>
                  <a:lnTo>
                    <a:pt x="312" y="1"/>
                  </a:lnTo>
                  <a:lnTo>
                    <a:pt x="293" y="0"/>
                  </a:lnTo>
                  <a:lnTo>
                    <a:pt x="273" y="1"/>
                  </a:lnTo>
                  <a:lnTo>
                    <a:pt x="254" y="2"/>
                  </a:lnTo>
                  <a:lnTo>
                    <a:pt x="234" y="5"/>
                  </a:lnTo>
                  <a:lnTo>
                    <a:pt x="216" y="10"/>
                  </a:lnTo>
                  <a:lnTo>
                    <a:pt x="198" y="15"/>
                  </a:lnTo>
                  <a:lnTo>
                    <a:pt x="180" y="21"/>
                  </a:lnTo>
                  <a:lnTo>
                    <a:pt x="163" y="30"/>
                  </a:lnTo>
                  <a:lnTo>
                    <a:pt x="146" y="39"/>
                  </a:lnTo>
                  <a:lnTo>
                    <a:pt x="130" y="49"/>
                  </a:lnTo>
                  <a:lnTo>
                    <a:pt x="115" y="60"/>
                  </a:lnTo>
                  <a:lnTo>
                    <a:pt x="99" y="72"/>
                  </a:lnTo>
                  <a:lnTo>
                    <a:pt x="85" y="85"/>
                  </a:lnTo>
                  <a:lnTo>
                    <a:pt x="72" y="99"/>
                  </a:lnTo>
                  <a:lnTo>
                    <a:pt x="61" y="113"/>
                  </a:lnTo>
                  <a:lnTo>
                    <a:pt x="50" y="129"/>
                  </a:lnTo>
                  <a:lnTo>
                    <a:pt x="40" y="146"/>
                  </a:lnTo>
                  <a:lnTo>
                    <a:pt x="30" y="163"/>
                  </a:lnTo>
                  <a:lnTo>
                    <a:pt x="23" y="180"/>
                  </a:lnTo>
                  <a:lnTo>
                    <a:pt x="15" y="197"/>
                  </a:lnTo>
                  <a:lnTo>
                    <a:pt x="10" y="216"/>
                  </a:lnTo>
                  <a:lnTo>
                    <a:pt x="6" y="234"/>
                  </a:lnTo>
                  <a:lnTo>
                    <a:pt x="3" y="254"/>
                  </a:lnTo>
                  <a:lnTo>
                    <a:pt x="1" y="272"/>
                  </a:lnTo>
                  <a:lnTo>
                    <a:pt x="0" y="292"/>
                  </a:lnTo>
                  <a:lnTo>
                    <a:pt x="1" y="314"/>
                  </a:lnTo>
                  <a:lnTo>
                    <a:pt x="3" y="336"/>
                  </a:lnTo>
                  <a:lnTo>
                    <a:pt x="8" y="356"/>
                  </a:lnTo>
                  <a:lnTo>
                    <a:pt x="12" y="377"/>
                  </a:lnTo>
                  <a:lnTo>
                    <a:pt x="20" y="396"/>
                  </a:lnTo>
                  <a:lnTo>
                    <a:pt x="27" y="416"/>
                  </a:lnTo>
                  <a:lnTo>
                    <a:pt x="38" y="435"/>
                  </a:lnTo>
                  <a:lnTo>
                    <a:pt x="49" y="453"/>
                  </a:lnTo>
                  <a:lnTo>
                    <a:pt x="62" y="471"/>
                  </a:lnTo>
                  <a:lnTo>
                    <a:pt x="75" y="487"/>
                  </a:lnTo>
                  <a:lnTo>
                    <a:pt x="89" y="502"/>
                  </a:lnTo>
                  <a:lnTo>
                    <a:pt x="105" y="516"/>
                  </a:lnTo>
                  <a:lnTo>
                    <a:pt x="121" y="529"/>
                  </a:lnTo>
                  <a:lnTo>
                    <a:pt x="138" y="540"/>
                  </a:lnTo>
                  <a:lnTo>
                    <a:pt x="157" y="550"/>
                  </a:lnTo>
                  <a:lnTo>
                    <a:pt x="175" y="560"/>
                  </a:lnTo>
                  <a:lnTo>
                    <a:pt x="175" y="541"/>
                  </a:lnTo>
                  <a:lnTo>
                    <a:pt x="176" y="522"/>
                  </a:lnTo>
                  <a:lnTo>
                    <a:pt x="177" y="506"/>
                  </a:lnTo>
                  <a:lnTo>
                    <a:pt x="180" y="492"/>
                  </a:lnTo>
                  <a:lnTo>
                    <a:pt x="218" y="333"/>
                  </a:lnTo>
                  <a:lnTo>
                    <a:pt x="214" y="324"/>
                  </a:lnTo>
                  <a:lnTo>
                    <a:pt x="211" y="313"/>
                  </a:lnTo>
                  <a:lnTo>
                    <a:pt x="210" y="300"/>
                  </a:lnTo>
                  <a:lnTo>
                    <a:pt x="209" y="287"/>
                  </a:lnTo>
                  <a:lnTo>
                    <a:pt x="209" y="279"/>
                  </a:lnTo>
                  <a:lnTo>
                    <a:pt x="210" y="272"/>
                  </a:lnTo>
                  <a:lnTo>
                    <a:pt x="211" y="264"/>
                  </a:lnTo>
                  <a:lnTo>
                    <a:pt x="213" y="258"/>
                  </a:lnTo>
                  <a:lnTo>
                    <a:pt x="215" y="250"/>
                  </a:lnTo>
                  <a:lnTo>
                    <a:pt x="217" y="245"/>
                  </a:lnTo>
                  <a:lnTo>
                    <a:pt x="222" y="238"/>
                  </a:lnTo>
                  <a:lnTo>
                    <a:pt x="225" y="233"/>
                  </a:lnTo>
                  <a:lnTo>
                    <a:pt x="229" y="228"/>
                  </a:lnTo>
                  <a:lnTo>
                    <a:pt x="233" y="223"/>
                  </a:lnTo>
                  <a:lnTo>
                    <a:pt x="238" y="220"/>
                  </a:lnTo>
                  <a:lnTo>
                    <a:pt x="243" y="217"/>
                  </a:lnTo>
                  <a:lnTo>
                    <a:pt x="249" y="215"/>
                  </a:lnTo>
                  <a:lnTo>
                    <a:pt x="254" y="213"/>
                  </a:lnTo>
                  <a:lnTo>
                    <a:pt x="259" y="211"/>
                  </a:lnTo>
                  <a:lnTo>
                    <a:pt x="265" y="211"/>
                  </a:lnTo>
                  <a:lnTo>
                    <a:pt x="273" y="213"/>
                  </a:lnTo>
                  <a:lnTo>
                    <a:pt x="282" y="215"/>
                  </a:lnTo>
                  <a:lnTo>
                    <a:pt x="288" y="218"/>
                  </a:lnTo>
                  <a:lnTo>
                    <a:pt x="294" y="224"/>
                  </a:lnTo>
                  <a:lnTo>
                    <a:pt x="298" y="231"/>
                  </a:lnTo>
                  <a:lnTo>
                    <a:pt x="301" y="238"/>
                  </a:lnTo>
                  <a:lnTo>
                    <a:pt x="304" y="246"/>
                  </a:lnTo>
                  <a:lnTo>
                    <a:pt x="305" y="256"/>
                  </a:lnTo>
                  <a:lnTo>
                    <a:pt x="304" y="269"/>
                  </a:lnTo>
                  <a:lnTo>
                    <a:pt x="300" y="284"/>
                  </a:lnTo>
                  <a:lnTo>
                    <a:pt x="298" y="294"/>
                  </a:lnTo>
                  <a:lnTo>
                    <a:pt x="295" y="302"/>
                  </a:lnTo>
                  <a:lnTo>
                    <a:pt x="292" y="313"/>
                  </a:lnTo>
                  <a:lnTo>
                    <a:pt x="288" y="324"/>
                  </a:lnTo>
                  <a:lnTo>
                    <a:pt x="285" y="335"/>
                  </a:lnTo>
                  <a:lnTo>
                    <a:pt x="283" y="343"/>
                  </a:lnTo>
                  <a:lnTo>
                    <a:pt x="280" y="352"/>
                  </a:lnTo>
                  <a:lnTo>
                    <a:pt x="279" y="359"/>
                  </a:lnTo>
                  <a:lnTo>
                    <a:pt x="278" y="365"/>
                  </a:lnTo>
                  <a:lnTo>
                    <a:pt x="277" y="370"/>
                  </a:lnTo>
                  <a:lnTo>
                    <a:pt x="278" y="376"/>
                  </a:lnTo>
                  <a:lnTo>
                    <a:pt x="278" y="381"/>
                  </a:lnTo>
                  <a:lnTo>
                    <a:pt x="280" y="385"/>
                  </a:lnTo>
                  <a:lnTo>
                    <a:pt x="282" y="390"/>
                  </a:lnTo>
                  <a:lnTo>
                    <a:pt x="284" y="395"/>
                  </a:lnTo>
                  <a:lnTo>
                    <a:pt x="287" y="398"/>
                  </a:lnTo>
                  <a:lnTo>
                    <a:pt x="291" y="403"/>
                  </a:lnTo>
                  <a:lnTo>
                    <a:pt x="295" y="406"/>
                  </a:lnTo>
                  <a:lnTo>
                    <a:pt x="299" y="409"/>
                  </a:lnTo>
                  <a:lnTo>
                    <a:pt x="304" y="411"/>
                  </a:lnTo>
                  <a:lnTo>
                    <a:pt x="308" y="413"/>
                  </a:lnTo>
                  <a:lnTo>
                    <a:pt x="313" y="414"/>
                  </a:lnTo>
                  <a:lnTo>
                    <a:pt x="319" y="416"/>
                  </a:lnTo>
                  <a:lnTo>
                    <a:pt x="324" y="416"/>
                  </a:lnTo>
                  <a:lnTo>
                    <a:pt x="335" y="414"/>
                  </a:lnTo>
                  <a:lnTo>
                    <a:pt x="344" y="412"/>
                  </a:lnTo>
                  <a:lnTo>
                    <a:pt x="353" y="409"/>
                  </a:lnTo>
                  <a:lnTo>
                    <a:pt x="362" y="404"/>
                  </a:lnTo>
                  <a:lnTo>
                    <a:pt x="369" y="397"/>
                  </a:lnTo>
                  <a:lnTo>
                    <a:pt x="377" y="390"/>
                  </a:lnTo>
                  <a:lnTo>
                    <a:pt x="385" y="381"/>
                  </a:lnTo>
                  <a:lnTo>
                    <a:pt x="391" y="370"/>
                  </a:lnTo>
                  <a:lnTo>
                    <a:pt x="398" y="358"/>
                  </a:lnTo>
                  <a:lnTo>
                    <a:pt x="403" y="346"/>
                  </a:lnTo>
                  <a:lnTo>
                    <a:pt x="407" y="333"/>
                  </a:lnTo>
                  <a:lnTo>
                    <a:pt x="411" y="319"/>
                  </a:lnTo>
                  <a:lnTo>
                    <a:pt x="414" y="305"/>
                  </a:lnTo>
                  <a:lnTo>
                    <a:pt x="416" y="291"/>
                  </a:lnTo>
                  <a:lnTo>
                    <a:pt x="417" y="276"/>
                  </a:lnTo>
                  <a:lnTo>
                    <a:pt x="417" y="260"/>
                  </a:lnTo>
                  <a:lnTo>
                    <a:pt x="417" y="248"/>
                  </a:lnTo>
                  <a:lnTo>
                    <a:pt x="416" y="236"/>
                  </a:lnTo>
                  <a:lnTo>
                    <a:pt x="413" y="225"/>
                  </a:lnTo>
                  <a:lnTo>
                    <a:pt x="409" y="215"/>
                  </a:lnTo>
                  <a:lnTo>
                    <a:pt x="405" y="205"/>
                  </a:lnTo>
                  <a:lnTo>
                    <a:pt x="400" y="196"/>
                  </a:lnTo>
                  <a:lnTo>
                    <a:pt x="393" y="187"/>
                  </a:lnTo>
                  <a:lnTo>
                    <a:pt x="386" y="179"/>
                  </a:lnTo>
                  <a:lnTo>
                    <a:pt x="377" y="171"/>
                  </a:lnTo>
                  <a:lnTo>
                    <a:pt x="367" y="165"/>
                  </a:lnTo>
                  <a:lnTo>
                    <a:pt x="358" y="160"/>
                  </a:lnTo>
                  <a:lnTo>
                    <a:pt x="347" y="155"/>
                  </a:lnTo>
                  <a:lnTo>
                    <a:pt x="335" y="152"/>
                  </a:lnTo>
                  <a:lnTo>
                    <a:pt x="323" y="150"/>
                  </a:lnTo>
                  <a:lnTo>
                    <a:pt x="310" y="149"/>
                  </a:lnTo>
                  <a:lnTo>
                    <a:pt x="296" y="148"/>
                  </a:lnTo>
                  <a:lnTo>
                    <a:pt x="280" y="149"/>
                  </a:lnTo>
                  <a:lnTo>
                    <a:pt x="265" y="151"/>
                  </a:lnTo>
                  <a:lnTo>
                    <a:pt x="251" y="153"/>
                  </a:lnTo>
                  <a:lnTo>
                    <a:pt x="238" y="159"/>
                  </a:lnTo>
                  <a:lnTo>
                    <a:pt x="225" y="164"/>
                  </a:lnTo>
                  <a:lnTo>
                    <a:pt x="213" y="171"/>
                  </a:lnTo>
                  <a:lnTo>
                    <a:pt x="202" y="179"/>
                  </a:lnTo>
                  <a:lnTo>
                    <a:pt x="191" y="189"/>
                  </a:lnTo>
                  <a:lnTo>
                    <a:pt x="183" y="200"/>
                  </a:lnTo>
                  <a:lnTo>
                    <a:pt x="174" y="210"/>
                  </a:lnTo>
                  <a:lnTo>
                    <a:pt x="168" y="222"/>
                  </a:lnTo>
                  <a:lnTo>
                    <a:pt x="162" y="234"/>
                  </a:lnTo>
                  <a:lnTo>
                    <a:pt x="158" y="247"/>
                  </a:lnTo>
                  <a:lnTo>
                    <a:pt x="155" y="260"/>
                  </a:lnTo>
                  <a:lnTo>
                    <a:pt x="152" y="274"/>
                  </a:lnTo>
                  <a:lnTo>
                    <a:pt x="151" y="288"/>
                  </a:lnTo>
                  <a:lnTo>
                    <a:pt x="152" y="297"/>
                  </a:lnTo>
                  <a:lnTo>
                    <a:pt x="153" y="304"/>
                  </a:lnTo>
                  <a:lnTo>
                    <a:pt x="155" y="312"/>
                  </a:lnTo>
                  <a:lnTo>
                    <a:pt x="157" y="319"/>
                  </a:lnTo>
                  <a:lnTo>
                    <a:pt x="159" y="326"/>
                  </a:lnTo>
                  <a:lnTo>
                    <a:pt x="163" y="333"/>
                  </a:lnTo>
                  <a:lnTo>
                    <a:pt x="166" y="339"/>
                  </a:lnTo>
                  <a:lnTo>
                    <a:pt x="171" y="345"/>
                  </a:lnTo>
                  <a:lnTo>
                    <a:pt x="174" y="350"/>
                  </a:lnTo>
                  <a:lnTo>
                    <a:pt x="175" y="353"/>
                  </a:lnTo>
                  <a:lnTo>
                    <a:pt x="176" y="357"/>
                  </a:lnTo>
                  <a:lnTo>
                    <a:pt x="175" y="362"/>
                  </a:lnTo>
                  <a:lnTo>
                    <a:pt x="174" y="366"/>
                  </a:lnTo>
                  <a:lnTo>
                    <a:pt x="172" y="373"/>
                  </a:lnTo>
                  <a:lnTo>
                    <a:pt x="171" y="381"/>
                  </a:lnTo>
                  <a:lnTo>
                    <a:pt x="170" y="385"/>
                  </a:lnTo>
                  <a:lnTo>
                    <a:pt x="168" y="390"/>
                  </a:lnTo>
                  <a:lnTo>
                    <a:pt x="164" y="393"/>
                  </a:lnTo>
                  <a:lnTo>
                    <a:pt x="160" y="394"/>
                  </a:lnTo>
                  <a:lnTo>
                    <a:pt x="155" y="393"/>
                  </a:lnTo>
                  <a:lnTo>
                    <a:pt x="148" y="390"/>
                  </a:lnTo>
                  <a:lnTo>
                    <a:pt x="142" y="385"/>
                  </a:lnTo>
                  <a:lnTo>
                    <a:pt x="135" y="381"/>
                  </a:lnTo>
                  <a:lnTo>
                    <a:pt x="129" y="376"/>
                  </a:lnTo>
                  <a:lnTo>
                    <a:pt x="123" y="370"/>
                  </a:lnTo>
                  <a:lnTo>
                    <a:pt x="119" y="364"/>
                  </a:lnTo>
                  <a:lnTo>
                    <a:pt x="115" y="357"/>
                  </a:lnTo>
                  <a:lnTo>
                    <a:pt x="110" y="351"/>
                  </a:lnTo>
                  <a:lnTo>
                    <a:pt x="107" y="342"/>
                  </a:lnTo>
                  <a:lnTo>
                    <a:pt x="104" y="335"/>
                  </a:lnTo>
                  <a:lnTo>
                    <a:pt x="101" y="326"/>
                  </a:lnTo>
                  <a:lnTo>
                    <a:pt x="99" y="318"/>
                  </a:lnTo>
                  <a:lnTo>
                    <a:pt x="96" y="300"/>
                  </a:lnTo>
                  <a:lnTo>
                    <a:pt x="95" y="281"/>
                  </a:lnTo>
                  <a:lnTo>
                    <a:pt x="95" y="268"/>
                  </a:lnTo>
                  <a:lnTo>
                    <a:pt x="97" y="255"/>
                  </a:lnTo>
                  <a:lnTo>
                    <a:pt x="99" y="243"/>
                  </a:lnTo>
                  <a:lnTo>
                    <a:pt x="104" y="230"/>
                  </a:lnTo>
                  <a:lnTo>
                    <a:pt x="108" y="217"/>
                  </a:lnTo>
                  <a:lnTo>
                    <a:pt x="114" y="205"/>
                  </a:lnTo>
                  <a:lnTo>
                    <a:pt x="121" y="192"/>
                  </a:lnTo>
                  <a:lnTo>
                    <a:pt x="129" y="180"/>
                  </a:lnTo>
                  <a:lnTo>
                    <a:pt x="138" y="169"/>
                  </a:lnTo>
                  <a:lnTo>
                    <a:pt x="148" y="157"/>
                  </a:lnTo>
                  <a:lnTo>
                    <a:pt x="159" y="148"/>
                  </a:lnTo>
                  <a:lnTo>
                    <a:pt x="171" y="138"/>
                  </a:lnTo>
                  <a:lnTo>
                    <a:pt x="183" y="129"/>
                  </a:lnTo>
                  <a:lnTo>
                    <a:pt x="197" y="122"/>
                  </a:lnTo>
                  <a:lnTo>
                    <a:pt x="213" y="115"/>
                  </a:lnTo>
                  <a:lnTo>
                    <a:pt x="229" y="109"/>
                  </a:lnTo>
                  <a:lnTo>
                    <a:pt x="246" y="105"/>
                  </a:lnTo>
                  <a:lnTo>
                    <a:pt x="265" y="101"/>
                  </a:lnTo>
                  <a:lnTo>
                    <a:pt x="284" y="99"/>
                  </a:lnTo>
                  <a:lnTo>
                    <a:pt x="304" y="98"/>
                  </a:lnTo>
                  <a:lnTo>
                    <a:pt x="317" y="98"/>
                  </a:lnTo>
                  <a:lnTo>
                    <a:pt x="330" y="99"/>
                  </a:lnTo>
                  <a:lnTo>
                    <a:pt x="342" y="101"/>
                  </a:lnTo>
                  <a:lnTo>
                    <a:pt x="355" y="105"/>
                  </a:lnTo>
                  <a:lnTo>
                    <a:pt x="367" y="108"/>
                  </a:lnTo>
                  <a:lnTo>
                    <a:pt x="378" y="111"/>
                  </a:lnTo>
                  <a:lnTo>
                    <a:pt x="390" y="116"/>
                  </a:lnTo>
                  <a:lnTo>
                    <a:pt x="401" y="122"/>
                  </a:lnTo>
                  <a:lnTo>
                    <a:pt x="412" y="128"/>
                  </a:lnTo>
                  <a:lnTo>
                    <a:pt x="421" y="135"/>
                  </a:lnTo>
                  <a:lnTo>
                    <a:pt x="430" y="142"/>
                  </a:lnTo>
                  <a:lnTo>
                    <a:pt x="439" y="150"/>
                  </a:lnTo>
                  <a:lnTo>
                    <a:pt x="446" y="157"/>
                  </a:lnTo>
                  <a:lnTo>
                    <a:pt x="454" y="166"/>
                  </a:lnTo>
                  <a:lnTo>
                    <a:pt x="460" y="175"/>
                  </a:lnTo>
                  <a:lnTo>
                    <a:pt x="467" y="184"/>
                  </a:lnTo>
                  <a:lnTo>
                    <a:pt x="472" y="193"/>
                  </a:lnTo>
                  <a:lnTo>
                    <a:pt x="476" y="204"/>
                  </a:lnTo>
                  <a:lnTo>
                    <a:pt x="480" y="214"/>
                  </a:lnTo>
                  <a:lnTo>
                    <a:pt x="483" y="223"/>
                  </a:lnTo>
                  <a:lnTo>
                    <a:pt x="486" y="234"/>
                  </a:lnTo>
                  <a:lnTo>
                    <a:pt x="487" y="244"/>
                  </a:lnTo>
                  <a:lnTo>
                    <a:pt x="488" y="255"/>
                  </a:lnTo>
                  <a:lnTo>
                    <a:pt x="489" y="265"/>
                  </a:lnTo>
                  <a:lnTo>
                    <a:pt x="488" y="279"/>
                  </a:lnTo>
                  <a:lnTo>
                    <a:pt x="487" y="294"/>
                  </a:lnTo>
                  <a:lnTo>
                    <a:pt x="486" y="306"/>
                  </a:lnTo>
                  <a:lnTo>
                    <a:pt x="484" y="319"/>
                  </a:lnTo>
                  <a:lnTo>
                    <a:pt x="481" y="332"/>
                  </a:lnTo>
                  <a:lnTo>
                    <a:pt x="477" y="344"/>
                  </a:lnTo>
                  <a:lnTo>
                    <a:pt x="474" y="356"/>
                  </a:lnTo>
                  <a:lnTo>
                    <a:pt x="469" y="368"/>
                  </a:lnTo>
                  <a:lnTo>
                    <a:pt x="463" y="379"/>
                  </a:lnTo>
                  <a:lnTo>
                    <a:pt x="458" y="390"/>
                  </a:lnTo>
                  <a:lnTo>
                    <a:pt x="452" y="399"/>
                  </a:lnTo>
                  <a:lnTo>
                    <a:pt x="445" y="409"/>
                  </a:lnTo>
                  <a:lnTo>
                    <a:pt x="438" y="418"/>
                  </a:lnTo>
                  <a:lnTo>
                    <a:pt x="430" y="425"/>
                  </a:lnTo>
                  <a:lnTo>
                    <a:pt x="422" y="433"/>
                  </a:lnTo>
                  <a:lnTo>
                    <a:pt x="414" y="440"/>
                  </a:lnTo>
                  <a:lnTo>
                    <a:pt x="404" y="446"/>
                  </a:lnTo>
                  <a:lnTo>
                    <a:pt x="394" y="451"/>
                  </a:lnTo>
                  <a:lnTo>
                    <a:pt x="385" y="455"/>
                  </a:lnTo>
                  <a:lnTo>
                    <a:pt x="375" y="460"/>
                  </a:lnTo>
                  <a:lnTo>
                    <a:pt x="364" y="462"/>
                  </a:lnTo>
                  <a:lnTo>
                    <a:pt x="353" y="464"/>
                  </a:lnTo>
                  <a:lnTo>
                    <a:pt x="342" y="465"/>
                  </a:lnTo>
                  <a:lnTo>
                    <a:pt x="331" y="466"/>
                  </a:lnTo>
                  <a:lnTo>
                    <a:pt x="320" y="465"/>
                  </a:lnTo>
                  <a:lnTo>
                    <a:pt x="309" y="463"/>
                  </a:lnTo>
                  <a:lnTo>
                    <a:pt x="298" y="460"/>
                  </a:lnTo>
                  <a:lnTo>
                    <a:pt x="287" y="455"/>
                  </a:lnTo>
                  <a:lnTo>
                    <a:pt x="279" y="449"/>
                  </a:lnTo>
                  <a:lnTo>
                    <a:pt x="270" y="444"/>
                  </a:lnTo>
                  <a:lnTo>
                    <a:pt x="265" y="436"/>
                  </a:lnTo>
                  <a:lnTo>
                    <a:pt x="260" y="430"/>
                  </a:lnTo>
                  <a:lnTo>
                    <a:pt x="252" y="460"/>
                  </a:lnTo>
                  <a:lnTo>
                    <a:pt x="246" y="484"/>
                  </a:lnTo>
                  <a:lnTo>
                    <a:pt x="242" y="500"/>
                  </a:lnTo>
                  <a:lnTo>
                    <a:pt x="240" y="509"/>
                  </a:lnTo>
                  <a:lnTo>
                    <a:pt x="234" y="523"/>
                  </a:lnTo>
                  <a:lnTo>
                    <a:pt x="228" y="539"/>
                  </a:lnTo>
                  <a:lnTo>
                    <a:pt x="220" y="555"/>
                  </a:lnTo>
                  <a:lnTo>
                    <a:pt x="210" y="572"/>
                  </a:lnTo>
                  <a:lnTo>
                    <a:pt x="230" y="577"/>
                  </a:lnTo>
                  <a:lnTo>
                    <a:pt x="251" y="581"/>
                  </a:lnTo>
                  <a:lnTo>
                    <a:pt x="271" y="584"/>
                  </a:lnTo>
                  <a:lnTo>
                    <a:pt x="293" y="584"/>
                  </a:lnTo>
                  <a:lnTo>
                    <a:pt x="312" y="584"/>
                  </a:lnTo>
                  <a:lnTo>
                    <a:pt x="332" y="582"/>
                  </a:lnTo>
                  <a:lnTo>
                    <a:pt x="350" y="579"/>
                  </a:lnTo>
                  <a:lnTo>
                    <a:pt x="369" y="574"/>
                  </a:lnTo>
                  <a:lnTo>
                    <a:pt x="387" y="569"/>
                  </a:lnTo>
                  <a:lnTo>
                    <a:pt x="405" y="562"/>
                  </a:lnTo>
                  <a:lnTo>
                    <a:pt x="422" y="554"/>
                  </a:lnTo>
                  <a:lnTo>
                    <a:pt x="440" y="545"/>
                  </a:lnTo>
                  <a:lnTo>
                    <a:pt x="456" y="534"/>
                  </a:lnTo>
                  <a:lnTo>
                    <a:pt x="471" y="523"/>
                  </a:lnTo>
                  <a:lnTo>
                    <a:pt x="486" y="512"/>
                  </a:lnTo>
                  <a:lnTo>
                    <a:pt x="499" y="499"/>
                  </a:lnTo>
                  <a:lnTo>
                    <a:pt x="512" y="485"/>
                  </a:lnTo>
                  <a:lnTo>
                    <a:pt x="524" y="471"/>
                  </a:lnTo>
                  <a:lnTo>
                    <a:pt x="536" y="455"/>
                  </a:lnTo>
                  <a:lnTo>
                    <a:pt x="546" y="438"/>
                  </a:lnTo>
                  <a:lnTo>
                    <a:pt x="555" y="422"/>
                  </a:lnTo>
                  <a:lnTo>
                    <a:pt x="563" y="405"/>
                  </a:lnTo>
                  <a:lnTo>
                    <a:pt x="569" y="386"/>
                  </a:lnTo>
                  <a:lnTo>
                    <a:pt x="575" y="368"/>
                  </a:lnTo>
                  <a:lnTo>
                    <a:pt x="579" y="350"/>
                  </a:lnTo>
                  <a:lnTo>
                    <a:pt x="582" y="331"/>
                  </a:lnTo>
                  <a:lnTo>
                    <a:pt x="584" y="312"/>
                  </a:lnTo>
                  <a:lnTo>
                    <a:pt x="584" y="292"/>
                  </a:lnTo>
                  <a:lnTo>
                    <a:pt x="584" y="272"/>
                  </a:lnTo>
                  <a:lnTo>
                    <a:pt x="582" y="254"/>
                  </a:lnTo>
                  <a:lnTo>
                    <a:pt x="579" y="234"/>
                  </a:lnTo>
                  <a:lnTo>
                    <a:pt x="575" y="216"/>
                  </a:lnTo>
                  <a:lnTo>
                    <a:pt x="569" y="197"/>
                  </a:lnTo>
                  <a:lnTo>
                    <a:pt x="563" y="180"/>
                  </a:lnTo>
                  <a:lnTo>
                    <a:pt x="555" y="163"/>
                  </a:lnTo>
                  <a:lnTo>
                    <a:pt x="546" y="14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1" name="Freeform 149">
              <a:extLst>
                <a:ext uri="{FF2B5EF4-FFF2-40B4-BE49-F238E27FC236}">
                  <a16:creationId xmlns:a16="http://schemas.microsoft.com/office/drawing/2014/main" id="{FE4574AC-8C05-234C-ABD2-49E557F19461}"/>
                </a:ext>
              </a:extLst>
            </p:cNvPr>
            <p:cNvSpPr>
              <a:spLocks/>
            </p:cNvSpPr>
            <p:nvPr/>
          </p:nvSpPr>
          <p:spPr bwMode="auto">
            <a:xfrm>
              <a:off x="8848727" y="2220121"/>
              <a:ext cx="619126" cy="615950"/>
            </a:xfrm>
            <a:custGeom>
              <a:avLst/>
              <a:gdLst>
                <a:gd name="T0" fmla="*/ 517 w 585"/>
                <a:gd name="T1" fmla="*/ 7 h 584"/>
                <a:gd name="T2" fmla="*/ 110 w 585"/>
                <a:gd name="T3" fmla="*/ 0 h 584"/>
                <a:gd name="T4" fmla="*/ 59 w 585"/>
                <a:gd name="T5" fmla="*/ 13 h 584"/>
                <a:gd name="T6" fmla="*/ 19 w 585"/>
                <a:gd name="T7" fmla="*/ 48 h 584"/>
                <a:gd name="T8" fmla="*/ 0 w 585"/>
                <a:gd name="T9" fmla="*/ 98 h 584"/>
                <a:gd name="T10" fmla="*/ 5 w 585"/>
                <a:gd name="T11" fmla="*/ 506 h 584"/>
                <a:gd name="T12" fmla="*/ 33 w 585"/>
                <a:gd name="T13" fmla="*/ 552 h 584"/>
                <a:gd name="T14" fmla="*/ 78 w 585"/>
                <a:gd name="T15" fmla="*/ 580 h 584"/>
                <a:gd name="T16" fmla="*/ 178 w 585"/>
                <a:gd name="T17" fmla="*/ 556 h 584"/>
                <a:gd name="T18" fmla="*/ 182 w 585"/>
                <a:gd name="T19" fmla="*/ 488 h 584"/>
                <a:gd name="T20" fmla="*/ 210 w 585"/>
                <a:gd name="T21" fmla="*/ 284 h 584"/>
                <a:gd name="T22" fmla="*/ 216 w 585"/>
                <a:gd name="T23" fmla="*/ 248 h 584"/>
                <a:gd name="T24" fmla="*/ 235 w 585"/>
                <a:gd name="T25" fmla="*/ 221 h 584"/>
                <a:gd name="T26" fmla="*/ 260 w 585"/>
                <a:gd name="T27" fmla="*/ 209 h 584"/>
                <a:gd name="T28" fmla="*/ 294 w 585"/>
                <a:gd name="T29" fmla="*/ 222 h 584"/>
                <a:gd name="T30" fmla="*/ 304 w 585"/>
                <a:gd name="T31" fmla="*/ 265 h 584"/>
                <a:gd name="T32" fmla="*/ 289 w 585"/>
                <a:gd name="T33" fmla="*/ 321 h 584"/>
                <a:gd name="T34" fmla="*/ 278 w 585"/>
                <a:gd name="T35" fmla="*/ 360 h 584"/>
                <a:gd name="T36" fmla="*/ 282 w 585"/>
                <a:gd name="T37" fmla="*/ 386 h 584"/>
                <a:gd name="T38" fmla="*/ 300 w 585"/>
                <a:gd name="T39" fmla="*/ 405 h 584"/>
                <a:gd name="T40" fmla="*/ 324 w 585"/>
                <a:gd name="T41" fmla="*/ 411 h 584"/>
                <a:gd name="T42" fmla="*/ 370 w 585"/>
                <a:gd name="T43" fmla="*/ 394 h 584"/>
                <a:gd name="T44" fmla="*/ 402 w 585"/>
                <a:gd name="T45" fmla="*/ 342 h 584"/>
                <a:gd name="T46" fmla="*/ 416 w 585"/>
                <a:gd name="T47" fmla="*/ 273 h 584"/>
                <a:gd name="T48" fmla="*/ 409 w 585"/>
                <a:gd name="T49" fmla="*/ 213 h 584"/>
                <a:gd name="T50" fmla="*/ 376 w 585"/>
                <a:gd name="T51" fmla="*/ 170 h 584"/>
                <a:gd name="T52" fmla="*/ 323 w 585"/>
                <a:gd name="T53" fmla="*/ 149 h 584"/>
                <a:gd name="T54" fmla="*/ 252 w 585"/>
                <a:gd name="T55" fmla="*/ 152 h 584"/>
                <a:gd name="T56" fmla="*/ 194 w 585"/>
                <a:gd name="T57" fmla="*/ 188 h 584"/>
                <a:gd name="T58" fmla="*/ 159 w 585"/>
                <a:gd name="T59" fmla="*/ 244 h 584"/>
                <a:gd name="T60" fmla="*/ 155 w 585"/>
                <a:gd name="T61" fmla="*/ 301 h 584"/>
                <a:gd name="T62" fmla="*/ 169 w 585"/>
                <a:gd name="T63" fmla="*/ 336 h 584"/>
                <a:gd name="T64" fmla="*/ 178 w 585"/>
                <a:gd name="T65" fmla="*/ 358 h 584"/>
                <a:gd name="T66" fmla="*/ 161 w 585"/>
                <a:gd name="T67" fmla="*/ 390 h 584"/>
                <a:gd name="T68" fmla="*/ 131 w 585"/>
                <a:gd name="T69" fmla="*/ 371 h 584"/>
                <a:gd name="T70" fmla="*/ 106 w 585"/>
                <a:gd name="T71" fmla="*/ 331 h 584"/>
                <a:gd name="T72" fmla="*/ 100 w 585"/>
                <a:gd name="T73" fmla="*/ 252 h 584"/>
                <a:gd name="T74" fmla="*/ 124 w 585"/>
                <a:gd name="T75" fmla="*/ 191 h 584"/>
                <a:gd name="T76" fmla="*/ 172 w 585"/>
                <a:gd name="T77" fmla="*/ 137 h 584"/>
                <a:gd name="T78" fmla="*/ 248 w 585"/>
                <a:gd name="T79" fmla="*/ 103 h 584"/>
                <a:gd name="T80" fmla="*/ 343 w 585"/>
                <a:gd name="T81" fmla="*/ 100 h 584"/>
                <a:gd name="T82" fmla="*/ 425 w 585"/>
                <a:gd name="T83" fmla="*/ 137 h 584"/>
                <a:gd name="T84" fmla="*/ 473 w 585"/>
                <a:gd name="T85" fmla="*/ 201 h 584"/>
                <a:gd name="T86" fmla="*/ 486 w 585"/>
                <a:gd name="T87" fmla="*/ 284 h 584"/>
                <a:gd name="T88" fmla="*/ 463 w 585"/>
                <a:gd name="T89" fmla="*/ 374 h 584"/>
                <a:gd name="T90" fmla="*/ 408 w 585"/>
                <a:gd name="T91" fmla="*/ 439 h 584"/>
                <a:gd name="T92" fmla="*/ 331 w 585"/>
                <a:gd name="T93" fmla="*/ 461 h 584"/>
                <a:gd name="T94" fmla="*/ 279 w 585"/>
                <a:gd name="T95" fmla="*/ 445 h 584"/>
                <a:gd name="T96" fmla="*/ 247 w 585"/>
                <a:gd name="T97" fmla="*/ 478 h 584"/>
                <a:gd name="T98" fmla="*/ 214 w 585"/>
                <a:gd name="T99" fmla="*/ 561 h 584"/>
                <a:gd name="T100" fmla="*/ 507 w 585"/>
                <a:gd name="T101" fmla="*/ 580 h 584"/>
                <a:gd name="T102" fmla="*/ 552 w 585"/>
                <a:gd name="T103" fmla="*/ 552 h 584"/>
                <a:gd name="T104" fmla="*/ 580 w 585"/>
                <a:gd name="T105" fmla="*/ 507 h 584"/>
                <a:gd name="T106" fmla="*/ 585 w 585"/>
                <a:gd name="T107" fmla="*/ 98 h 584"/>
                <a:gd name="T108" fmla="*/ 566 w 585"/>
                <a:gd name="T109" fmla="*/ 48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85" h="584">
                  <a:moveTo>
                    <a:pt x="552" y="32"/>
                  </a:moveTo>
                  <a:lnTo>
                    <a:pt x="545" y="25"/>
                  </a:lnTo>
                  <a:lnTo>
                    <a:pt x="536" y="18"/>
                  </a:lnTo>
                  <a:lnTo>
                    <a:pt x="526" y="13"/>
                  </a:lnTo>
                  <a:lnTo>
                    <a:pt x="517" y="7"/>
                  </a:lnTo>
                  <a:lnTo>
                    <a:pt x="507" y="4"/>
                  </a:lnTo>
                  <a:lnTo>
                    <a:pt x="497" y="2"/>
                  </a:lnTo>
                  <a:lnTo>
                    <a:pt x="486" y="1"/>
                  </a:lnTo>
                  <a:lnTo>
                    <a:pt x="476" y="0"/>
                  </a:lnTo>
                  <a:lnTo>
                    <a:pt x="110" y="0"/>
                  </a:lnTo>
                  <a:lnTo>
                    <a:pt x="99" y="1"/>
                  </a:lnTo>
                  <a:lnTo>
                    <a:pt x="88" y="2"/>
                  </a:lnTo>
                  <a:lnTo>
                    <a:pt x="78" y="4"/>
                  </a:lnTo>
                  <a:lnTo>
                    <a:pt x="67" y="7"/>
                  </a:lnTo>
                  <a:lnTo>
                    <a:pt x="59" y="13"/>
                  </a:lnTo>
                  <a:lnTo>
                    <a:pt x="49" y="18"/>
                  </a:lnTo>
                  <a:lnTo>
                    <a:pt x="40" y="25"/>
                  </a:lnTo>
                  <a:lnTo>
                    <a:pt x="33" y="32"/>
                  </a:lnTo>
                  <a:lnTo>
                    <a:pt x="25" y="40"/>
                  </a:lnTo>
                  <a:lnTo>
                    <a:pt x="19" y="48"/>
                  </a:lnTo>
                  <a:lnTo>
                    <a:pt x="12" y="58"/>
                  </a:lnTo>
                  <a:lnTo>
                    <a:pt x="8" y="68"/>
                  </a:lnTo>
                  <a:lnTo>
                    <a:pt x="5" y="78"/>
                  </a:lnTo>
                  <a:lnTo>
                    <a:pt x="3" y="87"/>
                  </a:lnTo>
                  <a:lnTo>
                    <a:pt x="0" y="98"/>
                  </a:lnTo>
                  <a:lnTo>
                    <a:pt x="0" y="109"/>
                  </a:lnTo>
                  <a:lnTo>
                    <a:pt x="0" y="475"/>
                  </a:lnTo>
                  <a:lnTo>
                    <a:pt x="0" y="486"/>
                  </a:lnTo>
                  <a:lnTo>
                    <a:pt x="3" y="497"/>
                  </a:lnTo>
                  <a:lnTo>
                    <a:pt x="5" y="506"/>
                  </a:lnTo>
                  <a:lnTo>
                    <a:pt x="8" y="517"/>
                  </a:lnTo>
                  <a:lnTo>
                    <a:pt x="12" y="526"/>
                  </a:lnTo>
                  <a:lnTo>
                    <a:pt x="19" y="535"/>
                  </a:lnTo>
                  <a:lnTo>
                    <a:pt x="25" y="544"/>
                  </a:lnTo>
                  <a:lnTo>
                    <a:pt x="33" y="552"/>
                  </a:lnTo>
                  <a:lnTo>
                    <a:pt x="40" y="559"/>
                  </a:lnTo>
                  <a:lnTo>
                    <a:pt x="49" y="566"/>
                  </a:lnTo>
                  <a:lnTo>
                    <a:pt x="59" y="572"/>
                  </a:lnTo>
                  <a:lnTo>
                    <a:pt x="67" y="576"/>
                  </a:lnTo>
                  <a:lnTo>
                    <a:pt x="78" y="580"/>
                  </a:lnTo>
                  <a:lnTo>
                    <a:pt x="88" y="582"/>
                  </a:lnTo>
                  <a:lnTo>
                    <a:pt x="99" y="584"/>
                  </a:lnTo>
                  <a:lnTo>
                    <a:pt x="110" y="584"/>
                  </a:lnTo>
                  <a:lnTo>
                    <a:pt x="180" y="584"/>
                  </a:lnTo>
                  <a:lnTo>
                    <a:pt x="178" y="556"/>
                  </a:lnTo>
                  <a:lnTo>
                    <a:pt x="176" y="531"/>
                  </a:lnTo>
                  <a:lnTo>
                    <a:pt x="178" y="519"/>
                  </a:lnTo>
                  <a:lnTo>
                    <a:pt x="179" y="508"/>
                  </a:lnTo>
                  <a:lnTo>
                    <a:pt x="180" y="498"/>
                  </a:lnTo>
                  <a:lnTo>
                    <a:pt x="182" y="488"/>
                  </a:lnTo>
                  <a:lnTo>
                    <a:pt x="220" y="330"/>
                  </a:lnTo>
                  <a:lnTo>
                    <a:pt x="215" y="321"/>
                  </a:lnTo>
                  <a:lnTo>
                    <a:pt x="212" y="310"/>
                  </a:lnTo>
                  <a:lnTo>
                    <a:pt x="211" y="297"/>
                  </a:lnTo>
                  <a:lnTo>
                    <a:pt x="210" y="284"/>
                  </a:lnTo>
                  <a:lnTo>
                    <a:pt x="211" y="276"/>
                  </a:lnTo>
                  <a:lnTo>
                    <a:pt x="211" y="269"/>
                  </a:lnTo>
                  <a:lnTo>
                    <a:pt x="212" y="262"/>
                  </a:lnTo>
                  <a:lnTo>
                    <a:pt x="214" y="255"/>
                  </a:lnTo>
                  <a:lnTo>
                    <a:pt x="216" y="248"/>
                  </a:lnTo>
                  <a:lnTo>
                    <a:pt x="220" y="243"/>
                  </a:lnTo>
                  <a:lnTo>
                    <a:pt x="223" y="236"/>
                  </a:lnTo>
                  <a:lnTo>
                    <a:pt x="226" y="231"/>
                  </a:lnTo>
                  <a:lnTo>
                    <a:pt x="230" y="225"/>
                  </a:lnTo>
                  <a:lnTo>
                    <a:pt x="235" y="221"/>
                  </a:lnTo>
                  <a:lnTo>
                    <a:pt x="239" y="218"/>
                  </a:lnTo>
                  <a:lnTo>
                    <a:pt x="245" y="215"/>
                  </a:lnTo>
                  <a:lnTo>
                    <a:pt x="250" y="213"/>
                  </a:lnTo>
                  <a:lnTo>
                    <a:pt x="254" y="210"/>
                  </a:lnTo>
                  <a:lnTo>
                    <a:pt x="260" y="209"/>
                  </a:lnTo>
                  <a:lnTo>
                    <a:pt x="266" y="209"/>
                  </a:lnTo>
                  <a:lnTo>
                    <a:pt x="275" y="210"/>
                  </a:lnTo>
                  <a:lnTo>
                    <a:pt x="282" y="213"/>
                  </a:lnTo>
                  <a:lnTo>
                    <a:pt x="289" y="217"/>
                  </a:lnTo>
                  <a:lnTo>
                    <a:pt x="294" y="222"/>
                  </a:lnTo>
                  <a:lnTo>
                    <a:pt x="299" y="229"/>
                  </a:lnTo>
                  <a:lnTo>
                    <a:pt x="302" y="236"/>
                  </a:lnTo>
                  <a:lnTo>
                    <a:pt x="304" y="244"/>
                  </a:lnTo>
                  <a:lnTo>
                    <a:pt x="305" y="252"/>
                  </a:lnTo>
                  <a:lnTo>
                    <a:pt x="304" y="265"/>
                  </a:lnTo>
                  <a:lnTo>
                    <a:pt x="301" y="282"/>
                  </a:lnTo>
                  <a:lnTo>
                    <a:pt x="299" y="290"/>
                  </a:lnTo>
                  <a:lnTo>
                    <a:pt x="295" y="299"/>
                  </a:lnTo>
                  <a:lnTo>
                    <a:pt x="292" y="310"/>
                  </a:lnTo>
                  <a:lnTo>
                    <a:pt x="289" y="321"/>
                  </a:lnTo>
                  <a:lnTo>
                    <a:pt x="286" y="330"/>
                  </a:lnTo>
                  <a:lnTo>
                    <a:pt x="283" y="340"/>
                  </a:lnTo>
                  <a:lnTo>
                    <a:pt x="281" y="349"/>
                  </a:lnTo>
                  <a:lnTo>
                    <a:pt x="279" y="355"/>
                  </a:lnTo>
                  <a:lnTo>
                    <a:pt x="278" y="360"/>
                  </a:lnTo>
                  <a:lnTo>
                    <a:pt x="278" y="366"/>
                  </a:lnTo>
                  <a:lnTo>
                    <a:pt x="278" y="371"/>
                  </a:lnTo>
                  <a:lnTo>
                    <a:pt x="279" y="377"/>
                  </a:lnTo>
                  <a:lnTo>
                    <a:pt x="280" y="381"/>
                  </a:lnTo>
                  <a:lnTo>
                    <a:pt x="282" y="386"/>
                  </a:lnTo>
                  <a:lnTo>
                    <a:pt x="284" y="391"/>
                  </a:lnTo>
                  <a:lnTo>
                    <a:pt x="288" y="395"/>
                  </a:lnTo>
                  <a:lnTo>
                    <a:pt x="292" y="398"/>
                  </a:lnTo>
                  <a:lnTo>
                    <a:pt x="295" y="401"/>
                  </a:lnTo>
                  <a:lnTo>
                    <a:pt x="300" y="405"/>
                  </a:lnTo>
                  <a:lnTo>
                    <a:pt x="304" y="407"/>
                  </a:lnTo>
                  <a:lnTo>
                    <a:pt x="309" y="409"/>
                  </a:lnTo>
                  <a:lnTo>
                    <a:pt x="314" y="410"/>
                  </a:lnTo>
                  <a:lnTo>
                    <a:pt x="319" y="411"/>
                  </a:lnTo>
                  <a:lnTo>
                    <a:pt x="324" y="411"/>
                  </a:lnTo>
                  <a:lnTo>
                    <a:pt x="334" y="410"/>
                  </a:lnTo>
                  <a:lnTo>
                    <a:pt x="344" y="408"/>
                  </a:lnTo>
                  <a:lnTo>
                    <a:pt x="353" y="405"/>
                  </a:lnTo>
                  <a:lnTo>
                    <a:pt x="361" y="400"/>
                  </a:lnTo>
                  <a:lnTo>
                    <a:pt x="370" y="394"/>
                  </a:lnTo>
                  <a:lnTo>
                    <a:pt x="377" y="386"/>
                  </a:lnTo>
                  <a:lnTo>
                    <a:pt x="384" y="377"/>
                  </a:lnTo>
                  <a:lnTo>
                    <a:pt x="390" y="366"/>
                  </a:lnTo>
                  <a:lnTo>
                    <a:pt x="397" y="355"/>
                  </a:lnTo>
                  <a:lnTo>
                    <a:pt x="402" y="342"/>
                  </a:lnTo>
                  <a:lnTo>
                    <a:pt x="407" y="330"/>
                  </a:lnTo>
                  <a:lnTo>
                    <a:pt x="410" y="316"/>
                  </a:lnTo>
                  <a:lnTo>
                    <a:pt x="413" y="303"/>
                  </a:lnTo>
                  <a:lnTo>
                    <a:pt x="415" y="288"/>
                  </a:lnTo>
                  <a:lnTo>
                    <a:pt x="416" y="273"/>
                  </a:lnTo>
                  <a:lnTo>
                    <a:pt x="416" y="258"/>
                  </a:lnTo>
                  <a:lnTo>
                    <a:pt x="416" y="245"/>
                  </a:lnTo>
                  <a:lnTo>
                    <a:pt x="414" y="234"/>
                  </a:lnTo>
                  <a:lnTo>
                    <a:pt x="412" y="223"/>
                  </a:lnTo>
                  <a:lnTo>
                    <a:pt x="409" y="213"/>
                  </a:lnTo>
                  <a:lnTo>
                    <a:pt x="404" y="203"/>
                  </a:lnTo>
                  <a:lnTo>
                    <a:pt x="399" y="194"/>
                  </a:lnTo>
                  <a:lnTo>
                    <a:pt x="392" y="186"/>
                  </a:lnTo>
                  <a:lnTo>
                    <a:pt x="385" y="178"/>
                  </a:lnTo>
                  <a:lnTo>
                    <a:pt x="376" y="170"/>
                  </a:lnTo>
                  <a:lnTo>
                    <a:pt x="368" y="164"/>
                  </a:lnTo>
                  <a:lnTo>
                    <a:pt x="358" y="159"/>
                  </a:lnTo>
                  <a:lnTo>
                    <a:pt x="347" y="154"/>
                  </a:lnTo>
                  <a:lnTo>
                    <a:pt x="335" y="151"/>
                  </a:lnTo>
                  <a:lnTo>
                    <a:pt x="323" y="149"/>
                  </a:lnTo>
                  <a:lnTo>
                    <a:pt x="310" y="147"/>
                  </a:lnTo>
                  <a:lnTo>
                    <a:pt x="296" y="147"/>
                  </a:lnTo>
                  <a:lnTo>
                    <a:pt x="281" y="148"/>
                  </a:lnTo>
                  <a:lnTo>
                    <a:pt x="266" y="149"/>
                  </a:lnTo>
                  <a:lnTo>
                    <a:pt x="252" y="152"/>
                  </a:lnTo>
                  <a:lnTo>
                    <a:pt x="239" y="156"/>
                  </a:lnTo>
                  <a:lnTo>
                    <a:pt x="226" y="163"/>
                  </a:lnTo>
                  <a:lnTo>
                    <a:pt x="214" y="169"/>
                  </a:lnTo>
                  <a:lnTo>
                    <a:pt x="203" y="178"/>
                  </a:lnTo>
                  <a:lnTo>
                    <a:pt x="194" y="188"/>
                  </a:lnTo>
                  <a:lnTo>
                    <a:pt x="184" y="197"/>
                  </a:lnTo>
                  <a:lnTo>
                    <a:pt x="176" y="208"/>
                  </a:lnTo>
                  <a:lnTo>
                    <a:pt x="169" y="220"/>
                  </a:lnTo>
                  <a:lnTo>
                    <a:pt x="164" y="232"/>
                  </a:lnTo>
                  <a:lnTo>
                    <a:pt x="159" y="244"/>
                  </a:lnTo>
                  <a:lnTo>
                    <a:pt x="156" y="257"/>
                  </a:lnTo>
                  <a:lnTo>
                    <a:pt x="155" y="271"/>
                  </a:lnTo>
                  <a:lnTo>
                    <a:pt x="154" y="285"/>
                  </a:lnTo>
                  <a:lnTo>
                    <a:pt x="154" y="294"/>
                  </a:lnTo>
                  <a:lnTo>
                    <a:pt x="155" y="301"/>
                  </a:lnTo>
                  <a:lnTo>
                    <a:pt x="157" y="309"/>
                  </a:lnTo>
                  <a:lnTo>
                    <a:pt x="159" y="316"/>
                  </a:lnTo>
                  <a:lnTo>
                    <a:pt x="161" y="323"/>
                  </a:lnTo>
                  <a:lnTo>
                    <a:pt x="165" y="329"/>
                  </a:lnTo>
                  <a:lnTo>
                    <a:pt x="169" y="336"/>
                  </a:lnTo>
                  <a:lnTo>
                    <a:pt x="173" y="342"/>
                  </a:lnTo>
                  <a:lnTo>
                    <a:pt x="175" y="345"/>
                  </a:lnTo>
                  <a:lnTo>
                    <a:pt x="178" y="350"/>
                  </a:lnTo>
                  <a:lnTo>
                    <a:pt x="178" y="354"/>
                  </a:lnTo>
                  <a:lnTo>
                    <a:pt x="178" y="358"/>
                  </a:lnTo>
                  <a:lnTo>
                    <a:pt x="174" y="367"/>
                  </a:lnTo>
                  <a:lnTo>
                    <a:pt x="171" y="381"/>
                  </a:lnTo>
                  <a:lnTo>
                    <a:pt x="169" y="385"/>
                  </a:lnTo>
                  <a:lnTo>
                    <a:pt x="166" y="389"/>
                  </a:lnTo>
                  <a:lnTo>
                    <a:pt x="161" y="390"/>
                  </a:lnTo>
                  <a:lnTo>
                    <a:pt x="157" y="389"/>
                  </a:lnTo>
                  <a:lnTo>
                    <a:pt x="149" y="385"/>
                  </a:lnTo>
                  <a:lnTo>
                    <a:pt x="143" y="381"/>
                  </a:lnTo>
                  <a:lnTo>
                    <a:pt x="137" y="377"/>
                  </a:lnTo>
                  <a:lnTo>
                    <a:pt x="131" y="371"/>
                  </a:lnTo>
                  <a:lnTo>
                    <a:pt x="126" y="366"/>
                  </a:lnTo>
                  <a:lnTo>
                    <a:pt x="121" y="360"/>
                  </a:lnTo>
                  <a:lnTo>
                    <a:pt x="117" y="354"/>
                  </a:lnTo>
                  <a:lnTo>
                    <a:pt x="113" y="346"/>
                  </a:lnTo>
                  <a:lnTo>
                    <a:pt x="106" y="331"/>
                  </a:lnTo>
                  <a:lnTo>
                    <a:pt x="101" y="314"/>
                  </a:lnTo>
                  <a:lnTo>
                    <a:pt x="99" y="297"/>
                  </a:lnTo>
                  <a:lnTo>
                    <a:pt x="98" y="278"/>
                  </a:lnTo>
                  <a:lnTo>
                    <a:pt x="98" y="265"/>
                  </a:lnTo>
                  <a:lnTo>
                    <a:pt x="100" y="252"/>
                  </a:lnTo>
                  <a:lnTo>
                    <a:pt x="102" y="241"/>
                  </a:lnTo>
                  <a:lnTo>
                    <a:pt x="106" y="228"/>
                  </a:lnTo>
                  <a:lnTo>
                    <a:pt x="111" y="215"/>
                  </a:lnTo>
                  <a:lnTo>
                    <a:pt x="116" y="203"/>
                  </a:lnTo>
                  <a:lnTo>
                    <a:pt x="124" y="191"/>
                  </a:lnTo>
                  <a:lnTo>
                    <a:pt x="131" y="179"/>
                  </a:lnTo>
                  <a:lnTo>
                    <a:pt x="140" y="167"/>
                  </a:lnTo>
                  <a:lnTo>
                    <a:pt x="149" y="156"/>
                  </a:lnTo>
                  <a:lnTo>
                    <a:pt x="160" y="147"/>
                  </a:lnTo>
                  <a:lnTo>
                    <a:pt x="172" y="137"/>
                  </a:lnTo>
                  <a:lnTo>
                    <a:pt x="184" y="128"/>
                  </a:lnTo>
                  <a:lnTo>
                    <a:pt x="198" y="121"/>
                  </a:lnTo>
                  <a:lnTo>
                    <a:pt x="213" y="114"/>
                  </a:lnTo>
                  <a:lnTo>
                    <a:pt x="230" y="108"/>
                  </a:lnTo>
                  <a:lnTo>
                    <a:pt x="248" y="103"/>
                  </a:lnTo>
                  <a:lnTo>
                    <a:pt x="266" y="100"/>
                  </a:lnTo>
                  <a:lnTo>
                    <a:pt x="284" y="98"/>
                  </a:lnTo>
                  <a:lnTo>
                    <a:pt x="304" y="97"/>
                  </a:lnTo>
                  <a:lnTo>
                    <a:pt x="324" y="98"/>
                  </a:lnTo>
                  <a:lnTo>
                    <a:pt x="343" y="100"/>
                  </a:lnTo>
                  <a:lnTo>
                    <a:pt x="361" y="106"/>
                  </a:lnTo>
                  <a:lnTo>
                    <a:pt x="380" y="111"/>
                  </a:lnTo>
                  <a:lnTo>
                    <a:pt x="396" y="119"/>
                  </a:lnTo>
                  <a:lnTo>
                    <a:pt x="411" y="127"/>
                  </a:lnTo>
                  <a:lnTo>
                    <a:pt x="425" y="137"/>
                  </a:lnTo>
                  <a:lnTo>
                    <a:pt x="437" y="148"/>
                  </a:lnTo>
                  <a:lnTo>
                    <a:pt x="449" y="160"/>
                  </a:lnTo>
                  <a:lnTo>
                    <a:pt x="458" y="173"/>
                  </a:lnTo>
                  <a:lnTo>
                    <a:pt x="467" y="187"/>
                  </a:lnTo>
                  <a:lnTo>
                    <a:pt x="473" y="201"/>
                  </a:lnTo>
                  <a:lnTo>
                    <a:pt x="480" y="216"/>
                  </a:lnTo>
                  <a:lnTo>
                    <a:pt x="484" y="231"/>
                  </a:lnTo>
                  <a:lnTo>
                    <a:pt x="486" y="247"/>
                  </a:lnTo>
                  <a:lnTo>
                    <a:pt x="488" y="263"/>
                  </a:lnTo>
                  <a:lnTo>
                    <a:pt x="486" y="284"/>
                  </a:lnTo>
                  <a:lnTo>
                    <a:pt x="484" y="304"/>
                  </a:lnTo>
                  <a:lnTo>
                    <a:pt x="481" y="323"/>
                  </a:lnTo>
                  <a:lnTo>
                    <a:pt x="477" y="341"/>
                  </a:lnTo>
                  <a:lnTo>
                    <a:pt x="470" y="358"/>
                  </a:lnTo>
                  <a:lnTo>
                    <a:pt x="463" y="374"/>
                  </a:lnTo>
                  <a:lnTo>
                    <a:pt x="454" y="391"/>
                  </a:lnTo>
                  <a:lnTo>
                    <a:pt x="443" y="405"/>
                  </a:lnTo>
                  <a:lnTo>
                    <a:pt x="432" y="418"/>
                  </a:lnTo>
                  <a:lnTo>
                    <a:pt x="421" y="430"/>
                  </a:lnTo>
                  <a:lnTo>
                    <a:pt x="408" y="439"/>
                  </a:lnTo>
                  <a:lnTo>
                    <a:pt x="394" y="447"/>
                  </a:lnTo>
                  <a:lnTo>
                    <a:pt x="380" y="453"/>
                  </a:lnTo>
                  <a:lnTo>
                    <a:pt x="364" y="458"/>
                  </a:lnTo>
                  <a:lnTo>
                    <a:pt x="348" y="460"/>
                  </a:lnTo>
                  <a:lnTo>
                    <a:pt x="331" y="461"/>
                  </a:lnTo>
                  <a:lnTo>
                    <a:pt x="320" y="460"/>
                  </a:lnTo>
                  <a:lnTo>
                    <a:pt x="309" y="459"/>
                  </a:lnTo>
                  <a:lnTo>
                    <a:pt x="299" y="455"/>
                  </a:lnTo>
                  <a:lnTo>
                    <a:pt x="289" y="450"/>
                  </a:lnTo>
                  <a:lnTo>
                    <a:pt x="279" y="445"/>
                  </a:lnTo>
                  <a:lnTo>
                    <a:pt x="272" y="438"/>
                  </a:lnTo>
                  <a:lnTo>
                    <a:pt x="265" y="432"/>
                  </a:lnTo>
                  <a:lnTo>
                    <a:pt x="261" y="425"/>
                  </a:lnTo>
                  <a:lnTo>
                    <a:pt x="253" y="454"/>
                  </a:lnTo>
                  <a:lnTo>
                    <a:pt x="247" y="478"/>
                  </a:lnTo>
                  <a:lnTo>
                    <a:pt x="242" y="494"/>
                  </a:lnTo>
                  <a:lnTo>
                    <a:pt x="240" y="504"/>
                  </a:lnTo>
                  <a:lnTo>
                    <a:pt x="235" y="521"/>
                  </a:lnTo>
                  <a:lnTo>
                    <a:pt x="226" y="541"/>
                  </a:lnTo>
                  <a:lnTo>
                    <a:pt x="214" y="561"/>
                  </a:lnTo>
                  <a:lnTo>
                    <a:pt x="199" y="584"/>
                  </a:lnTo>
                  <a:lnTo>
                    <a:pt x="475" y="584"/>
                  </a:lnTo>
                  <a:lnTo>
                    <a:pt x="486" y="584"/>
                  </a:lnTo>
                  <a:lnTo>
                    <a:pt x="497" y="582"/>
                  </a:lnTo>
                  <a:lnTo>
                    <a:pt x="507" y="580"/>
                  </a:lnTo>
                  <a:lnTo>
                    <a:pt x="517" y="576"/>
                  </a:lnTo>
                  <a:lnTo>
                    <a:pt x="526" y="572"/>
                  </a:lnTo>
                  <a:lnTo>
                    <a:pt x="536" y="566"/>
                  </a:lnTo>
                  <a:lnTo>
                    <a:pt x="545" y="559"/>
                  </a:lnTo>
                  <a:lnTo>
                    <a:pt x="552" y="552"/>
                  </a:lnTo>
                  <a:lnTo>
                    <a:pt x="560" y="544"/>
                  </a:lnTo>
                  <a:lnTo>
                    <a:pt x="566" y="535"/>
                  </a:lnTo>
                  <a:lnTo>
                    <a:pt x="572" y="526"/>
                  </a:lnTo>
                  <a:lnTo>
                    <a:pt x="577" y="517"/>
                  </a:lnTo>
                  <a:lnTo>
                    <a:pt x="580" y="507"/>
                  </a:lnTo>
                  <a:lnTo>
                    <a:pt x="583" y="497"/>
                  </a:lnTo>
                  <a:lnTo>
                    <a:pt x="585" y="486"/>
                  </a:lnTo>
                  <a:lnTo>
                    <a:pt x="585" y="475"/>
                  </a:lnTo>
                  <a:lnTo>
                    <a:pt x="585" y="110"/>
                  </a:lnTo>
                  <a:lnTo>
                    <a:pt x="585" y="98"/>
                  </a:lnTo>
                  <a:lnTo>
                    <a:pt x="583" y="87"/>
                  </a:lnTo>
                  <a:lnTo>
                    <a:pt x="580" y="78"/>
                  </a:lnTo>
                  <a:lnTo>
                    <a:pt x="577" y="68"/>
                  </a:lnTo>
                  <a:lnTo>
                    <a:pt x="572" y="58"/>
                  </a:lnTo>
                  <a:lnTo>
                    <a:pt x="566" y="48"/>
                  </a:lnTo>
                  <a:lnTo>
                    <a:pt x="560" y="40"/>
                  </a:lnTo>
                  <a:lnTo>
                    <a:pt x="552" y="32"/>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2" name="Freeform 150">
              <a:extLst>
                <a:ext uri="{FF2B5EF4-FFF2-40B4-BE49-F238E27FC236}">
                  <a16:creationId xmlns:a16="http://schemas.microsoft.com/office/drawing/2014/main" id="{C177DA25-5615-3147-941A-169B7347E09D}"/>
                </a:ext>
              </a:extLst>
            </p:cNvPr>
            <p:cNvSpPr>
              <a:spLocks/>
            </p:cNvSpPr>
            <p:nvPr/>
          </p:nvSpPr>
          <p:spPr bwMode="auto">
            <a:xfrm>
              <a:off x="15049501" y="2245521"/>
              <a:ext cx="565150" cy="565150"/>
            </a:xfrm>
            <a:custGeom>
              <a:avLst/>
              <a:gdLst>
                <a:gd name="T0" fmla="*/ 532 w 534"/>
                <a:gd name="T1" fmla="*/ 57 h 533"/>
                <a:gd name="T2" fmla="*/ 534 w 534"/>
                <a:gd name="T3" fmla="*/ 41 h 533"/>
                <a:gd name="T4" fmla="*/ 533 w 534"/>
                <a:gd name="T5" fmla="*/ 27 h 533"/>
                <a:gd name="T6" fmla="*/ 528 w 534"/>
                <a:gd name="T7" fmla="*/ 15 h 533"/>
                <a:gd name="T8" fmla="*/ 519 w 534"/>
                <a:gd name="T9" fmla="*/ 5 h 533"/>
                <a:gd name="T10" fmla="*/ 505 w 534"/>
                <a:gd name="T11" fmla="*/ 0 h 533"/>
                <a:gd name="T12" fmla="*/ 495 w 534"/>
                <a:gd name="T13" fmla="*/ 0 h 533"/>
                <a:gd name="T14" fmla="*/ 468 w 534"/>
                <a:gd name="T15" fmla="*/ 4 h 533"/>
                <a:gd name="T16" fmla="*/ 451 w 534"/>
                <a:gd name="T17" fmla="*/ 12 h 533"/>
                <a:gd name="T18" fmla="*/ 433 w 534"/>
                <a:gd name="T19" fmla="*/ 21 h 533"/>
                <a:gd name="T20" fmla="*/ 417 w 534"/>
                <a:gd name="T21" fmla="*/ 32 h 533"/>
                <a:gd name="T22" fmla="*/ 403 w 534"/>
                <a:gd name="T23" fmla="*/ 46 h 533"/>
                <a:gd name="T24" fmla="*/ 89 w 534"/>
                <a:gd name="T25" fmla="*/ 46 h 533"/>
                <a:gd name="T26" fmla="*/ 82 w 534"/>
                <a:gd name="T27" fmla="*/ 46 h 533"/>
                <a:gd name="T28" fmla="*/ 77 w 534"/>
                <a:gd name="T29" fmla="*/ 49 h 533"/>
                <a:gd name="T30" fmla="*/ 27 w 534"/>
                <a:gd name="T31" fmla="*/ 100 h 533"/>
                <a:gd name="T32" fmla="*/ 25 w 534"/>
                <a:gd name="T33" fmla="*/ 106 h 533"/>
                <a:gd name="T34" fmla="*/ 26 w 534"/>
                <a:gd name="T35" fmla="*/ 111 h 533"/>
                <a:gd name="T36" fmla="*/ 30 w 534"/>
                <a:gd name="T37" fmla="*/ 115 h 533"/>
                <a:gd name="T38" fmla="*/ 225 w 534"/>
                <a:gd name="T39" fmla="*/ 223 h 533"/>
                <a:gd name="T40" fmla="*/ 52 w 534"/>
                <a:gd name="T41" fmla="*/ 302 h 533"/>
                <a:gd name="T42" fmla="*/ 50 w 534"/>
                <a:gd name="T43" fmla="*/ 301 h 533"/>
                <a:gd name="T44" fmla="*/ 40 w 534"/>
                <a:gd name="T45" fmla="*/ 304 h 533"/>
                <a:gd name="T46" fmla="*/ 1 w 534"/>
                <a:gd name="T47" fmla="*/ 346 h 533"/>
                <a:gd name="T48" fmla="*/ 1 w 534"/>
                <a:gd name="T49" fmla="*/ 354 h 533"/>
                <a:gd name="T50" fmla="*/ 4 w 534"/>
                <a:gd name="T51" fmla="*/ 358 h 533"/>
                <a:gd name="T52" fmla="*/ 102 w 534"/>
                <a:gd name="T53" fmla="*/ 432 h 533"/>
                <a:gd name="T54" fmla="*/ 177 w 534"/>
                <a:gd name="T55" fmla="*/ 531 h 533"/>
                <a:gd name="T56" fmla="*/ 184 w 534"/>
                <a:gd name="T57" fmla="*/ 533 h 533"/>
                <a:gd name="T58" fmla="*/ 193 w 534"/>
                <a:gd name="T59" fmla="*/ 529 h 533"/>
                <a:gd name="T60" fmla="*/ 230 w 534"/>
                <a:gd name="T61" fmla="*/ 490 h 533"/>
                <a:gd name="T62" fmla="*/ 233 w 534"/>
                <a:gd name="T63" fmla="*/ 485 h 533"/>
                <a:gd name="T64" fmla="*/ 212 w 534"/>
                <a:gd name="T65" fmla="*/ 407 h 533"/>
                <a:gd name="T66" fmla="*/ 416 w 534"/>
                <a:gd name="T67" fmla="*/ 502 h 533"/>
                <a:gd name="T68" fmla="*/ 419 w 534"/>
                <a:gd name="T69" fmla="*/ 506 h 533"/>
                <a:gd name="T70" fmla="*/ 425 w 534"/>
                <a:gd name="T71" fmla="*/ 508 h 533"/>
                <a:gd name="T72" fmla="*/ 427 w 534"/>
                <a:gd name="T73" fmla="*/ 508 h 533"/>
                <a:gd name="T74" fmla="*/ 435 w 534"/>
                <a:gd name="T75" fmla="*/ 506 h 533"/>
                <a:gd name="T76" fmla="*/ 485 w 534"/>
                <a:gd name="T77" fmla="*/ 466 h 533"/>
                <a:gd name="T78" fmla="*/ 487 w 534"/>
                <a:gd name="T79" fmla="*/ 461 h 533"/>
                <a:gd name="T80" fmla="*/ 427 w 534"/>
                <a:gd name="T81" fmla="*/ 192 h 533"/>
                <a:gd name="T82" fmla="*/ 495 w 534"/>
                <a:gd name="T83" fmla="*/ 124 h 533"/>
                <a:gd name="T84" fmla="*/ 507 w 534"/>
                <a:gd name="T85" fmla="*/ 108 h 533"/>
                <a:gd name="T86" fmla="*/ 518 w 534"/>
                <a:gd name="T87" fmla="*/ 92 h 533"/>
                <a:gd name="T88" fmla="*/ 525 w 534"/>
                <a:gd name="T89" fmla="*/ 74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4" h="533">
                  <a:moveTo>
                    <a:pt x="528" y="66"/>
                  </a:moveTo>
                  <a:lnTo>
                    <a:pt x="532" y="57"/>
                  </a:lnTo>
                  <a:lnTo>
                    <a:pt x="533" y="48"/>
                  </a:lnTo>
                  <a:lnTo>
                    <a:pt x="534" y="41"/>
                  </a:lnTo>
                  <a:lnTo>
                    <a:pt x="534" y="33"/>
                  </a:lnTo>
                  <a:lnTo>
                    <a:pt x="533" y="27"/>
                  </a:lnTo>
                  <a:lnTo>
                    <a:pt x="531" y="20"/>
                  </a:lnTo>
                  <a:lnTo>
                    <a:pt x="528" y="15"/>
                  </a:lnTo>
                  <a:lnTo>
                    <a:pt x="524" y="9"/>
                  </a:lnTo>
                  <a:lnTo>
                    <a:pt x="519" y="5"/>
                  </a:lnTo>
                  <a:lnTo>
                    <a:pt x="512" y="2"/>
                  </a:lnTo>
                  <a:lnTo>
                    <a:pt x="505" y="0"/>
                  </a:lnTo>
                  <a:lnTo>
                    <a:pt x="496" y="0"/>
                  </a:lnTo>
                  <a:lnTo>
                    <a:pt x="495" y="0"/>
                  </a:lnTo>
                  <a:lnTo>
                    <a:pt x="482" y="1"/>
                  </a:lnTo>
                  <a:lnTo>
                    <a:pt x="468" y="4"/>
                  </a:lnTo>
                  <a:lnTo>
                    <a:pt x="459" y="8"/>
                  </a:lnTo>
                  <a:lnTo>
                    <a:pt x="451" y="12"/>
                  </a:lnTo>
                  <a:lnTo>
                    <a:pt x="442" y="16"/>
                  </a:lnTo>
                  <a:lnTo>
                    <a:pt x="433" y="21"/>
                  </a:lnTo>
                  <a:lnTo>
                    <a:pt x="426" y="27"/>
                  </a:lnTo>
                  <a:lnTo>
                    <a:pt x="417" y="32"/>
                  </a:lnTo>
                  <a:lnTo>
                    <a:pt x="410" y="39"/>
                  </a:lnTo>
                  <a:lnTo>
                    <a:pt x="403" y="46"/>
                  </a:lnTo>
                  <a:lnTo>
                    <a:pt x="342" y="107"/>
                  </a:lnTo>
                  <a:lnTo>
                    <a:pt x="89" y="46"/>
                  </a:lnTo>
                  <a:lnTo>
                    <a:pt x="86" y="45"/>
                  </a:lnTo>
                  <a:lnTo>
                    <a:pt x="82" y="46"/>
                  </a:lnTo>
                  <a:lnTo>
                    <a:pt x="80" y="47"/>
                  </a:lnTo>
                  <a:lnTo>
                    <a:pt x="77" y="49"/>
                  </a:lnTo>
                  <a:lnTo>
                    <a:pt x="28" y="98"/>
                  </a:lnTo>
                  <a:lnTo>
                    <a:pt x="27" y="100"/>
                  </a:lnTo>
                  <a:lnTo>
                    <a:pt x="25" y="102"/>
                  </a:lnTo>
                  <a:lnTo>
                    <a:pt x="25" y="106"/>
                  </a:lnTo>
                  <a:lnTo>
                    <a:pt x="25" y="108"/>
                  </a:lnTo>
                  <a:lnTo>
                    <a:pt x="26" y="111"/>
                  </a:lnTo>
                  <a:lnTo>
                    <a:pt x="27" y="113"/>
                  </a:lnTo>
                  <a:lnTo>
                    <a:pt x="30" y="115"/>
                  </a:lnTo>
                  <a:lnTo>
                    <a:pt x="32" y="117"/>
                  </a:lnTo>
                  <a:lnTo>
                    <a:pt x="225" y="223"/>
                  </a:lnTo>
                  <a:lnTo>
                    <a:pt x="127" y="321"/>
                  </a:lnTo>
                  <a:lnTo>
                    <a:pt x="52" y="302"/>
                  </a:lnTo>
                  <a:lnTo>
                    <a:pt x="51" y="301"/>
                  </a:lnTo>
                  <a:lnTo>
                    <a:pt x="50" y="301"/>
                  </a:lnTo>
                  <a:lnTo>
                    <a:pt x="45" y="302"/>
                  </a:lnTo>
                  <a:lnTo>
                    <a:pt x="40" y="304"/>
                  </a:lnTo>
                  <a:lnTo>
                    <a:pt x="5" y="342"/>
                  </a:lnTo>
                  <a:lnTo>
                    <a:pt x="1" y="346"/>
                  </a:lnTo>
                  <a:lnTo>
                    <a:pt x="0" y="351"/>
                  </a:lnTo>
                  <a:lnTo>
                    <a:pt x="1" y="354"/>
                  </a:lnTo>
                  <a:lnTo>
                    <a:pt x="3" y="356"/>
                  </a:lnTo>
                  <a:lnTo>
                    <a:pt x="4" y="358"/>
                  </a:lnTo>
                  <a:lnTo>
                    <a:pt x="6" y="360"/>
                  </a:lnTo>
                  <a:lnTo>
                    <a:pt x="102" y="432"/>
                  </a:lnTo>
                  <a:lnTo>
                    <a:pt x="173" y="528"/>
                  </a:lnTo>
                  <a:lnTo>
                    <a:pt x="177" y="531"/>
                  </a:lnTo>
                  <a:lnTo>
                    <a:pt x="183" y="533"/>
                  </a:lnTo>
                  <a:lnTo>
                    <a:pt x="184" y="533"/>
                  </a:lnTo>
                  <a:lnTo>
                    <a:pt x="188" y="532"/>
                  </a:lnTo>
                  <a:lnTo>
                    <a:pt x="193" y="529"/>
                  </a:lnTo>
                  <a:lnTo>
                    <a:pt x="229" y="493"/>
                  </a:lnTo>
                  <a:lnTo>
                    <a:pt x="230" y="490"/>
                  </a:lnTo>
                  <a:lnTo>
                    <a:pt x="233" y="487"/>
                  </a:lnTo>
                  <a:lnTo>
                    <a:pt x="233" y="485"/>
                  </a:lnTo>
                  <a:lnTo>
                    <a:pt x="231" y="481"/>
                  </a:lnTo>
                  <a:lnTo>
                    <a:pt x="212" y="407"/>
                  </a:lnTo>
                  <a:lnTo>
                    <a:pt x="310" y="309"/>
                  </a:lnTo>
                  <a:lnTo>
                    <a:pt x="416" y="502"/>
                  </a:lnTo>
                  <a:lnTo>
                    <a:pt x="417" y="504"/>
                  </a:lnTo>
                  <a:lnTo>
                    <a:pt x="419" y="506"/>
                  </a:lnTo>
                  <a:lnTo>
                    <a:pt x="422" y="507"/>
                  </a:lnTo>
                  <a:lnTo>
                    <a:pt x="425" y="508"/>
                  </a:lnTo>
                  <a:lnTo>
                    <a:pt x="426" y="508"/>
                  </a:lnTo>
                  <a:lnTo>
                    <a:pt x="427" y="508"/>
                  </a:lnTo>
                  <a:lnTo>
                    <a:pt x="431" y="507"/>
                  </a:lnTo>
                  <a:lnTo>
                    <a:pt x="435" y="506"/>
                  </a:lnTo>
                  <a:lnTo>
                    <a:pt x="483" y="469"/>
                  </a:lnTo>
                  <a:lnTo>
                    <a:pt x="485" y="466"/>
                  </a:lnTo>
                  <a:lnTo>
                    <a:pt x="487" y="464"/>
                  </a:lnTo>
                  <a:lnTo>
                    <a:pt x="487" y="461"/>
                  </a:lnTo>
                  <a:lnTo>
                    <a:pt x="487" y="456"/>
                  </a:lnTo>
                  <a:lnTo>
                    <a:pt x="427" y="192"/>
                  </a:lnTo>
                  <a:lnTo>
                    <a:pt x="487" y="130"/>
                  </a:lnTo>
                  <a:lnTo>
                    <a:pt x="495" y="124"/>
                  </a:lnTo>
                  <a:lnTo>
                    <a:pt x="501" y="116"/>
                  </a:lnTo>
                  <a:lnTo>
                    <a:pt x="507" y="108"/>
                  </a:lnTo>
                  <a:lnTo>
                    <a:pt x="512" y="100"/>
                  </a:lnTo>
                  <a:lnTo>
                    <a:pt x="518" y="92"/>
                  </a:lnTo>
                  <a:lnTo>
                    <a:pt x="522" y="83"/>
                  </a:lnTo>
                  <a:lnTo>
                    <a:pt x="525" y="74"/>
                  </a:lnTo>
                  <a:lnTo>
                    <a:pt x="528" y="6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3" name="Freeform 151">
              <a:extLst>
                <a:ext uri="{FF2B5EF4-FFF2-40B4-BE49-F238E27FC236}">
                  <a16:creationId xmlns:a16="http://schemas.microsoft.com/office/drawing/2014/main" id="{BE58B574-6234-2345-B76B-92051062E0C1}"/>
                </a:ext>
              </a:extLst>
            </p:cNvPr>
            <p:cNvSpPr>
              <a:spLocks/>
            </p:cNvSpPr>
            <p:nvPr/>
          </p:nvSpPr>
          <p:spPr bwMode="auto">
            <a:xfrm>
              <a:off x="11982451" y="2216944"/>
              <a:ext cx="565150" cy="622300"/>
            </a:xfrm>
            <a:custGeom>
              <a:avLst/>
              <a:gdLst>
                <a:gd name="T0" fmla="*/ 526 w 534"/>
                <a:gd name="T1" fmla="*/ 284 h 590"/>
                <a:gd name="T2" fmla="*/ 20 w 534"/>
                <a:gd name="T3" fmla="*/ 3 h 590"/>
                <a:gd name="T4" fmla="*/ 16 w 534"/>
                <a:gd name="T5" fmla="*/ 1 h 590"/>
                <a:gd name="T6" fmla="*/ 12 w 534"/>
                <a:gd name="T7" fmla="*/ 0 h 590"/>
                <a:gd name="T8" fmla="*/ 12 w 534"/>
                <a:gd name="T9" fmla="*/ 0 h 590"/>
                <a:gd name="T10" fmla="*/ 8 w 534"/>
                <a:gd name="T11" fmla="*/ 1 h 590"/>
                <a:gd name="T12" fmla="*/ 5 w 534"/>
                <a:gd name="T13" fmla="*/ 2 h 590"/>
                <a:gd name="T14" fmla="*/ 3 w 534"/>
                <a:gd name="T15" fmla="*/ 4 h 590"/>
                <a:gd name="T16" fmla="*/ 1 w 534"/>
                <a:gd name="T17" fmla="*/ 7 h 590"/>
                <a:gd name="T18" fmla="*/ 0 w 534"/>
                <a:gd name="T19" fmla="*/ 10 h 590"/>
                <a:gd name="T20" fmla="*/ 0 w 534"/>
                <a:gd name="T21" fmla="*/ 15 h 590"/>
                <a:gd name="T22" fmla="*/ 0 w 534"/>
                <a:gd name="T23" fmla="*/ 575 h 590"/>
                <a:gd name="T24" fmla="*/ 0 w 534"/>
                <a:gd name="T25" fmla="*/ 579 h 590"/>
                <a:gd name="T26" fmla="*/ 1 w 534"/>
                <a:gd name="T27" fmla="*/ 584 h 590"/>
                <a:gd name="T28" fmla="*/ 3 w 534"/>
                <a:gd name="T29" fmla="*/ 587 h 590"/>
                <a:gd name="T30" fmla="*/ 5 w 534"/>
                <a:gd name="T31" fmla="*/ 589 h 590"/>
                <a:gd name="T32" fmla="*/ 9 w 534"/>
                <a:gd name="T33" fmla="*/ 590 h 590"/>
                <a:gd name="T34" fmla="*/ 13 w 534"/>
                <a:gd name="T35" fmla="*/ 590 h 590"/>
                <a:gd name="T36" fmla="*/ 16 w 534"/>
                <a:gd name="T37" fmla="*/ 589 h 590"/>
                <a:gd name="T38" fmla="*/ 20 w 534"/>
                <a:gd name="T39" fmla="*/ 588 h 590"/>
                <a:gd name="T40" fmla="*/ 526 w 534"/>
                <a:gd name="T41" fmla="*/ 307 h 590"/>
                <a:gd name="T42" fmla="*/ 530 w 534"/>
                <a:gd name="T43" fmla="*/ 304 h 590"/>
                <a:gd name="T44" fmla="*/ 532 w 534"/>
                <a:gd name="T45" fmla="*/ 302 h 590"/>
                <a:gd name="T46" fmla="*/ 534 w 534"/>
                <a:gd name="T47" fmla="*/ 299 h 590"/>
                <a:gd name="T48" fmla="*/ 534 w 534"/>
                <a:gd name="T49" fmla="*/ 295 h 590"/>
                <a:gd name="T50" fmla="*/ 534 w 534"/>
                <a:gd name="T51" fmla="*/ 292 h 590"/>
                <a:gd name="T52" fmla="*/ 532 w 534"/>
                <a:gd name="T53" fmla="*/ 289 h 590"/>
                <a:gd name="T54" fmla="*/ 530 w 534"/>
                <a:gd name="T55" fmla="*/ 286 h 590"/>
                <a:gd name="T56" fmla="*/ 526 w 534"/>
                <a:gd name="T57" fmla="*/ 284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4" h="590">
                  <a:moveTo>
                    <a:pt x="526" y="284"/>
                  </a:moveTo>
                  <a:lnTo>
                    <a:pt x="20" y="3"/>
                  </a:lnTo>
                  <a:lnTo>
                    <a:pt x="16" y="1"/>
                  </a:lnTo>
                  <a:lnTo>
                    <a:pt x="12" y="0"/>
                  </a:lnTo>
                  <a:lnTo>
                    <a:pt x="12" y="0"/>
                  </a:lnTo>
                  <a:lnTo>
                    <a:pt x="8" y="1"/>
                  </a:lnTo>
                  <a:lnTo>
                    <a:pt x="5" y="2"/>
                  </a:lnTo>
                  <a:lnTo>
                    <a:pt x="3" y="4"/>
                  </a:lnTo>
                  <a:lnTo>
                    <a:pt x="1" y="7"/>
                  </a:lnTo>
                  <a:lnTo>
                    <a:pt x="0" y="10"/>
                  </a:lnTo>
                  <a:lnTo>
                    <a:pt x="0" y="15"/>
                  </a:lnTo>
                  <a:lnTo>
                    <a:pt x="0" y="575"/>
                  </a:lnTo>
                  <a:lnTo>
                    <a:pt x="0" y="579"/>
                  </a:lnTo>
                  <a:lnTo>
                    <a:pt x="1" y="584"/>
                  </a:lnTo>
                  <a:lnTo>
                    <a:pt x="3" y="587"/>
                  </a:lnTo>
                  <a:lnTo>
                    <a:pt x="5" y="589"/>
                  </a:lnTo>
                  <a:lnTo>
                    <a:pt x="9" y="590"/>
                  </a:lnTo>
                  <a:lnTo>
                    <a:pt x="13" y="590"/>
                  </a:lnTo>
                  <a:lnTo>
                    <a:pt x="16" y="589"/>
                  </a:lnTo>
                  <a:lnTo>
                    <a:pt x="20" y="588"/>
                  </a:lnTo>
                  <a:lnTo>
                    <a:pt x="526" y="307"/>
                  </a:lnTo>
                  <a:lnTo>
                    <a:pt x="530" y="304"/>
                  </a:lnTo>
                  <a:lnTo>
                    <a:pt x="532" y="302"/>
                  </a:lnTo>
                  <a:lnTo>
                    <a:pt x="534" y="299"/>
                  </a:lnTo>
                  <a:lnTo>
                    <a:pt x="534" y="295"/>
                  </a:lnTo>
                  <a:lnTo>
                    <a:pt x="534" y="292"/>
                  </a:lnTo>
                  <a:lnTo>
                    <a:pt x="532" y="289"/>
                  </a:lnTo>
                  <a:lnTo>
                    <a:pt x="530" y="286"/>
                  </a:lnTo>
                  <a:lnTo>
                    <a:pt x="526" y="284"/>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4" name="Freeform 152">
              <a:extLst>
                <a:ext uri="{FF2B5EF4-FFF2-40B4-BE49-F238E27FC236}">
                  <a16:creationId xmlns:a16="http://schemas.microsoft.com/office/drawing/2014/main" id="{76A6F9D8-A6CC-8B45-BA7D-BB4B2D290F4B}"/>
                </a:ext>
              </a:extLst>
            </p:cNvPr>
            <p:cNvSpPr>
              <a:spLocks noEditPoints="1"/>
            </p:cNvSpPr>
            <p:nvPr/>
          </p:nvSpPr>
          <p:spPr bwMode="auto">
            <a:xfrm>
              <a:off x="16529051" y="2220121"/>
              <a:ext cx="619126" cy="615950"/>
            </a:xfrm>
            <a:custGeom>
              <a:avLst/>
              <a:gdLst>
                <a:gd name="T0" fmla="*/ 512 w 584"/>
                <a:gd name="T1" fmla="*/ 99 h 584"/>
                <a:gd name="T2" fmla="*/ 456 w 584"/>
                <a:gd name="T3" fmla="*/ 49 h 584"/>
                <a:gd name="T4" fmla="*/ 387 w 584"/>
                <a:gd name="T5" fmla="*/ 15 h 584"/>
                <a:gd name="T6" fmla="*/ 312 w 584"/>
                <a:gd name="T7" fmla="*/ 1 h 584"/>
                <a:gd name="T8" fmla="*/ 234 w 584"/>
                <a:gd name="T9" fmla="*/ 5 h 584"/>
                <a:gd name="T10" fmla="*/ 163 w 584"/>
                <a:gd name="T11" fmla="*/ 30 h 584"/>
                <a:gd name="T12" fmla="*/ 99 w 584"/>
                <a:gd name="T13" fmla="*/ 72 h 584"/>
                <a:gd name="T14" fmla="*/ 50 w 584"/>
                <a:gd name="T15" fmla="*/ 129 h 584"/>
                <a:gd name="T16" fmla="*/ 15 w 584"/>
                <a:gd name="T17" fmla="*/ 197 h 584"/>
                <a:gd name="T18" fmla="*/ 1 w 584"/>
                <a:gd name="T19" fmla="*/ 272 h 584"/>
                <a:gd name="T20" fmla="*/ 5 w 584"/>
                <a:gd name="T21" fmla="*/ 350 h 584"/>
                <a:gd name="T22" fmla="*/ 30 w 584"/>
                <a:gd name="T23" fmla="*/ 422 h 584"/>
                <a:gd name="T24" fmla="*/ 72 w 584"/>
                <a:gd name="T25" fmla="*/ 485 h 584"/>
                <a:gd name="T26" fmla="*/ 130 w 584"/>
                <a:gd name="T27" fmla="*/ 534 h 584"/>
                <a:gd name="T28" fmla="*/ 198 w 584"/>
                <a:gd name="T29" fmla="*/ 569 h 584"/>
                <a:gd name="T30" fmla="*/ 272 w 584"/>
                <a:gd name="T31" fmla="*/ 584 h 584"/>
                <a:gd name="T32" fmla="*/ 350 w 584"/>
                <a:gd name="T33" fmla="*/ 579 h 584"/>
                <a:gd name="T34" fmla="*/ 422 w 584"/>
                <a:gd name="T35" fmla="*/ 554 h 584"/>
                <a:gd name="T36" fmla="*/ 486 w 584"/>
                <a:gd name="T37" fmla="*/ 512 h 584"/>
                <a:gd name="T38" fmla="*/ 536 w 584"/>
                <a:gd name="T39" fmla="*/ 455 h 584"/>
                <a:gd name="T40" fmla="*/ 569 w 584"/>
                <a:gd name="T41" fmla="*/ 386 h 584"/>
                <a:gd name="T42" fmla="*/ 584 w 584"/>
                <a:gd name="T43" fmla="*/ 312 h 584"/>
                <a:gd name="T44" fmla="*/ 579 w 584"/>
                <a:gd name="T45" fmla="*/ 234 h 584"/>
                <a:gd name="T46" fmla="*/ 555 w 584"/>
                <a:gd name="T47" fmla="*/ 163 h 584"/>
                <a:gd name="T48" fmla="*/ 457 w 584"/>
                <a:gd name="T49" fmla="*/ 419 h 584"/>
                <a:gd name="T50" fmla="*/ 419 w 584"/>
                <a:gd name="T51" fmla="*/ 457 h 584"/>
                <a:gd name="T52" fmla="*/ 371 w 584"/>
                <a:gd name="T53" fmla="*/ 484 h 584"/>
                <a:gd name="T54" fmla="*/ 320 w 584"/>
                <a:gd name="T55" fmla="*/ 498 h 584"/>
                <a:gd name="T56" fmla="*/ 265 w 584"/>
                <a:gd name="T57" fmla="*/ 498 h 584"/>
                <a:gd name="T58" fmla="*/ 213 w 584"/>
                <a:gd name="T59" fmla="*/ 484 h 584"/>
                <a:gd name="T60" fmla="*/ 166 w 584"/>
                <a:gd name="T61" fmla="*/ 457 h 584"/>
                <a:gd name="T62" fmla="*/ 128 w 584"/>
                <a:gd name="T63" fmla="*/ 419 h 584"/>
                <a:gd name="T64" fmla="*/ 101 w 584"/>
                <a:gd name="T65" fmla="*/ 371 h 584"/>
                <a:gd name="T66" fmla="*/ 87 w 584"/>
                <a:gd name="T67" fmla="*/ 319 h 584"/>
                <a:gd name="T68" fmla="*/ 87 w 584"/>
                <a:gd name="T69" fmla="*/ 264 h 584"/>
                <a:gd name="T70" fmla="*/ 101 w 584"/>
                <a:gd name="T71" fmla="*/ 213 h 584"/>
                <a:gd name="T72" fmla="*/ 128 w 584"/>
                <a:gd name="T73" fmla="*/ 166 h 584"/>
                <a:gd name="T74" fmla="*/ 166 w 584"/>
                <a:gd name="T75" fmla="*/ 128 h 584"/>
                <a:gd name="T76" fmla="*/ 213 w 584"/>
                <a:gd name="T77" fmla="*/ 100 h 584"/>
                <a:gd name="T78" fmla="*/ 265 w 584"/>
                <a:gd name="T79" fmla="*/ 87 h 584"/>
                <a:gd name="T80" fmla="*/ 320 w 584"/>
                <a:gd name="T81" fmla="*/ 87 h 584"/>
                <a:gd name="T82" fmla="*/ 371 w 584"/>
                <a:gd name="T83" fmla="*/ 100 h 584"/>
                <a:gd name="T84" fmla="*/ 419 w 584"/>
                <a:gd name="T85" fmla="*/ 128 h 584"/>
                <a:gd name="T86" fmla="*/ 457 w 584"/>
                <a:gd name="T87" fmla="*/ 166 h 584"/>
                <a:gd name="T88" fmla="*/ 484 w 584"/>
                <a:gd name="T89" fmla="*/ 213 h 584"/>
                <a:gd name="T90" fmla="*/ 498 w 584"/>
                <a:gd name="T91" fmla="*/ 264 h 584"/>
                <a:gd name="T92" fmla="*/ 498 w 584"/>
                <a:gd name="T93" fmla="*/ 319 h 584"/>
                <a:gd name="T94" fmla="*/ 484 w 584"/>
                <a:gd name="T95" fmla="*/ 37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4" h="584">
                  <a:moveTo>
                    <a:pt x="545" y="146"/>
                  </a:moveTo>
                  <a:lnTo>
                    <a:pt x="536" y="129"/>
                  </a:lnTo>
                  <a:lnTo>
                    <a:pt x="524" y="113"/>
                  </a:lnTo>
                  <a:lnTo>
                    <a:pt x="512" y="99"/>
                  </a:lnTo>
                  <a:lnTo>
                    <a:pt x="499" y="85"/>
                  </a:lnTo>
                  <a:lnTo>
                    <a:pt x="486" y="72"/>
                  </a:lnTo>
                  <a:lnTo>
                    <a:pt x="471" y="60"/>
                  </a:lnTo>
                  <a:lnTo>
                    <a:pt x="456" y="49"/>
                  </a:lnTo>
                  <a:lnTo>
                    <a:pt x="440" y="39"/>
                  </a:lnTo>
                  <a:lnTo>
                    <a:pt x="422" y="30"/>
                  </a:lnTo>
                  <a:lnTo>
                    <a:pt x="405" y="21"/>
                  </a:lnTo>
                  <a:lnTo>
                    <a:pt x="387" y="15"/>
                  </a:lnTo>
                  <a:lnTo>
                    <a:pt x="368" y="10"/>
                  </a:lnTo>
                  <a:lnTo>
                    <a:pt x="350" y="5"/>
                  </a:lnTo>
                  <a:lnTo>
                    <a:pt x="332" y="2"/>
                  </a:lnTo>
                  <a:lnTo>
                    <a:pt x="312" y="1"/>
                  </a:lnTo>
                  <a:lnTo>
                    <a:pt x="293" y="0"/>
                  </a:lnTo>
                  <a:lnTo>
                    <a:pt x="272" y="1"/>
                  </a:lnTo>
                  <a:lnTo>
                    <a:pt x="254" y="2"/>
                  </a:lnTo>
                  <a:lnTo>
                    <a:pt x="234" y="5"/>
                  </a:lnTo>
                  <a:lnTo>
                    <a:pt x="216" y="10"/>
                  </a:lnTo>
                  <a:lnTo>
                    <a:pt x="198" y="15"/>
                  </a:lnTo>
                  <a:lnTo>
                    <a:pt x="180" y="21"/>
                  </a:lnTo>
                  <a:lnTo>
                    <a:pt x="163" y="30"/>
                  </a:lnTo>
                  <a:lnTo>
                    <a:pt x="146" y="39"/>
                  </a:lnTo>
                  <a:lnTo>
                    <a:pt x="130" y="49"/>
                  </a:lnTo>
                  <a:lnTo>
                    <a:pt x="113" y="60"/>
                  </a:lnTo>
                  <a:lnTo>
                    <a:pt x="99" y="72"/>
                  </a:lnTo>
                  <a:lnTo>
                    <a:pt x="85" y="85"/>
                  </a:lnTo>
                  <a:lnTo>
                    <a:pt x="72" y="99"/>
                  </a:lnTo>
                  <a:lnTo>
                    <a:pt x="60" y="113"/>
                  </a:lnTo>
                  <a:lnTo>
                    <a:pt x="50" y="129"/>
                  </a:lnTo>
                  <a:lnTo>
                    <a:pt x="39" y="146"/>
                  </a:lnTo>
                  <a:lnTo>
                    <a:pt x="30" y="163"/>
                  </a:lnTo>
                  <a:lnTo>
                    <a:pt x="23" y="180"/>
                  </a:lnTo>
                  <a:lnTo>
                    <a:pt x="15" y="197"/>
                  </a:lnTo>
                  <a:lnTo>
                    <a:pt x="10" y="216"/>
                  </a:lnTo>
                  <a:lnTo>
                    <a:pt x="5" y="234"/>
                  </a:lnTo>
                  <a:lnTo>
                    <a:pt x="2" y="254"/>
                  </a:lnTo>
                  <a:lnTo>
                    <a:pt x="1" y="272"/>
                  </a:lnTo>
                  <a:lnTo>
                    <a:pt x="0" y="292"/>
                  </a:lnTo>
                  <a:lnTo>
                    <a:pt x="1" y="312"/>
                  </a:lnTo>
                  <a:lnTo>
                    <a:pt x="2" y="331"/>
                  </a:lnTo>
                  <a:lnTo>
                    <a:pt x="5" y="350"/>
                  </a:lnTo>
                  <a:lnTo>
                    <a:pt x="10" y="368"/>
                  </a:lnTo>
                  <a:lnTo>
                    <a:pt x="15" y="386"/>
                  </a:lnTo>
                  <a:lnTo>
                    <a:pt x="23" y="405"/>
                  </a:lnTo>
                  <a:lnTo>
                    <a:pt x="30" y="422"/>
                  </a:lnTo>
                  <a:lnTo>
                    <a:pt x="39" y="438"/>
                  </a:lnTo>
                  <a:lnTo>
                    <a:pt x="50" y="455"/>
                  </a:lnTo>
                  <a:lnTo>
                    <a:pt x="60" y="471"/>
                  </a:lnTo>
                  <a:lnTo>
                    <a:pt x="72" y="485"/>
                  </a:lnTo>
                  <a:lnTo>
                    <a:pt x="85" y="499"/>
                  </a:lnTo>
                  <a:lnTo>
                    <a:pt x="99" y="512"/>
                  </a:lnTo>
                  <a:lnTo>
                    <a:pt x="113" y="523"/>
                  </a:lnTo>
                  <a:lnTo>
                    <a:pt x="130" y="534"/>
                  </a:lnTo>
                  <a:lnTo>
                    <a:pt x="146" y="545"/>
                  </a:lnTo>
                  <a:lnTo>
                    <a:pt x="163" y="554"/>
                  </a:lnTo>
                  <a:lnTo>
                    <a:pt x="180" y="562"/>
                  </a:lnTo>
                  <a:lnTo>
                    <a:pt x="198" y="569"/>
                  </a:lnTo>
                  <a:lnTo>
                    <a:pt x="216" y="574"/>
                  </a:lnTo>
                  <a:lnTo>
                    <a:pt x="234" y="579"/>
                  </a:lnTo>
                  <a:lnTo>
                    <a:pt x="254" y="582"/>
                  </a:lnTo>
                  <a:lnTo>
                    <a:pt x="272" y="584"/>
                  </a:lnTo>
                  <a:lnTo>
                    <a:pt x="293" y="584"/>
                  </a:lnTo>
                  <a:lnTo>
                    <a:pt x="312" y="584"/>
                  </a:lnTo>
                  <a:lnTo>
                    <a:pt x="332" y="582"/>
                  </a:lnTo>
                  <a:lnTo>
                    <a:pt x="350" y="579"/>
                  </a:lnTo>
                  <a:lnTo>
                    <a:pt x="368" y="574"/>
                  </a:lnTo>
                  <a:lnTo>
                    <a:pt x="387" y="569"/>
                  </a:lnTo>
                  <a:lnTo>
                    <a:pt x="405" y="562"/>
                  </a:lnTo>
                  <a:lnTo>
                    <a:pt x="422" y="554"/>
                  </a:lnTo>
                  <a:lnTo>
                    <a:pt x="440" y="545"/>
                  </a:lnTo>
                  <a:lnTo>
                    <a:pt x="456" y="534"/>
                  </a:lnTo>
                  <a:lnTo>
                    <a:pt x="471" y="523"/>
                  </a:lnTo>
                  <a:lnTo>
                    <a:pt x="486" y="512"/>
                  </a:lnTo>
                  <a:lnTo>
                    <a:pt x="499" y="499"/>
                  </a:lnTo>
                  <a:lnTo>
                    <a:pt x="512" y="485"/>
                  </a:lnTo>
                  <a:lnTo>
                    <a:pt x="524" y="471"/>
                  </a:lnTo>
                  <a:lnTo>
                    <a:pt x="536" y="455"/>
                  </a:lnTo>
                  <a:lnTo>
                    <a:pt x="545" y="438"/>
                  </a:lnTo>
                  <a:lnTo>
                    <a:pt x="555" y="422"/>
                  </a:lnTo>
                  <a:lnTo>
                    <a:pt x="563" y="405"/>
                  </a:lnTo>
                  <a:lnTo>
                    <a:pt x="569" y="386"/>
                  </a:lnTo>
                  <a:lnTo>
                    <a:pt x="575" y="368"/>
                  </a:lnTo>
                  <a:lnTo>
                    <a:pt x="579" y="350"/>
                  </a:lnTo>
                  <a:lnTo>
                    <a:pt x="582" y="331"/>
                  </a:lnTo>
                  <a:lnTo>
                    <a:pt x="584" y="312"/>
                  </a:lnTo>
                  <a:lnTo>
                    <a:pt x="584" y="292"/>
                  </a:lnTo>
                  <a:lnTo>
                    <a:pt x="584" y="272"/>
                  </a:lnTo>
                  <a:lnTo>
                    <a:pt x="582" y="254"/>
                  </a:lnTo>
                  <a:lnTo>
                    <a:pt x="579" y="234"/>
                  </a:lnTo>
                  <a:lnTo>
                    <a:pt x="575" y="216"/>
                  </a:lnTo>
                  <a:lnTo>
                    <a:pt x="569" y="197"/>
                  </a:lnTo>
                  <a:lnTo>
                    <a:pt x="563" y="180"/>
                  </a:lnTo>
                  <a:lnTo>
                    <a:pt x="555" y="163"/>
                  </a:lnTo>
                  <a:lnTo>
                    <a:pt x="545" y="146"/>
                  </a:lnTo>
                  <a:close/>
                  <a:moveTo>
                    <a:pt x="472" y="396"/>
                  </a:moveTo>
                  <a:lnTo>
                    <a:pt x="464" y="408"/>
                  </a:lnTo>
                  <a:lnTo>
                    <a:pt x="457" y="419"/>
                  </a:lnTo>
                  <a:lnTo>
                    <a:pt x="448" y="428"/>
                  </a:lnTo>
                  <a:lnTo>
                    <a:pt x="438" y="438"/>
                  </a:lnTo>
                  <a:lnTo>
                    <a:pt x="429" y="448"/>
                  </a:lnTo>
                  <a:lnTo>
                    <a:pt x="419" y="457"/>
                  </a:lnTo>
                  <a:lnTo>
                    <a:pt x="408" y="464"/>
                  </a:lnTo>
                  <a:lnTo>
                    <a:pt x="396" y="472"/>
                  </a:lnTo>
                  <a:lnTo>
                    <a:pt x="384" y="478"/>
                  </a:lnTo>
                  <a:lnTo>
                    <a:pt x="371" y="484"/>
                  </a:lnTo>
                  <a:lnTo>
                    <a:pt x="360" y="488"/>
                  </a:lnTo>
                  <a:lnTo>
                    <a:pt x="347" y="492"/>
                  </a:lnTo>
                  <a:lnTo>
                    <a:pt x="334" y="495"/>
                  </a:lnTo>
                  <a:lnTo>
                    <a:pt x="320" y="498"/>
                  </a:lnTo>
                  <a:lnTo>
                    <a:pt x="307" y="499"/>
                  </a:lnTo>
                  <a:lnTo>
                    <a:pt x="293" y="499"/>
                  </a:lnTo>
                  <a:lnTo>
                    <a:pt x="279" y="499"/>
                  </a:lnTo>
                  <a:lnTo>
                    <a:pt x="265" y="498"/>
                  </a:lnTo>
                  <a:lnTo>
                    <a:pt x="252" y="495"/>
                  </a:lnTo>
                  <a:lnTo>
                    <a:pt x="239" y="492"/>
                  </a:lnTo>
                  <a:lnTo>
                    <a:pt x="226" y="488"/>
                  </a:lnTo>
                  <a:lnTo>
                    <a:pt x="213" y="484"/>
                  </a:lnTo>
                  <a:lnTo>
                    <a:pt x="201" y="478"/>
                  </a:lnTo>
                  <a:lnTo>
                    <a:pt x="189" y="472"/>
                  </a:lnTo>
                  <a:lnTo>
                    <a:pt x="177" y="464"/>
                  </a:lnTo>
                  <a:lnTo>
                    <a:pt x="166" y="457"/>
                  </a:lnTo>
                  <a:lnTo>
                    <a:pt x="155" y="448"/>
                  </a:lnTo>
                  <a:lnTo>
                    <a:pt x="146" y="438"/>
                  </a:lnTo>
                  <a:lnTo>
                    <a:pt x="137" y="428"/>
                  </a:lnTo>
                  <a:lnTo>
                    <a:pt x="128" y="419"/>
                  </a:lnTo>
                  <a:lnTo>
                    <a:pt x="120" y="408"/>
                  </a:lnTo>
                  <a:lnTo>
                    <a:pt x="113" y="396"/>
                  </a:lnTo>
                  <a:lnTo>
                    <a:pt x="107" y="384"/>
                  </a:lnTo>
                  <a:lnTo>
                    <a:pt x="101" y="371"/>
                  </a:lnTo>
                  <a:lnTo>
                    <a:pt x="96" y="359"/>
                  </a:lnTo>
                  <a:lnTo>
                    <a:pt x="92" y="346"/>
                  </a:lnTo>
                  <a:lnTo>
                    <a:pt x="90" y="333"/>
                  </a:lnTo>
                  <a:lnTo>
                    <a:pt x="87" y="319"/>
                  </a:lnTo>
                  <a:lnTo>
                    <a:pt x="85" y="306"/>
                  </a:lnTo>
                  <a:lnTo>
                    <a:pt x="85" y="292"/>
                  </a:lnTo>
                  <a:lnTo>
                    <a:pt x="85" y="278"/>
                  </a:lnTo>
                  <a:lnTo>
                    <a:pt x="87" y="264"/>
                  </a:lnTo>
                  <a:lnTo>
                    <a:pt x="90" y="251"/>
                  </a:lnTo>
                  <a:lnTo>
                    <a:pt x="92" y="238"/>
                  </a:lnTo>
                  <a:lnTo>
                    <a:pt x="96" y="225"/>
                  </a:lnTo>
                  <a:lnTo>
                    <a:pt x="101" y="213"/>
                  </a:lnTo>
                  <a:lnTo>
                    <a:pt x="107" y="201"/>
                  </a:lnTo>
                  <a:lnTo>
                    <a:pt x="113" y="188"/>
                  </a:lnTo>
                  <a:lnTo>
                    <a:pt x="120" y="177"/>
                  </a:lnTo>
                  <a:lnTo>
                    <a:pt x="128" y="166"/>
                  </a:lnTo>
                  <a:lnTo>
                    <a:pt x="137" y="155"/>
                  </a:lnTo>
                  <a:lnTo>
                    <a:pt x="146" y="146"/>
                  </a:lnTo>
                  <a:lnTo>
                    <a:pt x="155" y="137"/>
                  </a:lnTo>
                  <a:lnTo>
                    <a:pt x="166" y="128"/>
                  </a:lnTo>
                  <a:lnTo>
                    <a:pt x="177" y="120"/>
                  </a:lnTo>
                  <a:lnTo>
                    <a:pt x="189" y="113"/>
                  </a:lnTo>
                  <a:lnTo>
                    <a:pt x="201" y="107"/>
                  </a:lnTo>
                  <a:lnTo>
                    <a:pt x="213" y="100"/>
                  </a:lnTo>
                  <a:lnTo>
                    <a:pt x="226" y="96"/>
                  </a:lnTo>
                  <a:lnTo>
                    <a:pt x="239" y="92"/>
                  </a:lnTo>
                  <a:lnTo>
                    <a:pt x="252" y="89"/>
                  </a:lnTo>
                  <a:lnTo>
                    <a:pt x="265" y="87"/>
                  </a:lnTo>
                  <a:lnTo>
                    <a:pt x="279" y="85"/>
                  </a:lnTo>
                  <a:lnTo>
                    <a:pt x="293" y="85"/>
                  </a:lnTo>
                  <a:lnTo>
                    <a:pt x="307" y="85"/>
                  </a:lnTo>
                  <a:lnTo>
                    <a:pt x="320" y="87"/>
                  </a:lnTo>
                  <a:lnTo>
                    <a:pt x="334" y="89"/>
                  </a:lnTo>
                  <a:lnTo>
                    <a:pt x="347" y="92"/>
                  </a:lnTo>
                  <a:lnTo>
                    <a:pt x="360" y="96"/>
                  </a:lnTo>
                  <a:lnTo>
                    <a:pt x="371" y="100"/>
                  </a:lnTo>
                  <a:lnTo>
                    <a:pt x="384" y="107"/>
                  </a:lnTo>
                  <a:lnTo>
                    <a:pt x="396" y="113"/>
                  </a:lnTo>
                  <a:lnTo>
                    <a:pt x="408" y="120"/>
                  </a:lnTo>
                  <a:lnTo>
                    <a:pt x="419" y="128"/>
                  </a:lnTo>
                  <a:lnTo>
                    <a:pt x="429" y="137"/>
                  </a:lnTo>
                  <a:lnTo>
                    <a:pt x="438" y="146"/>
                  </a:lnTo>
                  <a:lnTo>
                    <a:pt x="448" y="155"/>
                  </a:lnTo>
                  <a:lnTo>
                    <a:pt x="457" y="166"/>
                  </a:lnTo>
                  <a:lnTo>
                    <a:pt x="464" y="177"/>
                  </a:lnTo>
                  <a:lnTo>
                    <a:pt x="472" y="188"/>
                  </a:lnTo>
                  <a:lnTo>
                    <a:pt x="478" y="201"/>
                  </a:lnTo>
                  <a:lnTo>
                    <a:pt x="484" y="213"/>
                  </a:lnTo>
                  <a:lnTo>
                    <a:pt x="488" y="225"/>
                  </a:lnTo>
                  <a:lnTo>
                    <a:pt x="492" y="238"/>
                  </a:lnTo>
                  <a:lnTo>
                    <a:pt x="496" y="251"/>
                  </a:lnTo>
                  <a:lnTo>
                    <a:pt x="498" y="264"/>
                  </a:lnTo>
                  <a:lnTo>
                    <a:pt x="499" y="278"/>
                  </a:lnTo>
                  <a:lnTo>
                    <a:pt x="499" y="292"/>
                  </a:lnTo>
                  <a:lnTo>
                    <a:pt x="499" y="306"/>
                  </a:lnTo>
                  <a:lnTo>
                    <a:pt x="498" y="319"/>
                  </a:lnTo>
                  <a:lnTo>
                    <a:pt x="496" y="333"/>
                  </a:lnTo>
                  <a:lnTo>
                    <a:pt x="492" y="346"/>
                  </a:lnTo>
                  <a:lnTo>
                    <a:pt x="488" y="359"/>
                  </a:lnTo>
                  <a:lnTo>
                    <a:pt x="484" y="371"/>
                  </a:lnTo>
                  <a:lnTo>
                    <a:pt x="478" y="384"/>
                  </a:lnTo>
                  <a:lnTo>
                    <a:pt x="472" y="396"/>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5" name="Freeform 153">
              <a:extLst>
                <a:ext uri="{FF2B5EF4-FFF2-40B4-BE49-F238E27FC236}">
                  <a16:creationId xmlns:a16="http://schemas.microsoft.com/office/drawing/2014/main" id="{04290CA3-FD81-F847-A802-F53B5534F969}"/>
                </a:ext>
              </a:extLst>
            </p:cNvPr>
            <p:cNvSpPr>
              <a:spLocks/>
            </p:cNvSpPr>
            <p:nvPr/>
          </p:nvSpPr>
          <p:spPr bwMode="auto">
            <a:xfrm>
              <a:off x="16735426" y="2372521"/>
              <a:ext cx="269876" cy="311150"/>
            </a:xfrm>
            <a:custGeom>
              <a:avLst/>
              <a:gdLst>
                <a:gd name="T0" fmla="*/ 243 w 255"/>
                <a:gd name="T1" fmla="*/ 125 h 292"/>
                <a:gd name="T2" fmla="*/ 36 w 255"/>
                <a:gd name="T3" fmla="*/ 4 h 292"/>
                <a:gd name="T4" fmla="*/ 31 w 255"/>
                <a:gd name="T5" fmla="*/ 1 h 292"/>
                <a:gd name="T6" fmla="*/ 24 w 255"/>
                <a:gd name="T7" fmla="*/ 0 h 292"/>
                <a:gd name="T8" fmla="*/ 19 w 255"/>
                <a:gd name="T9" fmla="*/ 1 h 292"/>
                <a:gd name="T10" fmla="*/ 12 w 255"/>
                <a:gd name="T11" fmla="*/ 3 h 292"/>
                <a:gd name="T12" fmla="*/ 7 w 255"/>
                <a:gd name="T13" fmla="*/ 7 h 292"/>
                <a:gd name="T14" fmla="*/ 3 w 255"/>
                <a:gd name="T15" fmla="*/ 11 h 292"/>
                <a:gd name="T16" fmla="*/ 0 w 255"/>
                <a:gd name="T17" fmla="*/ 18 h 292"/>
                <a:gd name="T18" fmla="*/ 0 w 255"/>
                <a:gd name="T19" fmla="*/ 24 h 292"/>
                <a:gd name="T20" fmla="*/ 0 w 255"/>
                <a:gd name="T21" fmla="*/ 267 h 292"/>
                <a:gd name="T22" fmla="*/ 0 w 255"/>
                <a:gd name="T23" fmla="*/ 275 h 292"/>
                <a:gd name="T24" fmla="*/ 3 w 255"/>
                <a:gd name="T25" fmla="*/ 280 h 292"/>
                <a:gd name="T26" fmla="*/ 7 w 255"/>
                <a:gd name="T27" fmla="*/ 285 h 292"/>
                <a:gd name="T28" fmla="*/ 12 w 255"/>
                <a:gd name="T29" fmla="*/ 289 h 292"/>
                <a:gd name="T30" fmla="*/ 18 w 255"/>
                <a:gd name="T31" fmla="*/ 291 h 292"/>
                <a:gd name="T32" fmla="*/ 24 w 255"/>
                <a:gd name="T33" fmla="*/ 292 h 292"/>
                <a:gd name="T34" fmla="*/ 31 w 255"/>
                <a:gd name="T35" fmla="*/ 291 h 292"/>
                <a:gd name="T36" fmla="*/ 36 w 255"/>
                <a:gd name="T37" fmla="*/ 289 h 292"/>
                <a:gd name="T38" fmla="*/ 243 w 255"/>
                <a:gd name="T39" fmla="*/ 167 h 292"/>
                <a:gd name="T40" fmla="*/ 249 w 255"/>
                <a:gd name="T41" fmla="*/ 163 h 292"/>
                <a:gd name="T42" fmla="*/ 252 w 255"/>
                <a:gd name="T43" fmla="*/ 158 h 292"/>
                <a:gd name="T44" fmla="*/ 255 w 255"/>
                <a:gd name="T45" fmla="*/ 153 h 292"/>
                <a:gd name="T46" fmla="*/ 255 w 255"/>
                <a:gd name="T47" fmla="*/ 146 h 292"/>
                <a:gd name="T48" fmla="*/ 255 w 255"/>
                <a:gd name="T49" fmla="*/ 140 h 292"/>
                <a:gd name="T50" fmla="*/ 252 w 255"/>
                <a:gd name="T51" fmla="*/ 133 h 292"/>
                <a:gd name="T52" fmla="*/ 249 w 255"/>
                <a:gd name="T53" fmla="*/ 129 h 292"/>
                <a:gd name="T54" fmla="*/ 243 w 255"/>
                <a:gd name="T55" fmla="*/ 12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92">
                  <a:moveTo>
                    <a:pt x="243" y="125"/>
                  </a:moveTo>
                  <a:lnTo>
                    <a:pt x="36" y="4"/>
                  </a:lnTo>
                  <a:lnTo>
                    <a:pt x="31" y="1"/>
                  </a:lnTo>
                  <a:lnTo>
                    <a:pt x="24" y="0"/>
                  </a:lnTo>
                  <a:lnTo>
                    <a:pt x="19" y="1"/>
                  </a:lnTo>
                  <a:lnTo>
                    <a:pt x="12" y="3"/>
                  </a:lnTo>
                  <a:lnTo>
                    <a:pt x="7" y="7"/>
                  </a:lnTo>
                  <a:lnTo>
                    <a:pt x="3" y="11"/>
                  </a:lnTo>
                  <a:lnTo>
                    <a:pt x="0" y="18"/>
                  </a:lnTo>
                  <a:lnTo>
                    <a:pt x="0" y="24"/>
                  </a:lnTo>
                  <a:lnTo>
                    <a:pt x="0" y="267"/>
                  </a:lnTo>
                  <a:lnTo>
                    <a:pt x="0" y="275"/>
                  </a:lnTo>
                  <a:lnTo>
                    <a:pt x="3" y="280"/>
                  </a:lnTo>
                  <a:lnTo>
                    <a:pt x="7" y="285"/>
                  </a:lnTo>
                  <a:lnTo>
                    <a:pt x="12" y="289"/>
                  </a:lnTo>
                  <a:lnTo>
                    <a:pt x="18" y="291"/>
                  </a:lnTo>
                  <a:lnTo>
                    <a:pt x="24" y="292"/>
                  </a:lnTo>
                  <a:lnTo>
                    <a:pt x="31" y="291"/>
                  </a:lnTo>
                  <a:lnTo>
                    <a:pt x="36" y="289"/>
                  </a:lnTo>
                  <a:lnTo>
                    <a:pt x="243" y="167"/>
                  </a:lnTo>
                  <a:lnTo>
                    <a:pt x="249" y="163"/>
                  </a:lnTo>
                  <a:lnTo>
                    <a:pt x="252" y="158"/>
                  </a:lnTo>
                  <a:lnTo>
                    <a:pt x="255" y="153"/>
                  </a:lnTo>
                  <a:lnTo>
                    <a:pt x="255" y="146"/>
                  </a:lnTo>
                  <a:lnTo>
                    <a:pt x="255" y="140"/>
                  </a:lnTo>
                  <a:lnTo>
                    <a:pt x="252" y="133"/>
                  </a:lnTo>
                  <a:lnTo>
                    <a:pt x="249" y="129"/>
                  </a:lnTo>
                  <a:lnTo>
                    <a:pt x="243" y="125"/>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sp>
          <p:nvSpPr>
            <p:cNvPr id="146" name="Freeform 154">
              <a:extLst>
                <a:ext uri="{FF2B5EF4-FFF2-40B4-BE49-F238E27FC236}">
                  <a16:creationId xmlns:a16="http://schemas.microsoft.com/office/drawing/2014/main" id="{3AE8FED3-09AA-4249-8A16-82D56B4251C0}"/>
                </a:ext>
              </a:extLst>
            </p:cNvPr>
            <p:cNvSpPr>
              <a:spLocks/>
            </p:cNvSpPr>
            <p:nvPr/>
          </p:nvSpPr>
          <p:spPr bwMode="auto">
            <a:xfrm>
              <a:off x="4194177" y="7652545"/>
              <a:ext cx="565150" cy="720726"/>
            </a:xfrm>
            <a:custGeom>
              <a:avLst/>
              <a:gdLst>
                <a:gd name="T0" fmla="*/ 432 w 533"/>
                <a:gd name="T1" fmla="*/ 381 h 682"/>
                <a:gd name="T2" fmla="*/ 376 w 533"/>
                <a:gd name="T3" fmla="*/ 393 h 682"/>
                <a:gd name="T4" fmla="*/ 319 w 533"/>
                <a:gd name="T5" fmla="*/ 425 h 682"/>
                <a:gd name="T6" fmla="*/ 303 w 533"/>
                <a:gd name="T7" fmla="*/ 421 h 682"/>
                <a:gd name="T8" fmla="*/ 335 w 533"/>
                <a:gd name="T9" fmla="*/ 342 h 682"/>
                <a:gd name="T10" fmla="*/ 402 w 533"/>
                <a:gd name="T11" fmla="*/ 340 h 682"/>
                <a:gd name="T12" fmla="*/ 457 w 533"/>
                <a:gd name="T13" fmla="*/ 319 h 682"/>
                <a:gd name="T14" fmla="*/ 491 w 533"/>
                <a:gd name="T15" fmla="*/ 286 h 682"/>
                <a:gd name="T16" fmla="*/ 514 w 533"/>
                <a:gd name="T17" fmla="*/ 234 h 682"/>
                <a:gd name="T18" fmla="*/ 493 w 533"/>
                <a:gd name="T19" fmla="*/ 186 h 682"/>
                <a:gd name="T20" fmla="*/ 435 w 533"/>
                <a:gd name="T21" fmla="*/ 187 h 682"/>
                <a:gd name="T22" fmla="*/ 390 w 533"/>
                <a:gd name="T23" fmla="*/ 206 h 682"/>
                <a:gd name="T24" fmla="*/ 338 w 533"/>
                <a:gd name="T25" fmla="*/ 259 h 682"/>
                <a:gd name="T26" fmla="*/ 330 w 533"/>
                <a:gd name="T27" fmla="*/ 245 h 682"/>
                <a:gd name="T28" fmla="*/ 339 w 533"/>
                <a:gd name="T29" fmla="*/ 204 h 682"/>
                <a:gd name="T30" fmla="*/ 351 w 533"/>
                <a:gd name="T31" fmla="*/ 144 h 682"/>
                <a:gd name="T32" fmla="*/ 348 w 533"/>
                <a:gd name="T33" fmla="*/ 103 h 682"/>
                <a:gd name="T34" fmla="*/ 330 w 533"/>
                <a:gd name="T35" fmla="*/ 60 h 682"/>
                <a:gd name="T36" fmla="*/ 292 w 533"/>
                <a:gd name="T37" fmla="*/ 24 h 682"/>
                <a:gd name="T38" fmla="*/ 235 w 533"/>
                <a:gd name="T39" fmla="*/ 13 h 682"/>
                <a:gd name="T40" fmla="*/ 212 w 533"/>
                <a:gd name="T41" fmla="*/ 79 h 682"/>
                <a:gd name="T42" fmla="*/ 221 w 533"/>
                <a:gd name="T43" fmla="*/ 134 h 682"/>
                <a:gd name="T44" fmla="*/ 246 w 533"/>
                <a:gd name="T45" fmla="*/ 179 h 682"/>
                <a:gd name="T46" fmla="*/ 293 w 533"/>
                <a:gd name="T47" fmla="*/ 227 h 682"/>
                <a:gd name="T48" fmla="*/ 292 w 533"/>
                <a:gd name="T49" fmla="*/ 304 h 682"/>
                <a:gd name="T50" fmla="*/ 274 w 533"/>
                <a:gd name="T51" fmla="*/ 261 h 682"/>
                <a:gd name="T52" fmla="*/ 231 w 533"/>
                <a:gd name="T53" fmla="*/ 209 h 682"/>
                <a:gd name="T54" fmla="*/ 192 w 533"/>
                <a:gd name="T55" fmla="*/ 189 h 682"/>
                <a:gd name="T56" fmla="*/ 143 w 533"/>
                <a:gd name="T57" fmla="*/ 182 h 682"/>
                <a:gd name="T58" fmla="*/ 81 w 533"/>
                <a:gd name="T59" fmla="*/ 198 h 682"/>
                <a:gd name="T60" fmla="*/ 96 w 533"/>
                <a:gd name="T61" fmla="*/ 256 h 682"/>
                <a:gd name="T62" fmla="*/ 125 w 533"/>
                <a:gd name="T63" fmla="*/ 295 h 682"/>
                <a:gd name="T64" fmla="*/ 180 w 533"/>
                <a:gd name="T65" fmla="*/ 325 h 682"/>
                <a:gd name="T66" fmla="*/ 237 w 533"/>
                <a:gd name="T67" fmla="*/ 336 h 682"/>
                <a:gd name="T68" fmla="*/ 285 w 533"/>
                <a:gd name="T69" fmla="*/ 334 h 682"/>
                <a:gd name="T70" fmla="*/ 258 w 533"/>
                <a:gd name="T71" fmla="*/ 445 h 682"/>
                <a:gd name="T72" fmla="*/ 213 w 533"/>
                <a:gd name="T73" fmla="*/ 391 h 682"/>
                <a:gd name="T74" fmla="*/ 155 w 533"/>
                <a:gd name="T75" fmla="*/ 363 h 682"/>
                <a:gd name="T76" fmla="*/ 72 w 533"/>
                <a:gd name="T77" fmla="*/ 363 h 682"/>
                <a:gd name="T78" fmla="*/ 23 w 533"/>
                <a:gd name="T79" fmla="*/ 411 h 682"/>
                <a:gd name="T80" fmla="*/ 62 w 533"/>
                <a:gd name="T81" fmla="*/ 468 h 682"/>
                <a:gd name="T82" fmla="*/ 105 w 533"/>
                <a:gd name="T83" fmla="*/ 497 h 682"/>
                <a:gd name="T84" fmla="*/ 150 w 533"/>
                <a:gd name="T85" fmla="*/ 509 h 682"/>
                <a:gd name="T86" fmla="*/ 207 w 533"/>
                <a:gd name="T87" fmla="*/ 504 h 682"/>
                <a:gd name="T88" fmla="*/ 204 w 533"/>
                <a:gd name="T89" fmla="*/ 544 h 682"/>
                <a:gd name="T90" fmla="*/ 139 w 533"/>
                <a:gd name="T91" fmla="*/ 607 h 682"/>
                <a:gd name="T92" fmla="*/ 64 w 533"/>
                <a:gd name="T93" fmla="*/ 642 h 682"/>
                <a:gd name="T94" fmla="*/ 9 w 533"/>
                <a:gd name="T95" fmla="*/ 649 h 682"/>
                <a:gd name="T96" fmla="*/ 0 w 533"/>
                <a:gd name="T97" fmla="*/ 662 h 682"/>
                <a:gd name="T98" fmla="*/ 4 w 533"/>
                <a:gd name="T99" fmla="*/ 677 h 682"/>
                <a:gd name="T100" fmla="*/ 36 w 533"/>
                <a:gd name="T101" fmla="*/ 681 h 682"/>
                <a:gd name="T102" fmla="*/ 128 w 533"/>
                <a:gd name="T103" fmla="*/ 653 h 682"/>
                <a:gd name="T104" fmla="*/ 210 w 533"/>
                <a:gd name="T105" fmla="*/ 590 h 682"/>
                <a:gd name="T106" fmla="*/ 273 w 533"/>
                <a:gd name="T107" fmla="*/ 495 h 682"/>
                <a:gd name="T108" fmla="*/ 324 w 533"/>
                <a:gd name="T109" fmla="*/ 518 h 682"/>
                <a:gd name="T110" fmla="*/ 366 w 533"/>
                <a:gd name="T111" fmla="*/ 527 h 682"/>
                <a:gd name="T112" fmla="*/ 412 w 533"/>
                <a:gd name="T113" fmla="*/ 528 h 682"/>
                <a:gd name="T114" fmla="*/ 460 w 533"/>
                <a:gd name="T115" fmla="*/ 512 h 682"/>
                <a:gd name="T116" fmla="*/ 504 w 533"/>
                <a:gd name="T117" fmla="*/ 473 h 682"/>
                <a:gd name="T118" fmla="*/ 520 w 533"/>
                <a:gd name="T119" fmla="*/ 41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3" h="682">
                  <a:moveTo>
                    <a:pt x="480" y="391"/>
                  </a:moveTo>
                  <a:lnTo>
                    <a:pt x="467" y="387"/>
                  </a:lnTo>
                  <a:lnTo>
                    <a:pt x="455" y="383"/>
                  </a:lnTo>
                  <a:lnTo>
                    <a:pt x="442" y="382"/>
                  </a:lnTo>
                  <a:lnTo>
                    <a:pt x="432" y="381"/>
                  </a:lnTo>
                  <a:lnTo>
                    <a:pt x="421" y="382"/>
                  </a:lnTo>
                  <a:lnTo>
                    <a:pt x="409" y="383"/>
                  </a:lnTo>
                  <a:lnTo>
                    <a:pt x="398" y="385"/>
                  </a:lnTo>
                  <a:lnTo>
                    <a:pt x="387" y="389"/>
                  </a:lnTo>
                  <a:lnTo>
                    <a:pt x="376" y="393"/>
                  </a:lnTo>
                  <a:lnTo>
                    <a:pt x="366" y="396"/>
                  </a:lnTo>
                  <a:lnTo>
                    <a:pt x="357" y="401"/>
                  </a:lnTo>
                  <a:lnTo>
                    <a:pt x="349" y="405"/>
                  </a:lnTo>
                  <a:lnTo>
                    <a:pt x="334" y="415"/>
                  </a:lnTo>
                  <a:lnTo>
                    <a:pt x="319" y="425"/>
                  </a:lnTo>
                  <a:lnTo>
                    <a:pt x="307" y="435"/>
                  </a:lnTo>
                  <a:lnTo>
                    <a:pt x="301" y="441"/>
                  </a:lnTo>
                  <a:lnTo>
                    <a:pt x="297" y="445"/>
                  </a:lnTo>
                  <a:lnTo>
                    <a:pt x="293" y="448"/>
                  </a:lnTo>
                  <a:lnTo>
                    <a:pt x="303" y="421"/>
                  </a:lnTo>
                  <a:lnTo>
                    <a:pt x="311" y="395"/>
                  </a:lnTo>
                  <a:lnTo>
                    <a:pt x="317" y="368"/>
                  </a:lnTo>
                  <a:lnTo>
                    <a:pt x="321" y="340"/>
                  </a:lnTo>
                  <a:lnTo>
                    <a:pt x="328" y="341"/>
                  </a:lnTo>
                  <a:lnTo>
                    <a:pt x="335" y="342"/>
                  </a:lnTo>
                  <a:lnTo>
                    <a:pt x="346" y="343"/>
                  </a:lnTo>
                  <a:lnTo>
                    <a:pt x="358" y="343"/>
                  </a:lnTo>
                  <a:lnTo>
                    <a:pt x="371" y="343"/>
                  </a:lnTo>
                  <a:lnTo>
                    <a:pt x="386" y="342"/>
                  </a:lnTo>
                  <a:lnTo>
                    <a:pt x="402" y="340"/>
                  </a:lnTo>
                  <a:lnTo>
                    <a:pt x="417" y="336"/>
                  </a:lnTo>
                  <a:lnTo>
                    <a:pt x="434" y="330"/>
                  </a:lnTo>
                  <a:lnTo>
                    <a:pt x="442" y="327"/>
                  </a:lnTo>
                  <a:lnTo>
                    <a:pt x="450" y="324"/>
                  </a:lnTo>
                  <a:lnTo>
                    <a:pt x="457" y="319"/>
                  </a:lnTo>
                  <a:lnTo>
                    <a:pt x="465" y="313"/>
                  </a:lnTo>
                  <a:lnTo>
                    <a:pt x="473" y="308"/>
                  </a:lnTo>
                  <a:lnTo>
                    <a:pt x="479" y="300"/>
                  </a:lnTo>
                  <a:lnTo>
                    <a:pt x="486" y="294"/>
                  </a:lnTo>
                  <a:lnTo>
                    <a:pt x="491" y="286"/>
                  </a:lnTo>
                  <a:lnTo>
                    <a:pt x="497" y="277"/>
                  </a:lnTo>
                  <a:lnTo>
                    <a:pt x="502" y="269"/>
                  </a:lnTo>
                  <a:lnTo>
                    <a:pt x="506" y="258"/>
                  </a:lnTo>
                  <a:lnTo>
                    <a:pt x="510" y="246"/>
                  </a:lnTo>
                  <a:lnTo>
                    <a:pt x="514" y="234"/>
                  </a:lnTo>
                  <a:lnTo>
                    <a:pt x="516" y="220"/>
                  </a:lnTo>
                  <a:lnTo>
                    <a:pt x="518" y="207"/>
                  </a:lnTo>
                  <a:lnTo>
                    <a:pt x="519" y="192"/>
                  </a:lnTo>
                  <a:lnTo>
                    <a:pt x="506" y="189"/>
                  </a:lnTo>
                  <a:lnTo>
                    <a:pt x="493" y="186"/>
                  </a:lnTo>
                  <a:lnTo>
                    <a:pt x="480" y="184"/>
                  </a:lnTo>
                  <a:lnTo>
                    <a:pt x="468" y="184"/>
                  </a:lnTo>
                  <a:lnTo>
                    <a:pt x="456" y="184"/>
                  </a:lnTo>
                  <a:lnTo>
                    <a:pt x="446" y="185"/>
                  </a:lnTo>
                  <a:lnTo>
                    <a:pt x="435" y="187"/>
                  </a:lnTo>
                  <a:lnTo>
                    <a:pt x="426" y="189"/>
                  </a:lnTo>
                  <a:lnTo>
                    <a:pt x="416" y="192"/>
                  </a:lnTo>
                  <a:lnTo>
                    <a:pt x="408" y="197"/>
                  </a:lnTo>
                  <a:lnTo>
                    <a:pt x="399" y="201"/>
                  </a:lnTo>
                  <a:lnTo>
                    <a:pt x="390" y="206"/>
                  </a:lnTo>
                  <a:lnTo>
                    <a:pt x="375" y="217"/>
                  </a:lnTo>
                  <a:lnTo>
                    <a:pt x="363" y="227"/>
                  </a:lnTo>
                  <a:lnTo>
                    <a:pt x="354" y="238"/>
                  </a:lnTo>
                  <a:lnTo>
                    <a:pt x="345" y="249"/>
                  </a:lnTo>
                  <a:lnTo>
                    <a:pt x="338" y="259"/>
                  </a:lnTo>
                  <a:lnTo>
                    <a:pt x="333" y="266"/>
                  </a:lnTo>
                  <a:lnTo>
                    <a:pt x="331" y="269"/>
                  </a:lnTo>
                  <a:lnTo>
                    <a:pt x="329" y="272"/>
                  </a:lnTo>
                  <a:lnTo>
                    <a:pt x="329" y="260"/>
                  </a:lnTo>
                  <a:lnTo>
                    <a:pt x="330" y="245"/>
                  </a:lnTo>
                  <a:lnTo>
                    <a:pt x="329" y="232"/>
                  </a:lnTo>
                  <a:lnTo>
                    <a:pt x="329" y="226"/>
                  </a:lnTo>
                  <a:lnTo>
                    <a:pt x="332" y="220"/>
                  </a:lnTo>
                  <a:lnTo>
                    <a:pt x="335" y="214"/>
                  </a:lnTo>
                  <a:lnTo>
                    <a:pt x="339" y="204"/>
                  </a:lnTo>
                  <a:lnTo>
                    <a:pt x="342" y="193"/>
                  </a:lnTo>
                  <a:lnTo>
                    <a:pt x="345" y="180"/>
                  </a:lnTo>
                  <a:lnTo>
                    <a:pt x="348" y="166"/>
                  </a:lnTo>
                  <a:lnTo>
                    <a:pt x="351" y="151"/>
                  </a:lnTo>
                  <a:lnTo>
                    <a:pt x="351" y="144"/>
                  </a:lnTo>
                  <a:lnTo>
                    <a:pt x="352" y="136"/>
                  </a:lnTo>
                  <a:lnTo>
                    <a:pt x="351" y="127"/>
                  </a:lnTo>
                  <a:lnTo>
                    <a:pt x="351" y="119"/>
                  </a:lnTo>
                  <a:lnTo>
                    <a:pt x="349" y="111"/>
                  </a:lnTo>
                  <a:lnTo>
                    <a:pt x="348" y="103"/>
                  </a:lnTo>
                  <a:lnTo>
                    <a:pt x="346" y="94"/>
                  </a:lnTo>
                  <a:lnTo>
                    <a:pt x="343" y="85"/>
                  </a:lnTo>
                  <a:lnTo>
                    <a:pt x="339" y="77"/>
                  </a:lnTo>
                  <a:lnTo>
                    <a:pt x="335" y="69"/>
                  </a:lnTo>
                  <a:lnTo>
                    <a:pt x="330" y="60"/>
                  </a:lnTo>
                  <a:lnTo>
                    <a:pt x="325" y="53"/>
                  </a:lnTo>
                  <a:lnTo>
                    <a:pt x="318" y="45"/>
                  </a:lnTo>
                  <a:lnTo>
                    <a:pt x="311" y="38"/>
                  </a:lnTo>
                  <a:lnTo>
                    <a:pt x="302" y="31"/>
                  </a:lnTo>
                  <a:lnTo>
                    <a:pt x="292" y="24"/>
                  </a:lnTo>
                  <a:lnTo>
                    <a:pt x="281" y="17"/>
                  </a:lnTo>
                  <a:lnTo>
                    <a:pt x="270" y="11"/>
                  </a:lnTo>
                  <a:lnTo>
                    <a:pt x="258" y="5"/>
                  </a:lnTo>
                  <a:lnTo>
                    <a:pt x="244" y="0"/>
                  </a:lnTo>
                  <a:lnTo>
                    <a:pt x="235" y="13"/>
                  </a:lnTo>
                  <a:lnTo>
                    <a:pt x="227" y="27"/>
                  </a:lnTo>
                  <a:lnTo>
                    <a:pt x="222" y="40"/>
                  </a:lnTo>
                  <a:lnTo>
                    <a:pt x="218" y="53"/>
                  </a:lnTo>
                  <a:lnTo>
                    <a:pt x="214" y="66"/>
                  </a:lnTo>
                  <a:lnTo>
                    <a:pt x="212" y="79"/>
                  </a:lnTo>
                  <a:lnTo>
                    <a:pt x="212" y="91"/>
                  </a:lnTo>
                  <a:lnTo>
                    <a:pt x="212" y="101"/>
                  </a:lnTo>
                  <a:lnTo>
                    <a:pt x="214" y="112"/>
                  </a:lnTo>
                  <a:lnTo>
                    <a:pt x="218" y="123"/>
                  </a:lnTo>
                  <a:lnTo>
                    <a:pt x="221" y="134"/>
                  </a:lnTo>
                  <a:lnTo>
                    <a:pt x="225" y="145"/>
                  </a:lnTo>
                  <a:lnTo>
                    <a:pt x="231" y="154"/>
                  </a:lnTo>
                  <a:lnTo>
                    <a:pt x="235" y="164"/>
                  </a:lnTo>
                  <a:lnTo>
                    <a:pt x="240" y="172"/>
                  </a:lnTo>
                  <a:lnTo>
                    <a:pt x="246" y="179"/>
                  </a:lnTo>
                  <a:lnTo>
                    <a:pt x="258" y="193"/>
                  </a:lnTo>
                  <a:lnTo>
                    <a:pt x="270" y="206"/>
                  </a:lnTo>
                  <a:lnTo>
                    <a:pt x="281" y="217"/>
                  </a:lnTo>
                  <a:lnTo>
                    <a:pt x="289" y="224"/>
                  </a:lnTo>
                  <a:lnTo>
                    <a:pt x="293" y="227"/>
                  </a:lnTo>
                  <a:lnTo>
                    <a:pt x="297" y="230"/>
                  </a:lnTo>
                  <a:lnTo>
                    <a:pt x="297" y="245"/>
                  </a:lnTo>
                  <a:lnTo>
                    <a:pt x="295" y="262"/>
                  </a:lnTo>
                  <a:lnTo>
                    <a:pt x="294" y="282"/>
                  </a:lnTo>
                  <a:lnTo>
                    <a:pt x="292" y="304"/>
                  </a:lnTo>
                  <a:lnTo>
                    <a:pt x="291" y="298"/>
                  </a:lnTo>
                  <a:lnTo>
                    <a:pt x="288" y="292"/>
                  </a:lnTo>
                  <a:lnTo>
                    <a:pt x="285" y="283"/>
                  </a:lnTo>
                  <a:lnTo>
                    <a:pt x="280" y="273"/>
                  </a:lnTo>
                  <a:lnTo>
                    <a:pt x="274" y="261"/>
                  </a:lnTo>
                  <a:lnTo>
                    <a:pt x="267" y="249"/>
                  </a:lnTo>
                  <a:lnTo>
                    <a:pt x="259" y="238"/>
                  </a:lnTo>
                  <a:lnTo>
                    <a:pt x="248" y="226"/>
                  </a:lnTo>
                  <a:lnTo>
                    <a:pt x="237" y="215"/>
                  </a:lnTo>
                  <a:lnTo>
                    <a:pt x="231" y="209"/>
                  </a:lnTo>
                  <a:lnTo>
                    <a:pt x="224" y="204"/>
                  </a:lnTo>
                  <a:lnTo>
                    <a:pt x="217" y="200"/>
                  </a:lnTo>
                  <a:lnTo>
                    <a:pt x="209" y="195"/>
                  </a:lnTo>
                  <a:lnTo>
                    <a:pt x="200" y="192"/>
                  </a:lnTo>
                  <a:lnTo>
                    <a:pt x="192" y="189"/>
                  </a:lnTo>
                  <a:lnTo>
                    <a:pt x="183" y="186"/>
                  </a:lnTo>
                  <a:lnTo>
                    <a:pt x="173" y="184"/>
                  </a:lnTo>
                  <a:lnTo>
                    <a:pt x="165" y="182"/>
                  </a:lnTo>
                  <a:lnTo>
                    <a:pt x="154" y="182"/>
                  </a:lnTo>
                  <a:lnTo>
                    <a:pt x="143" y="182"/>
                  </a:lnTo>
                  <a:lnTo>
                    <a:pt x="131" y="184"/>
                  </a:lnTo>
                  <a:lnTo>
                    <a:pt x="119" y="186"/>
                  </a:lnTo>
                  <a:lnTo>
                    <a:pt x="106" y="189"/>
                  </a:lnTo>
                  <a:lnTo>
                    <a:pt x="93" y="192"/>
                  </a:lnTo>
                  <a:lnTo>
                    <a:pt x="81" y="198"/>
                  </a:lnTo>
                  <a:lnTo>
                    <a:pt x="82" y="211"/>
                  </a:lnTo>
                  <a:lnTo>
                    <a:pt x="84" y="222"/>
                  </a:lnTo>
                  <a:lnTo>
                    <a:pt x="87" y="234"/>
                  </a:lnTo>
                  <a:lnTo>
                    <a:pt x="91" y="246"/>
                  </a:lnTo>
                  <a:lnTo>
                    <a:pt x="96" y="256"/>
                  </a:lnTo>
                  <a:lnTo>
                    <a:pt x="101" y="266"/>
                  </a:lnTo>
                  <a:lnTo>
                    <a:pt x="106" y="274"/>
                  </a:lnTo>
                  <a:lnTo>
                    <a:pt x="112" y="282"/>
                  </a:lnTo>
                  <a:lnTo>
                    <a:pt x="118" y="288"/>
                  </a:lnTo>
                  <a:lnTo>
                    <a:pt x="125" y="295"/>
                  </a:lnTo>
                  <a:lnTo>
                    <a:pt x="132" y="301"/>
                  </a:lnTo>
                  <a:lnTo>
                    <a:pt x="140" y="307"/>
                  </a:lnTo>
                  <a:lnTo>
                    <a:pt x="156" y="316"/>
                  </a:lnTo>
                  <a:lnTo>
                    <a:pt x="172" y="323"/>
                  </a:lnTo>
                  <a:lnTo>
                    <a:pt x="180" y="325"/>
                  </a:lnTo>
                  <a:lnTo>
                    <a:pt x="189" y="328"/>
                  </a:lnTo>
                  <a:lnTo>
                    <a:pt x="197" y="329"/>
                  </a:lnTo>
                  <a:lnTo>
                    <a:pt x="206" y="331"/>
                  </a:lnTo>
                  <a:lnTo>
                    <a:pt x="223" y="334"/>
                  </a:lnTo>
                  <a:lnTo>
                    <a:pt x="237" y="336"/>
                  </a:lnTo>
                  <a:lnTo>
                    <a:pt x="250" y="336"/>
                  </a:lnTo>
                  <a:lnTo>
                    <a:pt x="263" y="336"/>
                  </a:lnTo>
                  <a:lnTo>
                    <a:pt x="275" y="335"/>
                  </a:lnTo>
                  <a:lnTo>
                    <a:pt x="281" y="335"/>
                  </a:lnTo>
                  <a:lnTo>
                    <a:pt x="285" y="334"/>
                  </a:lnTo>
                  <a:lnTo>
                    <a:pt x="288" y="334"/>
                  </a:lnTo>
                  <a:lnTo>
                    <a:pt x="282" y="364"/>
                  </a:lnTo>
                  <a:lnTo>
                    <a:pt x="276" y="392"/>
                  </a:lnTo>
                  <a:lnTo>
                    <a:pt x="267" y="419"/>
                  </a:lnTo>
                  <a:lnTo>
                    <a:pt x="258" y="445"/>
                  </a:lnTo>
                  <a:lnTo>
                    <a:pt x="248" y="429"/>
                  </a:lnTo>
                  <a:lnTo>
                    <a:pt x="236" y="414"/>
                  </a:lnTo>
                  <a:lnTo>
                    <a:pt x="230" y="406"/>
                  </a:lnTo>
                  <a:lnTo>
                    <a:pt x="222" y="398"/>
                  </a:lnTo>
                  <a:lnTo>
                    <a:pt x="213" y="391"/>
                  </a:lnTo>
                  <a:lnTo>
                    <a:pt x="203" y="383"/>
                  </a:lnTo>
                  <a:lnTo>
                    <a:pt x="192" y="377"/>
                  </a:lnTo>
                  <a:lnTo>
                    <a:pt x="180" y="371"/>
                  </a:lnTo>
                  <a:lnTo>
                    <a:pt x="168" y="366"/>
                  </a:lnTo>
                  <a:lnTo>
                    <a:pt x="155" y="363"/>
                  </a:lnTo>
                  <a:lnTo>
                    <a:pt x="142" y="360"/>
                  </a:lnTo>
                  <a:lnTo>
                    <a:pt x="127" y="358"/>
                  </a:lnTo>
                  <a:lnTo>
                    <a:pt x="110" y="358"/>
                  </a:lnTo>
                  <a:lnTo>
                    <a:pt x="91" y="360"/>
                  </a:lnTo>
                  <a:lnTo>
                    <a:pt x="72" y="363"/>
                  </a:lnTo>
                  <a:lnTo>
                    <a:pt x="52" y="367"/>
                  </a:lnTo>
                  <a:lnTo>
                    <a:pt x="32" y="374"/>
                  </a:lnTo>
                  <a:lnTo>
                    <a:pt x="10" y="381"/>
                  </a:lnTo>
                  <a:lnTo>
                    <a:pt x="17" y="396"/>
                  </a:lnTo>
                  <a:lnTo>
                    <a:pt x="23" y="411"/>
                  </a:lnTo>
                  <a:lnTo>
                    <a:pt x="31" y="424"/>
                  </a:lnTo>
                  <a:lnTo>
                    <a:pt x="38" y="436"/>
                  </a:lnTo>
                  <a:lnTo>
                    <a:pt x="47" y="448"/>
                  </a:lnTo>
                  <a:lnTo>
                    <a:pt x="55" y="458"/>
                  </a:lnTo>
                  <a:lnTo>
                    <a:pt x="62" y="468"/>
                  </a:lnTo>
                  <a:lnTo>
                    <a:pt x="71" y="475"/>
                  </a:lnTo>
                  <a:lnTo>
                    <a:pt x="79" y="482"/>
                  </a:lnTo>
                  <a:lnTo>
                    <a:pt x="88" y="487"/>
                  </a:lnTo>
                  <a:lnTo>
                    <a:pt x="97" y="492"/>
                  </a:lnTo>
                  <a:lnTo>
                    <a:pt x="105" y="497"/>
                  </a:lnTo>
                  <a:lnTo>
                    <a:pt x="115" y="501"/>
                  </a:lnTo>
                  <a:lnTo>
                    <a:pt x="124" y="504"/>
                  </a:lnTo>
                  <a:lnTo>
                    <a:pt x="132" y="506"/>
                  </a:lnTo>
                  <a:lnTo>
                    <a:pt x="141" y="509"/>
                  </a:lnTo>
                  <a:lnTo>
                    <a:pt x="150" y="509"/>
                  </a:lnTo>
                  <a:lnTo>
                    <a:pt x="158" y="510"/>
                  </a:lnTo>
                  <a:lnTo>
                    <a:pt x="167" y="510"/>
                  </a:lnTo>
                  <a:lnTo>
                    <a:pt x="176" y="509"/>
                  </a:lnTo>
                  <a:lnTo>
                    <a:pt x="193" y="507"/>
                  </a:lnTo>
                  <a:lnTo>
                    <a:pt x="207" y="504"/>
                  </a:lnTo>
                  <a:lnTo>
                    <a:pt x="221" y="500"/>
                  </a:lnTo>
                  <a:lnTo>
                    <a:pt x="235" y="496"/>
                  </a:lnTo>
                  <a:lnTo>
                    <a:pt x="225" y="513"/>
                  </a:lnTo>
                  <a:lnTo>
                    <a:pt x="214" y="529"/>
                  </a:lnTo>
                  <a:lnTo>
                    <a:pt x="204" y="544"/>
                  </a:lnTo>
                  <a:lnTo>
                    <a:pt x="192" y="559"/>
                  </a:lnTo>
                  <a:lnTo>
                    <a:pt x="179" y="572"/>
                  </a:lnTo>
                  <a:lnTo>
                    <a:pt x="167" y="585"/>
                  </a:lnTo>
                  <a:lnTo>
                    <a:pt x="153" y="597"/>
                  </a:lnTo>
                  <a:lnTo>
                    <a:pt x="139" y="607"/>
                  </a:lnTo>
                  <a:lnTo>
                    <a:pt x="125" y="617"/>
                  </a:lnTo>
                  <a:lnTo>
                    <a:pt x="110" y="625"/>
                  </a:lnTo>
                  <a:lnTo>
                    <a:pt x="96" y="632"/>
                  </a:lnTo>
                  <a:lnTo>
                    <a:pt x="79" y="638"/>
                  </a:lnTo>
                  <a:lnTo>
                    <a:pt x="64" y="642"/>
                  </a:lnTo>
                  <a:lnTo>
                    <a:pt x="49" y="646"/>
                  </a:lnTo>
                  <a:lnTo>
                    <a:pt x="33" y="648"/>
                  </a:lnTo>
                  <a:lnTo>
                    <a:pt x="17" y="648"/>
                  </a:lnTo>
                  <a:lnTo>
                    <a:pt x="12" y="649"/>
                  </a:lnTo>
                  <a:lnTo>
                    <a:pt x="9" y="649"/>
                  </a:lnTo>
                  <a:lnTo>
                    <a:pt x="7" y="651"/>
                  </a:lnTo>
                  <a:lnTo>
                    <a:pt x="4" y="653"/>
                  </a:lnTo>
                  <a:lnTo>
                    <a:pt x="2" y="655"/>
                  </a:lnTo>
                  <a:lnTo>
                    <a:pt x="1" y="659"/>
                  </a:lnTo>
                  <a:lnTo>
                    <a:pt x="0" y="662"/>
                  </a:lnTo>
                  <a:lnTo>
                    <a:pt x="0" y="665"/>
                  </a:lnTo>
                  <a:lnTo>
                    <a:pt x="0" y="668"/>
                  </a:lnTo>
                  <a:lnTo>
                    <a:pt x="1" y="672"/>
                  </a:lnTo>
                  <a:lnTo>
                    <a:pt x="2" y="675"/>
                  </a:lnTo>
                  <a:lnTo>
                    <a:pt x="4" y="677"/>
                  </a:lnTo>
                  <a:lnTo>
                    <a:pt x="7" y="679"/>
                  </a:lnTo>
                  <a:lnTo>
                    <a:pt x="9" y="681"/>
                  </a:lnTo>
                  <a:lnTo>
                    <a:pt x="12" y="681"/>
                  </a:lnTo>
                  <a:lnTo>
                    <a:pt x="17" y="682"/>
                  </a:lnTo>
                  <a:lnTo>
                    <a:pt x="36" y="681"/>
                  </a:lnTo>
                  <a:lnTo>
                    <a:pt x="56" y="679"/>
                  </a:lnTo>
                  <a:lnTo>
                    <a:pt x="74" y="675"/>
                  </a:lnTo>
                  <a:lnTo>
                    <a:pt x="92" y="669"/>
                  </a:lnTo>
                  <a:lnTo>
                    <a:pt x="111" y="662"/>
                  </a:lnTo>
                  <a:lnTo>
                    <a:pt x="128" y="653"/>
                  </a:lnTo>
                  <a:lnTo>
                    <a:pt x="145" y="644"/>
                  </a:lnTo>
                  <a:lnTo>
                    <a:pt x="163" y="632"/>
                  </a:lnTo>
                  <a:lnTo>
                    <a:pt x="179" y="619"/>
                  </a:lnTo>
                  <a:lnTo>
                    <a:pt x="195" y="605"/>
                  </a:lnTo>
                  <a:lnTo>
                    <a:pt x="210" y="590"/>
                  </a:lnTo>
                  <a:lnTo>
                    <a:pt x="224" y="572"/>
                  </a:lnTo>
                  <a:lnTo>
                    <a:pt x="237" y="555"/>
                  </a:lnTo>
                  <a:lnTo>
                    <a:pt x="250" y="536"/>
                  </a:lnTo>
                  <a:lnTo>
                    <a:pt x="262" y="516"/>
                  </a:lnTo>
                  <a:lnTo>
                    <a:pt x="273" y="495"/>
                  </a:lnTo>
                  <a:lnTo>
                    <a:pt x="279" y="499"/>
                  </a:lnTo>
                  <a:lnTo>
                    <a:pt x="287" y="503"/>
                  </a:lnTo>
                  <a:lnTo>
                    <a:pt x="297" y="507"/>
                  </a:lnTo>
                  <a:lnTo>
                    <a:pt x="309" y="512"/>
                  </a:lnTo>
                  <a:lnTo>
                    <a:pt x="324" y="518"/>
                  </a:lnTo>
                  <a:lnTo>
                    <a:pt x="331" y="520"/>
                  </a:lnTo>
                  <a:lnTo>
                    <a:pt x="339" y="523"/>
                  </a:lnTo>
                  <a:lnTo>
                    <a:pt x="347" y="525"/>
                  </a:lnTo>
                  <a:lnTo>
                    <a:pt x="356" y="526"/>
                  </a:lnTo>
                  <a:lnTo>
                    <a:pt x="366" y="527"/>
                  </a:lnTo>
                  <a:lnTo>
                    <a:pt x="374" y="528"/>
                  </a:lnTo>
                  <a:lnTo>
                    <a:pt x="384" y="529"/>
                  </a:lnTo>
                  <a:lnTo>
                    <a:pt x="393" y="529"/>
                  </a:lnTo>
                  <a:lnTo>
                    <a:pt x="402" y="529"/>
                  </a:lnTo>
                  <a:lnTo>
                    <a:pt x="412" y="528"/>
                  </a:lnTo>
                  <a:lnTo>
                    <a:pt x="422" y="527"/>
                  </a:lnTo>
                  <a:lnTo>
                    <a:pt x="432" y="524"/>
                  </a:lnTo>
                  <a:lnTo>
                    <a:pt x="441" y="520"/>
                  </a:lnTo>
                  <a:lnTo>
                    <a:pt x="451" y="516"/>
                  </a:lnTo>
                  <a:lnTo>
                    <a:pt x="460" y="512"/>
                  </a:lnTo>
                  <a:lnTo>
                    <a:pt x="469" y="506"/>
                  </a:lnTo>
                  <a:lnTo>
                    <a:pt x="478" y="500"/>
                  </a:lnTo>
                  <a:lnTo>
                    <a:pt x="487" y="492"/>
                  </a:lnTo>
                  <a:lnTo>
                    <a:pt x="495" y="483"/>
                  </a:lnTo>
                  <a:lnTo>
                    <a:pt x="504" y="473"/>
                  </a:lnTo>
                  <a:lnTo>
                    <a:pt x="511" y="461"/>
                  </a:lnTo>
                  <a:lnTo>
                    <a:pt x="519" y="448"/>
                  </a:lnTo>
                  <a:lnTo>
                    <a:pt x="527" y="435"/>
                  </a:lnTo>
                  <a:lnTo>
                    <a:pt x="533" y="420"/>
                  </a:lnTo>
                  <a:lnTo>
                    <a:pt x="520" y="410"/>
                  </a:lnTo>
                  <a:lnTo>
                    <a:pt x="507" y="403"/>
                  </a:lnTo>
                  <a:lnTo>
                    <a:pt x="494" y="396"/>
                  </a:lnTo>
                  <a:lnTo>
                    <a:pt x="480" y="391"/>
                  </a:lnTo>
                  <a:close/>
                </a:path>
              </a:pathLst>
            </a:custGeom>
            <a:grpFill/>
            <a:ln>
              <a:noFill/>
            </a:ln>
            <a:extLst/>
          </p:spPr>
          <p:txBody>
            <a:bodyPr vert="horz" wrap="square" lIns="182880" tIns="91440" rIns="182880" bIns="91440" numCol="1" anchor="t" anchorCtr="0" compatLnSpc="1">
              <a:prstTxWarp prst="textNoShape">
                <a:avLst/>
              </a:prstTxWarp>
            </a:bodyPr>
            <a:lstStyle/>
            <a:p>
              <a:endParaRPr lang="ru-RU"/>
            </a:p>
          </p:txBody>
        </p:sp>
      </p:grpSp>
    </p:spTree>
    <p:extLst>
      <p:ext uri="{BB962C8B-B14F-4D97-AF65-F5344CB8AC3E}">
        <p14:creationId xmlns:p14="http://schemas.microsoft.com/office/powerpoint/2010/main" val="3874917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04C8D50-D396-5045-AA97-279CA6CF6070}"/>
              </a:ext>
            </a:extLst>
          </p:cNvPr>
          <p:cNvPicPr>
            <a:picLocks noGrp="1" noChangeAspect="1"/>
          </p:cNvPicPr>
          <p:nvPr>
            <p:ph type="pic" sz="quarter" idx="11"/>
          </p:nvPr>
        </p:nvPicPr>
        <p:blipFill>
          <a:blip r:embed="rId2"/>
          <a:srcRect l="31738" r="31738"/>
          <a:stretch>
            <a:fillRect/>
          </a:stretch>
        </p:blipFill>
        <p:spPr/>
      </p:pic>
      <p:sp>
        <p:nvSpPr>
          <p:cNvPr id="78" name="Rectangle 77">
            <a:extLst>
              <a:ext uri="{FF2B5EF4-FFF2-40B4-BE49-F238E27FC236}">
                <a16:creationId xmlns:a16="http://schemas.microsoft.com/office/drawing/2014/main" id="{B40AC92F-CE5F-3041-ACE6-CE485101FEE3}"/>
              </a:ext>
            </a:extLst>
          </p:cNvPr>
          <p:cNvSpPr/>
          <p:nvPr/>
        </p:nvSpPr>
        <p:spPr>
          <a:xfrm>
            <a:off x="20372973" y="9974"/>
            <a:ext cx="3537284" cy="119844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TextBox 5">
            <a:extLst>
              <a:ext uri="{FF2B5EF4-FFF2-40B4-BE49-F238E27FC236}">
                <a16:creationId xmlns:a16="http://schemas.microsoft.com/office/drawing/2014/main" id="{1034A7C1-49A3-D844-8AD7-302D30A8F589}"/>
              </a:ext>
            </a:extLst>
          </p:cNvPr>
          <p:cNvSpPr txBox="1"/>
          <p:nvPr/>
        </p:nvSpPr>
        <p:spPr>
          <a:xfrm>
            <a:off x="1548802" y="2995757"/>
            <a:ext cx="7750115" cy="286232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I DON'T NEED TO "GET A LIFE". I'M A GAMER. I HAVE LOTS OF LIVES</a:t>
            </a:r>
          </a:p>
        </p:txBody>
      </p:sp>
      <p:sp>
        <p:nvSpPr>
          <p:cNvPr id="7" name="Rounded Rectangle 6">
            <a:extLst>
              <a:ext uri="{FF2B5EF4-FFF2-40B4-BE49-F238E27FC236}">
                <a16:creationId xmlns:a16="http://schemas.microsoft.com/office/drawing/2014/main" id="{7601EBC2-66A7-B343-9EAB-E79C76A2581E}"/>
              </a:ext>
            </a:extLst>
          </p:cNvPr>
          <p:cNvSpPr/>
          <p:nvPr/>
        </p:nvSpPr>
        <p:spPr>
          <a:xfrm>
            <a:off x="1548802" y="1805261"/>
            <a:ext cx="2442896"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8" name="TextBox 7">
            <a:extLst>
              <a:ext uri="{FF2B5EF4-FFF2-40B4-BE49-F238E27FC236}">
                <a16:creationId xmlns:a16="http://schemas.microsoft.com/office/drawing/2014/main" id="{8D696122-6EF6-B14C-BA22-93D39C9E8720}"/>
              </a:ext>
            </a:extLst>
          </p:cNvPr>
          <p:cNvSpPr txBox="1"/>
          <p:nvPr/>
        </p:nvSpPr>
        <p:spPr>
          <a:xfrm>
            <a:off x="1731281" y="1968129"/>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ABOUT US</a:t>
            </a:r>
          </a:p>
        </p:txBody>
      </p:sp>
      <p:sp>
        <p:nvSpPr>
          <p:cNvPr id="9" name="TextBox 8">
            <a:extLst>
              <a:ext uri="{FF2B5EF4-FFF2-40B4-BE49-F238E27FC236}">
                <a16:creationId xmlns:a16="http://schemas.microsoft.com/office/drawing/2014/main" id="{1B52FB84-F4D2-CE45-9AAB-00CBD8E63EC0}"/>
              </a:ext>
            </a:extLst>
          </p:cNvPr>
          <p:cNvSpPr txBox="1"/>
          <p:nvPr/>
        </p:nvSpPr>
        <p:spPr>
          <a:xfrm>
            <a:off x="1548803" y="6478334"/>
            <a:ext cx="7875726" cy="5573257"/>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erat volutpat. </a:t>
            </a:r>
          </a:p>
          <a:p>
            <a:pPr algn="just">
              <a:lnSpc>
                <a:spcPct val="150000"/>
              </a:lnSpc>
            </a:pPr>
            <a:endPar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Integer ut tincidunt orci. Etiam tristique, elit ut consectetur iaculis, metus lectus mattis justo, vel mollis eros neque quis augue.</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a:extLst>
              <a:ext uri="{FF2B5EF4-FFF2-40B4-BE49-F238E27FC236}">
                <a16:creationId xmlns:a16="http://schemas.microsoft.com/office/drawing/2014/main" id="{03273087-3591-0F4B-81B7-F97A9DEAFCF2}"/>
              </a:ext>
            </a:extLst>
          </p:cNvPr>
          <p:cNvGrpSpPr/>
          <p:nvPr/>
        </p:nvGrpSpPr>
        <p:grpSpPr>
          <a:xfrm>
            <a:off x="10106431" y="1234372"/>
            <a:ext cx="1127149" cy="964589"/>
            <a:chOff x="9157648" y="5459104"/>
            <a:chExt cx="1851716" cy="1584657"/>
          </a:xfrm>
        </p:grpSpPr>
        <p:grpSp>
          <p:nvGrpSpPr>
            <p:cNvPr id="11" name="Group 10">
              <a:extLst>
                <a:ext uri="{FF2B5EF4-FFF2-40B4-BE49-F238E27FC236}">
                  <a16:creationId xmlns:a16="http://schemas.microsoft.com/office/drawing/2014/main" id="{04E067AB-B70B-934B-A283-8A3C2B63018B}"/>
                </a:ext>
              </a:extLst>
            </p:cNvPr>
            <p:cNvGrpSpPr/>
            <p:nvPr/>
          </p:nvGrpSpPr>
          <p:grpSpPr>
            <a:xfrm>
              <a:off x="9157648" y="5459104"/>
              <a:ext cx="1851716" cy="150125"/>
              <a:chOff x="9157648" y="5459104"/>
              <a:chExt cx="1851716" cy="150125"/>
            </a:xfrm>
          </p:grpSpPr>
          <p:sp>
            <p:nvSpPr>
              <p:cNvPr id="36" name="Oval 35">
                <a:extLst>
                  <a:ext uri="{FF2B5EF4-FFF2-40B4-BE49-F238E27FC236}">
                    <a16:creationId xmlns:a16="http://schemas.microsoft.com/office/drawing/2014/main" id="{5F743D22-9FFF-4448-8EAE-3CDD403A717F}"/>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9CC24739-C430-D347-8B2E-5CF3C342FF19}"/>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DD44941F-808E-6141-ABA5-B97B6C3DC89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9" name="Oval 38">
                <a:extLst>
                  <a:ext uri="{FF2B5EF4-FFF2-40B4-BE49-F238E27FC236}">
                    <a16:creationId xmlns:a16="http://schemas.microsoft.com/office/drawing/2014/main" id="{6E89677F-89A5-DF4C-8C74-0FA7F1033F1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941F7709-3DC1-0947-BA0E-DABFC9E623F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2" name="Group 11">
              <a:extLst>
                <a:ext uri="{FF2B5EF4-FFF2-40B4-BE49-F238E27FC236}">
                  <a16:creationId xmlns:a16="http://schemas.microsoft.com/office/drawing/2014/main" id="{7F968D11-323A-464F-ADC0-E59C63081FA6}"/>
                </a:ext>
              </a:extLst>
            </p:cNvPr>
            <p:cNvGrpSpPr/>
            <p:nvPr/>
          </p:nvGrpSpPr>
          <p:grpSpPr>
            <a:xfrm>
              <a:off x="9157648" y="5817737"/>
              <a:ext cx="1851716" cy="150125"/>
              <a:chOff x="9157648" y="5459104"/>
              <a:chExt cx="1851716" cy="150125"/>
            </a:xfrm>
          </p:grpSpPr>
          <p:sp>
            <p:nvSpPr>
              <p:cNvPr id="31" name="Oval 30">
                <a:extLst>
                  <a:ext uri="{FF2B5EF4-FFF2-40B4-BE49-F238E27FC236}">
                    <a16:creationId xmlns:a16="http://schemas.microsoft.com/office/drawing/2014/main" id="{BE160008-A041-FF46-9A75-1ECD19E36218}"/>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E7906054-05F1-B544-AC87-388B60771D5B}"/>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Oval 32">
                <a:extLst>
                  <a:ext uri="{FF2B5EF4-FFF2-40B4-BE49-F238E27FC236}">
                    <a16:creationId xmlns:a16="http://schemas.microsoft.com/office/drawing/2014/main" id="{1C91F135-2EBF-9640-B90A-0742475F362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a:extLst>
                  <a:ext uri="{FF2B5EF4-FFF2-40B4-BE49-F238E27FC236}">
                    <a16:creationId xmlns:a16="http://schemas.microsoft.com/office/drawing/2014/main" id="{46EA2B29-89F8-114C-AD4C-CE942BECB02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a:extLst>
                  <a:ext uri="{FF2B5EF4-FFF2-40B4-BE49-F238E27FC236}">
                    <a16:creationId xmlns:a16="http://schemas.microsoft.com/office/drawing/2014/main" id="{EB284207-D483-3E4E-A209-502AB7F3D07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3" name="Group 12">
              <a:extLst>
                <a:ext uri="{FF2B5EF4-FFF2-40B4-BE49-F238E27FC236}">
                  <a16:creationId xmlns:a16="http://schemas.microsoft.com/office/drawing/2014/main" id="{CAE2551B-BF21-9C40-8AB3-583959974A8A}"/>
                </a:ext>
              </a:extLst>
            </p:cNvPr>
            <p:cNvGrpSpPr/>
            <p:nvPr/>
          </p:nvGrpSpPr>
          <p:grpSpPr>
            <a:xfrm>
              <a:off x="9157648" y="6176370"/>
              <a:ext cx="1851716" cy="150125"/>
              <a:chOff x="9157648" y="5459104"/>
              <a:chExt cx="1851716" cy="150125"/>
            </a:xfrm>
          </p:grpSpPr>
          <p:sp>
            <p:nvSpPr>
              <p:cNvPr id="26" name="Oval 25">
                <a:extLst>
                  <a:ext uri="{FF2B5EF4-FFF2-40B4-BE49-F238E27FC236}">
                    <a16:creationId xmlns:a16="http://schemas.microsoft.com/office/drawing/2014/main" id="{3465CB23-89C5-A543-BA35-6D12D2FA3F56}"/>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a:extLst>
                  <a:ext uri="{FF2B5EF4-FFF2-40B4-BE49-F238E27FC236}">
                    <a16:creationId xmlns:a16="http://schemas.microsoft.com/office/drawing/2014/main" id="{72AB90F3-F306-3D4E-B32F-BD284510EC16}"/>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a:extLst>
                  <a:ext uri="{FF2B5EF4-FFF2-40B4-BE49-F238E27FC236}">
                    <a16:creationId xmlns:a16="http://schemas.microsoft.com/office/drawing/2014/main" id="{BD197990-C288-FE4B-84E3-971FC08526E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AE779BEA-AD0F-274B-8860-7A8116A1E1E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a:extLst>
                  <a:ext uri="{FF2B5EF4-FFF2-40B4-BE49-F238E27FC236}">
                    <a16:creationId xmlns:a16="http://schemas.microsoft.com/office/drawing/2014/main" id="{2624DA54-BFA0-804E-809A-3A18F0900BFC}"/>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4" name="Group 13">
              <a:extLst>
                <a:ext uri="{FF2B5EF4-FFF2-40B4-BE49-F238E27FC236}">
                  <a16:creationId xmlns:a16="http://schemas.microsoft.com/office/drawing/2014/main" id="{5D75E3BC-52FE-4843-AFBD-B251A2069F46}"/>
                </a:ext>
              </a:extLst>
            </p:cNvPr>
            <p:cNvGrpSpPr/>
            <p:nvPr/>
          </p:nvGrpSpPr>
          <p:grpSpPr>
            <a:xfrm>
              <a:off x="9157648" y="6535003"/>
              <a:ext cx="1851716" cy="150125"/>
              <a:chOff x="9157648" y="5459104"/>
              <a:chExt cx="1851716" cy="150125"/>
            </a:xfrm>
          </p:grpSpPr>
          <p:sp>
            <p:nvSpPr>
              <p:cNvPr id="21" name="Oval 20">
                <a:extLst>
                  <a:ext uri="{FF2B5EF4-FFF2-40B4-BE49-F238E27FC236}">
                    <a16:creationId xmlns:a16="http://schemas.microsoft.com/office/drawing/2014/main" id="{8590BA79-C215-8E45-93F2-86A61697B046}"/>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a:extLst>
                  <a:ext uri="{FF2B5EF4-FFF2-40B4-BE49-F238E27FC236}">
                    <a16:creationId xmlns:a16="http://schemas.microsoft.com/office/drawing/2014/main" id="{B3A2BBCA-8E39-E149-8FB3-EC3BE3D2A5DB}"/>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a:extLst>
                  <a:ext uri="{FF2B5EF4-FFF2-40B4-BE49-F238E27FC236}">
                    <a16:creationId xmlns:a16="http://schemas.microsoft.com/office/drawing/2014/main" id="{1F720FAC-C2A9-F443-A625-A06D85448467}"/>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a:extLst>
                  <a:ext uri="{FF2B5EF4-FFF2-40B4-BE49-F238E27FC236}">
                    <a16:creationId xmlns:a16="http://schemas.microsoft.com/office/drawing/2014/main" id="{238F4FA9-F28F-6A4E-9F4F-625755E1DE68}"/>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a:extLst>
                  <a:ext uri="{FF2B5EF4-FFF2-40B4-BE49-F238E27FC236}">
                    <a16:creationId xmlns:a16="http://schemas.microsoft.com/office/drawing/2014/main" id="{0FA24724-0A9C-604F-BAAF-6E838B260211}"/>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5" name="Group 14">
              <a:extLst>
                <a:ext uri="{FF2B5EF4-FFF2-40B4-BE49-F238E27FC236}">
                  <a16:creationId xmlns:a16="http://schemas.microsoft.com/office/drawing/2014/main" id="{140A82F8-F757-364F-B687-BC9AF9B3AE20}"/>
                </a:ext>
              </a:extLst>
            </p:cNvPr>
            <p:cNvGrpSpPr/>
            <p:nvPr/>
          </p:nvGrpSpPr>
          <p:grpSpPr>
            <a:xfrm>
              <a:off x="9157648" y="6893636"/>
              <a:ext cx="1851716" cy="150125"/>
              <a:chOff x="9157648" y="5459104"/>
              <a:chExt cx="1851716" cy="150125"/>
            </a:xfrm>
          </p:grpSpPr>
          <p:sp>
            <p:nvSpPr>
              <p:cNvPr id="16" name="Oval 15">
                <a:extLst>
                  <a:ext uri="{FF2B5EF4-FFF2-40B4-BE49-F238E27FC236}">
                    <a16:creationId xmlns:a16="http://schemas.microsoft.com/office/drawing/2014/main" id="{91CCDFDF-3FDF-1443-9EAC-DAA5B9E97C11}"/>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a:extLst>
                  <a:ext uri="{FF2B5EF4-FFF2-40B4-BE49-F238E27FC236}">
                    <a16:creationId xmlns:a16="http://schemas.microsoft.com/office/drawing/2014/main" id="{3DE01022-AFC1-5444-8849-D010327F0C2F}"/>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a:extLst>
                  <a:ext uri="{FF2B5EF4-FFF2-40B4-BE49-F238E27FC236}">
                    <a16:creationId xmlns:a16="http://schemas.microsoft.com/office/drawing/2014/main" id="{6FE4F1F9-B0E2-2145-9CCE-452D14B80D5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a:extLst>
                  <a:ext uri="{FF2B5EF4-FFF2-40B4-BE49-F238E27FC236}">
                    <a16:creationId xmlns:a16="http://schemas.microsoft.com/office/drawing/2014/main" id="{10132D0F-2F49-B44C-84D9-3AD73A60CB01}"/>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a:extLst>
                  <a:ext uri="{FF2B5EF4-FFF2-40B4-BE49-F238E27FC236}">
                    <a16:creationId xmlns:a16="http://schemas.microsoft.com/office/drawing/2014/main" id="{E741E146-D3F6-8D4D-BC83-CDAE8AC1031C}"/>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41" name="Oval 40">
            <a:extLst>
              <a:ext uri="{FF2B5EF4-FFF2-40B4-BE49-F238E27FC236}">
                <a16:creationId xmlns:a16="http://schemas.microsoft.com/office/drawing/2014/main" id="{D703CA91-7060-4849-818D-AA7ACA29FDCA}"/>
              </a:ext>
            </a:extLst>
          </p:cNvPr>
          <p:cNvSpPr/>
          <p:nvPr/>
        </p:nvSpPr>
        <p:spPr>
          <a:xfrm>
            <a:off x="23737646" y="12633832"/>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42" name="Group 41">
            <a:extLst>
              <a:ext uri="{FF2B5EF4-FFF2-40B4-BE49-F238E27FC236}">
                <a16:creationId xmlns:a16="http://schemas.microsoft.com/office/drawing/2014/main" id="{3E570987-2538-6541-9E16-4B789A5CC791}"/>
              </a:ext>
            </a:extLst>
          </p:cNvPr>
          <p:cNvGrpSpPr/>
          <p:nvPr/>
        </p:nvGrpSpPr>
        <p:grpSpPr>
          <a:xfrm>
            <a:off x="6687081" y="1234372"/>
            <a:ext cx="457200" cy="457200"/>
            <a:chOff x="13104019" y="8686800"/>
            <a:chExt cx="457200" cy="457200"/>
          </a:xfrm>
          <a:solidFill>
            <a:schemeClr val="accent2"/>
          </a:solidFill>
        </p:grpSpPr>
        <p:sp>
          <p:nvSpPr>
            <p:cNvPr id="43" name="Freeform 42">
              <a:extLst>
                <a:ext uri="{FF2B5EF4-FFF2-40B4-BE49-F238E27FC236}">
                  <a16:creationId xmlns:a16="http://schemas.microsoft.com/office/drawing/2014/main" id="{9A877E7B-9908-5D4F-9670-E07FE28D607C}"/>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4" name="Freeform 43">
              <a:extLst>
                <a:ext uri="{FF2B5EF4-FFF2-40B4-BE49-F238E27FC236}">
                  <a16:creationId xmlns:a16="http://schemas.microsoft.com/office/drawing/2014/main" id="{86964FA2-A6D2-2E42-BF02-52A6D3853FCD}"/>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5" name="Freeform 44">
              <a:extLst>
                <a:ext uri="{FF2B5EF4-FFF2-40B4-BE49-F238E27FC236}">
                  <a16:creationId xmlns:a16="http://schemas.microsoft.com/office/drawing/2014/main" id="{7593866F-5ABA-DB43-9BBA-3A0CC9947AA4}"/>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6" name="Freeform 45">
              <a:extLst>
                <a:ext uri="{FF2B5EF4-FFF2-40B4-BE49-F238E27FC236}">
                  <a16:creationId xmlns:a16="http://schemas.microsoft.com/office/drawing/2014/main" id="{2FB1D100-7D59-834F-9997-02385BDE575A}"/>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47" name="Freeform 46">
            <a:extLst>
              <a:ext uri="{FF2B5EF4-FFF2-40B4-BE49-F238E27FC236}">
                <a16:creationId xmlns:a16="http://schemas.microsoft.com/office/drawing/2014/main" id="{D3448F03-D5C8-344E-83F7-22A4A6C27E1D}"/>
              </a:ext>
            </a:extLst>
          </p:cNvPr>
          <p:cNvSpPr/>
          <p:nvPr/>
        </p:nvSpPr>
        <p:spPr>
          <a:xfrm>
            <a:off x="-161627" y="6534746"/>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48" name="Freeform 47">
            <a:extLst>
              <a:ext uri="{FF2B5EF4-FFF2-40B4-BE49-F238E27FC236}">
                <a16:creationId xmlns:a16="http://schemas.microsoft.com/office/drawing/2014/main" id="{99DF1C0A-07BB-DB42-AD37-739B332710DD}"/>
              </a:ext>
            </a:extLst>
          </p:cNvPr>
          <p:cNvSpPr/>
          <p:nvPr/>
        </p:nvSpPr>
        <p:spPr>
          <a:xfrm>
            <a:off x="10249437" y="12310579"/>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grpSp>
        <p:nvGrpSpPr>
          <p:cNvPr id="49" name="Group 48">
            <a:extLst>
              <a:ext uri="{FF2B5EF4-FFF2-40B4-BE49-F238E27FC236}">
                <a16:creationId xmlns:a16="http://schemas.microsoft.com/office/drawing/2014/main" id="{13781C55-3B08-AB46-9677-F53CF1C15128}"/>
              </a:ext>
            </a:extLst>
          </p:cNvPr>
          <p:cNvGrpSpPr/>
          <p:nvPr/>
        </p:nvGrpSpPr>
        <p:grpSpPr>
          <a:xfrm>
            <a:off x="18902947" y="-54584"/>
            <a:ext cx="457200" cy="457200"/>
            <a:chOff x="13104019" y="8686800"/>
            <a:chExt cx="457200" cy="457200"/>
          </a:xfrm>
          <a:solidFill>
            <a:schemeClr val="accent6"/>
          </a:solidFill>
        </p:grpSpPr>
        <p:sp>
          <p:nvSpPr>
            <p:cNvPr id="50" name="Freeform 49">
              <a:extLst>
                <a:ext uri="{FF2B5EF4-FFF2-40B4-BE49-F238E27FC236}">
                  <a16:creationId xmlns:a16="http://schemas.microsoft.com/office/drawing/2014/main" id="{48896E2C-3350-1B4A-9D3C-74BDA4A9E279}"/>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1" name="Freeform 50">
              <a:extLst>
                <a:ext uri="{FF2B5EF4-FFF2-40B4-BE49-F238E27FC236}">
                  <a16:creationId xmlns:a16="http://schemas.microsoft.com/office/drawing/2014/main" id="{7D38D599-8E52-3C4B-9D5E-839BBFA83FCD}"/>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2" name="Freeform 51">
              <a:extLst>
                <a:ext uri="{FF2B5EF4-FFF2-40B4-BE49-F238E27FC236}">
                  <a16:creationId xmlns:a16="http://schemas.microsoft.com/office/drawing/2014/main" id="{C3A02E83-9A4E-8447-A5C9-2BD82E11B330}"/>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53" name="Freeform 52">
              <a:extLst>
                <a:ext uri="{FF2B5EF4-FFF2-40B4-BE49-F238E27FC236}">
                  <a16:creationId xmlns:a16="http://schemas.microsoft.com/office/drawing/2014/main" id="{5B9078FC-E051-AB41-B846-16914E3215D9}"/>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54" name="Oval 53">
            <a:extLst>
              <a:ext uri="{FF2B5EF4-FFF2-40B4-BE49-F238E27FC236}">
                <a16:creationId xmlns:a16="http://schemas.microsoft.com/office/drawing/2014/main" id="{94032B2C-A079-644C-9FEA-7E24BEB1B5A7}"/>
              </a:ext>
            </a:extLst>
          </p:cNvPr>
          <p:cNvSpPr/>
          <p:nvPr/>
        </p:nvSpPr>
        <p:spPr>
          <a:xfrm>
            <a:off x="19412258" y="3423752"/>
            <a:ext cx="345222" cy="345222"/>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55" name="Graphic 3">
            <a:extLst>
              <a:ext uri="{FF2B5EF4-FFF2-40B4-BE49-F238E27FC236}">
                <a16:creationId xmlns:a16="http://schemas.microsoft.com/office/drawing/2014/main" id="{D351CF4E-5D5A-E544-92B8-C5DC4008E8E4}"/>
              </a:ext>
            </a:extLst>
          </p:cNvPr>
          <p:cNvGrpSpPr/>
          <p:nvPr/>
        </p:nvGrpSpPr>
        <p:grpSpPr>
          <a:xfrm>
            <a:off x="21254122" y="1055539"/>
            <a:ext cx="1774985" cy="1621005"/>
            <a:chOff x="9490590" y="4391656"/>
            <a:chExt cx="5363241" cy="4897979"/>
          </a:xfrm>
        </p:grpSpPr>
        <p:sp>
          <p:nvSpPr>
            <p:cNvPr id="56" name="Freeform 55">
              <a:extLst>
                <a:ext uri="{FF2B5EF4-FFF2-40B4-BE49-F238E27FC236}">
                  <a16:creationId xmlns:a16="http://schemas.microsoft.com/office/drawing/2014/main" id="{41194303-DEC8-1449-8888-99762DC7E27E}"/>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57" name="Freeform 56">
              <a:extLst>
                <a:ext uri="{FF2B5EF4-FFF2-40B4-BE49-F238E27FC236}">
                  <a16:creationId xmlns:a16="http://schemas.microsoft.com/office/drawing/2014/main" id="{73B54835-D768-3848-9904-CAF10D2F6B1A}"/>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58" name="Freeform 57">
              <a:extLst>
                <a:ext uri="{FF2B5EF4-FFF2-40B4-BE49-F238E27FC236}">
                  <a16:creationId xmlns:a16="http://schemas.microsoft.com/office/drawing/2014/main" id="{8A0CA262-C1EC-524D-A1CC-27ED23860DC4}"/>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59" name="Freeform 58">
              <a:extLst>
                <a:ext uri="{FF2B5EF4-FFF2-40B4-BE49-F238E27FC236}">
                  <a16:creationId xmlns:a16="http://schemas.microsoft.com/office/drawing/2014/main" id="{4A8C73F3-BA98-254E-A374-AB638143F763}"/>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60" name="Freeform 59">
              <a:extLst>
                <a:ext uri="{FF2B5EF4-FFF2-40B4-BE49-F238E27FC236}">
                  <a16:creationId xmlns:a16="http://schemas.microsoft.com/office/drawing/2014/main" id="{7AF5839F-B1C4-B54F-B5D8-79259ABFD2F2}"/>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61" name="Freeform 60">
              <a:extLst>
                <a:ext uri="{FF2B5EF4-FFF2-40B4-BE49-F238E27FC236}">
                  <a16:creationId xmlns:a16="http://schemas.microsoft.com/office/drawing/2014/main" id="{7913D60F-10C0-1040-9705-A63CDA64B6AB}"/>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62" name="Freeform 61">
              <a:extLst>
                <a:ext uri="{FF2B5EF4-FFF2-40B4-BE49-F238E27FC236}">
                  <a16:creationId xmlns:a16="http://schemas.microsoft.com/office/drawing/2014/main" id="{B2FEB8D8-9346-6C41-969D-18C502307515}"/>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63" name="Freeform 62">
              <a:extLst>
                <a:ext uri="{FF2B5EF4-FFF2-40B4-BE49-F238E27FC236}">
                  <a16:creationId xmlns:a16="http://schemas.microsoft.com/office/drawing/2014/main" id="{CFA68ED1-F33A-7D4E-8E34-1C18ECD970DD}"/>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64" name="Freeform 63">
              <a:extLst>
                <a:ext uri="{FF2B5EF4-FFF2-40B4-BE49-F238E27FC236}">
                  <a16:creationId xmlns:a16="http://schemas.microsoft.com/office/drawing/2014/main" id="{7B1352E3-73C8-7D48-9302-C10124F20171}"/>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65" name="Freeform 64">
              <a:extLst>
                <a:ext uri="{FF2B5EF4-FFF2-40B4-BE49-F238E27FC236}">
                  <a16:creationId xmlns:a16="http://schemas.microsoft.com/office/drawing/2014/main" id="{F2530080-6AFB-E44D-82B6-2371F3BDF5CB}"/>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66" name="Freeform 65">
              <a:extLst>
                <a:ext uri="{FF2B5EF4-FFF2-40B4-BE49-F238E27FC236}">
                  <a16:creationId xmlns:a16="http://schemas.microsoft.com/office/drawing/2014/main" id="{E3ADA6AA-EA69-1940-AE77-BC6FB226C710}"/>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67" name="Freeform 66">
              <a:extLst>
                <a:ext uri="{FF2B5EF4-FFF2-40B4-BE49-F238E27FC236}">
                  <a16:creationId xmlns:a16="http://schemas.microsoft.com/office/drawing/2014/main" id="{9F682595-0659-EE44-A7BE-5D5E095C1AF4}"/>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68" name="Freeform 67">
              <a:extLst>
                <a:ext uri="{FF2B5EF4-FFF2-40B4-BE49-F238E27FC236}">
                  <a16:creationId xmlns:a16="http://schemas.microsoft.com/office/drawing/2014/main" id="{4ADFC7DC-DEE5-CF49-83EB-A52F8848017B}"/>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69" name="Freeform 68">
              <a:extLst>
                <a:ext uri="{FF2B5EF4-FFF2-40B4-BE49-F238E27FC236}">
                  <a16:creationId xmlns:a16="http://schemas.microsoft.com/office/drawing/2014/main" id="{3A7CC65E-A8CA-7546-B817-95560BBBF4F2}"/>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70" name="Freeform 69">
              <a:extLst>
                <a:ext uri="{FF2B5EF4-FFF2-40B4-BE49-F238E27FC236}">
                  <a16:creationId xmlns:a16="http://schemas.microsoft.com/office/drawing/2014/main" id="{EE2A12CB-D285-FC43-9047-E057626740EF}"/>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71" name="Freeform 70">
              <a:extLst>
                <a:ext uri="{FF2B5EF4-FFF2-40B4-BE49-F238E27FC236}">
                  <a16:creationId xmlns:a16="http://schemas.microsoft.com/office/drawing/2014/main" id="{BEB15CCE-1DBA-E44C-96E6-13B9AEB1C09D}"/>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72" name="Freeform 71">
              <a:extLst>
                <a:ext uri="{FF2B5EF4-FFF2-40B4-BE49-F238E27FC236}">
                  <a16:creationId xmlns:a16="http://schemas.microsoft.com/office/drawing/2014/main" id="{55C10975-AD10-484A-A070-563F4FE363B8}"/>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73" name="Freeform 72">
              <a:extLst>
                <a:ext uri="{FF2B5EF4-FFF2-40B4-BE49-F238E27FC236}">
                  <a16:creationId xmlns:a16="http://schemas.microsoft.com/office/drawing/2014/main" id="{20523E9C-1F74-B04E-9FE5-3DFF12289BB6}"/>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74" name="Freeform 73">
              <a:extLst>
                <a:ext uri="{FF2B5EF4-FFF2-40B4-BE49-F238E27FC236}">
                  <a16:creationId xmlns:a16="http://schemas.microsoft.com/office/drawing/2014/main" id="{A184ED8E-BCEA-FA48-A02F-B26BC42ADEFB}"/>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75" name="Freeform 74">
              <a:extLst>
                <a:ext uri="{FF2B5EF4-FFF2-40B4-BE49-F238E27FC236}">
                  <a16:creationId xmlns:a16="http://schemas.microsoft.com/office/drawing/2014/main" id="{4DC5C091-4942-C647-932D-68590B682907}"/>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76" name="Freeform 75">
              <a:extLst>
                <a:ext uri="{FF2B5EF4-FFF2-40B4-BE49-F238E27FC236}">
                  <a16:creationId xmlns:a16="http://schemas.microsoft.com/office/drawing/2014/main" id="{B24355A2-FBB1-6C4E-96D3-6E044ADCBA78}"/>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
        <p:nvSpPr>
          <p:cNvPr id="77" name="TextBox 76">
            <a:extLst>
              <a:ext uri="{FF2B5EF4-FFF2-40B4-BE49-F238E27FC236}">
                <a16:creationId xmlns:a16="http://schemas.microsoft.com/office/drawing/2014/main" id="{9885CEE2-A972-EF4D-A3F2-87B3893F92AC}"/>
              </a:ext>
            </a:extLst>
          </p:cNvPr>
          <p:cNvSpPr txBox="1"/>
          <p:nvPr/>
        </p:nvSpPr>
        <p:spPr>
          <a:xfrm rot="5400000">
            <a:off x="17731383" y="6565614"/>
            <a:ext cx="8634892" cy="1862048"/>
          </a:xfrm>
          <a:prstGeom prst="rect">
            <a:avLst/>
          </a:prstGeom>
          <a:noFill/>
          <a:ln>
            <a:noFill/>
          </a:ln>
        </p:spPr>
        <p:txBody>
          <a:bodyPr wrap="square" rtlCol="0">
            <a:spAutoFit/>
          </a:bodyPr>
          <a:lstStyle/>
          <a:p>
            <a:r>
              <a:rPr lang="en-US" sz="11500" b="1" spc="-300">
                <a:ln w="63500" cap="rnd" cmpd="sng">
                  <a:noFill/>
                  <a:prstDash val="solid"/>
                </a:ln>
                <a:solidFill>
                  <a:schemeClr val="bg1"/>
                </a:solidFill>
                <a:latin typeface="Odibee Sans" pitchFamily="2" charset="77"/>
              </a:rPr>
              <a:t>FALCONS  TEAM</a:t>
            </a:r>
            <a:endParaRPr sz="11500" b="1" spc="-300">
              <a:ln w="63500" cap="rnd" cmpd="sng">
                <a:noFill/>
                <a:prstDash val="solid"/>
              </a:ln>
              <a:solidFill>
                <a:schemeClr val="bg1"/>
              </a:solidFill>
              <a:latin typeface="Odibee Sans" pitchFamily="2" charset="77"/>
            </a:endParaRPr>
          </a:p>
        </p:txBody>
      </p:sp>
      <p:grpSp>
        <p:nvGrpSpPr>
          <p:cNvPr id="79" name="Group 78">
            <a:extLst>
              <a:ext uri="{FF2B5EF4-FFF2-40B4-BE49-F238E27FC236}">
                <a16:creationId xmlns:a16="http://schemas.microsoft.com/office/drawing/2014/main" id="{046DA145-36FA-5845-8D6B-5F30B30067DF}"/>
              </a:ext>
            </a:extLst>
          </p:cNvPr>
          <p:cNvGrpSpPr/>
          <p:nvPr/>
        </p:nvGrpSpPr>
        <p:grpSpPr>
          <a:xfrm>
            <a:off x="19618240" y="11131689"/>
            <a:ext cx="1127149" cy="964589"/>
            <a:chOff x="9157648" y="5459104"/>
            <a:chExt cx="1851716" cy="1584657"/>
          </a:xfrm>
        </p:grpSpPr>
        <p:grpSp>
          <p:nvGrpSpPr>
            <p:cNvPr id="80" name="Group 79">
              <a:extLst>
                <a:ext uri="{FF2B5EF4-FFF2-40B4-BE49-F238E27FC236}">
                  <a16:creationId xmlns:a16="http://schemas.microsoft.com/office/drawing/2014/main" id="{A84EBD85-D20D-CE47-A108-A85CDFDC71F6}"/>
                </a:ext>
              </a:extLst>
            </p:cNvPr>
            <p:cNvGrpSpPr/>
            <p:nvPr/>
          </p:nvGrpSpPr>
          <p:grpSpPr>
            <a:xfrm>
              <a:off x="9157648" y="5459104"/>
              <a:ext cx="1851716" cy="150125"/>
              <a:chOff x="9157648" y="5459104"/>
              <a:chExt cx="1851716" cy="150125"/>
            </a:xfrm>
          </p:grpSpPr>
          <p:sp>
            <p:nvSpPr>
              <p:cNvPr id="105" name="Oval 104">
                <a:extLst>
                  <a:ext uri="{FF2B5EF4-FFF2-40B4-BE49-F238E27FC236}">
                    <a16:creationId xmlns:a16="http://schemas.microsoft.com/office/drawing/2014/main" id="{EE0E7A1C-8889-BF41-9B94-DB17CCD985C6}"/>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6" name="Oval 105">
                <a:extLst>
                  <a:ext uri="{FF2B5EF4-FFF2-40B4-BE49-F238E27FC236}">
                    <a16:creationId xmlns:a16="http://schemas.microsoft.com/office/drawing/2014/main" id="{3292AAE2-28E4-EB48-888F-5D45AA9CCC8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7" name="Oval 106">
                <a:extLst>
                  <a:ext uri="{FF2B5EF4-FFF2-40B4-BE49-F238E27FC236}">
                    <a16:creationId xmlns:a16="http://schemas.microsoft.com/office/drawing/2014/main" id="{530BF6B4-B857-5A4F-B99F-2E05016B9F1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8" name="Oval 107">
                <a:extLst>
                  <a:ext uri="{FF2B5EF4-FFF2-40B4-BE49-F238E27FC236}">
                    <a16:creationId xmlns:a16="http://schemas.microsoft.com/office/drawing/2014/main" id="{96C51652-B3F8-8D43-B3FB-C160EEC25DE3}"/>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9" name="Oval 108">
                <a:extLst>
                  <a:ext uri="{FF2B5EF4-FFF2-40B4-BE49-F238E27FC236}">
                    <a16:creationId xmlns:a16="http://schemas.microsoft.com/office/drawing/2014/main" id="{D1181F68-3CBA-A442-882A-176677B30552}"/>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81" name="Group 80">
              <a:extLst>
                <a:ext uri="{FF2B5EF4-FFF2-40B4-BE49-F238E27FC236}">
                  <a16:creationId xmlns:a16="http://schemas.microsoft.com/office/drawing/2014/main" id="{3B57FCB2-F6F3-BE47-B130-04D7D858CB2A}"/>
                </a:ext>
              </a:extLst>
            </p:cNvPr>
            <p:cNvGrpSpPr/>
            <p:nvPr/>
          </p:nvGrpSpPr>
          <p:grpSpPr>
            <a:xfrm>
              <a:off x="9157648" y="5817737"/>
              <a:ext cx="1851716" cy="150125"/>
              <a:chOff x="9157648" y="5459104"/>
              <a:chExt cx="1851716" cy="150125"/>
            </a:xfrm>
          </p:grpSpPr>
          <p:sp>
            <p:nvSpPr>
              <p:cNvPr id="100" name="Oval 99">
                <a:extLst>
                  <a:ext uri="{FF2B5EF4-FFF2-40B4-BE49-F238E27FC236}">
                    <a16:creationId xmlns:a16="http://schemas.microsoft.com/office/drawing/2014/main" id="{C25179FF-2FC2-084A-A98D-8E266910AD05}"/>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1" name="Oval 100">
                <a:extLst>
                  <a:ext uri="{FF2B5EF4-FFF2-40B4-BE49-F238E27FC236}">
                    <a16:creationId xmlns:a16="http://schemas.microsoft.com/office/drawing/2014/main" id="{1608181A-E56B-114E-88BA-65CE62DDF08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2" name="Oval 101">
                <a:extLst>
                  <a:ext uri="{FF2B5EF4-FFF2-40B4-BE49-F238E27FC236}">
                    <a16:creationId xmlns:a16="http://schemas.microsoft.com/office/drawing/2014/main" id="{288B0443-A15E-5044-9ABD-37E0B0A3F90B}"/>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3" name="Oval 102">
                <a:extLst>
                  <a:ext uri="{FF2B5EF4-FFF2-40B4-BE49-F238E27FC236}">
                    <a16:creationId xmlns:a16="http://schemas.microsoft.com/office/drawing/2014/main" id="{50D9F810-390D-E140-A6F8-24276DAA7CAB}"/>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4" name="Oval 103">
                <a:extLst>
                  <a:ext uri="{FF2B5EF4-FFF2-40B4-BE49-F238E27FC236}">
                    <a16:creationId xmlns:a16="http://schemas.microsoft.com/office/drawing/2014/main" id="{1CBCB824-1516-F64E-8A3D-5A5DD1D6DD76}"/>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82" name="Group 81">
              <a:extLst>
                <a:ext uri="{FF2B5EF4-FFF2-40B4-BE49-F238E27FC236}">
                  <a16:creationId xmlns:a16="http://schemas.microsoft.com/office/drawing/2014/main" id="{F5A2CCF3-131D-A54D-AD58-9754F0807F06}"/>
                </a:ext>
              </a:extLst>
            </p:cNvPr>
            <p:cNvGrpSpPr/>
            <p:nvPr/>
          </p:nvGrpSpPr>
          <p:grpSpPr>
            <a:xfrm>
              <a:off x="9157648" y="6176370"/>
              <a:ext cx="1851716" cy="150125"/>
              <a:chOff x="9157648" y="5459104"/>
              <a:chExt cx="1851716" cy="150125"/>
            </a:xfrm>
          </p:grpSpPr>
          <p:sp>
            <p:nvSpPr>
              <p:cNvPr id="95" name="Oval 94">
                <a:extLst>
                  <a:ext uri="{FF2B5EF4-FFF2-40B4-BE49-F238E27FC236}">
                    <a16:creationId xmlns:a16="http://schemas.microsoft.com/office/drawing/2014/main" id="{7DE03EB5-A046-444B-9030-5B964232ADBE}"/>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6" name="Oval 95">
                <a:extLst>
                  <a:ext uri="{FF2B5EF4-FFF2-40B4-BE49-F238E27FC236}">
                    <a16:creationId xmlns:a16="http://schemas.microsoft.com/office/drawing/2014/main" id="{1B1564BD-D415-D24A-867B-BD92188FE88F}"/>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7" name="Oval 96">
                <a:extLst>
                  <a:ext uri="{FF2B5EF4-FFF2-40B4-BE49-F238E27FC236}">
                    <a16:creationId xmlns:a16="http://schemas.microsoft.com/office/drawing/2014/main" id="{55DCC106-5833-A54B-9D71-95D5FADD00F0}"/>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8" name="Oval 97">
                <a:extLst>
                  <a:ext uri="{FF2B5EF4-FFF2-40B4-BE49-F238E27FC236}">
                    <a16:creationId xmlns:a16="http://schemas.microsoft.com/office/drawing/2014/main" id="{73136E96-1F40-EF4B-AA9E-00919E5BE38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9" name="Oval 98">
                <a:extLst>
                  <a:ext uri="{FF2B5EF4-FFF2-40B4-BE49-F238E27FC236}">
                    <a16:creationId xmlns:a16="http://schemas.microsoft.com/office/drawing/2014/main" id="{FF1A9218-F533-554C-B0AC-6C87F33DF48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83" name="Group 82">
              <a:extLst>
                <a:ext uri="{FF2B5EF4-FFF2-40B4-BE49-F238E27FC236}">
                  <a16:creationId xmlns:a16="http://schemas.microsoft.com/office/drawing/2014/main" id="{369BD7A3-40A7-6645-83E9-24FA82CCADA8}"/>
                </a:ext>
              </a:extLst>
            </p:cNvPr>
            <p:cNvGrpSpPr/>
            <p:nvPr/>
          </p:nvGrpSpPr>
          <p:grpSpPr>
            <a:xfrm>
              <a:off x="9157648" y="6535003"/>
              <a:ext cx="1851716" cy="150125"/>
              <a:chOff x="9157648" y="5459104"/>
              <a:chExt cx="1851716" cy="150125"/>
            </a:xfrm>
          </p:grpSpPr>
          <p:sp>
            <p:nvSpPr>
              <p:cNvPr id="90" name="Oval 89">
                <a:extLst>
                  <a:ext uri="{FF2B5EF4-FFF2-40B4-BE49-F238E27FC236}">
                    <a16:creationId xmlns:a16="http://schemas.microsoft.com/office/drawing/2014/main" id="{AA10A073-188C-2C41-8584-8882C4BDB03D}"/>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1" name="Oval 90">
                <a:extLst>
                  <a:ext uri="{FF2B5EF4-FFF2-40B4-BE49-F238E27FC236}">
                    <a16:creationId xmlns:a16="http://schemas.microsoft.com/office/drawing/2014/main" id="{E7903305-B882-4F4F-AEE0-1FCFA9D3FF38}"/>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2" name="Oval 91">
                <a:extLst>
                  <a:ext uri="{FF2B5EF4-FFF2-40B4-BE49-F238E27FC236}">
                    <a16:creationId xmlns:a16="http://schemas.microsoft.com/office/drawing/2014/main" id="{563273B7-E77A-4248-80C5-1384CC00B80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3" name="Oval 92">
                <a:extLst>
                  <a:ext uri="{FF2B5EF4-FFF2-40B4-BE49-F238E27FC236}">
                    <a16:creationId xmlns:a16="http://schemas.microsoft.com/office/drawing/2014/main" id="{4472F44F-BF37-A14B-89B6-FAC6DF427CF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4" name="Oval 93">
                <a:extLst>
                  <a:ext uri="{FF2B5EF4-FFF2-40B4-BE49-F238E27FC236}">
                    <a16:creationId xmlns:a16="http://schemas.microsoft.com/office/drawing/2014/main" id="{58EA51F2-77EE-E94F-B10B-20E5A748769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84" name="Group 83">
              <a:extLst>
                <a:ext uri="{FF2B5EF4-FFF2-40B4-BE49-F238E27FC236}">
                  <a16:creationId xmlns:a16="http://schemas.microsoft.com/office/drawing/2014/main" id="{F2AA0AB2-F5AC-3F4E-9224-41A21BEBB552}"/>
                </a:ext>
              </a:extLst>
            </p:cNvPr>
            <p:cNvGrpSpPr/>
            <p:nvPr/>
          </p:nvGrpSpPr>
          <p:grpSpPr>
            <a:xfrm>
              <a:off x="9157648" y="6893636"/>
              <a:ext cx="1851716" cy="150125"/>
              <a:chOff x="9157648" y="5459104"/>
              <a:chExt cx="1851716" cy="150125"/>
            </a:xfrm>
          </p:grpSpPr>
          <p:sp>
            <p:nvSpPr>
              <p:cNvPr id="85" name="Oval 84">
                <a:extLst>
                  <a:ext uri="{FF2B5EF4-FFF2-40B4-BE49-F238E27FC236}">
                    <a16:creationId xmlns:a16="http://schemas.microsoft.com/office/drawing/2014/main" id="{A1E1D45C-E3FB-7C46-863A-C1881E85D5B2}"/>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6" name="Oval 85">
                <a:extLst>
                  <a:ext uri="{FF2B5EF4-FFF2-40B4-BE49-F238E27FC236}">
                    <a16:creationId xmlns:a16="http://schemas.microsoft.com/office/drawing/2014/main" id="{C680D5A1-140D-1240-8436-5797EED17CF5}"/>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7" name="Oval 86">
                <a:extLst>
                  <a:ext uri="{FF2B5EF4-FFF2-40B4-BE49-F238E27FC236}">
                    <a16:creationId xmlns:a16="http://schemas.microsoft.com/office/drawing/2014/main" id="{22C55399-B58A-214A-BAA0-155F8D770804}"/>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8" name="Oval 87">
                <a:extLst>
                  <a:ext uri="{FF2B5EF4-FFF2-40B4-BE49-F238E27FC236}">
                    <a16:creationId xmlns:a16="http://schemas.microsoft.com/office/drawing/2014/main" id="{AA9711D0-0255-DB45-A363-A31BA8D0D41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9" name="Oval 88">
                <a:extLst>
                  <a:ext uri="{FF2B5EF4-FFF2-40B4-BE49-F238E27FC236}">
                    <a16:creationId xmlns:a16="http://schemas.microsoft.com/office/drawing/2014/main" id="{40913171-5FE5-724A-9FE9-ACBBF1D015DC}"/>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extLst>
      <p:ext uri="{BB962C8B-B14F-4D97-AF65-F5344CB8AC3E}">
        <p14:creationId xmlns:p14="http://schemas.microsoft.com/office/powerpoint/2010/main" val="33939118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Placeholder 26">
            <a:extLst>
              <a:ext uri="{FF2B5EF4-FFF2-40B4-BE49-F238E27FC236}">
                <a16:creationId xmlns:a16="http://schemas.microsoft.com/office/drawing/2014/main" id="{888AF6E3-29B7-584F-9E55-F8E0DF7806D8}"/>
              </a:ext>
            </a:extLst>
          </p:cNvPr>
          <p:cNvPicPr>
            <a:picLocks noGrp="1" noChangeAspect="1"/>
          </p:cNvPicPr>
          <p:nvPr>
            <p:ph type="pic" sz="quarter" idx="10"/>
          </p:nvPr>
        </p:nvPicPr>
        <p:blipFill>
          <a:blip r:embed="rId2"/>
          <a:srcRect l="10" r="10"/>
          <a:stretch>
            <a:fillRect/>
          </a:stretch>
        </p:blipFill>
        <p:spPr>
          <a:xfrm>
            <a:off x="0" y="6350"/>
            <a:ext cx="24379238" cy="13716000"/>
          </a:xfrm>
        </p:spPr>
      </p:pic>
      <p:sp>
        <p:nvSpPr>
          <p:cNvPr id="32" name="Rectangle 31">
            <a:extLst>
              <a:ext uri="{FF2B5EF4-FFF2-40B4-BE49-F238E27FC236}">
                <a16:creationId xmlns:a16="http://schemas.microsoft.com/office/drawing/2014/main" id="{1DC1D0C2-5C90-7947-8C31-7BE2B1F98A4E}"/>
              </a:ext>
            </a:extLst>
          </p:cNvPr>
          <p:cNvSpPr/>
          <p:nvPr/>
        </p:nvSpPr>
        <p:spPr>
          <a:xfrm>
            <a:off x="0" y="0"/>
            <a:ext cx="24379238" cy="13716000"/>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extBox 1">
            <a:extLst>
              <a:ext uri="{FF2B5EF4-FFF2-40B4-BE49-F238E27FC236}">
                <a16:creationId xmlns:a16="http://schemas.microsoft.com/office/drawing/2014/main" id="{FDDED611-EE53-D64C-8E7A-67F794319C26}"/>
              </a:ext>
            </a:extLst>
          </p:cNvPr>
          <p:cNvSpPr txBox="1"/>
          <p:nvPr/>
        </p:nvSpPr>
        <p:spPr>
          <a:xfrm>
            <a:off x="6746022" y="4972868"/>
            <a:ext cx="13920954" cy="3770263"/>
          </a:xfrm>
          <a:prstGeom prst="rect">
            <a:avLst/>
          </a:prstGeom>
          <a:noFill/>
          <a:ln>
            <a:noFill/>
          </a:ln>
        </p:spPr>
        <p:txBody>
          <a:bodyPr wrap="square" rtlCol="0">
            <a:spAutoFit/>
          </a:bodyPr>
          <a:lstStyle/>
          <a:p>
            <a:pPr algn="ctr"/>
            <a:r>
              <a:rPr lang="en-US" sz="23900" b="1" spc="-300">
                <a:ln w="63500" cap="rnd" cmpd="sng">
                  <a:noFill/>
                  <a:prstDash val="solid"/>
                </a:ln>
                <a:solidFill>
                  <a:schemeClr val="bg1"/>
                </a:solidFill>
                <a:latin typeface="Odibee Sans" pitchFamily="2" charset="77"/>
              </a:rPr>
              <a:t>THANK YOU</a:t>
            </a:r>
            <a:endParaRPr sz="23900" b="1" spc="-300">
              <a:ln w="63500" cap="rnd" cmpd="sng">
                <a:noFill/>
                <a:prstDash val="solid"/>
              </a:ln>
              <a:solidFill>
                <a:schemeClr val="bg1"/>
              </a:solidFill>
              <a:latin typeface="Odibee Sans" pitchFamily="2" charset="77"/>
            </a:endParaRPr>
          </a:p>
        </p:txBody>
      </p:sp>
      <p:grpSp>
        <p:nvGrpSpPr>
          <p:cNvPr id="3" name="Graphic 3">
            <a:extLst>
              <a:ext uri="{FF2B5EF4-FFF2-40B4-BE49-F238E27FC236}">
                <a16:creationId xmlns:a16="http://schemas.microsoft.com/office/drawing/2014/main" id="{3C2E150D-A5C0-0843-9162-4FEC759494D0}"/>
              </a:ext>
            </a:extLst>
          </p:cNvPr>
          <p:cNvGrpSpPr/>
          <p:nvPr/>
        </p:nvGrpSpPr>
        <p:grpSpPr>
          <a:xfrm>
            <a:off x="4285842" y="5510507"/>
            <a:ext cx="2950981" cy="2694984"/>
            <a:chOff x="9490590" y="4391656"/>
            <a:chExt cx="5363241" cy="4897979"/>
          </a:xfrm>
        </p:grpSpPr>
        <p:sp>
          <p:nvSpPr>
            <p:cNvPr id="4" name="Freeform 3">
              <a:extLst>
                <a:ext uri="{FF2B5EF4-FFF2-40B4-BE49-F238E27FC236}">
                  <a16:creationId xmlns:a16="http://schemas.microsoft.com/office/drawing/2014/main" id="{EC779690-BF30-F74F-BBC9-01645F706E5D}"/>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5" name="Freeform 4">
              <a:extLst>
                <a:ext uri="{FF2B5EF4-FFF2-40B4-BE49-F238E27FC236}">
                  <a16:creationId xmlns:a16="http://schemas.microsoft.com/office/drawing/2014/main" id="{C948FAB2-B519-B34D-8175-B67D573F5AB0}"/>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6" name="Freeform 5">
              <a:extLst>
                <a:ext uri="{FF2B5EF4-FFF2-40B4-BE49-F238E27FC236}">
                  <a16:creationId xmlns:a16="http://schemas.microsoft.com/office/drawing/2014/main" id="{F7A11282-58D7-B94D-A88D-641CE1F13B86}"/>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7" name="Freeform 6">
              <a:extLst>
                <a:ext uri="{FF2B5EF4-FFF2-40B4-BE49-F238E27FC236}">
                  <a16:creationId xmlns:a16="http://schemas.microsoft.com/office/drawing/2014/main" id="{8EF5F992-38A4-C249-A23C-0E05F9D74B5B}"/>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8" name="Freeform 7">
              <a:extLst>
                <a:ext uri="{FF2B5EF4-FFF2-40B4-BE49-F238E27FC236}">
                  <a16:creationId xmlns:a16="http://schemas.microsoft.com/office/drawing/2014/main" id="{F602F84C-A026-9D45-9E93-693673EC1929}"/>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9" name="Freeform 8">
              <a:extLst>
                <a:ext uri="{FF2B5EF4-FFF2-40B4-BE49-F238E27FC236}">
                  <a16:creationId xmlns:a16="http://schemas.microsoft.com/office/drawing/2014/main" id="{C885262F-C800-6A45-9440-E31374FD79F6}"/>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10" name="Freeform 9">
              <a:extLst>
                <a:ext uri="{FF2B5EF4-FFF2-40B4-BE49-F238E27FC236}">
                  <a16:creationId xmlns:a16="http://schemas.microsoft.com/office/drawing/2014/main" id="{45C648F9-94B0-0949-B33A-63421DA74C91}"/>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11" name="Freeform 10">
              <a:extLst>
                <a:ext uri="{FF2B5EF4-FFF2-40B4-BE49-F238E27FC236}">
                  <a16:creationId xmlns:a16="http://schemas.microsoft.com/office/drawing/2014/main" id="{AF672C95-9EA5-8D4D-97CB-3655584884AA}"/>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12" name="Freeform 11">
              <a:extLst>
                <a:ext uri="{FF2B5EF4-FFF2-40B4-BE49-F238E27FC236}">
                  <a16:creationId xmlns:a16="http://schemas.microsoft.com/office/drawing/2014/main" id="{30DE740B-4FC3-214C-BF27-53F0BBADDE84}"/>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13" name="Freeform 12">
              <a:extLst>
                <a:ext uri="{FF2B5EF4-FFF2-40B4-BE49-F238E27FC236}">
                  <a16:creationId xmlns:a16="http://schemas.microsoft.com/office/drawing/2014/main" id="{4D080F01-852F-FA49-B71C-0B7E331E2844}"/>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14" name="Freeform 13">
              <a:extLst>
                <a:ext uri="{FF2B5EF4-FFF2-40B4-BE49-F238E27FC236}">
                  <a16:creationId xmlns:a16="http://schemas.microsoft.com/office/drawing/2014/main" id="{E13E15F2-8387-D049-A070-2B006FF43939}"/>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15" name="Freeform 14">
              <a:extLst>
                <a:ext uri="{FF2B5EF4-FFF2-40B4-BE49-F238E27FC236}">
                  <a16:creationId xmlns:a16="http://schemas.microsoft.com/office/drawing/2014/main" id="{CFC63E38-1F43-224E-9E5A-947BB33AF150}"/>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16" name="Freeform 15">
              <a:extLst>
                <a:ext uri="{FF2B5EF4-FFF2-40B4-BE49-F238E27FC236}">
                  <a16:creationId xmlns:a16="http://schemas.microsoft.com/office/drawing/2014/main" id="{BAC5904B-AC24-3547-8A96-DBD7F7E327BF}"/>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17" name="Freeform 16">
              <a:extLst>
                <a:ext uri="{FF2B5EF4-FFF2-40B4-BE49-F238E27FC236}">
                  <a16:creationId xmlns:a16="http://schemas.microsoft.com/office/drawing/2014/main" id="{09CCFED5-5F28-7A42-A7C3-D7EAD603BB9E}"/>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EC1E28A8-5F55-084C-88F7-7E68344378D7}"/>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19" name="Freeform 18">
              <a:extLst>
                <a:ext uri="{FF2B5EF4-FFF2-40B4-BE49-F238E27FC236}">
                  <a16:creationId xmlns:a16="http://schemas.microsoft.com/office/drawing/2014/main" id="{EBC22D62-91FE-F745-BC99-8C3F411DA4B0}"/>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20" name="Freeform 19">
              <a:extLst>
                <a:ext uri="{FF2B5EF4-FFF2-40B4-BE49-F238E27FC236}">
                  <a16:creationId xmlns:a16="http://schemas.microsoft.com/office/drawing/2014/main" id="{89E3B24C-4ADE-DF4E-9AEB-26A2873C8332}"/>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21" name="Freeform 20">
              <a:extLst>
                <a:ext uri="{FF2B5EF4-FFF2-40B4-BE49-F238E27FC236}">
                  <a16:creationId xmlns:a16="http://schemas.microsoft.com/office/drawing/2014/main" id="{9DC17C12-72FD-974C-82C8-1F052B5F7EEF}"/>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22" name="Freeform 21">
              <a:extLst>
                <a:ext uri="{FF2B5EF4-FFF2-40B4-BE49-F238E27FC236}">
                  <a16:creationId xmlns:a16="http://schemas.microsoft.com/office/drawing/2014/main" id="{05367B51-9F08-EF41-BC86-D17E32D871AB}"/>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23" name="Freeform 22">
              <a:extLst>
                <a:ext uri="{FF2B5EF4-FFF2-40B4-BE49-F238E27FC236}">
                  <a16:creationId xmlns:a16="http://schemas.microsoft.com/office/drawing/2014/main" id="{C9BA6129-8675-FE45-A3B6-36AD398C12F6}"/>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24" name="Freeform 23">
              <a:extLst>
                <a:ext uri="{FF2B5EF4-FFF2-40B4-BE49-F238E27FC236}">
                  <a16:creationId xmlns:a16="http://schemas.microsoft.com/office/drawing/2014/main" id="{E7FBB9F7-4D06-054D-821F-28B12AE4A831}"/>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
        <p:nvSpPr>
          <p:cNvPr id="33" name="Rectangle 33">
            <a:extLst>
              <a:ext uri="{FF2B5EF4-FFF2-40B4-BE49-F238E27FC236}">
                <a16:creationId xmlns:a16="http://schemas.microsoft.com/office/drawing/2014/main" id="{524AEE31-8178-964A-8E3D-E2982BDF3CED}"/>
              </a:ext>
            </a:extLst>
          </p:cNvPr>
          <p:cNvSpPr/>
          <p:nvPr/>
        </p:nvSpPr>
        <p:spPr>
          <a:xfrm>
            <a:off x="-4080" y="0"/>
            <a:ext cx="24379238" cy="13716000"/>
          </a:xfrm>
          <a:custGeom>
            <a:avLst/>
            <a:gdLst>
              <a:gd name="connsiteX0" fmla="*/ 0 w 23164800"/>
              <a:gd name="connsiteY0" fmla="*/ 0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0 w 23164800"/>
              <a:gd name="connsiteY4" fmla="*/ 0 h 10907486"/>
              <a:gd name="connsiteX0" fmla="*/ 15196458 w 23164800"/>
              <a:gd name="connsiteY0" fmla="*/ 3439886 h 10907486"/>
              <a:gd name="connsiteX1" fmla="*/ 23164800 w 23164800"/>
              <a:gd name="connsiteY1" fmla="*/ 0 h 10907486"/>
              <a:gd name="connsiteX2" fmla="*/ 23164800 w 23164800"/>
              <a:gd name="connsiteY2" fmla="*/ 10907486 h 10907486"/>
              <a:gd name="connsiteX3" fmla="*/ 0 w 23164800"/>
              <a:gd name="connsiteY3" fmla="*/ 10907486 h 10907486"/>
              <a:gd name="connsiteX4" fmla="*/ 15196458 w 23164800"/>
              <a:gd name="connsiteY4" fmla="*/ 3439886 h 10907486"/>
              <a:gd name="connsiteX0" fmla="*/ 0 w 23164800"/>
              <a:gd name="connsiteY0" fmla="*/ 10907486 h 10907486"/>
              <a:gd name="connsiteX1" fmla="*/ 23164800 w 23164800"/>
              <a:gd name="connsiteY1" fmla="*/ 0 h 10907486"/>
              <a:gd name="connsiteX2" fmla="*/ 23164800 w 23164800"/>
              <a:gd name="connsiteY2" fmla="*/ 10907486 h 10907486"/>
              <a:gd name="connsiteX3" fmla="*/ 0 w 23164800"/>
              <a:gd name="connsiteY3" fmla="*/ 10907486 h 10907486"/>
            </a:gdLst>
            <a:ahLst/>
            <a:cxnLst>
              <a:cxn ang="0">
                <a:pos x="connsiteX0" y="connsiteY0"/>
              </a:cxn>
              <a:cxn ang="0">
                <a:pos x="connsiteX1" y="connsiteY1"/>
              </a:cxn>
              <a:cxn ang="0">
                <a:pos x="connsiteX2" y="connsiteY2"/>
              </a:cxn>
              <a:cxn ang="0">
                <a:pos x="connsiteX3" y="connsiteY3"/>
              </a:cxn>
            </a:cxnLst>
            <a:rect l="l" t="t" r="r" b="b"/>
            <a:pathLst>
              <a:path w="23164800" h="10907486">
                <a:moveTo>
                  <a:pt x="0" y="10907486"/>
                </a:moveTo>
                <a:lnTo>
                  <a:pt x="23164800" y="0"/>
                </a:lnTo>
                <a:lnTo>
                  <a:pt x="23164800" y="10907486"/>
                </a:lnTo>
                <a:lnTo>
                  <a:pt x="0" y="10907486"/>
                </a:lnTo>
                <a:close/>
              </a:path>
            </a:pathLst>
          </a:custGeom>
          <a:gradFill>
            <a:gsLst>
              <a:gs pos="100000">
                <a:schemeClr val="accent1">
                  <a:alpha val="0"/>
                </a:schemeClr>
              </a:gs>
              <a:gs pos="0">
                <a:schemeClr val="accent3">
                  <a:alpha val="1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8136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C563A243-714F-0640-BBB9-09FBC0A53E98}"/>
              </a:ext>
            </a:extLst>
          </p:cNvPr>
          <p:cNvPicPr>
            <a:picLocks noGrp="1" noChangeAspect="1"/>
          </p:cNvPicPr>
          <p:nvPr>
            <p:ph type="pic" sz="quarter" idx="10"/>
          </p:nvPr>
        </p:nvPicPr>
        <p:blipFill>
          <a:blip r:embed="rId2"/>
          <a:srcRect l="24821" r="24821"/>
          <a:stretch>
            <a:fillRect/>
          </a:stretch>
        </p:blipFill>
        <p:spPr/>
      </p:pic>
      <p:sp>
        <p:nvSpPr>
          <p:cNvPr id="9" name="TextBox 8">
            <a:extLst>
              <a:ext uri="{FF2B5EF4-FFF2-40B4-BE49-F238E27FC236}">
                <a16:creationId xmlns:a16="http://schemas.microsoft.com/office/drawing/2014/main" id="{ABF2F9A1-EF0E-6C49-BF78-24A705DE4536}"/>
              </a:ext>
            </a:extLst>
          </p:cNvPr>
          <p:cNvSpPr txBox="1"/>
          <p:nvPr/>
        </p:nvSpPr>
        <p:spPr>
          <a:xfrm>
            <a:off x="13342752" y="3141009"/>
            <a:ext cx="8392390" cy="286232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I DON'T NEED TO "GET A LIFE". I'M A GAMER. I HAVE LOTS OF LIVES</a:t>
            </a:r>
          </a:p>
        </p:txBody>
      </p:sp>
      <p:sp>
        <p:nvSpPr>
          <p:cNvPr id="10" name="Rounded Rectangle 9">
            <a:extLst>
              <a:ext uri="{FF2B5EF4-FFF2-40B4-BE49-F238E27FC236}">
                <a16:creationId xmlns:a16="http://schemas.microsoft.com/office/drawing/2014/main" id="{E3E3FADF-DE57-4841-8308-746B300C53BA}"/>
              </a:ext>
            </a:extLst>
          </p:cNvPr>
          <p:cNvSpPr/>
          <p:nvPr/>
        </p:nvSpPr>
        <p:spPr>
          <a:xfrm>
            <a:off x="13342751" y="1950513"/>
            <a:ext cx="2442896"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11" name="TextBox 10">
            <a:extLst>
              <a:ext uri="{FF2B5EF4-FFF2-40B4-BE49-F238E27FC236}">
                <a16:creationId xmlns:a16="http://schemas.microsoft.com/office/drawing/2014/main" id="{34E43A1E-460F-2842-A156-47419712FE63}"/>
              </a:ext>
            </a:extLst>
          </p:cNvPr>
          <p:cNvSpPr txBox="1"/>
          <p:nvPr/>
        </p:nvSpPr>
        <p:spPr>
          <a:xfrm>
            <a:off x="13525230" y="2113381"/>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ABOUT US</a:t>
            </a:r>
          </a:p>
        </p:txBody>
      </p:sp>
      <p:sp>
        <p:nvSpPr>
          <p:cNvPr id="12" name="TextBox 11">
            <a:extLst>
              <a:ext uri="{FF2B5EF4-FFF2-40B4-BE49-F238E27FC236}">
                <a16:creationId xmlns:a16="http://schemas.microsoft.com/office/drawing/2014/main" id="{52CF5775-5469-C44E-8000-A74672374596}"/>
              </a:ext>
            </a:extLst>
          </p:cNvPr>
          <p:cNvSpPr txBox="1"/>
          <p:nvPr/>
        </p:nvSpPr>
        <p:spPr>
          <a:xfrm>
            <a:off x="13342751" y="6623586"/>
            <a:ext cx="8528411" cy="5573257"/>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erat volutpat. </a:t>
            </a:r>
          </a:p>
          <a:p>
            <a:pPr algn="just">
              <a:lnSpc>
                <a:spcPct val="150000"/>
              </a:lnSpc>
            </a:pPr>
            <a:endPar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Integer ut tincidunt orci. Etiam tristique, elit ut consectetur iaculis, metus lectus mattis justo, vel mollis eros neque quis augue.</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a:extLst>
              <a:ext uri="{FF2B5EF4-FFF2-40B4-BE49-F238E27FC236}">
                <a16:creationId xmlns:a16="http://schemas.microsoft.com/office/drawing/2014/main" id="{C1DE61C4-3410-5C4D-A2A0-1B832C0F31F5}"/>
              </a:ext>
            </a:extLst>
          </p:cNvPr>
          <p:cNvSpPr/>
          <p:nvPr/>
        </p:nvSpPr>
        <p:spPr>
          <a:xfrm>
            <a:off x="23394734" y="8434424"/>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4" name="Group 13">
            <a:extLst>
              <a:ext uri="{FF2B5EF4-FFF2-40B4-BE49-F238E27FC236}">
                <a16:creationId xmlns:a16="http://schemas.microsoft.com/office/drawing/2014/main" id="{012DE470-1136-2E46-92D2-ECBB7D59B57D}"/>
              </a:ext>
            </a:extLst>
          </p:cNvPr>
          <p:cNvGrpSpPr/>
          <p:nvPr/>
        </p:nvGrpSpPr>
        <p:grpSpPr>
          <a:xfrm>
            <a:off x="22670753" y="12191764"/>
            <a:ext cx="457200" cy="457200"/>
            <a:chOff x="13104019" y="8686800"/>
            <a:chExt cx="457200" cy="457200"/>
          </a:xfrm>
          <a:solidFill>
            <a:schemeClr val="accent2"/>
          </a:solidFill>
        </p:grpSpPr>
        <p:sp>
          <p:nvSpPr>
            <p:cNvPr id="15" name="Freeform 14">
              <a:extLst>
                <a:ext uri="{FF2B5EF4-FFF2-40B4-BE49-F238E27FC236}">
                  <a16:creationId xmlns:a16="http://schemas.microsoft.com/office/drawing/2014/main" id="{B73786AC-E552-104E-9FF7-2FB0B358D6E0}"/>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6" name="Freeform 15">
              <a:extLst>
                <a:ext uri="{FF2B5EF4-FFF2-40B4-BE49-F238E27FC236}">
                  <a16:creationId xmlns:a16="http://schemas.microsoft.com/office/drawing/2014/main" id="{9D2E5ECA-E1F6-0549-88FA-249503C5E5E2}"/>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7" name="Freeform 16">
              <a:extLst>
                <a:ext uri="{FF2B5EF4-FFF2-40B4-BE49-F238E27FC236}">
                  <a16:creationId xmlns:a16="http://schemas.microsoft.com/office/drawing/2014/main" id="{66634C84-2431-7040-8D45-1C3C78008B15}"/>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5A0205AE-0623-894F-89BA-E0CE7D28BF9F}"/>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19" name="Freeform 18">
            <a:extLst>
              <a:ext uri="{FF2B5EF4-FFF2-40B4-BE49-F238E27FC236}">
                <a16:creationId xmlns:a16="http://schemas.microsoft.com/office/drawing/2014/main" id="{1A2D896D-FE24-4E4C-893D-4679A733ACE8}"/>
              </a:ext>
            </a:extLst>
          </p:cNvPr>
          <p:cNvSpPr/>
          <p:nvPr/>
        </p:nvSpPr>
        <p:spPr>
          <a:xfrm>
            <a:off x="3070077" y="3260238"/>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grpSp>
        <p:nvGrpSpPr>
          <p:cNvPr id="20" name="Group 19">
            <a:extLst>
              <a:ext uri="{FF2B5EF4-FFF2-40B4-BE49-F238E27FC236}">
                <a16:creationId xmlns:a16="http://schemas.microsoft.com/office/drawing/2014/main" id="{7FE57808-8CDC-4942-866F-24C3787AEB25}"/>
              </a:ext>
            </a:extLst>
          </p:cNvPr>
          <p:cNvGrpSpPr/>
          <p:nvPr/>
        </p:nvGrpSpPr>
        <p:grpSpPr>
          <a:xfrm>
            <a:off x="8524422" y="3102135"/>
            <a:ext cx="457200" cy="457200"/>
            <a:chOff x="13104019" y="8686800"/>
            <a:chExt cx="457200" cy="457200"/>
          </a:xfrm>
          <a:solidFill>
            <a:schemeClr val="accent6"/>
          </a:solidFill>
        </p:grpSpPr>
        <p:sp>
          <p:nvSpPr>
            <p:cNvPr id="21" name="Freeform 20">
              <a:extLst>
                <a:ext uri="{FF2B5EF4-FFF2-40B4-BE49-F238E27FC236}">
                  <a16:creationId xmlns:a16="http://schemas.microsoft.com/office/drawing/2014/main" id="{0781A93C-5DC6-4344-A88D-617FAB958959}"/>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2" name="Freeform 21">
              <a:extLst>
                <a:ext uri="{FF2B5EF4-FFF2-40B4-BE49-F238E27FC236}">
                  <a16:creationId xmlns:a16="http://schemas.microsoft.com/office/drawing/2014/main" id="{A71EDC3E-3157-AB46-8276-E15547851256}"/>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3" name="Freeform 22">
              <a:extLst>
                <a:ext uri="{FF2B5EF4-FFF2-40B4-BE49-F238E27FC236}">
                  <a16:creationId xmlns:a16="http://schemas.microsoft.com/office/drawing/2014/main" id="{C4A1D887-7181-094E-ABEA-B47395888A1D}"/>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4" name="Freeform 23">
              <a:extLst>
                <a:ext uri="{FF2B5EF4-FFF2-40B4-BE49-F238E27FC236}">
                  <a16:creationId xmlns:a16="http://schemas.microsoft.com/office/drawing/2014/main" id="{831582C9-DCCC-8541-9EA8-B79FE024280D}"/>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25" name="Oval 24">
            <a:extLst>
              <a:ext uri="{FF2B5EF4-FFF2-40B4-BE49-F238E27FC236}">
                <a16:creationId xmlns:a16="http://schemas.microsoft.com/office/drawing/2014/main" id="{B33EB0A3-5CB5-124D-8840-48C2DCE525F9}"/>
              </a:ext>
            </a:extLst>
          </p:cNvPr>
          <p:cNvSpPr/>
          <p:nvPr/>
        </p:nvSpPr>
        <p:spPr>
          <a:xfrm>
            <a:off x="19769908" y="852951"/>
            <a:ext cx="345222" cy="345222"/>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26" name="Group 25">
            <a:extLst>
              <a:ext uri="{FF2B5EF4-FFF2-40B4-BE49-F238E27FC236}">
                <a16:creationId xmlns:a16="http://schemas.microsoft.com/office/drawing/2014/main" id="{4D06734A-3513-F84E-9EEB-0AEDFCD6AB27}"/>
              </a:ext>
            </a:extLst>
          </p:cNvPr>
          <p:cNvGrpSpPr/>
          <p:nvPr/>
        </p:nvGrpSpPr>
        <p:grpSpPr>
          <a:xfrm>
            <a:off x="9751417" y="9665887"/>
            <a:ext cx="457200" cy="457200"/>
            <a:chOff x="13104019" y="8686800"/>
            <a:chExt cx="457200" cy="457200"/>
          </a:xfrm>
          <a:solidFill>
            <a:schemeClr val="accent2"/>
          </a:solidFill>
        </p:grpSpPr>
        <p:sp>
          <p:nvSpPr>
            <p:cNvPr id="27" name="Freeform 26">
              <a:extLst>
                <a:ext uri="{FF2B5EF4-FFF2-40B4-BE49-F238E27FC236}">
                  <a16:creationId xmlns:a16="http://schemas.microsoft.com/office/drawing/2014/main" id="{F7B25F6E-5203-6C41-B757-3A2E525AC55F}"/>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8" name="Freeform 27">
              <a:extLst>
                <a:ext uri="{FF2B5EF4-FFF2-40B4-BE49-F238E27FC236}">
                  <a16:creationId xmlns:a16="http://schemas.microsoft.com/office/drawing/2014/main" id="{D97B3A5E-0258-3E46-B032-25FE6A845D32}"/>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29" name="Freeform 28">
              <a:extLst>
                <a:ext uri="{FF2B5EF4-FFF2-40B4-BE49-F238E27FC236}">
                  <a16:creationId xmlns:a16="http://schemas.microsoft.com/office/drawing/2014/main" id="{9F6E6BB5-F105-FE4C-B121-CBE03CE3A70B}"/>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30" name="Freeform 29">
              <a:extLst>
                <a:ext uri="{FF2B5EF4-FFF2-40B4-BE49-F238E27FC236}">
                  <a16:creationId xmlns:a16="http://schemas.microsoft.com/office/drawing/2014/main" id="{B35E850C-780D-0D4F-A9D3-BF7B80CE5A8E}"/>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grpSp>
        <p:nvGrpSpPr>
          <p:cNvPr id="31" name="Graphic 3">
            <a:extLst>
              <a:ext uri="{FF2B5EF4-FFF2-40B4-BE49-F238E27FC236}">
                <a16:creationId xmlns:a16="http://schemas.microsoft.com/office/drawing/2014/main" id="{2931DC69-0963-A642-962D-21DCA4B8055F}"/>
              </a:ext>
            </a:extLst>
          </p:cNvPr>
          <p:cNvGrpSpPr/>
          <p:nvPr/>
        </p:nvGrpSpPr>
        <p:grpSpPr>
          <a:xfrm>
            <a:off x="5371124" y="7108724"/>
            <a:ext cx="1944075" cy="1775426"/>
            <a:chOff x="9490590" y="4391656"/>
            <a:chExt cx="5363241" cy="4897979"/>
          </a:xfrm>
        </p:grpSpPr>
        <p:sp>
          <p:nvSpPr>
            <p:cNvPr id="32" name="Freeform 31">
              <a:extLst>
                <a:ext uri="{FF2B5EF4-FFF2-40B4-BE49-F238E27FC236}">
                  <a16:creationId xmlns:a16="http://schemas.microsoft.com/office/drawing/2014/main" id="{330A8264-5C80-294B-8BBD-FECD73D04239}"/>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33" name="Freeform 32">
              <a:extLst>
                <a:ext uri="{FF2B5EF4-FFF2-40B4-BE49-F238E27FC236}">
                  <a16:creationId xmlns:a16="http://schemas.microsoft.com/office/drawing/2014/main" id="{1CF00171-E53C-2E49-AF8A-90619FECE00D}"/>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34" name="Freeform 33">
              <a:extLst>
                <a:ext uri="{FF2B5EF4-FFF2-40B4-BE49-F238E27FC236}">
                  <a16:creationId xmlns:a16="http://schemas.microsoft.com/office/drawing/2014/main" id="{C6D24AD8-DA0E-B341-A879-4F1DA8B9928A}"/>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35" name="Freeform 34">
              <a:extLst>
                <a:ext uri="{FF2B5EF4-FFF2-40B4-BE49-F238E27FC236}">
                  <a16:creationId xmlns:a16="http://schemas.microsoft.com/office/drawing/2014/main" id="{DF21CD67-6F8A-8440-BF63-353786B179C8}"/>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36" name="Freeform 35">
              <a:extLst>
                <a:ext uri="{FF2B5EF4-FFF2-40B4-BE49-F238E27FC236}">
                  <a16:creationId xmlns:a16="http://schemas.microsoft.com/office/drawing/2014/main" id="{A1542CCF-8BFC-7A40-B7C0-195B452DDD5B}"/>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37" name="Freeform 36">
              <a:extLst>
                <a:ext uri="{FF2B5EF4-FFF2-40B4-BE49-F238E27FC236}">
                  <a16:creationId xmlns:a16="http://schemas.microsoft.com/office/drawing/2014/main" id="{D7C57381-CE05-B648-AA03-EDD037EF975C}"/>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38" name="Freeform 37">
              <a:extLst>
                <a:ext uri="{FF2B5EF4-FFF2-40B4-BE49-F238E27FC236}">
                  <a16:creationId xmlns:a16="http://schemas.microsoft.com/office/drawing/2014/main" id="{969A68C8-156D-FF4C-BD5F-52AD59749F86}"/>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39" name="Freeform 38">
              <a:extLst>
                <a:ext uri="{FF2B5EF4-FFF2-40B4-BE49-F238E27FC236}">
                  <a16:creationId xmlns:a16="http://schemas.microsoft.com/office/drawing/2014/main" id="{1663B0BA-B2DA-F44F-AE85-A7A42A2637E8}"/>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40" name="Freeform 39">
              <a:extLst>
                <a:ext uri="{FF2B5EF4-FFF2-40B4-BE49-F238E27FC236}">
                  <a16:creationId xmlns:a16="http://schemas.microsoft.com/office/drawing/2014/main" id="{3661FA09-A591-2342-BCD6-785556BB42BE}"/>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41" name="Freeform 40">
              <a:extLst>
                <a:ext uri="{FF2B5EF4-FFF2-40B4-BE49-F238E27FC236}">
                  <a16:creationId xmlns:a16="http://schemas.microsoft.com/office/drawing/2014/main" id="{5D5F7491-E230-2A40-905A-9E8CDFB62790}"/>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42" name="Freeform 41">
              <a:extLst>
                <a:ext uri="{FF2B5EF4-FFF2-40B4-BE49-F238E27FC236}">
                  <a16:creationId xmlns:a16="http://schemas.microsoft.com/office/drawing/2014/main" id="{967F3908-4D30-EB42-B586-D0734C86549A}"/>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43" name="Freeform 42">
              <a:extLst>
                <a:ext uri="{FF2B5EF4-FFF2-40B4-BE49-F238E27FC236}">
                  <a16:creationId xmlns:a16="http://schemas.microsoft.com/office/drawing/2014/main" id="{51DD5954-3A1B-FA40-920B-F3E35F944337}"/>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44" name="Freeform 43">
              <a:extLst>
                <a:ext uri="{FF2B5EF4-FFF2-40B4-BE49-F238E27FC236}">
                  <a16:creationId xmlns:a16="http://schemas.microsoft.com/office/drawing/2014/main" id="{4915428E-C241-2047-9BEE-9DCE1DFBBA95}"/>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45" name="Freeform 44">
              <a:extLst>
                <a:ext uri="{FF2B5EF4-FFF2-40B4-BE49-F238E27FC236}">
                  <a16:creationId xmlns:a16="http://schemas.microsoft.com/office/drawing/2014/main" id="{30600C23-6C9C-7644-B431-E97AFE9822B0}"/>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46" name="Freeform 45">
              <a:extLst>
                <a:ext uri="{FF2B5EF4-FFF2-40B4-BE49-F238E27FC236}">
                  <a16:creationId xmlns:a16="http://schemas.microsoft.com/office/drawing/2014/main" id="{2AC13007-2867-904C-992D-8C2E6DC04E58}"/>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47" name="Freeform 46">
              <a:extLst>
                <a:ext uri="{FF2B5EF4-FFF2-40B4-BE49-F238E27FC236}">
                  <a16:creationId xmlns:a16="http://schemas.microsoft.com/office/drawing/2014/main" id="{CD928C67-1B55-A74B-AFD0-2E4944255B7C}"/>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48" name="Freeform 47">
              <a:extLst>
                <a:ext uri="{FF2B5EF4-FFF2-40B4-BE49-F238E27FC236}">
                  <a16:creationId xmlns:a16="http://schemas.microsoft.com/office/drawing/2014/main" id="{626BB414-24C3-5A43-A8CD-42937B3267D6}"/>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49" name="Freeform 48">
              <a:extLst>
                <a:ext uri="{FF2B5EF4-FFF2-40B4-BE49-F238E27FC236}">
                  <a16:creationId xmlns:a16="http://schemas.microsoft.com/office/drawing/2014/main" id="{A4EEE3BA-3D30-B344-BC9D-8E1FC967CB50}"/>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50" name="Freeform 49">
              <a:extLst>
                <a:ext uri="{FF2B5EF4-FFF2-40B4-BE49-F238E27FC236}">
                  <a16:creationId xmlns:a16="http://schemas.microsoft.com/office/drawing/2014/main" id="{93331C5A-C7E0-9442-8206-AD9F487827AB}"/>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51" name="Freeform 50">
              <a:extLst>
                <a:ext uri="{FF2B5EF4-FFF2-40B4-BE49-F238E27FC236}">
                  <a16:creationId xmlns:a16="http://schemas.microsoft.com/office/drawing/2014/main" id="{13D863B3-E20A-D343-AF91-46A696C6E26F}"/>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52" name="Freeform 51">
              <a:extLst>
                <a:ext uri="{FF2B5EF4-FFF2-40B4-BE49-F238E27FC236}">
                  <a16:creationId xmlns:a16="http://schemas.microsoft.com/office/drawing/2014/main" id="{4651C328-C002-0F4B-B77D-754A43C68A4B}"/>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Tree>
    <p:extLst>
      <p:ext uri="{BB962C8B-B14F-4D97-AF65-F5344CB8AC3E}">
        <p14:creationId xmlns:p14="http://schemas.microsoft.com/office/powerpoint/2010/main" val="327107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E51A1210-B84A-5045-8E5A-C4BD5DBD9CFD}"/>
              </a:ext>
            </a:extLst>
          </p:cNvPr>
          <p:cNvPicPr>
            <a:picLocks noGrp="1" noChangeAspect="1"/>
          </p:cNvPicPr>
          <p:nvPr>
            <p:ph type="pic" sz="quarter" idx="10"/>
          </p:nvPr>
        </p:nvPicPr>
        <p:blipFill>
          <a:blip r:embed="rId2"/>
          <a:srcRect l="22059" r="22059"/>
          <a:stretch>
            <a:fillRect/>
          </a:stretch>
        </p:blipFill>
        <p:spPr/>
      </p:pic>
      <p:sp>
        <p:nvSpPr>
          <p:cNvPr id="7" name="Oval 6">
            <a:extLst>
              <a:ext uri="{FF2B5EF4-FFF2-40B4-BE49-F238E27FC236}">
                <a16:creationId xmlns:a16="http://schemas.microsoft.com/office/drawing/2014/main" id="{4B686B07-1819-744D-BBA1-205026651674}"/>
              </a:ext>
            </a:extLst>
          </p:cNvPr>
          <p:cNvSpPr/>
          <p:nvPr/>
        </p:nvSpPr>
        <p:spPr>
          <a:xfrm>
            <a:off x="10030076" y="1248365"/>
            <a:ext cx="3830303" cy="38303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aphic 3">
            <a:extLst>
              <a:ext uri="{FF2B5EF4-FFF2-40B4-BE49-F238E27FC236}">
                <a16:creationId xmlns:a16="http://schemas.microsoft.com/office/drawing/2014/main" id="{744ACB14-BB91-EF42-8F30-39446F551F4F}"/>
              </a:ext>
            </a:extLst>
          </p:cNvPr>
          <p:cNvGrpSpPr/>
          <p:nvPr/>
        </p:nvGrpSpPr>
        <p:grpSpPr>
          <a:xfrm>
            <a:off x="10829849" y="2277257"/>
            <a:ext cx="2283007" cy="2084956"/>
            <a:chOff x="9490590" y="4391656"/>
            <a:chExt cx="5363241" cy="4897979"/>
          </a:xfrm>
        </p:grpSpPr>
        <p:sp>
          <p:nvSpPr>
            <p:cNvPr id="9" name="Freeform 8">
              <a:extLst>
                <a:ext uri="{FF2B5EF4-FFF2-40B4-BE49-F238E27FC236}">
                  <a16:creationId xmlns:a16="http://schemas.microsoft.com/office/drawing/2014/main" id="{1DDFE9D1-775C-DA44-A38F-02036329B64B}"/>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10" name="Freeform 9">
              <a:extLst>
                <a:ext uri="{FF2B5EF4-FFF2-40B4-BE49-F238E27FC236}">
                  <a16:creationId xmlns:a16="http://schemas.microsoft.com/office/drawing/2014/main" id="{1D689AE1-A98C-BB46-95E8-C909669C311A}"/>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11" name="Freeform 10">
              <a:extLst>
                <a:ext uri="{FF2B5EF4-FFF2-40B4-BE49-F238E27FC236}">
                  <a16:creationId xmlns:a16="http://schemas.microsoft.com/office/drawing/2014/main" id="{4A023B39-069E-6143-BFA8-DBA8C162C960}"/>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12" name="Freeform 11">
              <a:extLst>
                <a:ext uri="{FF2B5EF4-FFF2-40B4-BE49-F238E27FC236}">
                  <a16:creationId xmlns:a16="http://schemas.microsoft.com/office/drawing/2014/main" id="{159E44D7-C5E7-B74F-AE6D-62E2AEDE3123}"/>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13" name="Freeform 12">
              <a:extLst>
                <a:ext uri="{FF2B5EF4-FFF2-40B4-BE49-F238E27FC236}">
                  <a16:creationId xmlns:a16="http://schemas.microsoft.com/office/drawing/2014/main" id="{5F516336-EEA5-C545-9353-CCE1F4119D35}"/>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14" name="Freeform 13">
              <a:extLst>
                <a:ext uri="{FF2B5EF4-FFF2-40B4-BE49-F238E27FC236}">
                  <a16:creationId xmlns:a16="http://schemas.microsoft.com/office/drawing/2014/main" id="{D6A37F0A-A939-724A-BDAD-0297D20F4461}"/>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15" name="Freeform 14">
              <a:extLst>
                <a:ext uri="{FF2B5EF4-FFF2-40B4-BE49-F238E27FC236}">
                  <a16:creationId xmlns:a16="http://schemas.microsoft.com/office/drawing/2014/main" id="{712C0814-80C2-4649-9A4C-BCD746B82D8A}"/>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16" name="Freeform 15">
              <a:extLst>
                <a:ext uri="{FF2B5EF4-FFF2-40B4-BE49-F238E27FC236}">
                  <a16:creationId xmlns:a16="http://schemas.microsoft.com/office/drawing/2014/main" id="{2B3F0661-B3A1-0C42-9AA3-8F25FD907064}"/>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17" name="Freeform 16">
              <a:extLst>
                <a:ext uri="{FF2B5EF4-FFF2-40B4-BE49-F238E27FC236}">
                  <a16:creationId xmlns:a16="http://schemas.microsoft.com/office/drawing/2014/main" id="{DCC7F386-53FC-584A-AF5A-DCE84E99EE91}"/>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18" name="Freeform 17">
              <a:extLst>
                <a:ext uri="{FF2B5EF4-FFF2-40B4-BE49-F238E27FC236}">
                  <a16:creationId xmlns:a16="http://schemas.microsoft.com/office/drawing/2014/main" id="{9F9826D9-9B41-9A43-947D-CF57665AD44C}"/>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19" name="Freeform 18">
              <a:extLst>
                <a:ext uri="{FF2B5EF4-FFF2-40B4-BE49-F238E27FC236}">
                  <a16:creationId xmlns:a16="http://schemas.microsoft.com/office/drawing/2014/main" id="{74B1B54A-CD64-4042-AEDE-32F8C783D9F1}"/>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20" name="Freeform 19">
              <a:extLst>
                <a:ext uri="{FF2B5EF4-FFF2-40B4-BE49-F238E27FC236}">
                  <a16:creationId xmlns:a16="http://schemas.microsoft.com/office/drawing/2014/main" id="{6A727A85-5D30-974A-86A1-00C5461F613F}"/>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21" name="Freeform 20">
              <a:extLst>
                <a:ext uri="{FF2B5EF4-FFF2-40B4-BE49-F238E27FC236}">
                  <a16:creationId xmlns:a16="http://schemas.microsoft.com/office/drawing/2014/main" id="{CDDED672-A4E3-9D49-9350-E127571ACD63}"/>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22" name="Freeform 21">
              <a:extLst>
                <a:ext uri="{FF2B5EF4-FFF2-40B4-BE49-F238E27FC236}">
                  <a16:creationId xmlns:a16="http://schemas.microsoft.com/office/drawing/2014/main" id="{5A470468-3AD7-4347-B7C4-089372CFDE38}"/>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23" name="Freeform 22">
              <a:extLst>
                <a:ext uri="{FF2B5EF4-FFF2-40B4-BE49-F238E27FC236}">
                  <a16:creationId xmlns:a16="http://schemas.microsoft.com/office/drawing/2014/main" id="{6302FD1B-9E0E-094F-A050-1C0AD49E1DDC}"/>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24" name="Freeform 23">
              <a:extLst>
                <a:ext uri="{FF2B5EF4-FFF2-40B4-BE49-F238E27FC236}">
                  <a16:creationId xmlns:a16="http://schemas.microsoft.com/office/drawing/2014/main" id="{97633D4E-15F4-EF4C-B497-BAB6F1CC9810}"/>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25" name="Freeform 24">
              <a:extLst>
                <a:ext uri="{FF2B5EF4-FFF2-40B4-BE49-F238E27FC236}">
                  <a16:creationId xmlns:a16="http://schemas.microsoft.com/office/drawing/2014/main" id="{DA690C53-39BD-4744-B1E4-435156E07F49}"/>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26" name="Freeform 25">
              <a:extLst>
                <a:ext uri="{FF2B5EF4-FFF2-40B4-BE49-F238E27FC236}">
                  <a16:creationId xmlns:a16="http://schemas.microsoft.com/office/drawing/2014/main" id="{F7DE7599-E13D-4E48-8967-234B9339A624}"/>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27" name="Freeform 26">
              <a:extLst>
                <a:ext uri="{FF2B5EF4-FFF2-40B4-BE49-F238E27FC236}">
                  <a16:creationId xmlns:a16="http://schemas.microsoft.com/office/drawing/2014/main" id="{AD4C8DAC-BE95-F04B-9E4C-398046E86D18}"/>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28" name="Freeform 27">
              <a:extLst>
                <a:ext uri="{FF2B5EF4-FFF2-40B4-BE49-F238E27FC236}">
                  <a16:creationId xmlns:a16="http://schemas.microsoft.com/office/drawing/2014/main" id="{3CB0A16E-7A61-A142-83E8-D3C408E2575D}"/>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29" name="Freeform 28">
              <a:extLst>
                <a:ext uri="{FF2B5EF4-FFF2-40B4-BE49-F238E27FC236}">
                  <a16:creationId xmlns:a16="http://schemas.microsoft.com/office/drawing/2014/main" id="{D0DC16D7-D5DC-E24F-A94B-B38CC131CC27}"/>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grpSp>
        <p:nvGrpSpPr>
          <p:cNvPr id="34" name="Group 33">
            <a:extLst>
              <a:ext uri="{FF2B5EF4-FFF2-40B4-BE49-F238E27FC236}">
                <a16:creationId xmlns:a16="http://schemas.microsoft.com/office/drawing/2014/main" id="{3A81BEAD-3433-FB43-A505-785AC7474A03}"/>
              </a:ext>
            </a:extLst>
          </p:cNvPr>
          <p:cNvGrpSpPr/>
          <p:nvPr/>
        </p:nvGrpSpPr>
        <p:grpSpPr>
          <a:xfrm>
            <a:off x="20324526" y="1187119"/>
            <a:ext cx="457200" cy="457200"/>
            <a:chOff x="13104019" y="8686800"/>
            <a:chExt cx="457200" cy="457200"/>
          </a:xfrm>
          <a:solidFill>
            <a:schemeClr val="accent2"/>
          </a:solidFill>
        </p:grpSpPr>
        <p:sp>
          <p:nvSpPr>
            <p:cNvPr id="35" name="Freeform 34">
              <a:extLst>
                <a:ext uri="{FF2B5EF4-FFF2-40B4-BE49-F238E27FC236}">
                  <a16:creationId xmlns:a16="http://schemas.microsoft.com/office/drawing/2014/main" id="{E26EF3B7-8528-FB4E-9DD6-A4ADD0C6F159}"/>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36" name="Freeform 35">
              <a:extLst>
                <a:ext uri="{FF2B5EF4-FFF2-40B4-BE49-F238E27FC236}">
                  <a16:creationId xmlns:a16="http://schemas.microsoft.com/office/drawing/2014/main" id="{26C5C5EF-CBA4-904F-B559-4D1967673BF6}"/>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37" name="Freeform 36">
              <a:extLst>
                <a:ext uri="{FF2B5EF4-FFF2-40B4-BE49-F238E27FC236}">
                  <a16:creationId xmlns:a16="http://schemas.microsoft.com/office/drawing/2014/main" id="{83D4910D-04A7-A24E-B239-C1CFE19E47B6}"/>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38" name="Freeform 37">
              <a:extLst>
                <a:ext uri="{FF2B5EF4-FFF2-40B4-BE49-F238E27FC236}">
                  <a16:creationId xmlns:a16="http://schemas.microsoft.com/office/drawing/2014/main" id="{B2F84E81-8A02-5547-80E4-27529CB8AE22}"/>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grpSp>
        <p:nvGrpSpPr>
          <p:cNvPr id="39" name="Group 38">
            <a:extLst>
              <a:ext uri="{FF2B5EF4-FFF2-40B4-BE49-F238E27FC236}">
                <a16:creationId xmlns:a16="http://schemas.microsoft.com/office/drawing/2014/main" id="{141434A6-5E1F-DB4A-8743-77CF09EF0A7F}"/>
              </a:ext>
            </a:extLst>
          </p:cNvPr>
          <p:cNvGrpSpPr/>
          <p:nvPr/>
        </p:nvGrpSpPr>
        <p:grpSpPr>
          <a:xfrm>
            <a:off x="4355336" y="1162024"/>
            <a:ext cx="1127149" cy="964589"/>
            <a:chOff x="9157648" y="5459104"/>
            <a:chExt cx="1851716" cy="1584657"/>
          </a:xfrm>
        </p:grpSpPr>
        <p:grpSp>
          <p:nvGrpSpPr>
            <p:cNvPr id="40" name="Group 39">
              <a:extLst>
                <a:ext uri="{FF2B5EF4-FFF2-40B4-BE49-F238E27FC236}">
                  <a16:creationId xmlns:a16="http://schemas.microsoft.com/office/drawing/2014/main" id="{B6195D44-9157-B649-8223-452442716A63}"/>
                </a:ext>
              </a:extLst>
            </p:cNvPr>
            <p:cNvGrpSpPr/>
            <p:nvPr/>
          </p:nvGrpSpPr>
          <p:grpSpPr>
            <a:xfrm>
              <a:off x="9157648" y="5459104"/>
              <a:ext cx="1851716" cy="150125"/>
              <a:chOff x="9157648" y="5459104"/>
              <a:chExt cx="1851716" cy="150125"/>
            </a:xfrm>
          </p:grpSpPr>
          <p:sp>
            <p:nvSpPr>
              <p:cNvPr id="65" name="Oval 64">
                <a:extLst>
                  <a:ext uri="{FF2B5EF4-FFF2-40B4-BE49-F238E27FC236}">
                    <a16:creationId xmlns:a16="http://schemas.microsoft.com/office/drawing/2014/main" id="{530643DD-91D5-354F-8EF1-C67C37959934}"/>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6" name="Oval 65">
                <a:extLst>
                  <a:ext uri="{FF2B5EF4-FFF2-40B4-BE49-F238E27FC236}">
                    <a16:creationId xmlns:a16="http://schemas.microsoft.com/office/drawing/2014/main" id="{DADA2567-17E2-7447-B56A-D9A875E0B86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7" name="Oval 66">
                <a:extLst>
                  <a:ext uri="{FF2B5EF4-FFF2-40B4-BE49-F238E27FC236}">
                    <a16:creationId xmlns:a16="http://schemas.microsoft.com/office/drawing/2014/main" id="{B4395646-8632-0D44-8208-863E12E2E22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8" name="Oval 67">
                <a:extLst>
                  <a:ext uri="{FF2B5EF4-FFF2-40B4-BE49-F238E27FC236}">
                    <a16:creationId xmlns:a16="http://schemas.microsoft.com/office/drawing/2014/main" id="{B181D38A-2C94-CE40-9B98-3530E076893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9" name="Oval 68">
                <a:extLst>
                  <a:ext uri="{FF2B5EF4-FFF2-40B4-BE49-F238E27FC236}">
                    <a16:creationId xmlns:a16="http://schemas.microsoft.com/office/drawing/2014/main" id="{4B7D2833-2552-E647-A744-123E6EDD124D}"/>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1" name="Group 40">
              <a:extLst>
                <a:ext uri="{FF2B5EF4-FFF2-40B4-BE49-F238E27FC236}">
                  <a16:creationId xmlns:a16="http://schemas.microsoft.com/office/drawing/2014/main" id="{514D9DA3-1273-9842-AECA-927EFCF69BE3}"/>
                </a:ext>
              </a:extLst>
            </p:cNvPr>
            <p:cNvGrpSpPr/>
            <p:nvPr/>
          </p:nvGrpSpPr>
          <p:grpSpPr>
            <a:xfrm>
              <a:off x="9157648" y="5817737"/>
              <a:ext cx="1851716" cy="150125"/>
              <a:chOff x="9157648" y="5459104"/>
              <a:chExt cx="1851716" cy="150125"/>
            </a:xfrm>
          </p:grpSpPr>
          <p:sp>
            <p:nvSpPr>
              <p:cNvPr id="60" name="Oval 59">
                <a:extLst>
                  <a:ext uri="{FF2B5EF4-FFF2-40B4-BE49-F238E27FC236}">
                    <a16:creationId xmlns:a16="http://schemas.microsoft.com/office/drawing/2014/main" id="{620A9010-C63A-6F49-A66E-E1B5987984BF}"/>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1" name="Oval 60">
                <a:extLst>
                  <a:ext uri="{FF2B5EF4-FFF2-40B4-BE49-F238E27FC236}">
                    <a16:creationId xmlns:a16="http://schemas.microsoft.com/office/drawing/2014/main" id="{EB6D20D5-2D43-B144-8E00-092A76544958}"/>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2" name="Oval 61">
                <a:extLst>
                  <a:ext uri="{FF2B5EF4-FFF2-40B4-BE49-F238E27FC236}">
                    <a16:creationId xmlns:a16="http://schemas.microsoft.com/office/drawing/2014/main" id="{C835AF5F-DF14-E54A-9E05-7E726B95115C}"/>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a:extLst>
                  <a:ext uri="{FF2B5EF4-FFF2-40B4-BE49-F238E27FC236}">
                    <a16:creationId xmlns:a16="http://schemas.microsoft.com/office/drawing/2014/main" id="{CFE5B56F-7A55-C049-BFD7-6FE052D2342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4" name="Oval 63">
                <a:extLst>
                  <a:ext uri="{FF2B5EF4-FFF2-40B4-BE49-F238E27FC236}">
                    <a16:creationId xmlns:a16="http://schemas.microsoft.com/office/drawing/2014/main" id="{8D0C63CA-E6F1-6741-AE67-B3FF2B022A03}"/>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2" name="Group 41">
              <a:extLst>
                <a:ext uri="{FF2B5EF4-FFF2-40B4-BE49-F238E27FC236}">
                  <a16:creationId xmlns:a16="http://schemas.microsoft.com/office/drawing/2014/main" id="{7F380A09-7E4A-884C-A382-C4B86CDE6970}"/>
                </a:ext>
              </a:extLst>
            </p:cNvPr>
            <p:cNvGrpSpPr/>
            <p:nvPr/>
          </p:nvGrpSpPr>
          <p:grpSpPr>
            <a:xfrm>
              <a:off x="9157648" y="6176370"/>
              <a:ext cx="1851716" cy="150125"/>
              <a:chOff x="9157648" y="5459104"/>
              <a:chExt cx="1851716" cy="150125"/>
            </a:xfrm>
          </p:grpSpPr>
          <p:sp>
            <p:nvSpPr>
              <p:cNvPr id="55" name="Oval 54">
                <a:extLst>
                  <a:ext uri="{FF2B5EF4-FFF2-40B4-BE49-F238E27FC236}">
                    <a16:creationId xmlns:a16="http://schemas.microsoft.com/office/drawing/2014/main" id="{CC85081F-CE12-4048-A591-72F8C3C851D3}"/>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6" name="Oval 55">
                <a:extLst>
                  <a:ext uri="{FF2B5EF4-FFF2-40B4-BE49-F238E27FC236}">
                    <a16:creationId xmlns:a16="http://schemas.microsoft.com/office/drawing/2014/main" id="{43E6A207-795A-464B-B381-805DEABE5781}"/>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7" name="Oval 56">
                <a:extLst>
                  <a:ext uri="{FF2B5EF4-FFF2-40B4-BE49-F238E27FC236}">
                    <a16:creationId xmlns:a16="http://schemas.microsoft.com/office/drawing/2014/main" id="{6157FA15-8CF8-E043-9F90-9C623D4A670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8" name="Oval 57">
                <a:extLst>
                  <a:ext uri="{FF2B5EF4-FFF2-40B4-BE49-F238E27FC236}">
                    <a16:creationId xmlns:a16="http://schemas.microsoft.com/office/drawing/2014/main" id="{038705E0-31D6-9B4B-B94C-86F68F29BEF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9" name="Oval 58">
                <a:extLst>
                  <a:ext uri="{FF2B5EF4-FFF2-40B4-BE49-F238E27FC236}">
                    <a16:creationId xmlns:a16="http://schemas.microsoft.com/office/drawing/2014/main" id="{A33B5529-E32E-C941-8473-190B473A9E0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3" name="Group 42">
              <a:extLst>
                <a:ext uri="{FF2B5EF4-FFF2-40B4-BE49-F238E27FC236}">
                  <a16:creationId xmlns:a16="http://schemas.microsoft.com/office/drawing/2014/main" id="{C904EDC9-56B0-124C-A8FC-C927F78BF229}"/>
                </a:ext>
              </a:extLst>
            </p:cNvPr>
            <p:cNvGrpSpPr/>
            <p:nvPr/>
          </p:nvGrpSpPr>
          <p:grpSpPr>
            <a:xfrm>
              <a:off x="9157648" y="6535003"/>
              <a:ext cx="1851716" cy="150125"/>
              <a:chOff x="9157648" y="5459104"/>
              <a:chExt cx="1851716" cy="150125"/>
            </a:xfrm>
          </p:grpSpPr>
          <p:sp>
            <p:nvSpPr>
              <p:cNvPr id="50" name="Oval 49">
                <a:extLst>
                  <a:ext uri="{FF2B5EF4-FFF2-40B4-BE49-F238E27FC236}">
                    <a16:creationId xmlns:a16="http://schemas.microsoft.com/office/drawing/2014/main" id="{3CC160E3-F5B9-6840-A89B-11DEFB237400}"/>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1" name="Oval 50">
                <a:extLst>
                  <a:ext uri="{FF2B5EF4-FFF2-40B4-BE49-F238E27FC236}">
                    <a16:creationId xmlns:a16="http://schemas.microsoft.com/office/drawing/2014/main" id="{3B35BCA1-DC4E-5945-9DBB-71201E97CE2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Oval 51">
                <a:extLst>
                  <a:ext uri="{FF2B5EF4-FFF2-40B4-BE49-F238E27FC236}">
                    <a16:creationId xmlns:a16="http://schemas.microsoft.com/office/drawing/2014/main" id="{9770A62D-A9A5-624E-84B9-2D99B29A5592}"/>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Oval 52">
                <a:extLst>
                  <a:ext uri="{FF2B5EF4-FFF2-40B4-BE49-F238E27FC236}">
                    <a16:creationId xmlns:a16="http://schemas.microsoft.com/office/drawing/2014/main" id="{6B017C7A-2DF5-724C-86C9-A03D441D9BB4}"/>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4" name="Oval 53">
                <a:extLst>
                  <a:ext uri="{FF2B5EF4-FFF2-40B4-BE49-F238E27FC236}">
                    <a16:creationId xmlns:a16="http://schemas.microsoft.com/office/drawing/2014/main" id="{640CD73A-C03E-344C-9BF7-75222648A2E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44" name="Group 43">
              <a:extLst>
                <a:ext uri="{FF2B5EF4-FFF2-40B4-BE49-F238E27FC236}">
                  <a16:creationId xmlns:a16="http://schemas.microsoft.com/office/drawing/2014/main" id="{57A49BCA-94B2-D043-997F-47BD0C49BC66}"/>
                </a:ext>
              </a:extLst>
            </p:cNvPr>
            <p:cNvGrpSpPr/>
            <p:nvPr/>
          </p:nvGrpSpPr>
          <p:grpSpPr>
            <a:xfrm>
              <a:off x="9157648" y="6893636"/>
              <a:ext cx="1851716" cy="150125"/>
              <a:chOff x="9157648" y="5459104"/>
              <a:chExt cx="1851716" cy="150125"/>
            </a:xfrm>
          </p:grpSpPr>
          <p:sp>
            <p:nvSpPr>
              <p:cNvPr id="45" name="Oval 44">
                <a:extLst>
                  <a:ext uri="{FF2B5EF4-FFF2-40B4-BE49-F238E27FC236}">
                    <a16:creationId xmlns:a16="http://schemas.microsoft.com/office/drawing/2014/main" id="{1927588B-B07F-8E43-9F5F-4F8B5EFC3519}"/>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6" name="Oval 45">
                <a:extLst>
                  <a:ext uri="{FF2B5EF4-FFF2-40B4-BE49-F238E27FC236}">
                    <a16:creationId xmlns:a16="http://schemas.microsoft.com/office/drawing/2014/main" id="{C3ED2F59-B386-B840-9F39-BE3E90130BA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7" name="Oval 46">
                <a:extLst>
                  <a:ext uri="{FF2B5EF4-FFF2-40B4-BE49-F238E27FC236}">
                    <a16:creationId xmlns:a16="http://schemas.microsoft.com/office/drawing/2014/main" id="{6F4557A7-D7BC-7847-9871-6A053FE0768E}"/>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8" name="Oval 47">
                <a:extLst>
                  <a:ext uri="{FF2B5EF4-FFF2-40B4-BE49-F238E27FC236}">
                    <a16:creationId xmlns:a16="http://schemas.microsoft.com/office/drawing/2014/main" id="{BF617AAC-02E6-B846-AED0-1A6E38B34A32}"/>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9" name="Oval 48">
                <a:extLst>
                  <a:ext uri="{FF2B5EF4-FFF2-40B4-BE49-F238E27FC236}">
                    <a16:creationId xmlns:a16="http://schemas.microsoft.com/office/drawing/2014/main" id="{BFE997CC-3B17-0746-B9E5-A97672999BF8}"/>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70" name="Group 69">
            <a:extLst>
              <a:ext uri="{FF2B5EF4-FFF2-40B4-BE49-F238E27FC236}">
                <a16:creationId xmlns:a16="http://schemas.microsoft.com/office/drawing/2014/main" id="{11CB545A-473E-6B49-82DE-F99679C39579}"/>
              </a:ext>
            </a:extLst>
          </p:cNvPr>
          <p:cNvGrpSpPr/>
          <p:nvPr/>
        </p:nvGrpSpPr>
        <p:grpSpPr>
          <a:xfrm>
            <a:off x="10470019" y="11454478"/>
            <a:ext cx="1127149" cy="964589"/>
            <a:chOff x="9157648" y="5459104"/>
            <a:chExt cx="1851716" cy="1584657"/>
          </a:xfrm>
        </p:grpSpPr>
        <p:grpSp>
          <p:nvGrpSpPr>
            <p:cNvPr id="71" name="Group 70">
              <a:extLst>
                <a:ext uri="{FF2B5EF4-FFF2-40B4-BE49-F238E27FC236}">
                  <a16:creationId xmlns:a16="http://schemas.microsoft.com/office/drawing/2014/main" id="{E9E590B6-5116-9C4A-BF32-FF40AE4D6C74}"/>
                </a:ext>
              </a:extLst>
            </p:cNvPr>
            <p:cNvGrpSpPr/>
            <p:nvPr/>
          </p:nvGrpSpPr>
          <p:grpSpPr>
            <a:xfrm>
              <a:off x="9157648" y="5459104"/>
              <a:ext cx="1851716" cy="150125"/>
              <a:chOff x="9157648" y="5459104"/>
              <a:chExt cx="1851716" cy="150125"/>
            </a:xfrm>
          </p:grpSpPr>
          <p:sp>
            <p:nvSpPr>
              <p:cNvPr id="96" name="Oval 95">
                <a:extLst>
                  <a:ext uri="{FF2B5EF4-FFF2-40B4-BE49-F238E27FC236}">
                    <a16:creationId xmlns:a16="http://schemas.microsoft.com/office/drawing/2014/main" id="{E1A244D0-469B-EE4B-93AB-62BAD29D1A5C}"/>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7" name="Oval 96">
                <a:extLst>
                  <a:ext uri="{FF2B5EF4-FFF2-40B4-BE49-F238E27FC236}">
                    <a16:creationId xmlns:a16="http://schemas.microsoft.com/office/drawing/2014/main" id="{CC9BF0FE-5937-A045-8DF8-5FE01C6B1B95}"/>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8" name="Oval 97">
                <a:extLst>
                  <a:ext uri="{FF2B5EF4-FFF2-40B4-BE49-F238E27FC236}">
                    <a16:creationId xmlns:a16="http://schemas.microsoft.com/office/drawing/2014/main" id="{48A49470-4D1B-134C-81F7-31B1B9E7C2DC}"/>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9" name="Oval 98">
                <a:extLst>
                  <a:ext uri="{FF2B5EF4-FFF2-40B4-BE49-F238E27FC236}">
                    <a16:creationId xmlns:a16="http://schemas.microsoft.com/office/drawing/2014/main" id="{4A34A4F5-9C83-6549-9F7E-ACCEE72A59BF}"/>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0" name="Oval 99">
                <a:extLst>
                  <a:ext uri="{FF2B5EF4-FFF2-40B4-BE49-F238E27FC236}">
                    <a16:creationId xmlns:a16="http://schemas.microsoft.com/office/drawing/2014/main" id="{475493D8-A686-0346-A553-A77E9CEA97B9}"/>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72" name="Group 71">
              <a:extLst>
                <a:ext uri="{FF2B5EF4-FFF2-40B4-BE49-F238E27FC236}">
                  <a16:creationId xmlns:a16="http://schemas.microsoft.com/office/drawing/2014/main" id="{BEE5C9B6-BA1B-5C4F-B11A-F018230DAA1C}"/>
                </a:ext>
              </a:extLst>
            </p:cNvPr>
            <p:cNvGrpSpPr/>
            <p:nvPr/>
          </p:nvGrpSpPr>
          <p:grpSpPr>
            <a:xfrm>
              <a:off x="9157648" y="5817737"/>
              <a:ext cx="1851716" cy="150125"/>
              <a:chOff x="9157648" y="5459104"/>
              <a:chExt cx="1851716" cy="150125"/>
            </a:xfrm>
          </p:grpSpPr>
          <p:sp>
            <p:nvSpPr>
              <p:cNvPr id="91" name="Oval 90">
                <a:extLst>
                  <a:ext uri="{FF2B5EF4-FFF2-40B4-BE49-F238E27FC236}">
                    <a16:creationId xmlns:a16="http://schemas.microsoft.com/office/drawing/2014/main" id="{A1DD00E9-F969-A246-90E0-A346E984AB4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2" name="Oval 91">
                <a:extLst>
                  <a:ext uri="{FF2B5EF4-FFF2-40B4-BE49-F238E27FC236}">
                    <a16:creationId xmlns:a16="http://schemas.microsoft.com/office/drawing/2014/main" id="{E83E39D3-3EE8-CD48-87E8-8C43FDF32389}"/>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3" name="Oval 92">
                <a:extLst>
                  <a:ext uri="{FF2B5EF4-FFF2-40B4-BE49-F238E27FC236}">
                    <a16:creationId xmlns:a16="http://schemas.microsoft.com/office/drawing/2014/main" id="{B4A03F99-ECA8-0348-BFE1-9A8260458FD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4" name="Oval 93">
                <a:extLst>
                  <a:ext uri="{FF2B5EF4-FFF2-40B4-BE49-F238E27FC236}">
                    <a16:creationId xmlns:a16="http://schemas.microsoft.com/office/drawing/2014/main" id="{AAA4BE42-93A0-8A4F-958D-F8B942D6A20B}"/>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5" name="Oval 94">
                <a:extLst>
                  <a:ext uri="{FF2B5EF4-FFF2-40B4-BE49-F238E27FC236}">
                    <a16:creationId xmlns:a16="http://schemas.microsoft.com/office/drawing/2014/main" id="{5AF86A30-C265-784D-A066-362D94DD8F1B}"/>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73" name="Group 72">
              <a:extLst>
                <a:ext uri="{FF2B5EF4-FFF2-40B4-BE49-F238E27FC236}">
                  <a16:creationId xmlns:a16="http://schemas.microsoft.com/office/drawing/2014/main" id="{40FC8D88-57A0-3F43-8F1C-A89279A2C1CD}"/>
                </a:ext>
              </a:extLst>
            </p:cNvPr>
            <p:cNvGrpSpPr/>
            <p:nvPr/>
          </p:nvGrpSpPr>
          <p:grpSpPr>
            <a:xfrm>
              <a:off x="9157648" y="6176370"/>
              <a:ext cx="1851716" cy="150125"/>
              <a:chOff x="9157648" y="5459104"/>
              <a:chExt cx="1851716" cy="150125"/>
            </a:xfrm>
          </p:grpSpPr>
          <p:sp>
            <p:nvSpPr>
              <p:cNvPr id="86" name="Oval 85">
                <a:extLst>
                  <a:ext uri="{FF2B5EF4-FFF2-40B4-BE49-F238E27FC236}">
                    <a16:creationId xmlns:a16="http://schemas.microsoft.com/office/drawing/2014/main" id="{491DC116-C80C-AD46-A723-361BDBDA0E1C}"/>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7" name="Oval 86">
                <a:extLst>
                  <a:ext uri="{FF2B5EF4-FFF2-40B4-BE49-F238E27FC236}">
                    <a16:creationId xmlns:a16="http://schemas.microsoft.com/office/drawing/2014/main" id="{95A7B123-AC00-8A4E-AB02-ABD41606F684}"/>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8" name="Oval 87">
                <a:extLst>
                  <a:ext uri="{FF2B5EF4-FFF2-40B4-BE49-F238E27FC236}">
                    <a16:creationId xmlns:a16="http://schemas.microsoft.com/office/drawing/2014/main" id="{92881BB7-1B5F-9846-B554-3F69419F723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9" name="Oval 88">
                <a:extLst>
                  <a:ext uri="{FF2B5EF4-FFF2-40B4-BE49-F238E27FC236}">
                    <a16:creationId xmlns:a16="http://schemas.microsoft.com/office/drawing/2014/main" id="{3920CE8D-1403-B642-8298-27E615A31FA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0" name="Oval 89">
                <a:extLst>
                  <a:ext uri="{FF2B5EF4-FFF2-40B4-BE49-F238E27FC236}">
                    <a16:creationId xmlns:a16="http://schemas.microsoft.com/office/drawing/2014/main" id="{D14E2933-4834-5249-AAD2-07EB01544F87}"/>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74" name="Group 73">
              <a:extLst>
                <a:ext uri="{FF2B5EF4-FFF2-40B4-BE49-F238E27FC236}">
                  <a16:creationId xmlns:a16="http://schemas.microsoft.com/office/drawing/2014/main" id="{DD86EE3B-CBE6-8A49-B98F-AEC6EA891DC9}"/>
                </a:ext>
              </a:extLst>
            </p:cNvPr>
            <p:cNvGrpSpPr/>
            <p:nvPr/>
          </p:nvGrpSpPr>
          <p:grpSpPr>
            <a:xfrm>
              <a:off x="9157648" y="6535003"/>
              <a:ext cx="1851716" cy="150125"/>
              <a:chOff x="9157648" y="5459104"/>
              <a:chExt cx="1851716" cy="150125"/>
            </a:xfrm>
          </p:grpSpPr>
          <p:sp>
            <p:nvSpPr>
              <p:cNvPr id="81" name="Oval 80">
                <a:extLst>
                  <a:ext uri="{FF2B5EF4-FFF2-40B4-BE49-F238E27FC236}">
                    <a16:creationId xmlns:a16="http://schemas.microsoft.com/office/drawing/2014/main" id="{D6A63C9E-F334-2C44-BBAF-E09BF5953B09}"/>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2" name="Oval 81">
                <a:extLst>
                  <a:ext uri="{FF2B5EF4-FFF2-40B4-BE49-F238E27FC236}">
                    <a16:creationId xmlns:a16="http://schemas.microsoft.com/office/drawing/2014/main" id="{B414D4E4-0254-F849-95D9-50A33AF2A689}"/>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3" name="Oval 82">
                <a:extLst>
                  <a:ext uri="{FF2B5EF4-FFF2-40B4-BE49-F238E27FC236}">
                    <a16:creationId xmlns:a16="http://schemas.microsoft.com/office/drawing/2014/main" id="{1192143F-7D38-114F-9B33-E6434757EEB9}"/>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4" name="Oval 83">
                <a:extLst>
                  <a:ext uri="{FF2B5EF4-FFF2-40B4-BE49-F238E27FC236}">
                    <a16:creationId xmlns:a16="http://schemas.microsoft.com/office/drawing/2014/main" id="{16679359-BB36-B040-8399-1BD30AAD7584}"/>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5" name="Oval 84">
                <a:extLst>
                  <a:ext uri="{FF2B5EF4-FFF2-40B4-BE49-F238E27FC236}">
                    <a16:creationId xmlns:a16="http://schemas.microsoft.com/office/drawing/2014/main" id="{440C62C2-2462-3743-81AA-5C7FAA08786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75" name="Group 74">
              <a:extLst>
                <a:ext uri="{FF2B5EF4-FFF2-40B4-BE49-F238E27FC236}">
                  <a16:creationId xmlns:a16="http://schemas.microsoft.com/office/drawing/2014/main" id="{4A35930D-46E8-7B4B-9DA1-06FA19AC0705}"/>
                </a:ext>
              </a:extLst>
            </p:cNvPr>
            <p:cNvGrpSpPr/>
            <p:nvPr/>
          </p:nvGrpSpPr>
          <p:grpSpPr>
            <a:xfrm>
              <a:off x="9157648" y="6893636"/>
              <a:ext cx="1851716" cy="150125"/>
              <a:chOff x="9157648" y="5459104"/>
              <a:chExt cx="1851716" cy="150125"/>
            </a:xfrm>
          </p:grpSpPr>
          <p:sp>
            <p:nvSpPr>
              <p:cNvPr id="76" name="Oval 75">
                <a:extLst>
                  <a:ext uri="{FF2B5EF4-FFF2-40B4-BE49-F238E27FC236}">
                    <a16:creationId xmlns:a16="http://schemas.microsoft.com/office/drawing/2014/main" id="{1DE55C8A-0AE6-1949-9D67-F2A7DE2F6E82}"/>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7" name="Oval 76">
                <a:extLst>
                  <a:ext uri="{FF2B5EF4-FFF2-40B4-BE49-F238E27FC236}">
                    <a16:creationId xmlns:a16="http://schemas.microsoft.com/office/drawing/2014/main" id="{90D6F69C-1FA7-174E-8891-C9D847F72B35}"/>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8" name="Oval 77">
                <a:extLst>
                  <a:ext uri="{FF2B5EF4-FFF2-40B4-BE49-F238E27FC236}">
                    <a16:creationId xmlns:a16="http://schemas.microsoft.com/office/drawing/2014/main" id="{011621E1-C15B-9447-B529-70F4CA53372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9" name="Oval 78">
                <a:extLst>
                  <a:ext uri="{FF2B5EF4-FFF2-40B4-BE49-F238E27FC236}">
                    <a16:creationId xmlns:a16="http://schemas.microsoft.com/office/drawing/2014/main" id="{CA1498D1-B34A-8F4D-8A83-099FAB913FB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0" name="Oval 79">
                <a:extLst>
                  <a:ext uri="{FF2B5EF4-FFF2-40B4-BE49-F238E27FC236}">
                    <a16:creationId xmlns:a16="http://schemas.microsoft.com/office/drawing/2014/main" id="{DA60B315-FA7E-0A4D-AE3A-0CD562FE9526}"/>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101" name="Oval 100">
            <a:extLst>
              <a:ext uri="{FF2B5EF4-FFF2-40B4-BE49-F238E27FC236}">
                <a16:creationId xmlns:a16="http://schemas.microsoft.com/office/drawing/2014/main" id="{755DE02F-856A-F246-AA08-09CB9BE6F40A}"/>
              </a:ext>
            </a:extLst>
          </p:cNvPr>
          <p:cNvSpPr/>
          <p:nvPr/>
        </p:nvSpPr>
        <p:spPr>
          <a:xfrm>
            <a:off x="22825275" y="12477582"/>
            <a:ext cx="345222" cy="345222"/>
          </a:xfrm>
          <a:prstGeom prst="ellips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2" name="Freeform 101">
            <a:extLst>
              <a:ext uri="{FF2B5EF4-FFF2-40B4-BE49-F238E27FC236}">
                <a16:creationId xmlns:a16="http://schemas.microsoft.com/office/drawing/2014/main" id="{BE3D507C-0163-CC4C-AEEA-2A7A267ED29E}"/>
              </a:ext>
            </a:extLst>
          </p:cNvPr>
          <p:cNvSpPr/>
          <p:nvPr/>
        </p:nvSpPr>
        <p:spPr>
          <a:xfrm>
            <a:off x="2477037" y="6894255"/>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103" name="Freeform 102">
            <a:extLst>
              <a:ext uri="{FF2B5EF4-FFF2-40B4-BE49-F238E27FC236}">
                <a16:creationId xmlns:a16="http://schemas.microsoft.com/office/drawing/2014/main" id="{0E0DAF2A-645D-884A-8147-7BDC348D3028}"/>
              </a:ext>
            </a:extLst>
          </p:cNvPr>
          <p:cNvSpPr/>
          <p:nvPr/>
        </p:nvSpPr>
        <p:spPr>
          <a:xfrm>
            <a:off x="2129627" y="11171979"/>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grpSp>
        <p:nvGrpSpPr>
          <p:cNvPr id="104" name="Group 103">
            <a:extLst>
              <a:ext uri="{FF2B5EF4-FFF2-40B4-BE49-F238E27FC236}">
                <a16:creationId xmlns:a16="http://schemas.microsoft.com/office/drawing/2014/main" id="{B604C9E5-A990-DF48-94C6-673DF24705A2}"/>
              </a:ext>
            </a:extLst>
          </p:cNvPr>
          <p:cNvGrpSpPr/>
          <p:nvPr/>
        </p:nvGrpSpPr>
        <p:grpSpPr>
          <a:xfrm>
            <a:off x="2906732" y="633666"/>
            <a:ext cx="457200" cy="457200"/>
            <a:chOff x="13104019" y="8686800"/>
            <a:chExt cx="457200" cy="457200"/>
          </a:xfrm>
          <a:solidFill>
            <a:schemeClr val="accent2"/>
          </a:solidFill>
        </p:grpSpPr>
        <p:sp>
          <p:nvSpPr>
            <p:cNvPr id="105" name="Freeform 104">
              <a:extLst>
                <a:ext uri="{FF2B5EF4-FFF2-40B4-BE49-F238E27FC236}">
                  <a16:creationId xmlns:a16="http://schemas.microsoft.com/office/drawing/2014/main" id="{94A62C53-2A1F-8349-8B97-05BB01BEADCF}"/>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06" name="Freeform 105">
              <a:extLst>
                <a:ext uri="{FF2B5EF4-FFF2-40B4-BE49-F238E27FC236}">
                  <a16:creationId xmlns:a16="http://schemas.microsoft.com/office/drawing/2014/main" id="{B0E2EB26-8AF3-2E47-A382-4BEDE42836EA}"/>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07" name="Freeform 106">
              <a:extLst>
                <a:ext uri="{FF2B5EF4-FFF2-40B4-BE49-F238E27FC236}">
                  <a16:creationId xmlns:a16="http://schemas.microsoft.com/office/drawing/2014/main" id="{DAF62365-20C0-CF4E-AA9E-DBEE939AA28D}"/>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108" name="Freeform 107">
              <a:extLst>
                <a:ext uri="{FF2B5EF4-FFF2-40B4-BE49-F238E27FC236}">
                  <a16:creationId xmlns:a16="http://schemas.microsoft.com/office/drawing/2014/main" id="{6D13A9FD-D80E-E248-BFAF-9CA7E1278A74}"/>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109" name="TextBox 108">
            <a:extLst>
              <a:ext uri="{FF2B5EF4-FFF2-40B4-BE49-F238E27FC236}">
                <a16:creationId xmlns:a16="http://schemas.microsoft.com/office/drawing/2014/main" id="{798F624F-1CBE-6A4D-B359-E5CBEE791760}"/>
              </a:ext>
            </a:extLst>
          </p:cNvPr>
          <p:cNvSpPr txBox="1"/>
          <p:nvPr/>
        </p:nvSpPr>
        <p:spPr>
          <a:xfrm>
            <a:off x="14660152" y="3141009"/>
            <a:ext cx="8392390" cy="286232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I DON'T NEED TO "GET A LIFE". I'M A GAMER. I HAVE LOTS OF LIVES</a:t>
            </a:r>
          </a:p>
        </p:txBody>
      </p:sp>
      <p:sp>
        <p:nvSpPr>
          <p:cNvPr id="110" name="Rounded Rectangle 109">
            <a:extLst>
              <a:ext uri="{FF2B5EF4-FFF2-40B4-BE49-F238E27FC236}">
                <a16:creationId xmlns:a16="http://schemas.microsoft.com/office/drawing/2014/main" id="{824639B2-BDDA-B043-9F3D-D04F8CEFFAEB}"/>
              </a:ext>
            </a:extLst>
          </p:cNvPr>
          <p:cNvSpPr/>
          <p:nvPr/>
        </p:nvSpPr>
        <p:spPr>
          <a:xfrm>
            <a:off x="14660151" y="1950513"/>
            <a:ext cx="2442896"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111" name="TextBox 110">
            <a:extLst>
              <a:ext uri="{FF2B5EF4-FFF2-40B4-BE49-F238E27FC236}">
                <a16:creationId xmlns:a16="http://schemas.microsoft.com/office/drawing/2014/main" id="{CD652587-F92A-8C4E-97DE-6EC017E83226}"/>
              </a:ext>
            </a:extLst>
          </p:cNvPr>
          <p:cNvSpPr txBox="1"/>
          <p:nvPr/>
        </p:nvSpPr>
        <p:spPr>
          <a:xfrm>
            <a:off x="14842630" y="2113381"/>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ABOUT US</a:t>
            </a:r>
          </a:p>
        </p:txBody>
      </p:sp>
      <p:sp>
        <p:nvSpPr>
          <p:cNvPr id="112" name="TextBox 111">
            <a:extLst>
              <a:ext uri="{FF2B5EF4-FFF2-40B4-BE49-F238E27FC236}">
                <a16:creationId xmlns:a16="http://schemas.microsoft.com/office/drawing/2014/main" id="{2359AB85-ED47-C24E-944D-F8C5DE33B5C8}"/>
              </a:ext>
            </a:extLst>
          </p:cNvPr>
          <p:cNvSpPr txBox="1"/>
          <p:nvPr/>
        </p:nvSpPr>
        <p:spPr>
          <a:xfrm>
            <a:off x="14660151" y="6623586"/>
            <a:ext cx="8528411" cy="5019259"/>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erat volutpat. </a:t>
            </a:r>
          </a:p>
          <a:p>
            <a:pPr algn="just">
              <a:lnSpc>
                <a:spcPct val="150000"/>
              </a:lnSpc>
            </a:pPr>
            <a:endPar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Integer ut tincidunt orci. Etiam tristique, elit ut consectetur iaculis</a:t>
            </a:r>
            <a:endParaRPr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07418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BB588235-0994-594F-9286-970CAE845B5F}"/>
              </a:ext>
            </a:extLst>
          </p:cNvPr>
          <p:cNvPicPr>
            <a:picLocks noGrp="1" noChangeAspect="1"/>
          </p:cNvPicPr>
          <p:nvPr>
            <p:ph type="pic" sz="quarter" idx="10"/>
          </p:nvPr>
        </p:nvPicPr>
        <p:blipFill>
          <a:blip r:embed="rId2"/>
          <a:srcRect t="23502" b="23502"/>
          <a:stretch>
            <a:fillRect/>
          </a:stretch>
        </p:blipFill>
        <p:spPr/>
      </p:pic>
      <p:sp>
        <p:nvSpPr>
          <p:cNvPr id="16" name="TextBox 15">
            <a:extLst>
              <a:ext uri="{FF2B5EF4-FFF2-40B4-BE49-F238E27FC236}">
                <a16:creationId xmlns:a16="http://schemas.microsoft.com/office/drawing/2014/main" id="{55506F03-6DD4-DA47-9211-13B9628869DD}"/>
              </a:ext>
            </a:extLst>
          </p:cNvPr>
          <p:cNvSpPr txBox="1"/>
          <p:nvPr/>
        </p:nvSpPr>
        <p:spPr>
          <a:xfrm>
            <a:off x="1742935" y="9611520"/>
            <a:ext cx="7172465" cy="1938992"/>
          </a:xfrm>
          <a:prstGeom prst="rect">
            <a:avLst/>
          </a:prstGeom>
          <a:noFill/>
          <a:ln>
            <a:noFill/>
          </a:ln>
        </p:spPr>
        <p:txBody>
          <a:bodyPr wrap="square" rtlCol="0">
            <a:spAutoFit/>
          </a:bodyPr>
          <a:lstStyle/>
          <a:p>
            <a:r>
              <a:rPr lang="en-ID" sz="6000" b="1">
                <a:ln w="63500" cap="rnd" cmpd="sng">
                  <a:noFill/>
                  <a:prstDash val="solid"/>
                </a:ln>
                <a:solidFill>
                  <a:schemeClr val="bg1"/>
                </a:solidFill>
                <a:latin typeface="Odibee Sans" pitchFamily="2" charset="77"/>
                <a:cs typeface="Poppins SemiBold" pitchFamily="2" charset="77"/>
              </a:rPr>
              <a:t>ABOUT OUR FALCONS ESPORT GAME</a:t>
            </a:r>
          </a:p>
        </p:txBody>
      </p:sp>
      <p:sp>
        <p:nvSpPr>
          <p:cNvPr id="17" name="Rounded Rectangle 16">
            <a:extLst>
              <a:ext uri="{FF2B5EF4-FFF2-40B4-BE49-F238E27FC236}">
                <a16:creationId xmlns:a16="http://schemas.microsoft.com/office/drawing/2014/main" id="{2E34E810-1842-A64D-B9DE-7BE3862A9E85}"/>
              </a:ext>
            </a:extLst>
          </p:cNvPr>
          <p:cNvSpPr/>
          <p:nvPr/>
        </p:nvSpPr>
        <p:spPr>
          <a:xfrm>
            <a:off x="1742934" y="8421024"/>
            <a:ext cx="2442896"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18" name="TextBox 17">
            <a:extLst>
              <a:ext uri="{FF2B5EF4-FFF2-40B4-BE49-F238E27FC236}">
                <a16:creationId xmlns:a16="http://schemas.microsoft.com/office/drawing/2014/main" id="{48DC0C98-5FF9-C04B-854C-E62DDABA579A}"/>
              </a:ext>
            </a:extLst>
          </p:cNvPr>
          <p:cNvSpPr txBox="1"/>
          <p:nvPr/>
        </p:nvSpPr>
        <p:spPr>
          <a:xfrm>
            <a:off x="1925413" y="8583892"/>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ABOUT US</a:t>
            </a:r>
          </a:p>
        </p:txBody>
      </p:sp>
      <p:sp>
        <p:nvSpPr>
          <p:cNvPr id="19" name="TextBox 18">
            <a:extLst>
              <a:ext uri="{FF2B5EF4-FFF2-40B4-BE49-F238E27FC236}">
                <a16:creationId xmlns:a16="http://schemas.microsoft.com/office/drawing/2014/main" id="{4D2BE8E9-75EC-7A4D-A58C-B6733F577CF3}"/>
              </a:ext>
            </a:extLst>
          </p:cNvPr>
          <p:cNvSpPr txBox="1"/>
          <p:nvPr/>
        </p:nvSpPr>
        <p:spPr>
          <a:xfrm>
            <a:off x="10618475" y="9611520"/>
            <a:ext cx="12017828" cy="2249270"/>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Sed sollicitudin ipsum quis nunc sollicitudin ultrices. Donec euismod scelerisque ligula. Maecenas eu varius risus, eu aliquet arcu. Curabitur fermentum suscipit est, tincidunt erat volutpat. </a:t>
            </a:r>
          </a:p>
        </p:txBody>
      </p:sp>
      <p:grpSp>
        <p:nvGrpSpPr>
          <p:cNvPr id="8" name="Group 7">
            <a:extLst>
              <a:ext uri="{FF2B5EF4-FFF2-40B4-BE49-F238E27FC236}">
                <a16:creationId xmlns:a16="http://schemas.microsoft.com/office/drawing/2014/main" id="{B4EE992E-C411-694B-8596-03B9C5C545F9}"/>
              </a:ext>
            </a:extLst>
          </p:cNvPr>
          <p:cNvGrpSpPr/>
          <p:nvPr/>
        </p:nvGrpSpPr>
        <p:grpSpPr>
          <a:xfrm>
            <a:off x="21800035" y="6784779"/>
            <a:ext cx="1127149" cy="964589"/>
            <a:chOff x="9157648" y="5459104"/>
            <a:chExt cx="1851716" cy="1584657"/>
          </a:xfrm>
        </p:grpSpPr>
        <p:grpSp>
          <p:nvGrpSpPr>
            <p:cNvPr id="9" name="Group 8">
              <a:extLst>
                <a:ext uri="{FF2B5EF4-FFF2-40B4-BE49-F238E27FC236}">
                  <a16:creationId xmlns:a16="http://schemas.microsoft.com/office/drawing/2014/main" id="{79DA2D76-AF51-D34F-8752-7F68CD8EE3AB}"/>
                </a:ext>
              </a:extLst>
            </p:cNvPr>
            <p:cNvGrpSpPr/>
            <p:nvPr/>
          </p:nvGrpSpPr>
          <p:grpSpPr>
            <a:xfrm>
              <a:off x="9157648" y="5459104"/>
              <a:ext cx="1851716" cy="150125"/>
              <a:chOff x="9157648" y="5459104"/>
              <a:chExt cx="1851716" cy="150125"/>
            </a:xfrm>
          </p:grpSpPr>
          <p:sp>
            <p:nvSpPr>
              <p:cNvPr id="39" name="Oval 38">
                <a:extLst>
                  <a:ext uri="{FF2B5EF4-FFF2-40B4-BE49-F238E27FC236}">
                    <a16:creationId xmlns:a16="http://schemas.microsoft.com/office/drawing/2014/main" id="{613F18DD-ADD0-0C4E-9B6C-2E2FF9CC68B1}"/>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a:extLst>
                  <a:ext uri="{FF2B5EF4-FFF2-40B4-BE49-F238E27FC236}">
                    <a16:creationId xmlns:a16="http://schemas.microsoft.com/office/drawing/2014/main" id="{D26DFA97-6251-B647-81D6-B4C163F6A6E7}"/>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a:extLst>
                  <a:ext uri="{FF2B5EF4-FFF2-40B4-BE49-F238E27FC236}">
                    <a16:creationId xmlns:a16="http://schemas.microsoft.com/office/drawing/2014/main" id="{0E0B94CB-19A0-1C41-95B3-D6A4FD9780FD}"/>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a:extLst>
                  <a:ext uri="{FF2B5EF4-FFF2-40B4-BE49-F238E27FC236}">
                    <a16:creationId xmlns:a16="http://schemas.microsoft.com/office/drawing/2014/main" id="{5327E757-6EC3-314B-A1A1-FB91060F71BE}"/>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3" name="Oval 42">
                <a:extLst>
                  <a:ext uri="{FF2B5EF4-FFF2-40B4-BE49-F238E27FC236}">
                    <a16:creationId xmlns:a16="http://schemas.microsoft.com/office/drawing/2014/main" id="{B8A23ED3-A1C5-8545-B57E-0653353EAFD3}"/>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0" name="Group 9">
              <a:extLst>
                <a:ext uri="{FF2B5EF4-FFF2-40B4-BE49-F238E27FC236}">
                  <a16:creationId xmlns:a16="http://schemas.microsoft.com/office/drawing/2014/main" id="{C808B952-CC6E-074A-B60D-17C307EE7DF6}"/>
                </a:ext>
              </a:extLst>
            </p:cNvPr>
            <p:cNvGrpSpPr/>
            <p:nvPr/>
          </p:nvGrpSpPr>
          <p:grpSpPr>
            <a:xfrm>
              <a:off x="9157648" y="5817737"/>
              <a:ext cx="1851716" cy="150125"/>
              <a:chOff x="9157648" y="5459104"/>
              <a:chExt cx="1851716" cy="150125"/>
            </a:xfrm>
          </p:grpSpPr>
          <p:sp>
            <p:nvSpPr>
              <p:cNvPr id="34" name="Oval 33">
                <a:extLst>
                  <a:ext uri="{FF2B5EF4-FFF2-40B4-BE49-F238E27FC236}">
                    <a16:creationId xmlns:a16="http://schemas.microsoft.com/office/drawing/2014/main" id="{D343010C-FB15-CA46-973F-A0FC9AB0BFE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a:extLst>
                  <a:ext uri="{FF2B5EF4-FFF2-40B4-BE49-F238E27FC236}">
                    <a16:creationId xmlns:a16="http://schemas.microsoft.com/office/drawing/2014/main" id="{ED8B486D-5179-FD48-A764-9746B386085D}"/>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9F6C55D3-31E9-E745-8864-4BC4EECB64EB}"/>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a:extLst>
                  <a:ext uri="{FF2B5EF4-FFF2-40B4-BE49-F238E27FC236}">
                    <a16:creationId xmlns:a16="http://schemas.microsoft.com/office/drawing/2014/main" id="{80B75107-04EC-844A-B97A-7AE7B5F4DC43}"/>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a:extLst>
                  <a:ext uri="{FF2B5EF4-FFF2-40B4-BE49-F238E27FC236}">
                    <a16:creationId xmlns:a16="http://schemas.microsoft.com/office/drawing/2014/main" id="{324E4998-04EF-3E41-B032-08A981B503B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1" name="Group 10">
              <a:extLst>
                <a:ext uri="{FF2B5EF4-FFF2-40B4-BE49-F238E27FC236}">
                  <a16:creationId xmlns:a16="http://schemas.microsoft.com/office/drawing/2014/main" id="{B10578EC-50B3-D840-8C11-CB210FE64E42}"/>
                </a:ext>
              </a:extLst>
            </p:cNvPr>
            <p:cNvGrpSpPr/>
            <p:nvPr/>
          </p:nvGrpSpPr>
          <p:grpSpPr>
            <a:xfrm>
              <a:off x="9157648" y="6176370"/>
              <a:ext cx="1851716" cy="150125"/>
              <a:chOff x="9157648" y="5459104"/>
              <a:chExt cx="1851716" cy="150125"/>
            </a:xfrm>
          </p:grpSpPr>
          <p:sp>
            <p:nvSpPr>
              <p:cNvPr id="29" name="Oval 28">
                <a:extLst>
                  <a:ext uri="{FF2B5EF4-FFF2-40B4-BE49-F238E27FC236}">
                    <a16:creationId xmlns:a16="http://schemas.microsoft.com/office/drawing/2014/main" id="{79CBC660-2541-D345-B3E8-C4F9BA8B5A89}"/>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a:extLst>
                  <a:ext uri="{FF2B5EF4-FFF2-40B4-BE49-F238E27FC236}">
                    <a16:creationId xmlns:a16="http://schemas.microsoft.com/office/drawing/2014/main" id="{6FFE8949-4B07-434D-B2D2-872B6BF5B4F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F2AB5834-389E-3B44-B17E-3C1B062FCF9A}"/>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2" name="Oval 31">
                <a:extLst>
                  <a:ext uri="{FF2B5EF4-FFF2-40B4-BE49-F238E27FC236}">
                    <a16:creationId xmlns:a16="http://schemas.microsoft.com/office/drawing/2014/main" id="{3E384537-32C5-1E48-B177-05BB91D90107}"/>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Oval 32">
                <a:extLst>
                  <a:ext uri="{FF2B5EF4-FFF2-40B4-BE49-F238E27FC236}">
                    <a16:creationId xmlns:a16="http://schemas.microsoft.com/office/drawing/2014/main" id="{8186ED5F-0A13-274C-8C93-73DF9DC922C6}"/>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2" name="Group 11">
              <a:extLst>
                <a:ext uri="{FF2B5EF4-FFF2-40B4-BE49-F238E27FC236}">
                  <a16:creationId xmlns:a16="http://schemas.microsoft.com/office/drawing/2014/main" id="{2C5FE6A9-A7E3-A845-8B0B-F6B1D4926B68}"/>
                </a:ext>
              </a:extLst>
            </p:cNvPr>
            <p:cNvGrpSpPr/>
            <p:nvPr/>
          </p:nvGrpSpPr>
          <p:grpSpPr>
            <a:xfrm>
              <a:off x="9157648" y="6535003"/>
              <a:ext cx="1851716" cy="150125"/>
              <a:chOff x="9157648" y="5459104"/>
              <a:chExt cx="1851716" cy="150125"/>
            </a:xfrm>
          </p:grpSpPr>
          <p:sp>
            <p:nvSpPr>
              <p:cNvPr id="24" name="Oval 23">
                <a:extLst>
                  <a:ext uri="{FF2B5EF4-FFF2-40B4-BE49-F238E27FC236}">
                    <a16:creationId xmlns:a16="http://schemas.microsoft.com/office/drawing/2014/main" id="{1456D295-8D93-EA46-A251-1168E3AC542A}"/>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a:extLst>
                  <a:ext uri="{FF2B5EF4-FFF2-40B4-BE49-F238E27FC236}">
                    <a16:creationId xmlns:a16="http://schemas.microsoft.com/office/drawing/2014/main" id="{741D7474-0F34-A449-8165-59E84DE32208}"/>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FF71B85E-FCB9-4145-81B5-EDD1DB72CD57}"/>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a:extLst>
                  <a:ext uri="{FF2B5EF4-FFF2-40B4-BE49-F238E27FC236}">
                    <a16:creationId xmlns:a16="http://schemas.microsoft.com/office/drawing/2014/main" id="{BD24866E-B3D4-0F4C-84A7-0FC10E1A2C5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a:extLst>
                  <a:ext uri="{FF2B5EF4-FFF2-40B4-BE49-F238E27FC236}">
                    <a16:creationId xmlns:a16="http://schemas.microsoft.com/office/drawing/2014/main" id="{9078F013-4088-FA49-B370-B0D14AB6A9CE}"/>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3" name="Group 12">
              <a:extLst>
                <a:ext uri="{FF2B5EF4-FFF2-40B4-BE49-F238E27FC236}">
                  <a16:creationId xmlns:a16="http://schemas.microsoft.com/office/drawing/2014/main" id="{D7066322-2F91-D741-81DB-074D4A1FA34E}"/>
                </a:ext>
              </a:extLst>
            </p:cNvPr>
            <p:cNvGrpSpPr/>
            <p:nvPr/>
          </p:nvGrpSpPr>
          <p:grpSpPr>
            <a:xfrm>
              <a:off x="9157648" y="6893636"/>
              <a:ext cx="1851716" cy="150125"/>
              <a:chOff x="9157648" y="5459104"/>
              <a:chExt cx="1851716" cy="150125"/>
            </a:xfrm>
          </p:grpSpPr>
          <p:sp>
            <p:nvSpPr>
              <p:cNvPr id="15" name="Oval 14">
                <a:extLst>
                  <a:ext uri="{FF2B5EF4-FFF2-40B4-BE49-F238E27FC236}">
                    <a16:creationId xmlns:a16="http://schemas.microsoft.com/office/drawing/2014/main" id="{7D411157-20E7-6E41-90BA-E23A698025BD}"/>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a:extLst>
                  <a:ext uri="{FF2B5EF4-FFF2-40B4-BE49-F238E27FC236}">
                    <a16:creationId xmlns:a16="http://schemas.microsoft.com/office/drawing/2014/main" id="{E7BC2527-5605-5E4E-9352-F1D3C70C0EB8}"/>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a:extLst>
                  <a:ext uri="{FF2B5EF4-FFF2-40B4-BE49-F238E27FC236}">
                    <a16:creationId xmlns:a16="http://schemas.microsoft.com/office/drawing/2014/main" id="{8B6D5B5B-7599-DB4E-B286-09D0E0F1AF41}"/>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a:extLst>
                  <a:ext uri="{FF2B5EF4-FFF2-40B4-BE49-F238E27FC236}">
                    <a16:creationId xmlns:a16="http://schemas.microsoft.com/office/drawing/2014/main" id="{178ECDE8-1E31-EB4B-A35F-5EF82EACF2C4}"/>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a:extLst>
                  <a:ext uri="{FF2B5EF4-FFF2-40B4-BE49-F238E27FC236}">
                    <a16:creationId xmlns:a16="http://schemas.microsoft.com/office/drawing/2014/main" id="{7857ECEC-E3F7-614F-AC13-FF0A82E0C3D5}"/>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44" name="Group 43">
            <a:extLst>
              <a:ext uri="{FF2B5EF4-FFF2-40B4-BE49-F238E27FC236}">
                <a16:creationId xmlns:a16="http://schemas.microsoft.com/office/drawing/2014/main" id="{C4805306-0C67-424F-AD43-EBDFD967A0E7}"/>
              </a:ext>
            </a:extLst>
          </p:cNvPr>
          <p:cNvGrpSpPr/>
          <p:nvPr/>
        </p:nvGrpSpPr>
        <p:grpSpPr>
          <a:xfrm>
            <a:off x="10905285" y="7996143"/>
            <a:ext cx="457200" cy="457200"/>
            <a:chOff x="13104019" y="8686800"/>
            <a:chExt cx="457200" cy="457200"/>
          </a:xfrm>
          <a:solidFill>
            <a:schemeClr val="accent2"/>
          </a:solidFill>
        </p:grpSpPr>
        <p:sp>
          <p:nvSpPr>
            <p:cNvPr id="45" name="Freeform 44">
              <a:extLst>
                <a:ext uri="{FF2B5EF4-FFF2-40B4-BE49-F238E27FC236}">
                  <a16:creationId xmlns:a16="http://schemas.microsoft.com/office/drawing/2014/main" id="{A4D11BD7-BF88-404D-BB8A-0C2B19820E05}"/>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6" name="Freeform 45">
              <a:extLst>
                <a:ext uri="{FF2B5EF4-FFF2-40B4-BE49-F238E27FC236}">
                  <a16:creationId xmlns:a16="http://schemas.microsoft.com/office/drawing/2014/main" id="{CEBA1C7C-6780-904A-8C20-011A41C9A580}"/>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7" name="Freeform 46">
              <a:extLst>
                <a:ext uri="{FF2B5EF4-FFF2-40B4-BE49-F238E27FC236}">
                  <a16:creationId xmlns:a16="http://schemas.microsoft.com/office/drawing/2014/main" id="{870E6E6D-CC0E-8C48-99B9-49E484E972EE}"/>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8" name="Freeform 47">
              <a:extLst>
                <a:ext uri="{FF2B5EF4-FFF2-40B4-BE49-F238E27FC236}">
                  <a16:creationId xmlns:a16="http://schemas.microsoft.com/office/drawing/2014/main" id="{32A197A2-38B6-C547-8197-2A36F8E267E1}"/>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49" name="Freeform 48">
            <a:extLst>
              <a:ext uri="{FF2B5EF4-FFF2-40B4-BE49-F238E27FC236}">
                <a16:creationId xmlns:a16="http://schemas.microsoft.com/office/drawing/2014/main" id="{E8379569-42D2-934D-80B7-DD077F5CCA3F}"/>
              </a:ext>
            </a:extLst>
          </p:cNvPr>
          <p:cNvSpPr/>
          <p:nvPr/>
        </p:nvSpPr>
        <p:spPr>
          <a:xfrm>
            <a:off x="548378" y="12666868"/>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Tree>
    <p:extLst>
      <p:ext uri="{BB962C8B-B14F-4D97-AF65-F5344CB8AC3E}">
        <p14:creationId xmlns:p14="http://schemas.microsoft.com/office/powerpoint/2010/main" val="334452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a:extLst>
              <a:ext uri="{FF2B5EF4-FFF2-40B4-BE49-F238E27FC236}">
                <a16:creationId xmlns:a16="http://schemas.microsoft.com/office/drawing/2014/main" id="{E73D4604-B326-2C4E-A64C-AB5255F45374}"/>
              </a:ext>
            </a:extLst>
          </p:cNvPr>
          <p:cNvSpPr/>
          <p:nvPr/>
        </p:nvSpPr>
        <p:spPr>
          <a:xfrm>
            <a:off x="-705393" y="-412067"/>
            <a:ext cx="6270170" cy="14128066"/>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43" name="Picture Placeholder 42">
            <a:extLst>
              <a:ext uri="{FF2B5EF4-FFF2-40B4-BE49-F238E27FC236}">
                <a16:creationId xmlns:a16="http://schemas.microsoft.com/office/drawing/2014/main" id="{85974749-D5D7-1840-945A-E9B590EBA2FE}"/>
              </a:ext>
            </a:extLst>
          </p:cNvPr>
          <p:cNvPicPr>
            <a:picLocks noGrp="1" noChangeAspect="1"/>
          </p:cNvPicPr>
          <p:nvPr>
            <p:ph type="pic" sz="quarter" idx="10"/>
          </p:nvPr>
        </p:nvPicPr>
        <p:blipFill>
          <a:blip r:embed="rId2"/>
          <a:srcRect l="28775" r="28775"/>
          <a:stretch>
            <a:fillRect/>
          </a:stretch>
        </p:blipFill>
        <p:spPr/>
      </p:pic>
      <p:grpSp>
        <p:nvGrpSpPr>
          <p:cNvPr id="6" name="Group 5">
            <a:extLst>
              <a:ext uri="{FF2B5EF4-FFF2-40B4-BE49-F238E27FC236}">
                <a16:creationId xmlns:a16="http://schemas.microsoft.com/office/drawing/2014/main" id="{43BEDE0A-D3DF-B043-B142-F0C44A85528E}"/>
              </a:ext>
            </a:extLst>
          </p:cNvPr>
          <p:cNvGrpSpPr/>
          <p:nvPr/>
        </p:nvGrpSpPr>
        <p:grpSpPr>
          <a:xfrm>
            <a:off x="7169635" y="10663007"/>
            <a:ext cx="1127149" cy="964589"/>
            <a:chOff x="9157648" y="5459104"/>
            <a:chExt cx="1851716" cy="1584657"/>
          </a:xfrm>
        </p:grpSpPr>
        <p:grpSp>
          <p:nvGrpSpPr>
            <p:cNvPr id="7" name="Group 6">
              <a:extLst>
                <a:ext uri="{FF2B5EF4-FFF2-40B4-BE49-F238E27FC236}">
                  <a16:creationId xmlns:a16="http://schemas.microsoft.com/office/drawing/2014/main" id="{B703088C-0891-8948-88F6-33D7EDA86A44}"/>
                </a:ext>
              </a:extLst>
            </p:cNvPr>
            <p:cNvGrpSpPr/>
            <p:nvPr/>
          </p:nvGrpSpPr>
          <p:grpSpPr>
            <a:xfrm>
              <a:off x="9157648" y="5459104"/>
              <a:ext cx="1851716" cy="150125"/>
              <a:chOff x="9157648" y="5459104"/>
              <a:chExt cx="1851716" cy="150125"/>
            </a:xfrm>
          </p:grpSpPr>
          <p:sp>
            <p:nvSpPr>
              <p:cNvPr id="32" name="Oval 31">
                <a:extLst>
                  <a:ext uri="{FF2B5EF4-FFF2-40B4-BE49-F238E27FC236}">
                    <a16:creationId xmlns:a16="http://schemas.microsoft.com/office/drawing/2014/main" id="{E7AC9BCC-C0D7-7849-BA3A-20F28D58BC01}"/>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3" name="Oval 32">
                <a:extLst>
                  <a:ext uri="{FF2B5EF4-FFF2-40B4-BE49-F238E27FC236}">
                    <a16:creationId xmlns:a16="http://schemas.microsoft.com/office/drawing/2014/main" id="{9CEC5DCE-1F35-2847-8737-14EEB8ED1909}"/>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a:extLst>
                  <a:ext uri="{FF2B5EF4-FFF2-40B4-BE49-F238E27FC236}">
                    <a16:creationId xmlns:a16="http://schemas.microsoft.com/office/drawing/2014/main" id="{771575AE-9F28-BA45-8363-AEFB0CDB48A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a:extLst>
                  <a:ext uri="{FF2B5EF4-FFF2-40B4-BE49-F238E27FC236}">
                    <a16:creationId xmlns:a16="http://schemas.microsoft.com/office/drawing/2014/main" id="{D4BEC3B2-1B50-4545-A78B-01ABF4D90AA9}"/>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Oval 35">
                <a:extLst>
                  <a:ext uri="{FF2B5EF4-FFF2-40B4-BE49-F238E27FC236}">
                    <a16:creationId xmlns:a16="http://schemas.microsoft.com/office/drawing/2014/main" id="{68264CF6-2990-AB43-A33F-6E0A5F696DCF}"/>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8" name="Group 7">
              <a:extLst>
                <a:ext uri="{FF2B5EF4-FFF2-40B4-BE49-F238E27FC236}">
                  <a16:creationId xmlns:a16="http://schemas.microsoft.com/office/drawing/2014/main" id="{09907FC5-C4F3-CA4A-8359-3D71911F730E}"/>
                </a:ext>
              </a:extLst>
            </p:cNvPr>
            <p:cNvGrpSpPr/>
            <p:nvPr/>
          </p:nvGrpSpPr>
          <p:grpSpPr>
            <a:xfrm>
              <a:off x="9157648" y="5817737"/>
              <a:ext cx="1851716" cy="150125"/>
              <a:chOff x="9157648" y="5459104"/>
              <a:chExt cx="1851716" cy="150125"/>
            </a:xfrm>
          </p:grpSpPr>
          <p:sp>
            <p:nvSpPr>
              <p:cNvPr id="27" name="Oval 26">
                <a:extLst>
                  <a:ext uri="{FF2B5EF4-FFF2-40B4-BE49-F238E27FC236}">
                    <a16:creationId xmlns:a16="http://schemas.microsoft.com/office/drawing/2014/main" id="{AD80640F-1044-B94F-9984-6C883135D9BB}"/>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a:extLst>
                  <a:ext uri="{FF2B5EF4-FFF2-40B4-BE49-F238E27FC236}">
                    <a16:creationId xmlns:a16="http://schemas.microsoft.com/office/drawing/2014/main" id="{67CDCA87-69C0-F54F-806E-E2D14DDE8319}"/>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a:extLst>
                  <a:ext uri="{FF2B5EF4-FFF2-40B4-BE49-F238E27FC236}">
                    <a16:creationId xmlns:a16="http://schemas.microsoft.com/office/drawing/2014/main" id="{A573ED7A-A783-A24B-A4B9-5ACB0F749CAF}"/>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a:extLst>
                  <a:ext uri="{FF2B5EF4-FFF2-40B4-BE49-F238E27FC236}">
                    <a16:creationId xmlns:a16="http://schemas.microsoft.com/office/drawing/2014/main" id="{9C084BD7-C77F-734C-9A90-56BC9F89CCA2}"/>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Oval 30">
                <a:extLst>
                  <a:ext uri="{FF2B5EF4-FFF2-40B4-BE49-F238E27FC236}">
                    <a16:creationId xmlns:a16="http://schemas.microsoft.com/office/drawing/2014/main" id="{86200977-68ED-F944-B5CA-9484D12AE92A}"/>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9" name="Group 8">
              <a:extLst>
                <a:ext uri="{FF2B5EF4-FFF2-40B4-BE49-F238E27FC236}">
                  <a16:creationId xmlns:a16="http://schemas.microsoft.com/office/drawing/2014/main" id="{F0FB403A-E32F-BE48-82C9-6BB46927B53B}"/>
                </a:ext>
              </a:extLst>
            </p:cNvPr>
            <p:cNvGrpSpPr/>
            <p:nvPr/>
          </p:nvGrpSpPr>
          <p:grpSpPr>
            <a:xfrm>
              <a:off x="9157648" y="6176370"/>
              <a:ext cx="1851716" cy="150125"/>
              <a:chOff x="9157648" y="5459104"/>
              <a:chExt cx="1851716" cy="150125"/>
            </a:xfrm>
          </p:grpSpPr>
          <p:sp>
            <p:nvSpPr>
              <p:cNvPr id="22" name="Oval 21">
                <a:extLst>
                  <a:ext uri="{FF2B5EF4-FFF2-40B4-BE49-F238E27FC236}">
                    <a16:creationId xmlns:a16="http://schemas.microsoft.com/office/drawing/2014/main" id="{8E8F7C76-FA06-D84F-A2DE-60AB85125B97}"/>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a:extLst>
                  <a:ext uri="{FF2B5EF4-FFF2-40B4-BE49-F238E27FC236}">
                    <a16:creationId xmlns:a16="http://schemas.microsoft.com/office/drawing/2014/main" id="{86EC29D9-A31D-474C-ACE7-4594D0C9922C}"/>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a:extLst>
                  <a:ext uri="{FF2B5EF4-FFF2-40B4-BE49-F238E27FC236}">
                    <a16:creationId xmlns:a16="http://schemas.microsoft.com/office/drawing/2014/main" id="{5549F190-3D78-FF43-B951-E304E78CC908}"/>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a:extLst>
                  <a:ext uri="{FF2B5EF4-FFF2-40B4-BE49-F238E27FC236}">
                    <a16:creationId xmlns:a16="http://schemas.microsoft.com/office/drawing/2014/main" id="{A73BFAEE-9E3B-D14B-A483-08703DDA7B10}"/>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Oval 25">
                <a:extLst>
                  <a:ext uri="{FF2B5EF4-FFF2-40B4-BE49-F238E27FC236}">
                    <a16:creationId xmlns:a16="http://schemas.microsoft.com/office/drawing/2014/main" id="{6FAC0546-4305-3E4E-AA31-DE18C9FB7BB3}"/>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0" name="Group 9">
              <a:extLst>
                <a:ext uri="{FF2B5EF4-FFF2-40B4-BE49-F238E27FC236}">
                  <a16:creationId xmlns:a16="http://schemas.microsoft.com/office/drawing/2014/main" id="{BA5BFC0C-D6B7-4448-8D80-F5AFA9798A37}"/>
                </a:ext>
              </a:extLst>
            </p:cNvPr>
            <p:cNvGrpSpPr/>
            <p:nvPr/>
          </p:nvGrpSpPr>
          <p:grpSpPr>
            <a:xfrm>
              <a:off x="9157648" y="6535003"/>
              <a:ext cx="1851716" cy="150125"/>
              <a:chOff x="9157648" y="5459104"/>
              <a:chExt cx="1851716" cy="150125"/>
            </a:xfrm>
          </p:grpSpPr>
          <p:sp>
            <p:nvSpPr>
              <p:cNvPr id="17" name="Oval 16">
                <a:extLst>
                  <a:ext uri="{FF2B5EF4-FFF2-40B4-BE49-F238E27FC236}">
                    <a16:creationId xmlns:a16="http://schemas.microsoft.com/office/drawing/2014/main" id="{76507765-92C1-8D49-AFD9-56C7B38CFDFC}"/>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a:extLst>
                  <a:ext uri="{FF2B5EF4-FFF2-40B4-BE49-F238E27FC236}">
                    <a16:creationId xmlns:a16="http://schemas.microsoft.com/office/drawing/2014/main" id="{C1065DE7-210C-FF4C-A68D-FD62048E8E19}"/>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a:extLst>
                  <a:ext uri="{FF2B5EF4-FFF2-40B4-BE49-F238E27FC236}">
                    <a16:creationId xmlns:a16="http://schemas.microsoft.com/office/drawing/2014/main" id="{E566D867-42CF-1F48-A882-5A0058CD99BA}"/>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a:extLst>
                  <a:ext uri="{FF2B5EF4-FFF2-40B4-BE49-F238E27FC236}">
                    <a16:creationId xmlns:a16="http://schemas.microsoft.com/office/drawing/2014/main" id="{E11EF31D-FA60-7740-B530-AE73D9AB72B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a:extLst>
                  <a:ext uri="{FF2B5EF4-FFF2-40B4-BE49-F238E27FC236}">
                    <a16:creationId xmlns:a16="http://schemas.microsoft.com/office/drawing/2014/main" id="{03708CF9-DEFE-354E-9E05-B388FA561BD0}"/>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1" name="Group 10">
              <a:extLst>
                <a:ext uri="{FF2B5EF4-FFF2-40B4-BE49-F238E27FC236}">
                  <a16:creationId xmlns:a16="http://schemas.microsoft.com/office/drawing/2014/main" id="{BFE86E6A-C117-D942-B6EC-696634D4E2CD}"/>
                </a:ext>
              </a:extLst>
            </p:cNvPr>
            <p:cNvGrpSpPr/>
            <p:nvPr/>
          </p:nvGrpSpPr>
          <p:grpSpPr>
            <a:xfrm>
              <a:off x="9157648" y="6893636"/>
              <a:ext cx="1851716" cy="150125"/>
              <a:chOff x="9157648" y="5459104"/>
              <a:chExt cx="1851716" cy="150125"/>
            </a:xfrm>
          </p:grpSpPr>
          <p:sp>
            <p:nvSpPr>
              <p:cNvPr id="12" name="Oval 11">
                <a:extLst>
                  <a:ext uri="{FF2B5EF4-FFF2-40B4-BE49-F238E27FC236}">
                    <a16:creationId xmlns:a16="http://schemas.microsoft.com/office/drawing/2014/main" id="{5F1B6AD5-30F3-D542-963C-12AA5BACAD88}"/>
                  </a:ext>
                </a:extLst>
              </p:cNvPr>
              <p:cNvSpPr/>
              <p:nvPr/>
            </p:nvSpPr>
            <p:spPr>
              <a:xfrm>
                <a:off x="9157648"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a:extLst>
                  <a:ext uri="{FF2B5EF4-FFF2-40B4-BE49-F238E27FC236}">
                    <a16:creationId xmlns:a16="http://schemas.microsoft.com/office/drawing/2014/main" id="{5D0E1FD8-4156-0045-B146-D2A01C49AB63}"/>
                  </a:ext>
                </a:extLst>
              </p:cNvPr>
              <p:cNvSpPr/>
              <p:nvPr/>
            </p:nvSpPr>
            <p:spPr>
              <a:xfrm>
                <a:off x="9583046"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a:extLst>
                  <a:ext uri="{FF2B5EF4-FFF2-40B4-BE49-F238E27FC236}">
                    <a16:creationId xmlns:a16="http://schemas.microsoft.com/office/drawing/2014/main" id="{2065C381-1A7F-7C4F-8132-502F473544DC}"/>
                  </a:ext>
                </a:extLst>
              </p:cNvPr>
              <p:cNvSpPr/>
              <p:nvPr/>
            </p:nvSpPr>
            <p:spPr>
              <a:xfrm>
                <a:off x="10008444"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a:extLst>
                  <a:ext uri="{FF2B5EF4-FFF2-40B4-BE49-F238E27FC236}">
                    <a16:creationId xmlns:a16="http://schemas.microsoft.com/office/drawing/2014/main" id="{399EF977-F65B-CF4D-8AF0-EA7110BDB10A}"/>
                  </a:ext>
                </a:extLst>
              </p:cNvPr>
              <p:cNvSpPr/>
              <p:nvPr/>
            </p:nvSpPr>
            <p:spPr>
              <a:xfrm>
                <a:off x="10433842"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a:extLst>
                  <a:ext uri="{FF2B5EF4-FFF2-40B4-BE49-F238E27FC236}">
                    <a16:creationId xmlns:a16="http://schemas.microsoft.com/office/drawing/2014/main" id="{C07321C9-FA84-A44C-AC62-3D32ED764576}"/>
                  </a:ext>
                </a:extLst>
              </p:cNvPr>
              <p:cNvSpPr/>
              <p:nvPr/>
            </p:nvSpPr>
            <p:spPr>
              <a:xfrm>
                <a:off x="10859239" y="5459104"/>
                <a:ext cx="150125" cy="15012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grpSp>
        <p:nvGrpSpPr>
          <p:cNvPr id="37" name="Group 36">
            <a:extLst>
              <a:ext uri="{FF2B5EF4-FFF2-40B4-BE49-F238E27FC236}">
                <a16:creationId xmlns:a16="http://schemas.microsoft.com/office/drawing/2014/main" id="{99F1B6C0-88F1-4345-8B64-8486958F340C}"/>
              </a:ext>
            </a:extLst>
          </p:cNvPr>
          <p:cNvGrpSpPr/>
          <p:nvPr/>
        </p:nvGrpSpPr>
        <p:grpSpPr>
          <a:xfrm>
            <a:off x="16338014" y="829490"/>
            <a:ext cx="457200" cy="457200"/>
            <a:chOff x="13104019" y="8686800"/>
            <a:chExt cx="457200" cy="457200"/>
          </a:xfrm>
          <a:solidFill>
            <a:schemeClr val="accent2"/>
          </a:solidFill>
        </p:grpSpPr>
        <p:sp>
          <p:nvSpPr>
            <p:cNvPr id="38" name="Freeform 37">
              <a:extLst>
                <a:ext uri="{FF2B5EF4-FFF2-40B4-BE49-F238E27FC236}">
                  <a16:creationId xmlns:a16="http://schemas.microsoft.com/office/drawing/2014/main" id="{2510ABF1-7B99-6A43-8F25-A7EACD021892}"/>
                </a:ext>
              </a:extLst>
            </p:cNvPr>
            <p:cNvSpPr/>
            <p:nvPr/>
          </p:nvSpPr>
          <p:spPr>
            <a:xfrm>
              <a:off x="13256419" y="89916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39" name="Freeform 38">
              <a:extLst>
                <a:ext uri="{FF2B5EF4-FFF2-40B4-BE49-F238E27FC236}">
                  <a16:creationId xmlns:a16="http://schemas.microsoft.com/office/drawing/2014/main" id="{F22EEAAB-6AF5-4C49-B498-D1AD3A4B2846}"/>
                </a:ext>
              </a:extLst>
            </p:cNvPr>
            <p:cNvSpPr/>
            <p:nvPr/>
          </p:nvSpPr>
          <p:spPr>
            <a:xfrm>
              <a:off x="13256419" y="86868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0" name="Freeform 39">
              <a:extLst>
                <a:ext uri="{FF2B5EF4-FFF2-40B4-BE49-F238E27FC236}">
                  <a16:creationId xmlns:a16="http://schemas.microsoft.com/office/drawing/2014/main" id="{F428C8DA-0161-C94A-B371-C3207E778162}"/>
                </a:ext>
              </a:extLst>
            </p:cNvPr>
            <p:cNvSpPr/>
            <p:nvPr/>
          </p:nvSpPr>
          <p:spPr>
            <a:xfrm>
              <a:off x="134088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sp>
          <p:nvSpPr>
            <p:cNvPr id="41" name="Freeform 40">
              <a:extLst>
                <a:ext uri="{FF2B5EF4-FFF2-40B4-BE49-F238E27FC236}">
                  <a16:creationId xmlns:a16="http://schemas.microsoft.com/office/drawing/2014/main" id="{D3CABF17-49A0-3844-B8CF-BB1AABF69BA7}"/>
                </a:ext>
              </a:extLst>
            </p:cNvPr>
            <p:cNvSpPr/>
            <p:nvPr/>
          </p:nvSpPr>
          <p:spPr>
            <a:xfrm>
              <a:off x="13104019" y="8839200"/>
              <a:ext cx="152400" cy="152400"/>
            </a:xfrm>
            <a:custGeom>
              <a:avLst/>
              <a:gdLst>
                <a:gd name="connsiteX0" fmla="*/ 0 w 152400"/>
                <a:gd name="connsiteY0" fmla="*/ 0 h 152400"/>
                <a:gd name="connsiteX1" fmla="*/ 152400 w 152400"/>
                <a:gd name="connsiteY1" fmla="*/ 0 h 152400"/>
                <a:gd name="connsiteX2" fmla="*/ 152400 w 152400"/>
                <a:gd name="connsiteY2" fmla="*/ 152400 h 152400"/>
                <a:gd name="connsiteX3" fmla="*/ 0 w 152400"/>
                <a:gd name="connsiteY3" fmla="*/ 152400 h 152400"/>
              </a:gdLst>
              <a:ahLst/>
              <a:cxnLst>
                <a:cxn ang="0">
                  <a:pos x="connsiteX0" y="connsiteY0"/>
                </a:cxn>
                <a:cxn ang="0">
                  <a:pos x="connsiteX1" y="connsiteY1"/>
                </a:cxn>
                <a:cxn ang="0">
                  <a:pos x="connsiteX2" y="connsiteY2"/>
                </a:cxn>
                <a:cxn ang="0">
                  <a:pos x="connsiteX3" y="connsiteY3"/>
                </a:cxn>
              </a:cxnLst>
              <a:rect l="l" t="t" r="r" b="b"/>
              <a:pathLst>
                <a:path w="152400" h="152400">
                  <a:moveTo>
                    <a:pt x="0" y="0"/>
                  </a:moveTo>
                  <a:lnTo>
                    <a:pt x="152400" y="0"/>
                  </a:lnTo>
                  <a:lnTo>
                    <a:pt x="152400" y="152400"/>
                  </a:lnTo>
                  <a:lnTo>
                    <a:pt x="0" y="152400"/>
                  </a:lnTo>
                  <a:close/>
                </a:path>
              </a:pathLst>
            </a:custGeom>
            <a:grpFill/>
            <a:ln w="76200" cap="flat">
              <a:noFill/>
              <a:prstDash val="solid"/>
              <a:miter/>
            </a:ln>
          </p:spPr>
          <p:txBody>
            <a:bodyPr rtlCol="0" anchor="ctr"/>
            <a:lstStyle/>
            <a:p>
              <a:endParaRPr/>
            </a:p>
          </p:txBody>
        </p:sp>
      </p:grpSp>
      <p:sp>
        <p:nvSpPr>
          <p:cNvPr id="42" name="Freeform 41">
            <a:extLst>
              <a:ext uri="{FF2B5EF4-FFF2-40B4-BE49-F238E27FC236}">
                <a16:creationId xmlns:a16="http://schemas.microsoft.com/office/drawing/2014/main" id="{AFC0A427-7BF6-AE44-AF5C-7AE593B602B7}"/>
              </a:ext>
            </a:extLst>
          </p:cNvPr>
          <p:cNvSpPr/>
          <p:nvPr/>
        </p:nvSpPr>
        <p:spPr>
          <a:xfrm>
            <a:off x="387013" y="734837"/>
            <a:ext cx="323253" cy="323253"/>
          </a:xfrm>
          <a:custGeom>
            <a:avLst/>
            <a:gdLst>
              <a:gd name="connsiteX0" fmla="*/ 381000 w 762000"/>
              <a:gd name="connsiteY0" fmla="*/ 762000 h 762000"/>
              <a:gd name="connsiteX1" fmla="*/ 304800 w 762000"/>
              <a:gd name="connsiteY1" fmla="*/ 685800 h 762000"/>
              <a:gd name="connsiteX2" fmla="*/ 76200 w 762000"/>
              <a:gd name="connsiteY2" fmla="*/ 457200 h 762000"/>
              <a:gd name="connsiteX3" fmla="*/ 0 w 762000"/>
              <a:gd name="connsiteY3" fmla="*/ 381000 h 762000"/>
              <a:gd name="connsiteX4" fmla="*/ 76200 w 762000"/>
              <a:gd name="connsiteY4" fmla="*/ 304800 h 762000"/>
              <a:gd name="connsiteX5" fmla="*/ 304800 w 762000"/>
              <a:gd name="connsiteY5" fmla="*/ 76200 h 762000"/>
              <a:gd name="connsiteX6" fmla="*/ 381000 w 762000"/>
              <a:gd name="connsiteY6" fmla="*/ 0 h 762000"/>
              <a:gd name="connsiteX7" fmla="*/ 457200 w 762000"/>
              <a:gd name="connsiteY7" fmla="*/ 76200 h 762000"/>
              <a:gd name="connsiteX8" fmla="*/ 685800 w 762000"/>
              <a:gd name="connsiteY8" fmla="*/ 304800 h 762000"/>
              <a:gd name="connsiteX9" fmla="*/ 762000 w 762000"/>
              <a:gd name="connsiteY9" fmla="*/ 381000 h 762000"/>
              <a:gd name="connsiteX10" fmla="*/ 685800 w 762000"/>
              <a:gd name="connsiteY10" fmla="*/ 457200 h 762000"/>
              <a:gd name="connsiteX11" fmla="*/ 457200 w 762000"/>
              <a:gd name="connsiteY11" fmla="*/ 685800 h 762000"/>
              <a:gd name="connsiteX12" fmla="*/ 381000 w 762000"/>
              <a:gd name="connsiteY12" fmla="*/ 762000 h 762000"/>
              <a:gd name="connsiteX13" fmla="*/ 304800 w 762000"/>
              <a:gd name="connsiteY13" fmla="*/ 381000 h 762000"/>
              <a:gd name="connsiteX14" fmla="*/ 381000 w 762000"/>
              <a:gd name="connsiteY14" fmla="*/ 457200 h 762000"/>
              <a:gd name="connsiteX15" fmla="*/ 457200 w 762000"/>
              <a:gd name="connsiteY15" fmla="*/ 381000 h 762000"/>
              <a:gd name="connsiteX16" fmla="*/ 381000 w 762000"/>
              <a:gd name="connsiteY16" fmla="*/ 304800 h 762000"/>
              <a:gd name="connsiteX17" fmla="*/ 304800 w 762000"/>
              <a:gd name="connsiteY17" fmla="*/ 381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000" h="762000">
                <a:moveTo>
                  <a:pt x="381000" y="762000"/>
                </a:moveTo>
                <a:cubicBezTo>
                  <a:pt x="338916" y="762000"/>
                  <a:pt x="304800" y="727884"/>
                  <a:pt x="304800" y="685800"/>
                </a:cubicBezTo>
                <a:cubicBezTo>
                  <a:pt x="304800" y="559548"/>
                  <a:pt x="202452" y="457200"/>
                  <a:pt x="76200" y="457200"/>
                </a:cubicBezTo>
                <a:cubicBezTo>
                  <a:pt x="34116" y="457200"/>
                  <a:pt x="0" y="423084"/>
                  <a:pt x="0" y="381000"/>
                </a:cubicBezTo>
                <a:cubicBezTo>
                  <a:pt x="0" y="338916"/>
                  <a:pt x="34116" y="304800"/>
                  <a:pt x="76200" y="304800"/>
                </a:cubicBezTo>
                <a:cubicBezTo>
                  <a:pt x="202452" y="304800"/>
                  <a:pt x="304800" y="202452"/>
                  <a:pt x="304800" y="76200"/>
                </a:cubicBezTo>
                <a:cubicBezTo>
                  <a:pt x="304800" y="34116"/>
                  <a:pt x="338916" y="0"/>
                  <a:pt x="381000" y="0"/>
                </a:cubicBezTo>
                <a:cubicBezTo>
                  <a:pt x="423084" y="0"/>
                  <a:pt x="457200" y="34116"/>
                  <a:pt x="457200" y="76200"/>
                </a:cubicBezTo>
                <a:cubicBezTo>
                  <a:pt x="457200" y="202452"/>
                  <a:pt x="559548" y="304800"/>
                  <a:pt x="685800" y="304800"/>
                </a:cubicBezTo>
                <a:cubicBezTo>
                  <a:pt x="727884" y="304800"/>
                  <a:pt x="762000" y="338916"/>
                  <a:pt x="762000" y="381000"/>
                </a:cubicBezTo>
                <a:cubicBezTo>
                  <a:pt x="762000" y="423084"/>
                  <a:pt x="727884" y="457200"/>
                  <a:pt x="685800" y="457200"/>
                </a:cubicBezTo>
                <a:cubicBezTo>
                  <a:pt x="559548" y="457200"/>
                  <a:pt x="457200" y="559548"/>
                  <a:pt x="457200" y="685800"/>
                </a:cubicBezTo>
                <a:cubicBezTo>
                  <a:pt x="457200" y="727884"/>
                  <a:pt x="423084" y="762000"/>
                  <a:pt x="381000" y="762000"/>
                </a:cubicBezTo>
                <a:close/>
                <a:moveTo>
                  <a:pt x="304800" y="381000"/>
                </a:moveTo>
                <a:cubicBezTo>
                  <a:pt x="333671" y="402675"/>
                  <a:pt x="359325" y="428330"/>
                  <a:pt x="381000" y="457200"/>
                </a:cubicBezTo>
                <a:cubicBezTo>
                  <a:pt x="402675" y="428330"/>
                  <a:pt x="428329" y="402675"/>
                  <a:pt x="457200" y="381000"/>
                </a:cubicBezTo>
                <a:cubicBezTo>
                  <a:pt x="428329" y="359325"/>
                  <a:pt x="402675" y="333670"/>
                  <a:pt x="381000" y="304800"/>
                </a:cubicBezTo>
                <a:cubicBezTo>
                  <a:pt x="359325" y="333670"/>
                  <a:pt x="333671" y="359325"/>
                  <a:pt x="304800" y="381000"/>
                </a:cubicBezTo>
                <a:close/>
              </a:path>
            </a:pathLst>
          </a:custGeom>
          <a:solidFill>
            <a:schemeClr val="accent4"/>
          </a:solidFill>
          <a:ln w="76200" cap="flat">
            <a:noFill/>
            <a:prstDash val="solid"/>
            <a:miter/>
          </a:ln>
        </p:spPr>
        <p:txBody>
          <a:bodyPr rtlCol="0" anchor="ctr"/>
          <a:lstStyle/>
          <a:p>
            <a:endParaRPr/>
          </a:p>
        </p:txBody>
      </p:sp>
      <p:sp>
        <p:nvSpPr>
          <p:cNvPr id="47" name="TextBox 46">
            <a:extLst>
              <a:ext uri="{FF2B5EF4-FFF2-40B4-BE49-F238E27FC236}">
                <a16:creationId xmlns:a16="http://schemas.microsoft.com/office/drawing/2014/main" id="{E1D0C386-26A7-BB46-A133-60B7A431F792}"/>
              </a:ext>
            </a:extLst>
          </p:cNvPr>
          <p:cNvSpPr txBox="1"/>
          <p:nvPr/>
        </p:nvSpPr>
        <p:spPr>
          <a:xfrm>
            <a:off x="12616229" y="3010950"/>
            <a:ext cx="9100771" cy="1323439"/>
          </a:xfrm>
          <a:prstGeom prst="rect">
            <a:avLst/>
          </a:prstGeom>
          <a:noFill/>
          <a:ln>
            <a:noFill/>
          </a:ln>
        </p:spPr>
        <p:txBody>
          <a:bodyPr wrap="square" rtlCol="0">
            <a:spAutoFit/>
          </a:bodyPr>
          <a:lstStyle/>
          <a:p>
            <a:r>
              <a:rPr lang="en-ID" sz="8000" b="1">
                <a:ln w="63500" cap="rnd" cmpd="sng">
                  <a:noFill/>
                  <a:prstDash val="solid"/>
                </a:ln>
                <a:solidFill>
                  <a:schemeClr val="bg1"/>
                </a:solidFill>
                <a:latin typeface="Odibee Sans" pitchFamily="2" charset="77"/>
                <a:cs typeface="Poppins SemiBold" pitchFamily="2" charset="77"/>
              </a:rPr>
              <a:t>WHY CHOOSE US ?</a:t>
            </a:r>
          </a:p>
        </p:txBody>
      </p:sp>
      <p:sp>
        <p:nvSpPr>
          <p:cNvPr id="48" name="TextBox 47">
            <a:extLst>
              <a:ext uri="{FF2B5EF4-FFF2-40B4-BE49-F238E27FC236}">
                <a16:creationId xmlns:a16="http://schemas.microsoft.com/office/drawing/2014/main" id="{910C38E5-F93A-704F-A960-F4B01C0F0100}"/>
              </a:ext>
            </a:extLst>
          </p:cNvPr>
          <p:cNvSpPr txBox="1"/>
          <p:nvPr/>
        </p:nvSpPr>
        <p:spPr>
          <a:xfrm>
            <a:off x="12616229" y="4587961"/>
            <a:ext cx="10909114" cy="1141274"/>
          </a:xfrm>
          <a:prstGeom prst="rect">
            <a:avLst/>
          </a:prstGeom>
          <a:noFill/>
        </p:spPr>
        <p:txBody>
          <a:bodyPr wrap="square" rtlCol="0">
            <a:spAutoFit/>
          </a:bodyPr>
          <a:lstStyle/>
          <a:p>
            <a:pPr algn="just">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Donec viverra eleifend lacus, vitae ullamcorper metus. </a:t>
            </a:r>
          </a:p>
        </p:txBody>
      </p:sp>
      <p:grpSp>
        <p:nvGrpSpPr>
          <p:cNvPr id="54" name="Graphic 50">
            <a:extLst>
              <a:ext uri="{FF2B5EF4-FFF2-40B4-BE49-F238E27FC236}">
                <a16:creationId xmlns:a16="http://schemas.microsoft.com/office/drawing/2014/main" id="{D59E4C69-BD8F-3F4D-9817-9F80C55A9D02}"/>
              </a:ext>
            </a:extLst>
          </p:cNvPr>
          <p:cNvGrpSpPr/>
          <p:nvPr/>
        </p:nvGrpSpPr>
        <p:grpSpPr>
          <a:xfrm>
            <a:off x="13604712" y="7809732"/>
            <a:ext cx="1610055" cy="1610055"/>
            <a:chOff x="12075319" y="6743700"/>
            <a:chExt cx="228600" cy="228600"/>
          </a:xfrm>
        </p:grpSpPr>
        <p:sp>
          <p:nvSpPr>
            <p:cNvPr id="55" name="Freeform 54">
              <a:extLst>
                <a:ext uri="{FF2B5EF4-FFF2-40B4-BE49-F238E27FC236}">
                  <a16:creationId xmlns:a16="http://schemas.microsoft.com/office/drawing/2014/main" id="{A0C35CB0-70C5-9944-B2AA-048D40E059DF}"/>
                </a:ext>
              </a:extLst>
            </p:cNvPr>
            <p:cNvSpPr/>
            <p:nvPr/>
          </p:nvSpPr>
          <p:spPr>
            <a:xfrm>
              <a:off x="12125325" y="6879431"/>
              <a:ext cx="9525" cy="28575"/>
            </a:xfrm>
            <a:custGeom>
              <a:avLst/>
              <a:gdLst>
                <a:gd name="connsiteX0" fmla="*/ 0 w 0"/>
                <a:gd name="connsiteY0" fmla="*/ 0 h 28575"/>
                <a:gd name="connsiteX1" fmla="*/ 0 w 0"/>
                <a:gd name="connsiteY1" fmla="*/ 28575 h 28575"/>
              </a:gdLst>
              <a:ahLst/>
              <a:cxnLst>
                <a:cxn ang="0">
                  <a:pos x="connsiteX0" y="connsiteY0"/>
                </a:cxn>
                <a:cxn ang="0">
                  <a:pos x="connsiteX1" y="connsiteY1"/>
                </a:cxn>
              </a:cxnLst>
              <a:rect l="l" t="t" r="r" b="b"/>
              <a:pathLst>
                <a:path h="28575">
                  <a:moveTo>
                    <a:pt x="0" y="0"/>
                  </a:moveTo>
                  <a:lnTo>
                    <a:pt x="0" y="28575"/>
                  </a:lnTo>
                </a:path>
              </a:pathLst>
            </a:custGeom>
            <a:ln w="76200" cap="flat">
              <a:solidFill>
                <a:schemeClr val="bg1"/>
              </a:solidFill>
              <a:prstDash val="solid"/>
              <a:round/>
            </a:ln>
          </p:spPr>
          <p:txBody>
            <a:bodyPr rtlCol="0" anchor="ctr"/>
            <a:lstStyle/>
            <a:p>
              <a:endParaRPr/>
            </a:p>
          </p:txBody>
        </p:sp>
        <p:sp>
          <p:nvSpPr>
            <p:cNvPr id="56" name="Freeform 55">
              <a:extLst>
                <a:ext uri="{FF2B5EF4-FFF2-40B4-BE49-F238E27FC236}">
                  <a16:creationId xmlns:a16="http://schemas.microsoft.com/office/drawing/2014/main" id="{BE47B57B-0928-A142-946C-7C15F748836A}"/>
                </a:ext>
              </a:extLst>
            </p:cNvPr>
            <p:cNvSpPr/>
            <p:nvPr/>
          </p:nvSpPr>
          <p:spPr>
            <a:xfrm>
              <a:off x="12111038" y="6893719"/>
              <a:ext cx="28575" cy="9525"/>
            </a:xfrm>
            <a:custGeom>
              <a:avLst/>
              <a:gdLst>
                <a:gd name="connsiteX0" fmla="*/ 0 w 28575"/>
                <a:gd name="connsiteY0" fmla="*/ 0 h 0"/>
                <a:gd name="connsiteX1" fmla="*/ 28575 w 28575"/>
                <a:gd name="connsiteY1" fmla="*/ 0 h 0"/>
              </a:gdLst>
              <a:ahLst/>
              <a:cxnLst>
                <a:cxn ang="0">
                  <a:pos x="connsiteX0" y="connsiteY0"/>
                </a:cxn>
                <a:cxn ang="0">
                  <a:pos x="connsiteX1" y="connsiteY1"/>
                </a:cxn>
              </a:cxnLst>
              <a:rect l="l" t="t" r="r" b="b"/>
              <a:pathLst>
                <a:path w="28575">
                  <a:moveTo>
                    <a:pt x="0" y="0"/>
                  </a:moveTo>
                  <a:lnTo>
                    <a:pt x="28575" y="0"/>
                  </a:lnTo>
                </a:path>
              </a:pathLst>
            </a:custGeom>
            <a:ln w="76200" cap="flat">
              <a:solidFill>
                <a:schemeClr val="bg1"/>
              </a:solidFill>
              <a:prstDash val="solid"/>
              <a:round/>
            </a:ln>
          </p:spPr>
          <p:txBody>
            <a:bodyPr rtlCol="0" anchor="ctr"/>
            <a:lstStyle/>
            <a:p>
              <a:endParaRPr/>
            </a:p>
          </p:txBody>
        </p:sp>
        <p:sp>
          <p:nvSpPr>
            <p:cNvPr id="57" name="Freeform 56">
              <a:extLst>
                <a:ext uri="{FF2B5EF4-FFF2-40B4-BE49-F238E27FC236}">
                  <a16:creationId xmlns:a16="http://schemas.microsoft.com/office/drawing/2014/main" id="{21478614-9AF3-B844-A7E0-C3AA814BCF87}"/>
                </a:ext>
              </a:extLst>
            </p:cNvPr>
            <p:cNvSpPr/>
            <p:nvPr/>
          </p:nvSpPr>
          <p:spPr>
            <a:xfrm>
              <a:off x="12239625" y="6900863"/>
              <a:ext cx="9525" cy="9525"/>
            </a:xfrm>
            <a:custGeom>
              <a:avLst/>
              <a:gdLst>
                <a:gd name="connsiteX0" fmla="*/ 0 w 0"/>
                <a:gd name="connsiteY0" fmla="*/ 0 h 0"/>
                <a:gd name="connsiteX1" fmla="*/ 3572 w 0"/>
                <a:gd name="connsiteY1" fmla="*/ 3572 h 0"/>
              </a:gdLst>
              <a:ahLst/>
              <a:cxnLst>
                <a:cxn ang="0">
                  <a:pos x="connsiteX0" y="connsiteY0"/>
                </a:cxn>
                <a:cxn ang="0">
                  <a:pos x="connsiteX1" y="connsiteY1"/>
                </a:cxn>
              </a:cxnLst>
              <a:rect l="l" t="t" r="r" b="b"/>
              <a:pathLst>
                <a:path>
                  <a:moveTo>
                    <a:pt x="0" y="0"/>
                  </a:moveTo>
                  <a:cubicBezTo>
                    <a:pt x="1973" y="0"/>
                    <a:pt x="3572" y="1599"/>
                    <a:pt x="3572" y="3572"/>
                  </a:cubicBezTo>
                </a:path>
              </a:pathLst>
            </a:custGeom>
            <a:noFill/>
            <a:ln w="76200" cap="flat">
              <a:solidFill>
                <a:schemeClr val="bg1"/>
              </a:solidFill>
              <a:prstDash val="solid"/>
              <a:round/>
            </a:ln>
          </p:spPr>
          <p:txBody>
            <a:bodyPr rtlCol="0" anchor="ctr"/>
            <a:lstStyle/>
            <a:p>
              <a:endParaRPr/>
            </a:p>
          </p:txBody>
        </p:sp>
        <p:sp>
          <p:nvSpPr>
            <p:cNvPr id="58" name="Freeform 57">
              <a:extLst>
                <a:ext uri="{FF2B5EF4-FFF2-40B4-BE49-F238E27FC236}">
                  <a16:creationId xmlns:a16="http://schemas.microsoft.com/office/drawing/2014/main" id="{7739A8FC-9235-BE4F-9B0C-CC200BB0AB01}"/>
                </a:ext>
              </a:extLst>
            </p:cNvPr>
            <p:cNvSpPr/>
            <p:nvPr/>
          </p:nvSpPr>
          <p:spPr>
            <a:xfrm>
              <a:off x="12236053" y="6900863"/>
              <a:ext cx="9525" cy="9525"/>
            </a:xfrm>
            <a:custGeom>
              <a:avLst/>
              <a:gdLst>
                <a:gd name="connsiteX0" fmla="*/ 0 w 0"/>
                <a:gd name="connsiteY0" fmla="*/ 3572 h 0"/>
                <a:gd name="connsiteX1" fmla="*/ 3572 w 0"/>
                <a:gd name="connsiteY1" fmla="*/ 0 h 0"/>
              </a:gdLst>
              <a:ahLst/>
              <a:cxnLst>
                <a:cxn ang="0">
                  <a:pos x="connsiteX0" y="connsiteY0"/>
                </a:cxn>
                <a:cxn ang="0">
                  <a:pos x="connsiteX1" y="connsiteY1"/>
                </a:cxn>
              </a:cxnLst>
              <a:rect l="l" t="t" r="r" b="b"/>
              <a:pathLst>
                <a:path>
                  <a:moveTo>
                    <a:pt x="0" y="3572"/>
                  </a:moveTo>
                  <a:cubicBezTo>
                    <a:pt x="0" y="1599"/>
                    <a:pt x="1599" y="0"/>
                    <a:pt x="3572" y="0"/>
                  </a:cubicBezTo>
                </a:path>
              </a:pathLst>
            </a:custGeom>
            <a:noFill/>
            <a:ln w="76200" cap="flat">
              <a:solidFill>
                <a:schemeClr val="bg1"/>
              </a:solidFill>
              <a:prstDash val="solid"/>
              <a:round/>
            </a:ln>
          </p:spPr>
          <p:txBody>
            <a:bodyPr rtlCol="0" anchor="ctr"/>
            <a:lstStyle/>
            <a:p>
              <a:endParaRPr/>
            </a:p>
          </p:txBody>
        </p:sp>
        <p:sp>
          <p:nvSpPr>
            <p:cNvPr id="59" name="Freeform 58">
              <a:extLst>
                <a:ext uri="{FF2B5EF4-FFF2-40B4-BE49-F238E27FC236}">
                  <a16:creationId xmlns:a16="http://schemas.microsoft.com/office/drawing/2014/main" id="{D195BED9-B994-284E-831D-6FEF8335A714}"/>
                </a:ext>
              </a:extLst>
            </p:cNvPr>
            <p:cNvSpPr/>
            <p:nvPr/>
          </p:nvSpPr>
          <p:spPr>
            <a:xfrm>
              <a:off x="12236053" y="6904434"/>
              <a:ext cx="9525" cy="9525"/>
            </a:xfrm>
            <a:custGeom>
              <a:avLst/>
              <a:gdLst>
                <a:gd name="connsiteX0" fmla="*/ 3572 w 0"/>
                <a:gd name="connsiteY0" fmla="*/ 3572 h 0"/>
                <a:gd name="connsiteX1" fmla="*/ 0 w 0"/>
                <a:gd name="connsiteY1" fmla="*/ 0 h 0"/>
              </a:gdLst>
              <a:ahLst/>
              <a:cxnLst>
                <a:cxn ang="0">
                  <a:pos x="connsiteX0" y="connsiteY0"/>
                </a:cxn>
                <a:cxn ang="0">
                  <a:pos x="connsiteX1" y="connsiteY1"/>
                </a:cxn>
              </a:cxnLst>
              <a:rect l="l" t="t" r="r" b="b"/>
              <a:pathLst>
                <a:path>
                  <a:moveTo>
                    <a:pt x="3572" y="3572"/>
                  </a:moveTo>
                  <a:cubicBezTo>
                    <a:pt x="1599" y="3572"/>
                    <a:pt x="0" y="1973"/>
                    <a:pt x="0" y="0"/>
                  </a:cubicBezTo>
                </a:path>
              </a:pathLst>
            </a:custGeom>
            <a:noFill/>
            <a:ln w="76200" cap="flat">
              <a:solidFill>
                <a:schemeClr val="bg1"/>
              </a:solidFill>
              <a:prstDash val="solid"/>
              <a:round/>
            </a:ln>
          </p:spPr>
          <p:txBody>
            <a:bodyPr rtlCol="0" anchor="ctr"/>
            <a:lstStyle/>
            <a:p>
              <a:endParaRPr/>
            </a:p>
          </p:txBody>
        </p:sp>
        <p:sp>
          <p:nvSpPr>
            <p:cNvPr id="60" name="Freeform 59">
              <a:extLst>
                <a:ext uri="{FF2B5EF4-FFF2-40B4-BE49-F238E27FC236}">
                  <a16:creationId xmlns:a16="http://schemas.microsoft.com/office/drawing/2014/main" id="{848B9F8F-6F36-8E4A-9822-D3BA54D2B796}"/>
                </a:ext>
              </a:extLst>
            </p:cNvPr>
            <p:cNvSpPr/>
            <p:nvPr/>
          </p:nvSpPr>
          <p:spPr>
            <a:xfrm>
              <a:off x="12239625" y="6904434"/>
              <a:ext cx="9525" cy="9525"/>
            </a:xfrm>
            <a:custGeom>
              <a:avLst/>
              <a:gdLst>
                <a:gd name="connsiteX0" fmla="*/ 3572 w 0"/>
                <a:gd name="connsiteY0" fmla="*/ 0 h 0"/>
                <a:gd name="connsiteX1" fmla="*/ 0 w 0"/>
                <a:gd name="connsiteY1" fmla="*/ 3572 h 0"/>
              </a:gdLst>
              <a:ahLst/>
              <a:cxnLst>
                <a:cxn ang="0">
                  <a:pos x="connsiteX0" y="connsiteY0"/>
                </a:cxn>
                <a:cxn ang="0">
                  <a:pos x="connsiteX1" y="connsiteY1"/>
                </a:cxn>
              </a:cxnLst>
              <a:rect l="l" t="t" r="r" b="b"/>
              <a:pathLst>
                <a:path>
                  <a:moveTo>
                    <a:pt x="3572" y="0"/>
                  </a:moveTo>
                  <a:cubicBezTo>
                    <a:pt x="3572" y="1973"/>
                    <a:pt x="1973" y="3572"/>
                    <a:pt x="0" y="3572"/>
                  </a:cubicBezTo>
                </a:path>
              </a:pathLst>
            </a:custGeom>
            <a:noFill/>
            <a:ln w="76200" cap="flat">
              <a:solidFill>
                <a:schemeClr val="bg1"/>
              </a:solidFill>
              <a:prstDash val="solid"/>
              <a:round/>
            </a:ln>
          </p:spPr>
          <p:txBody>
            <a:bodyPr rtlCol="0" anchor="ctr"/>
            <a:lstStyle/>
            <a:p>
              <a:endParaRPr/>
            </a:p>
          </p:txBody>
        </p:sp>
        <p:sp>
          <p:nvSpPr>
            <p:cNvPr id="61" name="Freeform 60">
              <a:extLst>
                <a:ext uri="{FF2B5EF4-FFF2-40B4-BE49-F238E27FC236}">
                  <a16:creationId xmlns:a16="http://schemas.microsoft.com/office/drawing/2014/main" id="{2E96F9F3-A856-7A43-A187-943AAB3BFD76}"/>
                </a:ext>
              </a:extLst>
            </p:cNvPr>
            <p:cNvSpPr/>
            <p:nvPr/>
          </p:nvSpPr>
          <p:spPr>
            <a:xfrm>
              <a:off x="12261057" y="6879431"/>
              <a:ext cx="9525" cy="9525"/>
            </a:xfrm>
            <a:custGeom>
              <a:avLst/>
              <a:gdLst>
                <a:gd name="connsiteX0" fmla="*/ 0 w 0"/>
                <a:gd name="connsiteY0" fmla="*/ 0 h 0"/>
                <a:gd name="connsiteX1" fmla="*/ 3572 w 0"/>
                <a:gd name="connsiteY1" fmla="*/ 3572 h 0"/>
              </a:gdLst>
              <a:ahLst/>
              <a:cxnLst>
                <a:cxn ang="0">
                  <a:pos x="connsiteX0" y="connsiteY0"/>
                </a:cxn>
                <a:cxn ang="0">
                  <a:pos x="connsiteX1" y="connsiteY1"/>
                </a:cxn>
              </a:cxnLst>
              <a:rect l="l" t="t" r="r" b="b"/>
              <a:pathLst>
                <a:path>
                  <a:moveTo>
                    <a:pt x="0" y="0"/>
                  </a:moveTo>
                  <a:cubicBezTo>
                    <a:pt x="1973" y="0"/>
                    <a:pt x="3572" y="1599"/>
                    <a:pt x="3572" y="3572"/>
                  </a:cubicBezTo>
                </a:path>
              </a:pathLst>
            </a:custGeom>
            <a:noFill/>
            <a:ln w="76200" cap="flat">
              <a:solidFill>
                <a:schemeClr val="bg1"/>
              </a:solidFill>
              <a:prstDash val="solid"/>
              <a:round/>
            </a:ln>
          </p:spPr>
          <p:txBody>
            <a:bodyPr rtlCol="0" anchor="ctr"/>
            <a:lstStyle/>
            <a:p>
              <a:endParaRPr/>
            </a:p>
          </p:txBody>
        </p:sp>
        <p:sp>
          <p:nvSpPr>
            <p:cNvPr id="62" name="Freeform 61">
              <a:extLst>
                <a:ext uri="{FF2B5EF4-FFF2-40B4-BE49-F238E27FC236}">
                  <a16:creationId xmlns:a16="http://schemas.microsoft.com/office/drawing/2014/main" id="{096C0B0B-6475-BB4E-914E-9C4E2D4C388C}"/>
                </a:ext>
              </a:extLst>
            </p:cNvPr>
            <p:cNvSpPr/>
            <p:nvPr/>
          </p:nvSpPr>
          <p:spPr>
            <a:xfrm>
              <a:off x="12257485" y="6879431"/>
              <a:ext cx="9525" cy="9525"/>
            </a:xfrm>
            <a:custGeom>
              <a:avLst/>
              <a:gdLst>
                <a:gd name="connsiteX0" fmla="*/ 0 w 0"/>
                <a:gd name="connsiteY0" fmla="*/ 3572 h 0"/>
                <a:gd name="connsiteX1" fmla="*/ 3572 w 0"/>
                <a:gd name="connsiteY1" fmla="*/ 0 h 0"/>
              </a:gdLst>
              <a:ahLst/>
              <a:cxnLst>
                <a:cxn ang="0">
                  <a:pos x="connsiteX0" y="connsiteY0"/>
                </a:cxn>
                <a:cxn ang="0">
                  <a:pos x="connsiteX1" y="connsiteY1"/>
                </a:cxn>
              </a:cxnLst>
              <a:rect l="l" t="t" r="r" b="b"/>
              <a:pathLst>
                <a:path>
                  <a:moveTo>
                    <a:pt x="0" y="3572"/>
                  </a:moveTo>
                  <a:cubicBezTo>
                    <a:pt x="0" y="1599"/>
                    <a:pt x="1599" y="0"/>
                    <a:pt x="3572" y="0"/>
                  </a:cubicBezTo>
                </a:path>
              </a:pathLst>
            </a:custGeom>
            <a:noFill/>
            <a:ln w="76200" cap="flat">
              <a:solidFill>
                <a:schemeClr val="bg1"/>
              </a:solidFill>
              <a:prstDash val="solid"/>
              <a:round/>
            </a:ln>
          </p:spPr>
          <p:txBody>
            <a:bodyPr rtlCol="0" anchor="ctr"/>
            <a:lstStyle/>
            <a:p>
              <a:endParaRPr/>
            </a:p>
          </p:txBody>
        </p:sp>
        <p:sp>
          <p:nvSpPr>
            <p:cNvPr id="63" name="Freeform 62">
              <a:extLst>
                <a:ext uri="{FF2B5EF4-FFF2-40B4-BE49-F238E27FC236}">
                  <a16:creationId xmlns:a16="http://schemas.microsoft.com/office/drawing/2014/main" id="{811A4FC5-45D4-3644-8563-3A7CF93E2001}"/>
                </a:ext>
              </a:extLst>
            </p:cNvPr>
            <p:cNvSpPr/>
            <p:nvPr/>
          </p:nvSpPr>
          <p:spPr>
            <a:xfrm>
              <a:off x="12257485" y="6883003"/>
              <a:ext cx="9525" cy="9525"/>
            </a:xfrm>
            <a:custGeom>
              <a:avLst/>
              <a:gdLst>
                <a:gd name="connsiteX0" fmla="*/ 3572 w 0"/>
                <a:gd name="connsiteY0" fmla="*/ 3572 h 0"/>
                <a:gd name="connsiteX1" fmla="*/ 0 w 0"/>
                <a:gd name="connsiteY1" fmla="*/ 0 h 0"/>
              </a:gdLst>
              <a:ahLst/>
              <a:cxnLst>
                <a:cxn ang="0">
                  <a:pos x="connsiteX0" y="connsiteY0"/>
                </a:cxn>
                <a:cxn ang="0">
                  <a:pos x="connsiteX1" y="connsiteY1"/>
                </a:cxn>
              </a:cxnLst>
              <a:rect l="l" t="t" r="r" b="b"/>
              <a:pathLst>
                <a:path>
                  <a:moveTo>
                    <a:pt x="3572" y="3572"/>
                  </a:moveTo>
                  <a:cubicBezTo>
                    <a:pt x="1599" y="3572"/>
                    <a:pt x="0" y="1973"/>
                    <a:pt x="0" y="0"/>
                  </a:cubicBezTo>
                </a:path>
              </a:pathLst>
            </a:custGeom>
            <a:noFill/>
            <a:ln w="76200" cap="flat">
              <a:solidFill>
                <a:schemeClr val="bg1"/>
              </a:solidFill>
              <a:prstDash val="solid"/>
              <a:round/>
            </a:ln>
          </p:spPr>
          <p:txBody>
            <a:bodyPr rtlCol="0" anchor="ctr"/>
            <a:lstStyle/>
            <a:p>
              <a:endParaRPr/>
            </a:p>
          </p:txBody>
        </p:sp>
        <p:sp>
          <p:nvSpPr>
            <p:cNvPr id="64" name="Freeform 63">
              <a:extLst>
                <a:ext uri="{FF2B5EF4-FFF2-40B4-BE49-F238E27FC236}">
                  <a16:creationId xmlns:a16="http://schemas.microsoft.com/office/drawing/2014/main" id="{959897A2-DF14-ED4E-A5D1-81D3248DC233}"/>
                </a:ext>
              </a:extLst>
            </p:cNvPr>
            <p:cNvSpPr/>
            <p:nvPr/>
          </p:nvSpPr>
          <p:spPr>
            <a:xfrm>
              <a:off x="12261057" y="6883003"/>
              <a:ext cx="9525" cy="9525"/>
            </a:xfrm>
            <a:custGeom>
              <a:avLst/>
              <a:gdLst>
                <a:gd name="connsiteX0" fmla="*/ 3572 w 0"/>
                <a:gd name="connsiteY0" fmla="*/ 0 h 0"/>
                <a:gd name="connsiteX1" fmla="*/ 0 w 0"/>
                <a:gd name="connsiteY1" fmla="*/ 3572 h 0"/>
              </a:gdLst>
              <a:ahLst/>
              <a:cxnLst>
                <a:cxn ang="0">
                  <a:pos x="connsiteX0" y="connsiteY0"/>
                </a:cxn>
                <a:cxn ang="0">
                  <a:pos x="connsiteX1" y="connsiteY1"/>
                </a:cxn>
              </a:cxnLst>
              <a:rect l="l" t="t" r="r" b="b"/>
              <a:pathLst>
                <a:path>
                  <a:moveTo>
                    <a:pt x="3572" y="0"/>
                  </a:moveTo>
                  <a:cubicBezTo>
                    <a:pt x="3572" y="1973"/>
                    <a:pt x="1973" y="3572"/>
                    <a:pt x="0" y="3572"/>
                  </a:cubicBezTo>
                </a:path>
              </a:pathLst>
            </a:custGeom>
            <a:noFill/>
            <a:ln w="76200" cap="flat">
              <a:solidFill>
                <a:schemeClr val="bg1"/>
              </a:solidFill>
              <a:prstDash val="solid"/>
              <a:round/>
            </a:ln>
          </p:spPr>
          <p:txBody>
            <a:bodyPr rtlCol="0" anchor="ctr"/>
            <a:lstStyle/>
            <a:p>
              <a:endParaRPr/>
            </a:p>
          </p:txBody>
        </p:sp>
        <p:sp>
          <p:nvSpPr>
            <p:cNvPr id="65" name="Freeform 64">
              <a:extLst>
                <a:ext uri="{FF2B5EF4-FFF2-40B4-BE49-F238E27FC236}">
                  <a16:creationId xmlns:a16="http://schemas.microsoft.com/office/drawing/2014/main" id="{7FC03B98-BF0F-C04F-B8B8-DFAB19999CB9}"/>
                </a:ext>
              </a:extLst>
            </p:cNvPr>
            <p:cNvSpPr/>
            <p:nvPr/>
          </p:nvSpPr>
          <p:spPr>
            <a:xfrm>
              <a:off x="12082463" y="6850856"/>
              <a:ext cx="209550" cy="114300"/>
            </a:xfrm>
            <a:custGeom>
              <a:avLst/>
              <a:gdLst>
                <a:gd name="connsiteX0" fmla="*/ 136007 w 209550"/>
                <a:gd name="connsiteY0" fmla="*/ 78581 h 114300"/>
                <a:gd name="connsiteX1" fmla="*/ 147161 w 209550"/>
                <a:gd name="connsiteY1" fmla="*/ 83944 h 114300"/>
                <a:gd name="connsiteX2" fmla="*/ 162754 w 209550"/>
                <a:gd name="connsiteY2" fmla="*/ 103432 h 114300"/>
                <a:gd name="connsiteX3" fmla="*/ 203438 w 209550"/>
                <a:gd name="connsiteY3" fmla="*/ 107973 h 114300"/>
                <a:gd name="connsiteX4" fmla="*/ 214313 w 209550"/>
                <a:gd name="connsiteY4" fmla="*/ 85334 h 114300"/>
                <a:gd name="connsiteX5" fmla="*/ 214313 w 209550"/>
                <a:gd name="connsiteY5" fmla="*/ 28575 h 114300"/>
                <a:gd name="connsiteX6" fmla="*/ 185738 w 209550"/>
                <a:gd name="connsiteY6" fmla="*/ 0 h 114300"/>
                <a:gd name="connsiteX7" fmla="*/ 28575 w 209550"/>
                <a:gd name="connsiteY7" fmla="*/ 0 h 114300"/>
                <a:gd name="connsiteX8" fmla="*/ 0 w 209550"/>
                <a:gd name="connsiteY8" fmla="*/ 28575 h 114300"/>
                <a:gd name="connsiteX9" fmla="*/ 0 w 209550"/>
                <a:gd name="connsiteY9" fmla="*/ 85354 h 114300"/>
                <a:gd name="connsiteX10" fmla="*/ 28920 w 209550"/>
                <a:gd name="connsiteY10" fmla="*/ 114326 h 114300"/>
                <a:gd name="connsiteX11" fmla="*/ 51559 w 209550"/>
                <a:gd name="connsiteY11" fmla="*/ 103451 h 114300"/>
                <a:gd name="connsiteX12" fmla="*/ 67151 w 209550"/>
                <a:gd name="connsiteY12" fmla="*/ 83944 h 114300"/>
                <a:gd name="connsiteX13" fmla="*/ 78315 w 209550"/>
                <a:gd name="connsiteY13" fmla="*/ 78581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9550" h="114300">
                  <a:moveTo>
                    <a:pt x="136007" y="78581"/>
                  </a:moveTo>
                  <a:cubicBezTo>
                    <a:pt x="140347" y="78582"/>
                    <a:pt x="144451" y="80555"/>
                    <a:pt x="147161" y="83944"/>
                  </a:cubicBezTo>
                  <a:lnTo>
                    <a:pt x="162754" y="103432"/>
                  </a:lnTo>
                  <a:cubicBezTo>
                    <a:pt x="172734" y="115920"/>
                    <a:pt x="190949" y="117953"/>
                    <a:pt x="203438" y="107973"/>
                  </a:cubicBezTo>
                  <a:cubicBezTo>
                    <a:pt x="210318" y="102474"/>
                    <a:pt x="214320" y="94142"/>
                    <a:pt x="214313" y="85334"/>
                  </a:cubicBezTo>
                  <a:lnTo>
                    <a:pt x="214313" y="28575"/>
                  </a:lnTo>
                  <a:cubicBezTo>
                    <a:pt x="214313" y="12793"/>
                    <a:pt x="201519" y="0"/>
                    <a:pt x="185738" y="0"/>
                  </a:cubicBezTo>
                  <a:lnTo>
                    <a:pt x="28575" y="0"/>
                  </a:lnTo>
                  <a:cubicBezTo>
                    <a:pt x="12793" y="0"/>
                    <a:pt x="0" y="12793"/>
                    <a:pt x="0" y="28575"/>
                  </a:cubicBezTo>
                  <a:lnTo>
                    <a:pt x="0" y="85354"/>
                  </a:lnTo>
                  <a:cubicBezTo>
                    <a:pt x="-14" y="101340"/>
                    <a:pt x="12934" y="114312"/>
                    <a:pt x="28920" y="114326"/>
                  </a:cubicBezTo>
                  <a:cubicBezTo>
                    <a:pt x="37728" y="114334"/>
                    <a:pt x="46060" y="110331"/>
                    <a:pt x="51559" y="103451"/>
                  </a:cubicBezTo>
                  <a:lnTo>
                    <a:pt x="67151" y="83944"/>
                  </a:lnTo>
                  <a:cubicBezTo>
                    <a:pt x="69864" y="80553"/>
                    <a:pt x="73972" y="78579"/>
                    <a:pt x="78315" y="78581"/>
                  </a:cubicBezTo>
                  <a:close/>
                </a:path>
              </a:pathLst>
            </a:custGeom>
            <a:noFill/>
            <a:ln w="76200" cap="flat">
              <a:solidFill>
                <a:schemeClr val="bg1"/>
              </a:solidFill>
              <a:prstDash val="solid"/>
              <a:round/>
            </a:ln>
          </p:spPr>
          <p:txBody>
            <a:bodyPr rtlCol="0" anchor="ctr"/>
            <a:lstStyle/>
            <a:p>
              <a:endParaRPr/>
            </a:p>
          </p:txBody>
        </p:sp>
        <p:sp>
          <p:nvSpPr>
            <p:cNvPr id="66" name="Freeform 65">
              <a:extLst>
                <a:ext uri="{FF2B5EF4-FFF2-40B4-BE49-F238E27FC236}">
                  <a16:creationId xmlns:a16="http://schemas.microsoft.com/office/drawing/2014/main" id="{0763BB03-AC73-ED4B-8068-DF0658A7E717}"/>
                </a:ext>
              </a:extLst>
            </p:cNvPr>
            <p:cNvSpPr/>
            <p:nvPr/>
          </p:nvSpPr>
          <p:spPr>
            <a:xfrm>
              <a:off x="12093178" y="6750844"/>
              <a:ext cx="47625" cy="47625"/>
            </a:xfrm>
            <a:custGeom>
              <a:avLst/>
              <a:gdLst>
                <a:gd name="connsiteX0" fmla="*/ 50006 w 47625"/>
                <a:gd name="connsiteY0" fmla="*/ 25003 h 47625"/>
                <a:gd name="connsiteX1" fmla="*/ 25003 w 47625"/>
                <a:gd name="connsiteY1" fmla="*/ 50006 h 47625"/>
                <a:gd name="connsiteX2" fmla="*/ 0 w 47625"/>
                <a:gd name="connsiteY2" fmla="*/ 25003 h 47625"/>
                <a:gd name="connsiteX3" fmla="*/ 25003 w 47625"/>
                <a:gd name="connsiteY3" fmla="*/ 0 h 47625"/>
                <a:gd name="connsiteX4" fmla="*/ 50006 w 47625"/>
                <a:gd name="connsiteY4" fmla="*/ 2500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50006" y="25003"/>
                  </a:moveTo>
                  <a:cubicBezTo>
                    <a:pt x="50006" y="38812"/>
                    <a:pt x="38812" y="50006"/>
                    <a:pt x="25003" y="50006"/>
                  </a:cubicBezTo>
                  <a:cubicBezTo>
                    <a:pt x="11194" y="50006"/>
                    <a:pt x="0" y="38812"/>
                    <a:pt x="0" y="25003"/>
                  </a:cubicBezTo>
                  <a:cubicBezTo>
                    <a:pt x="0" y="11194"/>
                    <a:pt x="11194" y="0"/>
                    <a:pt x="25003" y="0"/>
                  </a:cubicBezTo>
                  <a:cubicBezTo>
                    <a:pt x="38812" y="0"/>
                    <a:pt x="50006" y="11194"/>
                    <a:pt x="50006" y="25003"/>
                  </a:cubicBezTo>
                  <a:close/>
                </a:path>
              </a:pathLst>
            </a:custGeom>
            <a:noFill/>
            <a:ln w="76200" cap="flat">
              <a:solidFill>
                <a:schemeClr val="bg1"/>
              </a:solidFill>
              <a:prstDash val="solid"/>
              <a:round/>
            </a:ln>
          </p:spPr>
          <p:txBody>
            <a:bodyPr rtlCol="0" anchor="ctr"/>
            <a:lstStyle/>
            <a:p>
              <a:endParaRPr/>
            </a:p>
          </p:txBody>
        </p:sp>
        <p:sp>
          <p:nvSpPr>
            <p:cNvPr id="67" name="Freeform 66">
              <a:extLst>
                <a:ext uri="{FF2B5EF4-FFF2-40B4-BE49-F238E27FC236}">
                  <a16:creationId xmlns:a16="http://schemas.microsoft.com/office/drawing/2014/main" id="{4A20E12E-3D9A-E342-B826-8E9F99FABB24}"/>
                </a:ext>
              </a:extLst>
            </p:cNvPr>
            <p:cNvSpPr/>
            <p:nvPr/>
          </p:nvSpPr>
          <p:spPr>
            <a:xfrm>
              <a:off x="12082463" y="6807986"/>
              <a:ext cx="66675" cy="19050"/>
            </a:xfrm>
            <a:custGeom>
              <a:avLst/>
              <a:gdLst>
                <a:gd name="connsiteX0" fmla="*/ 71438 w 66675"/>
                <a:gd name="connsiteY0" fmla="*/ 21439 h 19050"/>
                <a:gd name="connsiteX1" fmla="*/ 16669 w 66675"/>
                <a:gd name="connsiteY1" fmla="*/ 4770 h 19050"/>
                <a:gd name="connsiteX2" fmla="*/ 0 w 66675"/>
                <a:gd name="connsiteY2" fmla="*/ 21439 h 19050"/>
              </a:gdLst>
              <a:ahLst/>
              <a:cxnLst>
                <a:cxn ang="0">
                  <a:pos x="connsiteX0" y="connsiteY0"/>
                </a:cxn>
                <a:cxn ang="0">
                  <a:pos x="connsiteX1" y="connsiteY1"/>
                </a:cxn>
                <a:cxn ang="0">
                  <a:pos x="connsiteX2" y="connsiteY2"/>
                </a:cxn>
              </a:cxnLst>
              <a:rect l="l" t="t" r="r" b="b"/>
              <a:pathLst>
                <a:path w="66675" h="19050">
                  <a:moveTo>
                    <a:pt x="71438" y="21439"/>
                  </a:moveTo>
                  <a:cubicBezTo>
                    <a:pt x="60916" y="1712"/>
                    <a:pt x="36396" y="-5751"/>
                    <a:pt x="16669" y="4770"/>
                  </a:cubicBezTo>
                  <a:cubicBezTo>
                    <a:pt x="9582" y="8550"/>
                    <a:pt x="3780" y="14352"/>
                    <a:pt x="0" y="21439"/>
                  </a:cubicBezTo>
                </a:path>
              </a:pathLst>
            </a:custGeom>
            <a:noFill/>
            <a:ln w="76200" cap="flat">
              <a:solidFill>
                <a:schemeClr val="bg1"/>
              </a:solidFill>
              <a:prstDash val="solid"/>
              <a:round/>
            </a:ln>
          </p:spPr>
          <p:txBody>
            <a:bodyPr rtlCol="0" anchor="ctr"/>
            <a:lstStyle/>
            <a:p>
              <a:endParaRPr/>
            </a:p>
          </p:txBody>
        </p:sp>
        <p:sp>
          <p:nvSpPr>
            <p:cNvPr id="68" name="Freeform 67">
              <a:extLst>
                <a:ext uri="{FF2B5EF4-FFF2-40B4-BE49-F238E27FC236}">
                  <a16:creationId xmlns:a16="http://schemas.microsoft.com/office/drawing/2014/main" id="{87BDDBD5-A1FB-E649-9AF5-2ED130CDA5B3}"/>
                </a:ext>
              </a:extLst>
            </p:cNvPr>
            <p:cNvSpPr/>
            <p:nvPr/>
          </p:nvSpPr>
          <p:spPr>
            <a:xfrm>
              <a:off x="12164616" y="6750844"/>
              <a:ext cx="47625" cy="47625"/>
            </a:xfrm>
            <a:custGeom>
              <a:avLst/>
              <a:gdLst>
                <a:gd name="connsiteX0" fmla="*/ 50006 w 47625"/>
                <a:gd name="connsiteY0" fmla="*/ 25003 h 47625"/>
                <a:gd name="connsiteX1" fmla="*/ 25003 w 47625"/>
                <a:gd name="connsiteY1" fmla="*/ 50006 h 47625"/>
                <a:gd name="connsiteX2" fmla="*/ 0 w 47625"/>
                <a:gd name="connsiteY2" fmla="*/ 25003 h 47625"/>
                <a:gd name="connsiteX3" fmla="*/ 25003 w 47625"/>
                <a:gd name="connsiteY3" fmla="*/ 0 h 47625"/>
                <a:gd name="connsiteX4" fmla="*/ 50006 w 47625"/>
                <a:gd name="connsiteY4" fmla="*/ 2500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50006" y="25003"/>
                  </a:moveTo>
                  <a:cubicBezTo>
                    <a:pt x="50006" y="38812"/>
                    <a:pt x="38812" y="50006"/>
                    <a:pt x="25003" y="50006"/>
                  </a:cubicBezTo>
                  <a:cubicBezTo>
                    <a:pt x="11194" y="50006"/>
                    <a:pt x="0" y="38812"/>
                    <a:pt x="0" y="25003"/>
                  </a:cubicBezTo>
                  <a:cubicBezTo>
                    <a:pt x="0" y="11194"/>
                    <a:pt x="11194" y="0"/>
                    <a:pt x="25003" y="0"/>
                  </a:cubicBezTo>
                  <a:cubicBezTo>
                    <a:pt x="38812" y="0"/>
                    <a:pt x="50006" y="11194"/>
                    <a:pt x="50006" y="25003"/>
                  </a:cubicBezTo>
                  <a:close/>
                </a:path>
              </a:pathLst>
            </a:custGeom>
            <a:noFill/>
            <a:ln w="76200" cap="flat">
              <a:solidFill>
                <a:schemeClr val="bg1"/>
              </a:solidFill>
              <a:prstDash val="solid"/>
              <a:round/>
            </a:ln>
          </p:spPr>
          <p:txBody>
            <a:bodyPr rtlCol="0" anchor="ctr"/>
            <a:lstStyle/>
            <a:p>
              <a:endParaRPr/>
            </a:p>
          </p:txBody>
        </p:sp>
        <p:sp>
          <p:nvSpPr>
            <p:cNvPr id="69" name="Freeform 68">
              <a:extLst>
                <a:ext uri="{FF2B5EF4-FFF2-40B4-BE49-F238E27FC236}">
                  <a16:creationId xmlns:a16="http://schemas.microsoft.com/office/drawing/2014/main" id="{CF51D1FE-CCBF-0140-BABB-38C2E92BDAF6}"/>
                </a:ext>
              </a:extLst>
            </p:cNvPr>
            <p:cNvSpPr/>
            <p:nvPr/>
          </p:nvSpPr>
          <p:spPr>
            <a:xfrm>
              <a:off x="12153900" y="6807986"/>
              <a:ext cx="66675" cy="19050"/>
            </a:xfrm>
            <a:custGeom>
              <a:avLst/>
              <a:gdLst>
                <a:gd name="connsiteX0" fmla="*/ 71438 w 66675"/>
                <a:gd name="connsiteY0" fmla="*/ 21439 h 19050"/>
                <a:gd name="connsiteX1" fmla="*/ 16669 w 66675"/>
                <a:gd name="connsiteY1" fmla="*/ 4770 h 19050"/>
                <a:gd name="connsiteX2" fmla="*/ 0 w 66675"/>
                <a:gd name="connsiteY2" fmla="*/ 21439 h 19050"/>
              </a:gdLst>
              <a:ahLst/>
              <a:cxnLst>
                <a:cxn ang="0">
                  <a:pos x="connsiteX0" y="connsiteY0"/>
                </a:cxn>
                <a:cxn ang="0">
                  <a:pos x="connsiteX1" y="connsiteY1"/>
                </a:cxn>
                <a:cxn ang="0">
                  <a:pos x="connsiteX2" y="connsiteY2"/>
                </a:cxn>
              </a:cxnLst>
              <a:rect l="l" t="t" r="r" b="b"/>
              <a:pathLst>
                <a:path w="66675" h="19050">
                  <a:moveTo>
                    <a:pt x="71438" y="21439"/>
                  </a:moveTo>
                  <a:cubicBezTo>
                    <a:pt x="60916" y="1712"/>
                    <a:pt x="36396" y="-5751"/>
                    <a:pt x="16669" y="4770"/>
                  </a:cubicBezTo>
                  <a:cubicBezTo>
                    <a:pt x="9582" y="8550"/>
                    <a:pt x="3780" y="14352"/>
                    <a:pt x="0" y="21439"/>
                  </a:cubicBezTo>
                </a:path>
              </a:pathLst>
            </a:custGeom>
            <a:noFill/>
            <a:ln w="76200" cap="flat">
              <a:solidFill>
                <a:schemeClr val="bg1"/>
              </a:solidFill>
              <a:prstDash val="solid"/>
              <a:round/>
            </a:ln>
          </p:spPr>
          <p:txBody>
            <a:bodyPr rtlCol="0" anchor="ctr"/>
            <a:lstStyle/>
            <a:p>
              <a:endParaRPr/>
            </a:p>
          </p:txBody>
        </p:sp>
        <p:sp>
          <p:nvSpPr>
            <p:cNvPr id="70" name="Freeform 69">
              <a:extLst>
                <a:ext uri="{FF2B5EF4-FFF2-40B4-BE49-F238E27FC236}">
                  <a16:creationId xmlns:a16="http://schemas.microsoft.com/office/drawing/2014/main" id="{561D478E-B5AA-CF47-B008-0707BFC15660}"/>
                </a:ext>
              </a:extLst>
            </p:cNvPr>
            <p:cNvSpPr/>
            <p:nvPr/>
          </p:nvSpPr>
          <p:spPr>
            <a:xfrm>
              <a:off x="12236053" y="6750844"/>
              <a:ext cx="47625" cy="47625"/>
            </a:xfrm>
            <a:custGeom>
              <a:avLst/>
              <a:gdLst>
                <a:gd name="connsiteX0" fmla="*/ 50006 w 47625"/>
                <a:gd name="connsiteY0" fmla="*/ 25003 h 47625"/>
                <a:gd name="connsiteX1" fmla="*/ 25003 w 47625"/>
                <a:gd name="connsiteY1" fmla="*/ 50006 h 47625"/>
                <a:gd name="connsiteX2" fmla="*/ 0 w 47625"/>
                <a:gd name="connsiteY2" fmla="*/ 25003 h 47625"/>
                <a:gd name="connsiteX3" fmla="*/ 25003 w 47625"/>
                <a:gd name="connsiteY3" fmla="*/ 0 h 47625"/>
                <a:gd name="connsiteX4" fmla="*/ 50006 w 47625"/>
                <a:gd name="connsiteY4" fmla="*/ 25003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50006" y="25003"/>
                  </a:moveTo>
                  <a:cubicBezTo>
                    <a:pt x="50006" y="38812"/>
                    <a:pt x="38812" y="50006"/>
                    <a:pt x="25003" y="50006"/>
                  </a:cubicBezTo>
                  <a:cubicBezTo>
                    <a:pt x="11194" y="50006"/>
                    <a:pt x="0" y="38812"/>
                    <a:pt x="0" y="25003"/>
                  </a:cubicBezTo>
                  <a:cubicBezTo>
                    <a:pt x="0" y="11194"/>
                    <a:pt x="11194" y="0"/>
                    <a:pt x="25003" y="0"/>
                  </a:cubicBezTo>
                  <a:cubicBezTo>
                    <a:pt x="38812" y="0"/>
                    <a:pt x="50006" y="11194"/>
                    <a:pt x="50006" y="25003"/>
                  </a:cubicBezTo>
                  <a:close/>
                </a:path>
              </a:pathLst>
            </a:custGeom>
            <a:noFill/>
            <a:ln w="76200" cap="flat">
              <a:solidFill>
                <a:schemeClr val="bg1"/>
              </a:solidFill>
              <a:prstDash val="solid"/>
              <a:round/>
            </a:ln>
          </p:spPr>
          <p:txBody>
            <a:bodyPr rtlCol="0" anchor="ctr"/>
            <a:lstStyle/>
            <a:p>
              <a:endParaRPr/>
            </a:p>
          </p:txBody>
        </p:sp>
        <p:sp>
          <p:nvSpPr>
            <p:cNvPr id="71" name="Freeform 70">
              <a:extLst>
                <a:ext uri="{FF2B5EF4-FFF2-40B4-BE49-F238E27FC236}">
                  <a16:creationId xmlns:a16="http://schemas.microsoft.com/office/drawing/2014/main" id="{99389AD3-A4A0-B342-9FC4-D6D105BD6E4B}"/>
                </a:ext>
              </a:extLst>
            </p:cNvPr>
            <p:cNvSpPr/>
            <p:nvPr/>
          </p:nvSpPr>
          <p:spPr>
            <a:xfrm>
              <a:off x="12225338" y="6807986"/>
              <a:ext cx="66675" cy="19050"/>
            </a:xfrm>
            <a:custGeom>
              <a:avLst/>
              <a:gdLst>
                <a:gd name="connsiteX0" fmla="*/ 71438 w 66675"/>
                <a:gd name="connsiteY0" fmla="*/ 21439 h 19050"/>
                <a:gd name="connsiteX1" fmla="*/ 16669 w 66675"/>
                <a:gd name="connsiteY1" fmla="*/ 4770 h 19050"/>
                <a:gd name="connsiteX2" fmla="*/ 0 w 66675"/>
                <a:gd name="connsiteY2" fmla="*/ 21439 h 19050"/>
              </a:gdLst>
              <a:ahLst/>
              <a:cxnLst>
                <a:cxn ang="0">
                  <a:pos x="connsiteX0" y="connsiteY0"/>
                </a:cxn>
                <a:cxn ang="0">
                  <a:pos x="connsiteX1" y="connsiteY1"/>
                </a:cxn>
                <a:cxn ang="0">
                  <a:pos x="connsiteX2" y="connsiteY2"/>
                </a:cxn>
              </a:cxnLst>
              <a:rect l="l" t="t" r="r" b="b"/>
              <a:pathLst>
                <a:path w="66675" h="19050">
                  <a:moveTo>
                    <a:pt x="71438" y="21439"/>
                  </a:moveTo>
                  <a:cubicBezTo>
                    <a:pt x="60916" y="1712"/>
                    <a:pt x="36396" y="-5751"/>
                    <a:pt x="16669" y="4770"/>
                  </a:cubicBezTo>
                  <a:cubicBezTo>
                    <a:pt x="9582" y="8550"/>
                    <a:pt x="3780" y="14352"/>
                    <a:pt x="0" y="21439"/>
                  </a:cubicBezTo>
                </a:path>
              </a:pathLst>
            </a:custGeom>
            <a:noFill/>
            <a:ln w="76200" cap="flat">
              <a:solidFill>
                <a:schemeClr val="bg1"/>
              </a:solidFill>
              <a:prstDash val="solid"/>
              <a:round/>
            </a:ln>
          </p:spPr>
          <p:txBody>
            <a:bodyPr rtlCol="0" anchor="ctr"/>
            <a:lstStyle/>
            <a:p>
              <a:endParaRPr/>
            </a:p>
          </p:txBody>
        </p:sp>
      </p:grpSp>
      <p:grpSp>
        <p:nvGrpSpPr>
          <p:cNvPr id="72" name="Graphic 52">
            <a:extLst>
              <a:ext uri="{FF2B5EF4-FFF2-40B4-BE49-F238E27FC236}">
                <a16:creationId xmlns:a16="http://schemas.microsoft.com/office/drawing/2014/main" id="{1E0D67BF-349A-ED47-B0E7-D76B04DF6EC5}"/>
              </a:ext>
            </a:extLst>
          </p:cNvPr>
          <p:cNvGrpSpPr/>
          <p:nvPr/>
        </p:nvGrpSpPr>
        <p:grpSpPr>
          <a:xfrm>
            <a:off x="17750168" y="7828043"/>
            <a:ext cx="1875314" cy="1875314"/>
            <a:chOff x="12075319" y="6743700"/>
            <a:chExt cx="228600" cy="228600"/>
          </a:xfrm>
        </p:grpSpPr>
        <p:sp>
          <p:nvSpPr>
            <p:cNvPr id="73" name="Freeform 72">
              <a:extLst>
                <a:ext uri="{FF2B5EF4-FFF2-40B4-BE49-F238E27FC236}">
                  <a16:creationId xmlns:a16="http://schemas.microsoft.com/office/drawing/2014/main" id="{AA85F3E6-906D-A349-852F-99FA93BFEAE3}"/>
                </a:ext>
              </a:extLst>
            </p:cNvPr>
            <p:cNvSpPr/>
            <p:nvPr/>
          </p:nvSpPr>
          <p:spPr>
            <a:xfrm>
              <a:off x="12275344" y="6791325"/>
              <a:ext cx="19050" cy="123825"/>
            </a:xfrm>
            <a:custGeom>
              <a:avLst/>
              <a:gdLst>
                <a:gd name="connsiteX0" fmla="*/ 0 w 19050"/>
                <a:gd name="connsiteY0" fmla="*/ 0 h 123825"/>
                <a:gd name="connsiteX1" fmla="*/ 0 w 19050"/>
                <a:gd name="connsiteY1" fmla="*/ 128588 h 123825"/>
              </a:gdLst>
              <a:ahLst/>
              <a:cxnLst>
                <a:cxn ang="0">
                  <a:pos x="connsiteX0" y="connsiteY0"/>
                </a:cxn>
                <a:cxn ang="0">
                  <a:pos x="connsiteX1" y="connsiteY1"/>
                </a:cxn>
              </a:cxnLst>
              <a:rect l="l" t="t" r="r" b="b"/>
              <a:pathLst>
                <a:path w="19050" h="123825">
                  <a:moveTo>
                    <a:pt x="0" y="0"/>
                  </a:moveTo>
                  <a:cubicBezTo>
                    <a:pt x="28562" y="38104"/>
                    <a:pt x="28562" y="90483"/>
                    <a:pt x="0" y="128588"/>
                  </a:cubicBezTo>
                </a:path>
              </a:pathLst>
            </a:custGeom>
            <a:noFill/>
            <a:ln w="76200" cap="flat">
              <a:solidFill>
                <a:schemeClr val="bg1"/>
              </a:solidFill>
              <a:prstDash val="solid"/>
              <a:round/>
            </a:ln>
          </p:spPr>
          <p:txBody>
            <a:bodyPr rtlCol="0" anchor="ctr"/>
            <a:lstStyle/>
            <a:p>
              <a:endParaRPr/>
            </a:p>
          </p:txBody>
        </p:sp>
        <p:sp>
          <p:nvSpPr>
            <p:cNvPr id="74" name="Freeform 73">
              <a:extLst>
                <a:ext uri="{FF2B5EF4-FFF2-40B4-BE49-F238E27FC236}">
                  <a16:creationId xmlns:a16="http://schemas.microsoft.com/office/drawing/2014/main" id="{65806B1F-AAA6-4841-9FF3-32550A059CBD}"/>
                </a:ext>
              </a:extLst>
            </p:cNvPr>
            <p:cNvSpPr/>
            <p:nvPr/>
          </p:nvSpPr>
          <p:spPr>
            <a:xfrm>
              <a:off x="12255494" y="6812766"/>
              <a:ext cx="9525" cy="76200"/>
            </a:xfrm>
            <a:custGeom>
              <a:avLst/>
              <a:gdLst>
                <a:gd name="connsiteX0" fmla="*/ 0 w 9525"/>
                <a:gd name="connsiteY0" fmla="*/ 0 h 76200"/>
                <a:gd name="connsiteX1" fmla="*/ 0 w 9525"/>
                <a:gd name="connsiteY1" fmla="*/ 85725 h 76200"/>
              </a:gdLst>
              <a:ahLst/>
              <a:cxnLst>
                <a:cxn ang="0">
                  <a:pos x="connsiteX0" y="connsiteY0"/>
                </a:cxn>
                <a:cxn ang="0">
                  <a:pos x="connsiteX1" y="connsiteY1"/>
                </a:cxn>
              </a:cxnLst>
              <a:rect l="l" t="t" r="r" b="b"/>
              <a:pathLst>
                <a:path w="9525" h="76200">
                  <a:moveTo>
                    <a:pt x="0" y="0"/>
                  </a:moveTo>
                  <a:cubicBezTo>
                    <a:pt x="16942" y="26064"/>
                    <a:pt x="16942" y="59661"/>
                    <a:pt x="0" y="85725"/>
                  </a:cubicBezTo>
                </a:path>
              </a:pathLst>
            </a:custGeom>
            <a:noFill/>
            <a:ln w="76200" cap="flat">
              <a:solidFill>
                <a:schemeClr val="bg1"/>
              </a:solidFill>
              <a:prstDash val="solid"/>
              <a:round/>
            </a:ln>
          </p:spPr>
          <p:txBody>
            <a:bodyPr rtlCol="0" anchor="ctr"/>
            <a:lstStyle/>
            <a:p>
              <a:endParaRPr/>
            </a:p>
          </p:txBody>
        </p:sp>
        <p:sp>
          <p:nvSpPr>
            <p:cNvPr id="75" name="Freeform 74">
              <a:extLst>
                <a:ext uri="{FF2B5EF4-FFF2-40B4-BE49-F238E27FC236}">
                  <a16:creationId xmlns:a16="http://schemas.microsoft.com/office/drawing/2014/main" id="{3D5313E3-C32A-A74B-8753-08518279B8CA}"/>
                </a:ext>
              </a:extLst>
            </p:cNvPr>
            <p:cNvSpPr/>
            <p:nvPr/>
          </p:nvSpPr>
          <p:spPr>
            <a:xfrm>
              <a:off x="12082472" y="6791325"/>
              <a:ext cx="19050" cy="123825"/>
            </a:xfrm>
            <a:custGeom>
              <a:avLst/>
              <a:gdLst>
                <a:gd name="connsiteX0" fmla="*/ 21422 w 19050"/>
                <a:gd name="connsiteY0" fmla="*/ 0 h 123825"/>
                <a:gd name="connsiteX1" fmla="*/ 21422 w 19050"/>
                <a:gd name="connsiteY1" fmla="*/ 128588 h 123825"/>
              </a:gdLst>
              <a:ahLst/>
              <a:cxnLst>
                <a:cxn ang="0">
                  <a:pos x="connsiteX0" y="connsiteY0"/>
                </a:cxn>
                <a:cxn ang="0">
                  <a:pos x="connsiteX1" y="connsiteY1"/>
                </a:cxn>
              </a:cxnLst>
              <a:rect l="l" t="t" r="r" b="b"/>
              <a:pathLst>
                <a:path w="19050" h="123825">
                  <a:moveTo>
                    <a:pt x="21422" y="0"/>
                  </a:moveTo>
                  <a:cubicBezTo>
                    <a:pt x="-7141" y="38104"/>
                    <a:pt x="-7141" y="90483"/>
                    <a:pt x="21422" y="128588"/>
                  </a:cubicBezTo>
                </a:path>
              </a:pathLst>
            </a:custGeom>
            <a:noFill/>
            <a:ln w="76200" cap="flat">
              <a:solidFill>
                <a:schemeClr val="bg1"/>
              </a:solidFill>
              <a:prstDash val="solid"/>
              <a:round/>
            </a:ln>
          </p:spPr>
          <p:txBody>
            <a:bodyPr rtlCol="0" anchor="ctr"/>
            <a:lstStyle/>
            <a:p>
              <a:endParaRPr/>
            </a:p>
          </p:txBody>
        </p:sp>
        <p:sp>
          <p:nvSpPr>
            <p:cNvPr id="76" name="Freeform 75">
              <a:extLst>
                <a:ext uri="{FF2B5EF4-FFF2-40B4-BE49-F238E27FC236}">
                  <a16:creationId xmlns:a16="http://schemas.microsoft.com/office/drawing/2014/main" id="{8FF63C10-57B0-A445-A33A-8E9801B5B68C}"/>
                </a:ext>
              </a:extLst>
            </p:cNvPr>
            <p:cNvSpPr/>
            <p:nvPr/>
          </p:nvSpPr>
          <p:spPr>
            <a:xfrm>
              <a:off x="12111038" y="6812766"/>
              <a:ext cx="9525" cy="76200"/>
            </a:xfrm>
            <a:custGeom>
              <a:avLst/>
              <a:gdLst>
                <a:gd name="connsiteX0" fmla="*/ 12706 w 9525"/>
                <a:gd name="connsiteY0" fmla="*/ 0 h 76200"/>
                <a:gd name="connsiteX1" fmla="*/ 12706 w 9525"/>
                <a:gd name="connsiteY1" fmla="*/ 85725 h 76200"/>
              </a:gdLst>
              <a:ahLst/>
              <a:cxnLst>
                <a:cxn ang="0">
                  <a:pos x="connsiteX0" y="connsiteY0"/>
                </a:cxn>
                <a:cxn ang="0">
                  <a:pos x="connsiteX1" y="connsiteY1"/>
                </a:cxn>
              </a:cxnLst>
              <a:rect l="l" t="t" r="r" b="b"/>
              <a:pathLst>
                <a:path w="9525" h="76200">
                  <a:moveTo>
                    <a:pt x="12706" y="0"/>
                  </a:moveTo>
                  <a:cubicBezTo>
                    <a:pt x="-4235" y="26064"/>
                    <a:pt x="-4235" y="59661"/>
                    <a:pt x="12706" y="85725"/>
                  </a:cubicBezTo>
                </a:path>
              </a:pathLst>
            </a:custGeom>
            <a:noFill/>
            <a:ln w="76200" cap="flat">
              <a:solidFill>
                <a:schemeClr val="bg1"/>
              </a:solidFill>
              <a:prstDash val="solid"/>
              <a:round/>
            </a:ln>
          </p:spPr>
          <p:txBody>
            <a:bodyPr rtlCol="0" anchor="ctr"/>
            <a:lstStyle/>
            <a:p>
              <a:endParaRPr/>
            </a:p>
          </p:txBody>
        </p:sp>
        <p:sp>
          <p:nvSpPr>
            <p:cNvPr id="77" name="Freeform 76">
              <a:extLst>
                <a:ext uri="{FF2B5EF4-FFF2-40B4-BE49-F238E27FC236}">
                  <a16:creationId xmlns:a16="http://schemas.microsoft.com/office/drawing/2014/main" id="{687CDFDD-B62D-3546-B4B2-4EB4A97F46DC}"/>
                </a:ext>
              </a:extLst>
            </p:cNvPr>
            <p:cNvSpPr/>
            <p:nvPr/>
          </p:nvSpPr>
          <p:spPr>
            <a:xfrm>
              <a:off x="12168188" y="6818232"/>
              <a:ext cx="57150" cy="66675"/>
            </a:xfrm>
            <a:custGeom>
              <a:avLst/>
              <a:gdLst>
                <a:gd name="connsiteX0" fmla="*/ 10820 w 57150"/>
                <a:gd name="connsiteY0" fmla="*/ 1020 h 66675"/>
                <a:gd name="connsiteX1" fmla="*/ 1019 w 57150"/>
                <a:gd name="connsiteY1" fmla="*/ 3468 h 66675"/>
                <a:gd name="connsiteX2" fmla="*/ 0 w 57150"/>
                <a:gd name="connsiteY2" fmla="*/ 7144 h 66675"/>
                <a:gd name="connsiteX3" fmla="*/ 0 w 57150"/>
                <a:gd name="connsiteY3" fmla="*/ 67638 h 66675"/>
                <a:gd name="connsiteX4" fmla="*/ 7118 w 57150"/>
                <a:gd name="connsiteY4" fmla="*/ 74788 h 66675"/>
                <a:gd name="connsiteX5" fmla="*/ 10820 w 57150"/>
                <a:gd name="connsiteY5" fmla="*/ 73762 h 66675"/>
                <a:gd name="connsiteX6" fmla="*/ 60827 w 57150"/>
                <a:gd name="connsiteY6" fmla="*/ 43520 h 66675"/>
                <a:gd name="connsiteX7" fmla="*/ 63274 w 57150"/>
                <a:gd name="connsiteY7" fmla="*/ 33718 h 66675"/>
                <a:gd name="connsiteX8" fmla="*/ 60827 w 57150"/>
                <a:gd name="connsiteY8" fmla="*/ 31271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 h="66675">
                  <a:moveTo>
                    <a:pt x="10820" y="1020"/>
                  </a:moveTo>
                  <a:cubicBezTo>
                    <a:pt x="7438" y="-1011"/>
                    <a:pt x="3049" y="85"/>
                    <a:pt x="1019" y="3468"/>
                  </a:cubicBezTo>
                  <a:cubicBezTo>
                    <a:pt x="352" y="4579"/>
                    <a:pt x="0" y="5849"/>
                    <a:pt x="0" y="7144"/>
                  </a:cubicBezTo>
                  <a:lnTo>
                    <a:pt x="0" y="67638"/>
                  </a:lnTo>
                  <a:cubicBezTo>
                    <a:pt x="-9" y="71578"/>
                    <a:pt x="3178" y="74779"/>
                    <a:pt x="7118" y="74788"/>
                  </a:cubicBezTo>
                  <a:cubicBezTo>
                    <a:pt x="8423" y="74791"/>
                    <a:pt x="9703" y="74436"/>
                    <a:pt x="10820" y="73762"/>
                  </a:cubicBezTo>
                  <a:lnTo>
                    <a:pt x="60827" y="43520"/>
                  </a:lnTo>
                  <a:cubicBezTo>
                    <a:pt x="64209" y="41489"/>
                    <a:pt x="65305" y="37101"/>
                    <a:pt x="63274" y="33718"/>
                  </a:cubicBezTo>
                  <a:cubicBezTo>
                    <a:pt x="62671" y="32714"/>
                    <a:pt x="61831" y="31874"/>
                    <a:pt x="60827" y="31271"/>
                  </a:cubicBezTo>
                  <a:close/>
                </a:path>
              </a:pathLst>
            </a:custGeom>
            <a:noFill/>
            <a:ln w="76200" cap="flat">
              <a:solidFill>
                <a:schemeClr val="bg1"/>
              </a:solidFill>
              <a:prstDash val="solid"/>
              <a:round/>
            </a:ln>
          </p:spPr>
          <p:txBody>
            <a:bodyPr rtlCol="0" anchor="ctr"/>
            <a:lstStyle/>
            <a:p>
              <a:endParaRPr/>
            </a:p>
          </p:txBody>
        </p:sp>
      </p:grpSp>
      <p:sp>
        <p:nvSpPr>
          <p:cNvPr id="78" name="TextBox 77">
            <a:extLst>
              <a:ext uri="{FF2B5EF4-FFF2-40B4-BE49-F238E27FC236}">
                <a16:creationId xmlns:a16="http://schemas.microsoft.com/office/drawing/2014/main" id="{8A20B148-D60C-114B-BA14-BBC71B4948E4}"/>
              </a:ext>
            </a:extLst>
          </p:cNvPr>
          <p:cNvSpPr txBox="1"/>
          <p:nvPr/>
        </p:nvSpPr>
        <p:spPr>
          <a:xfrm>
            <a:off x="12749511" y="9901722"/>
            <a:ext cx="3320457" cy="1200329"/>
          </a:xfrm>
          <a:prstGeom prst="rect">
            <a:avLst/>
          </a:prstGeom>
          <a:noFill/>
          <a:ln>
            <a:noFill/>
          </a:ln>
        </p:spPr>
        <p:txBody>
          <a:bodyPr wrap="square" rtlCol="0">
            <a:spAutoFit/>
          </a:bodyPr>
          <a:lstStyle/>
          <a:p>
            <a:pPr algn="ctr"/>
            <a:r>
              <a:rPr lang="en-US" sz="3600">
                <a:ln w="63500" cap="rnd" cmpd="sng">
                  <a:noFill/>
                  <a:prstDash val="solid"/>
                </a:ln>
                <a:solidFill>
                  <a:schemeClr val="accent4"/>
                </a:solidFill>
                <a:latin typeface="Odibee Sans" pitchFamily="2" charset="77"/>
                <a:ea typeface="Open Sans" panose="020B0606030504020204" pitchFamily="34" charset="0"/>
                <a:cs typeface="Poppins" pitchFamily="2" charset="77"/>
              </a:rPr>
              <a:t>PROFESSIONAL GAME PLAYER</a:t>
            </a:r>
            <a:endParaRPr sz="36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79" name="Rounded Rectangle 78">
            <a:extLst>
              <a:ext uri="{FF2B5EF4-FFF2-40B4-BE49-F238E27FC236}">
                <a16:creationId xmlns:a16="http://schemas.microsoft.com/office/drawing/2014/main" id="{44C6C993-D585-5040-8DE5-22B1636C52E7}"/>
              </a:ext>
            </a:extLst>
          </p:cNvPr>
          <p:cNvSpPr/>
          <p:nvPr/>
        </p:nvSpPr>
        <p:spPr>
          <a:xfrm>
            <a:off x="12708551" y="2004325"/>
            <a:ext cx="2260417" cy="787400"/>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4">
                  <a:lumMod val="75000"/>
                </a:schemeClr>
              </a:solidFill>
            </a:endParaRPr>
          </a:p>
        </p:txBody>
      </p:sp>
      <p:sp>
        <p:nvSpPr>
          <p:cNvPr id="80" name="TextBox 79">
            <a:extLst>
              <a:ext uri="{FF2B5EF4-FFF2-40B4-BE49-F238E27FC236}">
                <a16:creationId xmlns:a16="http://schemas.microsoft.com/office/drawing/2014/main" id="{D1B891E5-13E0-C143-8B86-FA0FA86B2D46}"/>
              </a:ext>
            </a:extLst>
          </p:cNvPr>
          <p:cNvSpPr txBox="1"/>
          <p:nvPr/>
        </p:nvSpPr>
        <p:spPr>
          <a:xfrm>
            <a:off x="12891030" y="2167193"/>
            <a:ext cx="2077938" cy="461665"/>
          </a:xfrm>
          <a:prstGeom prst="rect">
            <a:avLst/>
          </a:prstGeom>
          <a:noFill/>
          <a:ln>
            <a:noFill/>
          </a:ln>
        </p:spPr>
        <p:txBody>
          <a:bodyPr wrap="square" rtlCol="0">
            <a:spAutoFit/>
          </a:bodyPr>
          <a:lstStyle/>
          <a:p>
            <a:r>
              <a:rPr lang="en-ID" sz="2400" b="1" spc="300">
                <a:ln w="63500" cap="rnd" cmpd="sng">
                  <a:noFill/>
                  <a:prstDash val="solid"/>
                </a:ln>
                <a:solidFill>
                  <a:schemeClr val="accent4">
                    <a:lumMod val="50000"/>
                  </a:schemeClr>
                </a:solidFill>
                <a:latin typeface="Poppins SemiBold" pitchFamily="2" charset="77"/>
                <a:cs typeface="Poppins SemiBold" pitchFamily="2" charset="77"/>
              </a:rPr>
              <a:t>SERVICES</a:t>
            </a:r>
          </a:p>
        </p:txBody>
      </p:sp>
      <p:sp>
        <p:nvSpPr>
          <p:cNvPr id="81" name="Rounded Rectangle 80">
            <a:extLst>
              <a:ext uri="{FF2B5EF4-FFF2-40B4-BE49-F238E27FC236}">
                <a16:creationId xmlns:a16="http://schemas.microsoft.com/office/drawing/2014/main" id="{A3823F44-E0CE-F648-916D-C3B80943541C}"/>
              </a:ext>
            </a:extLst>
          </p:cNvPr>
          <p:cNvSpPr/>
          <p:nvPr/>
        </p:nvSpPr>
        <p:spPr>
          <a:xfrm>
            <a:off x="12517128" y="6822332"/>
            <a:ext cx="3785223" cy="5249286"/>
          </a:xfrm>
          <a:prstGeom prst="roundRect">
            <a:avLst>
              <a:gd name="adj" fmla="val 12201"/>
            </a:avLst>
          </a:prstGeom>
          <a:noFill/>
          <a:ln w="63500">
            <a:solidFill>
              <a:schemeClr val="accent3">
                <a:lumMod val="20000"/>
                <a:lumOff val="80000"/>
              </a:schemeClr>
            </a:solid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2" name="Graphic 13">
            <a:extLst>
              <a:ext uri="{FF2B5EF4-FFF2-40B4-BE49-F238E27FC236}">
                <a16:creationId xmlns:a16="http://schemas.microsoft.com/office/drawing/2014/main" id="{0256FF0B-F21C-674D-B7A0-C20F835D868F}"/>
              </a:ext>
            </a:extLst>
          </p:cNvPr>
          <p:cNvGrpSpPr/>
          <p:nvPr/>
        </p:nvGrpSpPr>
        <p:grpSpPr>
          <a:xfrm>
            <a:off x="22209586" y="7860048"/>
            <a:ext cx="1512650" cy="1512650"/>
            <a:chOff x="12075319" y="6743700"/>
            <a:chExt cx="228600" cy="228600"/>
          </a:xfrm>
        </p:grpSpPr>
        <p:sp>
          <p:nvSpPr>
            <p:cNvPr id="83" name="Freeform 82">
              <a:extLst>
                <a:ext uri="{FF2B5EF4-FFF2-40B4-BE49-F238E27FC236}">
                  <a16:creationId xmlns:a16="http://schemas.microsoft.com/office/drawing/2014/main" id="{422C7840-E646-1844-97E9-E5CEE207EF1A}"/>
                </a:ext>
              </a:extLst>
            </p:cNvPr>
            <p:cNvSpPr/>
            <p:nvPr/>
          </p:nvSpPr>
          <p:spPr>
            <a:xfrm>
              <a:off x="12189581" y="6893719"/>
              <a:ext cx="9525" cy="28575"/>
            </a:xfrm>
            <a:custGeom>
              <a:avLst/>
              <a:gdLst>
                <a:gd name="connsiteX0" fmla="*/ 0 w 0"/>
                <a:gd name="connsiteY0" fmla="*/ 0 h 28575"/>
                <a:gd name="connsiteX1" fmla="*/ 0 w 0"/>
                <a:gd name="connsiteY1" fmla="*/ 28575 h 28575"/>
              </a:gdLst>
              <a:ahLst/>
              <a:cxnLst>
                <a:cxn ang="0">
                  <a:pos x="connsiteX0" y="connsiteY0"/>
                </a:cxn>
                <a:cxn ang="0">
                  <a:pos x="connsiteX1" y="connsiteY1"/>
                </a:cxn>
              </a:cxnLst>
              <a:rect l="l" t="t" r="r" b="b"/>
              <a:pathLst>
                <a:path h="28575">
                  <a:moveTo>
                    <a:pt x="0" y="0"/>
                  </a:moveTo>
                  <a:lnTo>
                    <a:pt x="0" y="28575"/>
                  </a:lnTo>
                </a:path>
              </a:pathLst>
            </a:custGeom>
            <a:ln w="76200" cap="rnd">
              <a:solidFill>
                <a:schemeClr val="bg1"/>
              </a:solidFill>
              <a:prstDash val="solid"/>
              <a:round/>
            </a:ln>
          </p:spPr>
          <p:txBody>
            <a:bodyPr rtlCol="0" anchor="ctr"/>
            <a:lstStyle/>
            <a:p>
              <a:endParaRPr/>
            </a:p>
          </p:txBody>
        </p:sp>
        <p:sp>
          <p:nvSpPr>
            <p:cNvPr id="84" name="Freeform 83">
              <a:extLst>
                <a:ext uri="{FF2B5EF4-FFF2-40B4-BE49-F238E27FC236}">
                  <a16:creationId xmlns:a16="http://schemas.microsoft.com/office/drawing/2014/main" id="{1BD050E6-F8AA-D24F-BFC0-598E0BCE2F4A}"/>
                </a:ext>
              </a:extLst>
            </p:cNvPr>
            <p:cNvSpPr/>
            <p:nvPr/>
          </p:nvSpPr>
          <p:spPr>
            <a:xfrm>
              <a:off x="12128954" y="6922267"/>
              <a:ext cx="114300" cy="38100"/>
            </a:xfrm>
            <a:custGeom>
              <a:avLst/>
              <a:gdLst>
                <a:gd name="connsiteX0" fmla="*/ 121253 w 114300"/>
                <a:gd name="connsiteY0" fmla="*/ 42889 h 38100"/>
                <a:gd name="connsiteX1" fmla="*/ 39195 w 114300"/>
                <a:gd name="connsiteY1" fmla="*/ 3694 h 38100"/>
                <a:gd name="connsiteX2" fmla="*/ 0 w 114300"/>
                <a:gd name="connsiteY2" fmla="*/ 42889 h 38100"/>
              </a:gdLst>
              <a:ahLst/>
              <a:cxnLst>
                <a:cxn ang="0">
                  <a:pos x="connsiteX0" y="connsiteY0"/>
                </a:cxn>
                <a:cxn ang="0">
                  <a:pos x="connsiteX1" y="connsiteY1"/>
                </a:cxn>
                <a:cxn ang="0">
                  <a:pos x="connsiteX2" y="connsiteY2"/>
                </a:cxn>
              </a:cxnLst>
              <a:rect l="l" t="t" r="r" b="b"/>
              <a:pathLst>
                <a:path w="114300" h="38100">
                  <a:moveTo>
                    <a:pt x="121253" y="42889"/>
                  </a:moveTo>
                  <a:cubicBezTo>
                    <a:pt x="109417" y="9406"/>
                    <a:pt x="72678" y="-8142"/>
                    <a:pt x="39195" y="3694"/>
                  </a:cubicBezTo>
                  <a:cubicBezTo>
                    <a:pt x="20880" y="10168"/>
                    <a:pt x="6474" y="24575"/>
                    <a:pt x="0" y="42889"/>
                  </a:cubicBezTo>
                  <a:close/>
                </a:path>
              </a:pathLst>
            </a:custGeom>
            <a:noFill/>
            <a:ln w="76200" cap="rnd">
              <a:solidFill>
                <a:schemeClr val="bg1"/>
              </a:solidFill>
              <a:prstDash val="solid"/>
              <a:round/>
            </a:ln>
          </p:spPr>
          <p:txBody>
            <a:bodyPr rtlCol="0" anchor="ctr"/>
            <a:lstStyle/>
            <a:p>
              <a:endParaRPr/>
            </a:p>
          </p:txBody>
        </p:sp>
        <p:sp>
          <p:nvSpPr>
            <p:cNvPr id="85" name="Freeform 84">
              <a:extLst>
                <a:ext uri="{FF2B5EF4-FFF2-40B4-BE49-F238E27FC236}">
                  <a16:creationId xmlns:a16="http://schemas.microsoft.com/office/drawing/2014/main" id="{B9A0DF97-B4D9-1A4A-8F97-2F75851082FE}"/>
                </a:ext>
              </a:extLst>
            </p:cNvPr>
            <p:cNvSpPr/>
            <p:nvPr/>
          </p:nvSpPr>
          <p:spPr>
            <a:xfrm>
              <a:off x="12096750" y="6750844"/>
              <a:ext cx="180975" cy="142875"/>
            </a:xfrm>
            <a:custGeom>
              <a:avLst/>
              <a:gdLst>
                <a:gd name="connsiteX0" fmla="*/ 135731 w 180975"/>
                <a:gd name="connsiteY0" fmla="*/ 0 h 142875"/>
                <a:gd name="connsiteX1" fmla="*/ 171450 w 180975"/>
                <a:gd name="connsiteY1" fmla="*/ 0 h 142875"/>
                <a:gd name="connsiteX2" fmla="*/ 185738 w 180975"/>
                <a:gd name="connsiteY2" fmla="*/ 14288 h 142875"/>
                <a:gd name="connsiteX3" fmla="*/ 185738 w 180975"/>
                <a:gd name="connsiteY3" fmla="*/ 50006 h 142875"/>
                <a:gd name="connsiteX4" fmla="*/ 92869 w 180975"/>
                <a:gd name="connsiteY4" fmla="*/ 142875 h 142875"/>
                <a:gd name="connsiteX5" fmla="*/ 0 w 180975"/>
                <a:gd name="connsiteY5" fmla="*/ 50006 h 142875"/>
                <a:gd name="connsiteX6" fmla="*/ 0 w 180975"/>
                <a:gd name="connsiteY6" fmla="*/ 14288 h 142875"/>
                <a:gd name="connsiteX7" fmla="*/ 14288 w 180975"/>
                <a:gd name="connsiteY7" fmla="*/ 0 h 142875"/>
                <a:gd name="connsiteX8" fmla="*/ 50006 w 180975"/>
                <a:gd name="connsiteY8" fmla="*/ 0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975" h="142875">
                  <a:moveTo>
                    <a:pt x="135731" y="0"/>
                  </a:moveTo>
                  <a:lnTo>
                    <a:pt x="171450" y="0"/>
                  </a:lnTo>
                  <a:cubicBezTo>
                    <a:pt x="179341" y="0"/>
                    <a:pt x="185738" y="6397"/>
                    <a:pt x="185738" y="14288"/>
                  </a:cubicBezTo>
                  <a:lnTo>
                    <a:pt x="185738" y="50006"/>
                  </a:lnTo>
                  <a:cubicBezTo>
                    <a:pt x="185738" y="101296"/>
                    <a:pt x="144159" y="142875"/>
                    <a:pt x="92869" y="142875"/>
                  </a:cubicBezTo>
                  <a:cubicBezTo>
                    <a:pt x="41579" y="142875"/>
                    <a:pt x="0" y="101296"/>
                    <a:pt x="0" y="50006"/>
                  </a:cubicBezTo>
                  <a:lnTo>
                    <a:pt x="0" y="14288"/>
                  </a:lnTo>
                  <a:cubicBezTo>
                    <a:pt x="0" y="6397"/>
                    <a:pt x="6397" y="0"/>
                    <a:pt x="14288" y="0"/>
                  </a:cubicBezTo>
                  <a:lnTo>
                    <a:pt x="50006" y="0"/>
                  </a:lnTo>
                </a:path>
              </a:pathLst>
            </a:custGeom>
            <a:noFill/>
            <a:ln w="76200" cap="rnd">
              <a:solidFill>
                <a:schemeClr val="bg1"/>
              </a:solidFill>
              <a:prstDash val="solid"/>
              <a:round/>
            </a:ln>
          </p:spPr>
          <p:txBody>
            <a:bodyPr rtlCol="0" anchor="ctr"/>
            <a:lstStyle/>
            <a:p>
              <a:endParaRPr/>
            </a:p>
          </p:txBody>
        </p:sp>
        <p:sp>
          <p:nvSpPr>
            <p:cNvPr id="86" name="Freeform 85">
              <a:extLst>
                <a:ext uri="{FF2B5EF4-FFF2-40B4-BE49-F238E27FC236}">
                  <a16:creationId xmlns:a16="http://schemas.microsoft.com/office/drawing/2014/main" id="{50E01E3C-7520-8D43-9A0E-16EC4811B357}"/>
                </a:ext>
              </a:extLst>
            </p:cNvPr>
            <p:cNvSpPr/>
            <p:nvPr/>
          </p:nvSpPr>
          <p:spPr>
            <a:xfrm>
              <a:off x="12146735" y="6765103"/>
              <a:ext cx="85725" cy="85725"/>
            </a:xfrm>
            <a:custGeom>
              <a:avLst/>
              <a:gdLst>
                <a:gd name="connsiteX0" fmla="*/ 47932 w 85725"/>
                <a:gd name="connsiteY0" fmla="*/ 3104 h 85725"/>
                <a:gd name="connsiteX1" fmla="*/ 59829 w 85725"/>
                <a:gd name="connsiteY1" fmla="*/ 26517 h 85725"/>
                <a:gd name="connsiteX2" fmla="*/ 80088 w 85725"/>
                <a:gd name="connsiteY2" fmla="*/ 26517 h 85725"/>
                <a:gd name="connsiteX3" fmla="*/ 85765 w 85725"/>
                <a:gd name="connsiteY3" fmla="*/ 31923 h 85725"/>
                <a:gd name="connsiteX4" fmla="*/ 84079 w 85725"/>
                <a:gd name="connsiteY4" fmla="*/ 36042 h 85725"/>
                <a:gd name="connsiteX5" fmla="*/ 65477 w 85725"/>
                <a:gd name="connsiteY5" fmla="*/ 54311 h 85725"/>
                <a:gd name="connsiteX6" fmla="*/ 75783 w 85725"/>
                <a:gd name="connsiteY6" fmla="*/ 77980 h 85725"/>
                <a:gd name="connsiteX7" fmla="*/ 72777 w 85725"/>
                <a:gd name="connsiteY7" fmla="*/ 85323 h 85725"/>
                <a:gd name="connsiteX8" fmla="*/ 67791 w 85725"/>
                <a:gd name="connsiteY8" fmla="*/ 85000 h 85725"/>
                <a:gd name="connsiteX9" fmla="*/ 42884 w 85725"/>
                <a:gd name="connsiteY9" fmla="*/ 70989 h 85725"/>
                <a:gd name="connsiteX10" fmla="*/ 17976 w 85725"/>
                <a:gd name="connsiteY10" fmla="*/ 85000 h 85725"/>
                <a:gd name="connsiteX11" fmla="*/ 10307 w 85725"/>
                <a:gd name="connsiteY11" fmla="*/ 82966 h 85725"/>
                <a:gd name="connsiteX12" fmla="*/ 9984 w 85725"/>
                <a:gd name="connsiteY12" fmla="*/ 77980 h 85725"/>
                <a:gd name="connsiteX13" fmla="*/ 20290 w 85725"/>
                <a:gd name="connsiteY13" fmla="*/ 54311 h 85725"/>
                <a:gd name="connsiteX14" fmla="*/ 1688 w 85725"/>
                <a:gd name="connsiteY14" fmla="*/ 36004 h 85725"/>
                <a:gd name="connsiteX15" fmla="*/ 1560 w 85725"/>
                <a:gd name="connsiteY15" fmla="*/ 28165 h 85725"/>
                <a:gd name="connsiteX16" fmla="*/ 5679 w 85725"/>
                <a:gd name="connsiteY16" fmla="*/ 26479 h 85725"/>
                <a:gd name="connsiteX17" fmla="*/ 25939 w 85725"/>
                <a:gd name="connsiteY17" fmla="*/ 26479 h 85725"/>
                <a:gd name="connsiteX18" fmla="*/ 37835 w 85725"/>
                <a:gd name="connsiteY18" fmla="*/ 3104 h 85725"/>
                <a:gd name="connsiteX19" fmla="*/ 45438 w 85725"/>
                <a:gd name="connsiteY19" fmla="*/ 611 h 85725"/>
                <a:gd name="connsiteX20" fmla="*/ 47932 w 85725"/>
                <a:gd name="connsiteY20" fmla="*/ 3104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5725" h="85725">
                  <a:moveTo>
                    <a:pt x="47932" y="3104"/>
                  </a:moveTo>
                  <a:lnTo>
                    <a:pt x="59829" y="26517"/>
                  </a:lnTo>
                  <a:lnTo>
                    <a:pt x="80088" y="26517"/>
                  </a:lnTo>
                  <a:cubicBezTo>
                    <a:pt x="83149" y="26442"/>
                    <a:pt x="85691" y="28863"/>
                    <a:pt x="85765" y="31923"/>
                  </a:cubicBezTo>
                  <a:cubicBezTo>
                    <a:pt x="85803" y="33471"/>
                    <a:pt x="85192" y="34965"/>
                    <a:pt x="84079" y="36042"/>
                  </a:cubicBezTo>
                  <a:lnTo>
                    <a:pt x="65477" y="54311"/>
                  </a:lnTo>
                  <a:lnTo>
                    <a:pt x="75783" y="77980"/>
                  </a:lnTo>
                  <a:cubicBezTo>
                    <a:pt x="76980" y="80838"/>
                    <a:pt x="75635" y="84125"/>
                    <a:pt x="72777" y="85323"/>
                  </a:cubicBezTo>
                  <a:cubicBezTo>
                    <a:pt x="71156" y="86002"/>
                    <a:pt x="69311" y="85883"/>
                    <a:pt x="67791" y="85000"/>
                  </a:cubicBezTo>
                  <a:lnTo>
                    <a:pt x="42884" y="70989"/>
                  </a:lnTo>
                  <a:lnTo>
                    <a:pt x="17976" y="85000"/>
                  </a:lnTo>
                  <a:cubicBezTo>
                    <a:pt x="15296" y="86556"/>
                    <a:pt x="11863" y="85645"/>
                    <a:pt x="10307" y="82966"/>
                  </a:cubicBezTo>
                  <a:cubicBezTo>
                    <a:pt x="9424" y="81446"/>
                    <a:pt x="9305" y="79601"/>
                    <a:pt x="9984" y="77980"/>
                  </a:cubicBezTo>
                  <a:lnTo>
                    <a:pt x="20290" y="54311"/>
                  </a:lnTo>
                  <a:lnTo>
                    <a:pt x="1688" y="36004"/>
                  </a:lnTo>
                  <a:cubicBezTo>
                    <a:pt x="-512" y="33874"/>
                    <a:pt x="-569" y="30365"/>
                    <a:pt x="1560" y="28165"/>
                  </a:cubicBezTo>
                  <a:cubicBezTo>
                    <a:pt x="2637" y="27052"/>
                    <a:pt x="4131" y="26441"/>
                    <a:pt x="5679" y="26479"/>
                  </a:cubicBezTo>
                  <a:lnTo>
                    <a:pt x="25939" y="26479"/>
                  </a:lnTo>
                  <a:lnTo>
                    <a:pt x="37835" y="3104"/>
                  </a:lnTo>
                  <a:cubicBezTo>
                    <a:pt x="39246" y="316"/>
                    <a:pt x="42650" y="-800"/>
                    <a:pt x="45438" y="611"/>
                  </a:cubicBezTo>
                  <a:cubicBezTo>
                    <a:pt x="46514" y="1155"/>
                    <a:pt x="47387" y="2029"/>
                    <a:pt x="47932" y="3104"/>
                  </a:cubicBezTo>
                  <a:close/>
                </a:path>
              </a:pathLst>
            </a:custGeom>
            <a:noFill/>
            <a:ln w="76200" cap="rnd">
              <a:solidFill>
                <a:schemeClr val="bg1"/>
              </a:solidFill>
              <a:prstDash val="solid"/>
              <a:round/>
            </a:ln>
          </p:spPr>
          <p:txBody>
            <a:bodyPr rtlCol="0" anchor="ctr"/>
            <a:lstStyle/>
            <a:p>
              <a:endParaRPr/>
            </a:p>
          </p:txBody>
        </p:sp>
      </p:grpSp>
      <p:sp>
        <p:nvSpPr>
          <p:cNvPr id="127" name="TextBox 126">
            <a:extLst>
              <a:ext uri="{FF2B5EF4-FFF2-40B4-BE49-F238E27FC236}">
                <a16:creationId xmlns:a16="http://schemas.microsoft.com/office/drawing/2014/main" id="{C1CB5CD2-7E73-F748-B7D9-2BF34CF14F0A}"/>
              </a:ext>
            </a:extLst>
          </p:cNvPr>
          <p:cNvSpPr txBox="1"/>
          <p:nvPr/>
        </p:nvSpPr>
        <p:spPr>
          <a:xfrm>
            <a:off x="17027597" y="9901722"/>
            <a:ext cx="3320457" cy="1200329"/>
          </a:xfrm>
          <a:prstGeom prst="rect">
            <a:avLst/>
          </a:prstGeom>
          <a:noFill/>
          <a:ln>
            <a:noFill/>
          </a:ln>
        </p:spPr>
        <p:txBody>
          <a:bodyPr wrap="square" rtlCol="0">
            <a:spAutoFit/>
          </a:bodyPr>
          <a:lstStyle/>
          <a:p>
            <a:pPr algn="ctr"/>
            <a:r>
              <a:rPr lang="en-US" sz="3600">
                <a:ln w="63500" cap="rnd" cmpd="sng">
                  <a:noFill/>
                  <a:prstDash val="solid"/>
                </a:ln>
                <a:solidFill>
                  <a:schemeClr val="accent4"/>
                </a:solidFill>
                <a:latin typeface="Odibee Sans" pitchFamily="2" charset="77"/>
                <a:ea typeface="Open Sans" panose="020B0606030504020204" pitchFamily="34" charset="0"/>
                <a:cs typeface="Poppins" pitchFamily="2" charset="77"/>
              </a:rPr>
              <a:t>LIVE STREAMING GAME</a:t>
            </a:r>
            <a:endParaRPr sz="36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128" name="Rounded Rectangle 127">
            <a:extLst>
              <a:ext uri="{FF2B5EF4-FFF2-40B4-BE49-F238E27FC236}">
                <a16:creationId xmlns:a16="http://schemas.microsoft.com/office/drawing/2014/main" id="{FD5E903B-68BE-FF4D-A1A4-B78525E1A6CD}"/>
              </a:ext>
            </a:extLst>
          </p:cNvPr>
          <p:cNvSpPr/>
          <p:nvPr/>
        </p:nvSpPr>
        <p:spPr>
          <a:xfrm>
            <a:off x="16795214" y="6822332"/>
            <a:ext cx="3785223" cy="5249286"/>
          </a:xfrm>
          <a:prstGeom prst="roundRect">
            <a:avLst>
              <a:gd name="adj" fmla="val 12201"/>
            </a:avLst>
          </a:prstGeom>
          <a:noFill/>
          <a:ln w="63500">
            <a:solidFill>
              <a:schemeClr val="accent3">
                <a:lumMod val="20000"/>
                <a:lumOff val="80000"/>
              </a:schemeClr>
            </a:solid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9" name="TextBox 128">
            <a:extLst>
              <a:ext uri="{FF2B5EF4-FFF2-40B4-BE49-F238E27FC236}">
                <a16:creationId xmlns:a16="http://schemas.microsoft.com/office/drawing/2014/main" id="{5612689F-7B9A-1B4B-85CE-8FEAAE76CD2F}"/>
              </a:ext>
            </a:extLst>
          </p:cNvPr>
          <p:cNvSpPr txBox="1"/>
          <p:nvPr/>
        </p:nvSpPr>
        <p:spPr>
          <a:xfrm>
            <a:off x="21305683" y="9901722"/>
            <a:ext cx="3320457" cy="1200329"/>
          </a:xfrm>
          <a:prstGeom prst="rect">
            <a:avLst/>
          </a:prstGeom>
          <a:noFill/>
          <a:ln>
            <a:noFill/>
          </a:ln>
        </p:spPr>
        <p:txBody>
          <a:bodyPr wrap="square" rtlCol="0">
            <a:spAutoFit/>
          </a:bodyPr>
          <a:lstStyle/>
          <a:p>
            <a:pPr algn="ctr"/>
            <a:r>
              <a:rPr lang="en-US" sz="3600">
                <a:ln w="63500" cap="rnd" cmpd="sng">
                  <a:noFill/>
                  <a:prstDash val="solid"/>
                </a:ln>
                <a:solidFill>
                  <a:schemeClr val="accent4"/>
                </a:solidFill>
                <a:latin typeface="Odibee Sans" pitchFamily="2" charset="77"/>
                <a:ea typeface="Open Sans" panose="020B0606030504020204" pitchFamily="34" charset="0"/>
                <a:cs typeface="Poppins" pitchFamily="2" charset="77"/>
              </a:rPr>
              <a:t>TOURNAMENT WINNER</a:t>
            </a:r>
            <a:endParaRPr sz="3600">
              <a:ln w="63500" cap="rnd" cmpd="sng">
                <a:noFill/>
                <a:prstDash val="solid"/>
              </a:ln>
              <a:solidFill>
                <a:schemeClr val="accent4"/>
              </a:solidFill>
              <a:latin typeface="Odibee Sans" pitchFamily="2" charset="77"/>
              <a:ea typeface="Open Sans" panose="020B0606030504020204" pitchFamily="34" charset="0"/>
              <a:cs typeface="Poppins" pitchFamily="2" charset="77"/>
            </a:endParaRPr>
          </a:p>
        </p:txBody>
      </p:sp>
      <p:sp>
        <p:nvSpPr>
          <p:cNvPr id="130" name="Rounded Rectangle 129">
            <a:extLst>
              <a:ext uri="{FF2B5EF4-FFF2-40B4-BE49-F238E27FC236}">
                <a16:creationId xmlns:a16="http://schemas.microsoft.com/office/drawing/2014/main" id="{5A9695C7-BCDB-184F-B554-00B63C2B151D}"/>
              </a:ext>
            </a:extLst>
          </p:cNvPr>
          <p:cNvSpPr/>
          <p:nvPr/>
        </p:nvSpPr>
        <p:spPr>
          <a:xfrm>
            <a:off x="21073300" y="6822332"/>
            <a:ext cx="3785223" cy="5249286"/>
          </a:xfrm>
          <a:prstGeom prst="roundRect">
            <a:avLst>
              <a:gd name="adj" fmla="val 12201"/>
            </a:avLst>
          </a:prstGeom>
          <a:noFill/>
          <a:ln w="63500">
            <a:solidFill>
              <a:schemeClr val="accent3">
                <a:lumMod val="20000"/>
                <a:lumOff val="80000"/>
              </a:schemeClr>
            </a:solidFill>
          </a:ln>
          <a:effectLst>
            <a:outerShdw blurRad="850900" dist="355600" dir="4680000" sx="113000" sy="113000" algn="tl" rotWithShape="0">
              <a:schemeClr val="accent2">
                <a:lumMod val="7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Parallelogram 4">
            <a:extLst>
              <a:ext uri="{FF2B5EF4-FFF2-40B4-BE49-F238E27FC236}">
                <a16:creationId xmlns:a16="http://schemas.microsoft.com/office/drawing/2014/main" id="{DB38FC3A-7F8E-1C4B-AABD-0365D58034DF}"/>
              </a:ext>
            </a:extLst>
          </p:cNvPr>
          <p:cNvSpPr/>
          <p:nvPr/>
        </p:nvSpPr>
        <p:spPr>
          <a:xfrm rot="10800000">
            <a:off x="7191011" y="-1"/>
            <a:ext cx="4572000" cy="10301717"/>
          </a:xfrm>
          <a:prstGeom prst="parallelogram">
            <a:avLst>
              <a:gd name="adj" fmla="val 35730"/>
            </a:avLst>
          </a:prstGeom>
          <a:gradFill>
            <a:gsLst>
              <a:gs pos="0">
                <a:schemeClr val="accent1">
                  <a:lumMod val="60000"/>
                  <a:lumOff val="40000"/>
                  <a:alpha val="3000"/>
                </a:schemeClr>
              </a:gs>
              <a:gs pos="100000">
                <a:schemeClr val="accent2">
                  <a:alpha val="9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2711608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ACDDB5D0-AE1D-0048-A0E5-F057E5AAE3C3}"/>
              </a:ext>
            </a:extLst>
          </p:cNvPr>
          <p:cNvPicPr>
            <a:picLocks noGrp="1" noChangeAspect="1"/>
          </p:cNvPicPr>
          <p:nvPr>
            <p:ph type="pic" sz="quarter" idx="10"/>
          </p:nvPr>
        </p:nvPicPr>
        <p:blipFill>
          <a:blip r:embed="rId2"/>
          <a:srcRect l="16680" r="16680"/>
          <a:stretch>
            <a:fillRect/>
          </a:stretch>
        </p:blipFill>
        <p:spPr/>
      </p:pic>
      <p:pic>
        <p:nvPicPr>
          <p:cNvPr id="7" name="Picture Placeholder 6">
            <a:extLst>
              <a:ext uri="{FF2B5EF4-FFF2-40B4-BE49-F238E27FC236}">
                <a16:creationId xmlns:a16="http://schemas.microsoft.com/office/drawing/2014/main" id="{157F47ED-4527-1C4C-A27E-327B3B7A3663}"/>
              </a:ext>
            </a:extLst>
          </p:cNvPr>
          <p:cNvPicPr>
            <a:picLocks noGrp="1" noChangeAspect="1"/>
          </p:cNvPicPr>
          <p:nvPr>
            <p:ph type="pic" sz="quarter" idx="11"/>
          </p:nvPr>
        </p:nvPicPr>
        <p:blipFill>
          <a:blip r:embed="rId2"/>
          <a:srcRect l="16680" r="16680"/>
          <a:stretch>
            <a:fillRect/>
          </a:stretch>
        </p:blipFill>
        <p:spPr/>
      </p:pic>
      <p:pic>
        <p:nvPicPr>
          <p:cNvPr id="9" name="Picture Placeholder 8">
            <a:extLst>
              <a:ext uri="{FF2B5EF4-FFF2-40B4-BE49-F238E27FC236}">
                <a16:creationId xmlns:a16="http://schemas.microsoft.com/office/drawing/2014/main" id="{50F0631F-8D73-E84E-A3A2-E8C53EBC0F9B}"/>
              </a:ext>
            </a:extLst>
          </p:cNvPr>
          <p:cNvPicPr>
            <a:picLocks noGrp="1" noChangeAspect="1"/>
          </p:cNvPicPr>
          <p:nvPr>
            <p:ph type="pic" sz="quarter" idx="12"/>
          </p:nvPr>
        </p:nvPicPr>
        <p:blipFill>
          <a:blip r:embed="rId2"/>
          <a:srcRect l="16680" r="16680"/>
          <a:stretch>
            <a:fillRect/>
          </a:stretch>
        </p:blipFill>
        <p:spPr/>
      </p:pic>
      <p:sp>
        <p:nvSpPr>
          <p:cNvPr id="14" name="Rectangle 13">
            <a:extLst>
              <a:ext uri="{FF2B5EF4-FFF2-40B4-BE49-F238E27FC236}">
                <a16:creationId xmlns:a16="http://schemas.microsoft.com/office/drawing/2014/main" id="{CE63F87F-2CC5-2A44-9EF5-737DDE9F8C18}"/>
              </a:ext>
            </a:extLst>
          </p:cNvPr>
          <p:cNvSpPr/>
          <p:nvPr/>
        </p:nvSpPr>
        <p:spPr>
          <a:xfrm>
            <a:off x="0" y="0"/>
            <a:ext cx="8125200" cy="6858000"/>
          </a:xfrm>
          <a:prstGeom prst="rect">
            <a:avLst/>
          </a:prstGeom>
          <a:gradFill>
            <a:gsLst>
              <a:gs pos="0">
                <a:schemeClr val="accent1">
                  <a:alpha val="40000"/>
                </a:schemeClr>
              </a:gs>
              <a:gs pos="99000">
                <a:schemeClr val="accent2">
                  <a:alpha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Rectangle 26">
            <a:extLst>
              <a:ext uri="{FF2B5EF4-FFF2-40B4-BE49-F238E27FC236}">
                <a16:creationId xmlns:a16="http://schemas.microsoft.com/office/drawing/2014/main" id="{2289F812-465F-A44E-BC32-EA1DCCEB4535}"/>
              </a:ext>
            </a:extLst>
          </p:cNvPr>
          <p:cNvSpPr/>
          <p:nvPr/>
        </p:nvSpPr>
        <p:spPr>
          <a:xfrm>
            <a:off x="16254038" y="0"/>
            <a:ext cx="8125200" cy="6858000"/>
          </a:xfrm>
          <a:prstGeom prst="rect">
            <a:avLst/>
          </a:prstGeom>
          <a:gradFill>
            <a:gsLst>
              <a:gs pos="0">
                <a:schemeClr val="accent1">
                  <a:alpha val="40000"/>
                </a:schemeClr>
              </a:gs>
              <a:gs pos="99000">
                <a:schemeClr val="accent4">
                  <a:alpha val="5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Rectangle 27">
            <a:extLst>
              <a:ext uri="{FF2B5EF4-FFF2-40B4-BE49-F238E27FC236}">
                <a16:creationId xmlns:a16="http://schemas.microsoft.com/office/drawing/2014/main" id="{73BD8956-E740-F64C-A6DF-FD7579CF88EE}"/>
              </a:ext>
            </a:extLst>
          </p:cNvPr>
          <p:cNvSpPr/>
          <p:nvPr/>
        </p:nvSpPr>
        <p:spPr>
          <a:xfrm>
            <a:off x="8127019" y="6858000"/>
            <a:ext cx="8125200" cy="6858000"/>
          </a:xfrm>
          <a:prstGeom prst="rect">
            <a:avLst/>
          </a:prstGeom>
          <a:gradFill>
            <a:gsLst>
              <a:gs pos="0">
                <a:schemeClr val="accent1">
                  <a:alpha val="40000"/>
                </a:schemeClr>
              </a:gs>
              <a:gs pos="99000">
                <a:schemeClr val="accent6">
                  <a:alpha val="7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TextBox 3">
            <a:extLst>
              <a:ext uri="{FF2B5EF4-FFF2-40B4-BE49-F238E27FC236}">
                <a16:creationId xmlns:a16="http://schemas.microsoft.com/office/drawing/2014/main" id="{FC039B7C-015C-D449-8763-7DCEB8A5BC18}"/>
              </a:ext>
            </a:extLst>
          </p:cNvPr>
          <p:cNvSpPr txBox="1"/>
          <p:nvPr/>
        </p:nvSpPr>
        <p:spPr>
          <a:xfrm>
            <a:off x="9086855" y="1523653"/>
            <a:ext cx="6205527" cy="2554545"/>
          </a:xfrm>
          <a:prstGeom prst="rect">
            <a:avLst/>
          </a:prstGeom>
          <a:noFill/>
          <a:ln>
            <a:noFill/>
          </a:ln>
        </p:spPr>
        <p:txBody>
          <a:bodyPr wrap="square" rtlCol="0">
            <a:spAutoFit/>
          </a:bodyPr>
          <a:lstStyle/>
          <a:p>
            <a:pPr algn="ctr"/>
            <a:r>
              <a:rPr lang="en-ID" sz="8000" b="1">
                <a:ln w="63500" cap="rnd" cmpd="sng">
                  <a:noFill/>
                  <a:prstDash val="solid"/>
                </a:ln>
                <a:solidFill>
                  <a:schemeClr val="bg1"/>
                </a:solidFill>
                <a:latin typeface="Odibee Sans" pitchFamily="2" charset="77"/>
                <a:cs typeface="Poppins SemiBold" pitchFamily="2" charset="77"/>
              </a:rPr>
              <a:t>OUR AMAZING </a:t>
            </a:r>
            <a:r>
              <a:rPr lang="en-ID" sz="8000" b="1">
                <a:ln w="63500" cap="rnd" cmpd="sng">
                  <a:noFill/>
                  <a:prstDash val="solid"/>
                </a:ln>
                <a:solidFill>
                  <a:schemeClr val="accent4"/>
                </a:solidFill>
                <a:latin typeface="Odibee Sans" pitchFamily="2" charset="77"/>
                <a:cs typeface="Poppins SemiBold" pitchFamily="2" charset="77"/>
              </a:rPr>
              <a:t>SKILL</a:t>
            </a:r>
          </a:p>
        </p:txBody>
      </p:sp>
      <p:sp>
        <p:nvSpPr>
          <p:cNvPr id="5" name="TextBox 4">
            <a:extLst>
              <a:ext uri="{FF2B5EF4-FFF2-40B4-BE49-F238E27FC236}">
                <a16:creationId xmlns:a16="http://schemas.microsoft.com/office/drawing/2014/main" id="{533F213F-DF76-FE47-90D2-94D477BBD49B}"/>
              </a:ext>
            </a:extLst>
          </p:cNvPr>
          <p:cNvSpPr txBox="1"/>
          <p:nvPr/>
        </p:nvSpPr>
        <p:spPr>
          <a:xfrm>
            <a:off x="8882619" y="4326825"/>
            <a:ext cx="6614000" cy="1141274"/>
          </a:xfrm>
          <a:prstGeom prst="rect">
            <a:avLst/>
          </a:prstGeom>
          <a:noFill/>
        </p:spPr>
        <p:txBody>
          <a:bodyPr wrap="square" rtlCol="0">
            <a:spAutoFit/>
          </a:bodyPr>
          <a:lstStyle/>
          <a:p>
            <a:pPr algn="ctr">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a:t>
            </a:r>
          </a:p>
        </p:txBody>
      </p:sp>
      <p:sp>
        <p:nvSpPr>
          <p:cNvPr id="35" name="TextBox 34">
            <a:extLst>
              <a:ext uri="{FF2B5EF4-FFF2-40B4-BE49-F238E27FC236}">
                <a16:creationId xmlns:a16="http://schemas.microsoft.com/office/drawing/2014/main" id="{F9E3F87E-2E68-2945-8841-507B6E5E559D}"/>
              </a:ext>
            </a:extLst>
          </p:cNvPr>
          <p:cNvSpPr txBox="1"/>
          <p:nvPr/>
        </p:nvSpPr>
        <p:spPr>
          <a:xfrm>
            <a:off x="955584" y="10231931"/>
            <a:ext cx="6205527" cy="923330"/>
          </a:xfrm>
          <a:prstGeom prst="rect">
            <a:avLst/>
          </a:prstGeom>
          <a:noFill/>
          <a:ln>
            <a:noFill/>
          </a:ln>
        </p:spPr>
        <p:txBody>
          <a:bodyPr wrap="square" rtlCol="0">
            <a:spAutoFit/>
          </a:bodyPr>
          <a:lstStyle/>
          <a:p>
            <a:pPr algn="ctr"/>
            <a:r>
              <a:rPr lang="en-ID" sz="5400" b="1">
                <a:ln w="63500" cap="rnd" cmpd="sng">
                  <a:noFill/>
                  <a:prstDash val="solid"/>
                </a:ln>
                <a:solidFill>
                  <a:schemeClr val="bg1"/>
                </a:solidFill>
                <a:latin typeface="Odibee Sans" pitchFamily="2" charset="77"/>
                <a:cs typeface="Poppins SemiBold" pitchFamily="2" charset="77"/>
              </a:rPr>
              <a:t>VIRTUAL REALTY</a:t>
            </a:r>
            <a:endParaRPr lang="en-ID" sz="5400" b="1">
              <a:ln w="63500" cap="rnd" cmpd="sng">
                <a:noFill/>
                <a:prstDash val="solid"/>
              </a:ln>
              <a:solidFill>
                <a:schemeClr val="accent4"/>
              </a:solidFill>
              <a:latin typeface="Odibee Sans" pitchFamily="2" charset="77"/>
              <a:cs typeface="Poppins SemiBold" pitchFamily="2" charset="77"/>
            </a:endParaRPr>
          </a:p>
        </p:txBody>
      </p:sp>
      <p:sp>
        <p:nvSpPr>
          <p:cNvPr id="36" name="TextBox 35">
            <a:extLst>
              <a:ext uri="{FF2B5EF4-FFF2-40B4-BE49-F238E27FC236}">
                <a16:creationId xmlns:a16="http://schemas.microsoft.com/office/drawing/2014/main" id="{8E5E8A27-4BE3-A642-AEF2-9DC9093FF211}"/>
              </a:ext>
            </a:extLst>
          </p:cNvPr>
          <p:cNvSpPr txBox="1"/>
          <p:nvPr/>
        </p:nvSpPr>
        <p:spPr>
          <a:xfrm>
            <a:off x="751347" y="11321486"/>
            <a:ext cx="6614000" cy="1141274"/>
          </a:xfrm>
          <a:prstGeom prst="rect">
            <a:avLst/>
          </a:prstGeom>
          <a:noFill/>
        </p:spPr>
        <p:txBody>
          <a:bodyPr wrap="square" rtlCol="0">
            <a:spAutoFit/>
          </a:bodyPr>
          <a:lstStyle/>
          <a:p>
            <a:pPr algn="ctr">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a:t>
            </a:r>
          </a:p>
        </p:txBody>
      </p:sp>
      <p:grpSp>
        <p:nvGrpSpPr>
          <p:cNvPr id="41" name="Graphic 39">
            <a:extLst>
              <a:ext uri="{FF2B5EF4-FFF2-40B4-BE49-F238E27FC236}">
                <a16:creationId xmlns:a16="http://schemas.microsoft.com/office/drawing/2014/main" id="{D172ED5D-11D1-1D40-9070-977A0399492D}"/>
              </a:ext>
            </a:extLst>
          </p:cNvPr>
          <p:cNvGrpSpPr/>
          <p:nvPr/>
        </p:nvGrpSpPr>
        <p:grpSpPr>
          <a:xfrm>
            <a:off x="3107378" y="8111239"/>
            <a:ext cx="1901938" cy="1901938"/>
            <a:chOff x="3107378" y="8166308"/>
            <a:chExt cx="1901938" cy="1901938"/>
          </a:xfrm>
        </p:grpSpPr>
        <p:sp>
          <p:nvSpPr>
            <p:cNvPr id="42" name="Freeform 41">
              <a:extLst>
                <a:ext uri="{FF2B5EF4-FFF2-40B4-BE49-F238E27FC236}">
                  <a16:creationId xmlns:a16="http://schemas.microsoft.com/office/drawing/2014/main" id="{942DF37D-5AB1-284C-A308-3FD5D9AD08F3}"/>
                </a:ext>
              </a:extLst>
            </p:cNvPr>
            <p:cNvSpPr/>
            <p:nvPr/>
          </p:nvSpPr>
          <p:spPr>
            <a:xfrm>
              <a:off x="3463991" y="8285179"/>
              <a:ext cx="1188711" cy="633979"/>
            </a:xfrm>
            <a:custGeom>
              <a:avLst/>
              <a:gdLst>
                <a:gd name="connsiteX0" fmla="*/ 1188711 w 1188711"/>
                <a:gd name="connsiteY0" fmla="*/ 658863 h 633979"/>
                <a:gd name="connsiteX1" fmla="*/ 1188711 w 1188711"/>
                <a:gd name="connsiteY1" fmla="*/ 594356 h 633979"/>
                <a:gd name="connsiteX2" fmla="*/ 594356 w 1188711"/>
                <a:gd name="connsiteY2" fmla="*/ 0 h 633979"/>
                <a:gd name="connsiteX3" fmla="*/ 594356 w 1188711"/>
                <a:gd name="connsiteY3" fmla="*/ 0 h 633979"/>
                <a:gd name="connsiteX4" fmla="*/ 0 w 1188711"/>
                <a:gd name="connsiteY4" fmla="*/ 594356 h 633979"/>
                <a:gd name="connsiteX5" fmla="*/ 0 w 1188711"/>
                <a:gd name="connsiteY5" fmla="*/ 658863 h 63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711" h="633979">
                  <a:moveTo>
                    <a:pt x="1188711" y="658863"/>
                  </a:moveTo>
                  <a:lnTo>
                    <a:pt x="1188711" y="594356"/>
                  </a:lnTo>
                  <a:cubicBezTo>
                    <a:pt x="1187754" y="266500"/>
                    <a:pt x="922212" y="958"/>
                    <a:pt x="594356" y="0"/>
                  </a:cubicBezTo>
                  <a:lnTo>
                    <a:pt x="594356" y="0"/>
                  </a:lnTo>
                  <a:cubicBezTo>
                    <a:pt x="266500" y="958"/>
                    <a:pt x="958" y="266500"/>
                    <a:pt x="0" y="594356"/>
                  </a:cubicBezTo>
                  <a:lnTo>
                    <a:pt x="0" y="658863"/>
                  </a:lnTo>
                </a:path>
              </a:pathLst>
            </a:custGeom>
            <a:noFill/>
            <a:ln w="101600" cap="rnd">
              <a:solidFill>
                <a:schemeClr val="bg1"/>
              </a:solidFill>
              <a:prstDash val="solid"/>
              <a:round/>
            </a:ln>
          </p:spPr>
          <p:txBody>
            <a:bodyPr rtlCol="0" anchor="ctr"/>
            <a:lstStyle/>
            <a:p>
              <a:endParaRPr/>
            </a:p>
          </p:txBody>
        </p:sp>
        <p:sp>
          <p:nvSpPr>
            <p:cNvPr id="43" name="Freeform 42">
              <a:extLst>
                <a:ext uri="{FF2B5EF4-FFF2-40B4-BE49-F238E27FC236}">
                  <a16:creationId xmlns:a16="http://schemas.microsoft.com/office/drawing/2014/main" id="{3C9E68B1-A539-B347-9A53-2CCB6D3DE22A}"/>
                </a:ext>
              </a:extLst>
            </p:cNvPr>
            <p:cNvSpPr/>
            <p:nvPr/>
          </p:nvSpPr>
          <p:spPr>
            <a:xfrm>
              <a:off x="3166814" y="8938970"/>
              <a:ext cx="316990" cy="475485"/>
            </a:xfrm>
            <a:custGeom>
              <a:avLst/>
              <a:gdLst>
                <a:gd name="connsiteX0" fmla="*/ 356613 w 316989"/>
                <a:gd name="connsiteY0" fmla="*/ 445767 h 475484"/>
                <a:gd name="connsiteX1" fmla="*/ 267460 w 316989"/>
                <a:gd name="connsiteY1" fmla="*/ 534920 h 475484"/>
                <a:gd name="connsiteX2" fmla="*/ 267460 w 316989"/>
                <a:gd name="connsiteY2" fmla="*/ 534920 h 475484"/>
                <a:gd name="connsiteX3" fmla="*/ 0 w 316989"/>
                <a:gd name="connsiteY3" fmla="*/ 267460 h 475484"/>
                <a:gd name="connsiteX4" fmla="*/ 0 w 316989"/>
                <a:gd name="connsiteY4" fmla="*/ 267460 h 475484"/>
                <a:gd name="connsiteX5" fmla="*/ 267460 w 316989"/>
                <a:gd name="connsiteY5" fmla="*/ 0 h 475484"/>
                <a:gd name="connsiteX6" fmla="*/ 267460 w 316989"/>
                <a:gd name="connsiteY6" fmla="*/ 0 h 475484"/>
                <a:gd name="connsiteX7" fmla="*/ 356613 w 316989"/>
                <a:gd name="connsiteY7" fmla="*/ 89153 h 47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6989" h="475484">
                  <a:moveTo>
                    <a:pt x="356613" y="445767"/>
                  </a:moveTo>
                  <a:cubicBezTo>
                    <a:pt x="356613" y="495005"/>
                    <a:pt x="316698" y="534920"/>
                    <a:pt x="267460" y="534920"/>
                  </a:cubicBezTo>
                  <a:lnTo>
                    <a:pt x="267460" y="534920"/>
                  </a:lnTo>
                  <a:cubicBezTo>
                    <a:pt x="119746" y="534920"/>
                    <a:pt x="0" y="415174"/>
                    <a:pt x="0" y="267460"/>
                  </a:cubicBezTo>
                  <a:lnTo>
                    <a:pt x="0" y="267460"/>
                  </a:lnTo>
                  <a:cubicBezTo>
                    <a:pt x="0" y="119746"/>
                    <a:pt x="119746" y="0"/>
                    <a:pt x="267460" y="0"/>
                  </a:cubicBezTo>
                  <a:lnTo>
                    <a:pt x="267460" y="0"/>
                  </a:lnTo>
                  <a:cubicBezTo>
                    <a:pt x="316698" y="0"/>
                    <a:pt x="356613" y="39915"/>
                    <a:pt x="356613" y="89153"/>
                  </a:cubicBezTo>
                  <a:close/>
                </a:path>
              </a:pathLst>
            </a:custGeom>
            <a:noFill/>
            <a:ln w="101600" cap="rnd">
              <a:solidFill>
                <a:schemeClr val="bg1"/>
              </a:solidFill>
              <a:prstDash val="solid"/>
              <a:round/>
            </a:ln>
          </p:spPr>
          <p:txBody>
            <a:bodyPr rtlCol="0" anchor="ctr"/>
            <a:lstStyle/>
            <a:p>
              <a:endParaRPr/>
            </a:p>
          </p:txBody>
        </p:sp>
        <p:sp>
          <p:nvSpPr>
            <p:cNvPr id="44" name="Freeform 43">
              <a:extLst>
                <a:ext uri="{FF2B5EF4-FFF2-40B4-BE49-F238E27FC236}">
                  <a16:creationId xmlns:a16="http://schemas.microsoft.com/office/drawing/2014/main" id="{60FCC88D-AB79-794C-ADBB-0830FA42629A}"/>
                </a:ext>
              </a:extLst>
            </p:cNvPr>
            <p:cNvSpPr/>
            <p:nvPr/>
          </p:nvSpPr>
          <p:spPr>
            <a:xfrm>
              <a:off x="4593267" y="8938970"/>
              <a:ext cx="316990" cy="475485"/>
            </a:xfrm>
            <a:custGeom>
              <a:avLst/>
              <a:gdLst>
                <a:gd name="connsiteX0" fmla="*/ 0 w 316989"/>
                <a:gd name="connsiteY0" fmla="*/ 445767 h 475484"/>
                <a:gd name="connsiteX1" fmla="*/ 89153 w 316989"/>
                <a:gd name="connsiteY1" fmla="*/ 534920 h 475484"/>
                <a:gd name="connsiteX2" fmla="*/ 89153 w 316989"/>
                <a:gd name="connsiteY2" fmla="*/ 534920 h 475484"/>
                <a:gd name="connsiteX3" fmla="*/ 356613 w 316989"/>
                <a:gd name="connsiteY3" fmla="*/ 267460 h 475484"/>
                <a:gd name="connsiteX4" fmla="*/ 356613 w 316989"/>
                <a:gd name="connsiteY4" fmla="*/ 267460 h 475484"/>
                <a:gd name="connsiteX5" fmla="*/ 89153 w 316989"/>
                <a:gd name="connsiteY5" fmla="*/ 0 h 475484"/>
                <a:gd name="connsiteX6" fmla="*/ 89153 w 316989"/>
                <a:gd name="connsiteY6" fmla="*/ 0 h 475484"/>
                <a:gd name="connsiteX7" fmla="*/ 0 w 316989"/>
                <a:gd name="connsiteY7" fmla="*/ 89153 h 47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6989" h="475484">
                  <a:moveTo>
                    <a:pt x="0" y="445767"/>
                  </a:moveTo>
                  <a:cubicBezTo>
                    <a:pt x="0" y="495005"/>
                    <a:pt x="39915" y="534920"/>
                    <a:pt x="89153" y="534920"/>
                  </a:cubicBezTo>
                  <a:lnTo>
                    <a:pt x="89153" y="534920"/>
                  </a:lnTo>
                  <a:cubicBezTo>
                    <a:pt x="236867" y="534920"/>
                    <a:pt x="356613" y="415174"/>
                    <a:pt x="356613" y="267460"/>
                  </a:cubicBezTo>
                  <a:lnTo>
                    <a:pt x="356613" y="267460"/>
                  </a:lnTo>
                  <a:cubicBezTo>
                    <a:pt x="356613" y="119746"/>
                    <a:pt x="236867" y="0"/>
                    <a:pt x="89153" y="0"/>
                  </a:cubicBezTo>
                  <a:lnTo>
                    <a:pt x="89153" y="0"/>
                  </a:lnTo>
                  <a:cubicBezTo>
                    <a:pt x="39915" y="0"/>
                    <a:pt x="0" y="39915"/>
                    <a:pt x="0" y="89153"/>
                  </a:cubicBezTo>
                  <a:close/>
                </a:path>
              </a:pathLst>
            </a:custGeom>
            <a:noFill/>
            <a:ln w="101600" cap="rnd">
              <a:solidFill>
                <a:schemeClr val="bg1"/>
              </a:solidFill>
              <a:prstDash val="solid"/>
              <a:round/>
            </a:ln>
          </p:spPr>
          <p:txBody>
            <a:bodyPr rtlCol="0" anchor="ctr"/>
            <a:lstStyle/>
            <a:p>
              <a:endParaRPr/>
            </a:p>
          </p:txBody>
        </p:sp>
        <p:sp>
          <p:nvSpPr>
            <p:cNvPr id="45" name="Freeform 44">
              <a:extLst>
                <a:ext uri="{FF2B5EF4-FFF2-40B4-BE49-F238E27FC236}">
                  <a16:creationId xmlns:a16="http://schemas.microsoft.com/office/drawing/2014/main" id="{0D94CD81-1FBE-8647-B543-11D464D3D4C6}"/>
                </a:ext>
              </a:extLst>
            </p:cNvPr>
            <p:cNvSpPr/>
            <p:nvPr/>
          </p:nvSpPr>
          <p:spPr>
            <a:xfrm>
              <a:off x="3523427" y="8998406"/>
              <a:ext cx="1030216" cy="554732"/>
            </a:xfrm>
            <a:custGeom>
              <a:avLst/>
              <a:gdLst>
                <a:gd name="connsiteX0" fmla="*/ 950969 w 1030216"/>
                <a:gd name="connsiteY0" fmla="*/ 0 h 554731"/>
                <a:gd name="connsiteX1" fmla="*/ 118871 w 1030216"/>
                <a:gd name="connsiteY1" fmla="*/ 0 h 554731"/>
                <a:gd name="connsiteX2" fmla="*/ 0 w 1030216"/>
                <a:gd name="connsiteY2" fmla="*/ 118871 h 554731"/>
                <a:gd name="connsiteX3" fmla="*/ 0 w 1030216"/>
                <a:gd name="connsiteY3" fmla="*/ 475485 h 554731"/>
                <a:gd name="connsiteX4" fmla="*/ 118871 w 1030216"/>
                <a:gd name="connsiteY4" fmla="*/ 594356 h 554731"/>
                <a:gd name="connsiteX5" fmla="*/ 356613 w 1030216"/>
                <a:gd name="connsiteY5" fmla="*/ 594356 h 554731"/>
                <a:gd name="connsiteX6" fmla="*/ 534920 w 1030216"/>
                <a:gd name="connsiteY6" fmla="*/ 475485 h 554731"/>
                <a:gd name="connsiteX7" fmla="*/ 713148 w 1030216"/>
                <a:gd name="connsiteY7" fmla="*/ 594356 h 554731"/>
                <a:gd name="connsiteX8" fmla="*/ 950890 w 1030216"/>
                <a:gd name="connsiteY8" fmla="*/ 594356 h 554731"/>
                <a:gd name="connsiteX9" fmla="*/ 1069761 w 1030216"/>
                <a:gd name="connsiteY9" fmla="*/ 475485 h 554731"/>
                <a:gd name="connsiteX10" fmla="*/ 1069761 w 1030216"/>
                <a:gd name="connsiteY10" fmla="*/ 118871 h 554731"/>
                <a:gd name="connsiteX11" fmla="*/ 950969 w 1030216"/>
                <a:gd name="connsiteY11" fmla="*/ 0 h 554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30216" h="554731">
                  <a:moveTo>
                    <a:pt x="950969" y="0"/>
                  </a:moveTo>
                  <a:lnTo>
                    <a:pt x="118871" y="0"/>
                  </a:lnTo>
                  <a:cubicBezTo>
                    <a:pt x="53220" y="0"/>
                    <a:pt x="0" y="53220"/>
                    <a:pt x="0" y="118871"/>
                  </a:cubicBezTo>
                  <a:lnTo>
                    <a:pt x="0" y="475485"/>
                  </a:lnTo>
                  <a:cubicBezTo>
                    <a:pt x="0" y="541135"/>
                    <a:pt x="53220" y="594356"/>
                    <a:pt x="118871" y="594356"/>
                  </a:cubicBezTo>
                  <a:lnTo>
                    <a:pt x="356613" y="594356"/>
                  </a:lnTo>
                  <a:lnTo>
                    <a:pt x="534920" y="475485"/>
                  </a:lnTo>
                  <a:lnTo>
                    <a:pt x="713148" y="594356"/>
                  </a:lnTo>
                  <a:lnTo>
                    <a:pt x="950890" y="594356"/>
                  </a:lnTo>
                  <a:cubicBezTo>
                    <a:pt x="1016540" y="594356"/>
                    <a:pt x="1069761" y="541135"/>
                    <a:pt x="1069761" y="475485"/>
                  </a:cubicBezTo>
                  <a:lnTo>
                    <a:pt x="1069761" y="118871"/>
                  </a:lnTo>
                  <a:cubicBezTo>
                    <a:pt x="1069761" y="53251"/>
                    <a:pt x="1016589" y="44"/>
                    <a:pt x="950969" y="0"/>
                  </a:cubicBezTo>
                  <a:close/>
                </a:path>
              </a:pathLst>
            </a:custGeom>
            <a:noFill/>
            <a:ln w="101600" cap="rnd">
              <a:solidFill>
                <a:schemeClr val="bg1"/>
              </a:solidFill>
              <a:prstDash val="solid"/>
              <a:round/>
            </a:ln>
          </p:spPr>
          <p:txBody>
            <a:bodyPr rtlCol="0" anchor="ctr"/>
            <a:lstStyle/>
            <a:p>
              <a:endParaRPr/>
            </a:p>
          </p:txBody>
        </p:sp>
        <p:sp>
          <p:nvSpPr>
            <p:cNvPr id="46" name="Freeform 45">
              <a:extLst>
                <a:ext uri="{FF2B5EF4-FFF2-40B4-BE49-F238E27FC236}">
                  <a16:creationId xmlns:a16="http://schemas.microsoft.com/office/drawing/2014/main" id="{3556EC88-D1B9-2948-89B8-A0D832B72CA8}"/>
                </a:ext>
              </a:extLst>
            </p:cNvPr>
            <p:cNvSpPr/>
            <p:nvPr/>
          </p:nvSpPr>
          <p:spPr>
            <a:xfrm>
              <a:off x="3761169" y="9236148"/>
              <a:ext cx="554732" cy="79247"/>
            </a:xfrm>
            <a:custGeom>
              <a:avLst/>
              <a:gdLst>
                <a:gd name="connsiteX0" fmla="*/ 0 w 554731"/>
                <a:gd name="connsiteY0" fmla="*/ 0 h 0"/>
                <a:gd name="connsiteX1" fmla="*/ 594356 w 554731"/>
                <a:gd name="connsiteY1" fmla="*/ 0 h 0"/>
              </a:gdLst>
              <a:ahLst/>
              <a:cxnLst>
                <a:cxn ang="0">
                  <a:pos x="connsiteX0" y="connsiteY0"/>
                </a:cxn>
                <a:cxn ang="0">
                  <a:pos x="connsiteX1" y="connsiteY1"/>
                </a:cxn>
              </a:cxnLst>
              <a:rect l="l" t="t" r="r" b="b"/>
              <a:pathLst>
                <a:path w="554731">
                  <a:moveTo>
                    <a:pt x="0" y="0"/>
                  </a:moveTo>
                  <a:lnTo>
                    <a:pt x="594356" y="0"/>
                  </a:lnTo>
                </a:path>
              </a:pathLst>
            </a:custGeom>
            <a:ln w="101600" cap="rnd">
              <a:solidFill>
                <a:schemeClr val="bg1"/>
              </a:solidFill>
              <a:prstDash val="solid"/>
              <a:round/>
            </a:ln>
          </p:spPr>
          <p:txBody>
            <a:bodyPr rtlCol="0" anchor="ctr"/>
            <a:lstStyle/>
            <a:p>
              <a:endParaRPr/>
            </a:p>
          </p:txBody>
        </p:sp>
        <p:sp>
          <p:nvSpPr>
            <p:cNvPr id="47" name="Freeform 46">
              <a:extLst>
                <a:ext uri="{FF2B5EF4-FFF2-40B4-BE49-F238E27FC236}">
                  <a16:creationId xmlns:a16="http://schemas.microsoft.com/office/drawing/2014/main" id="{FF6F596C-8D4B-E84E-B44D-92CFF53B61B6}"/>
                </a:ext>
              </a:extLst>
            </p:cNvPr>
            <p:cNvSpPr/>
            <p:nvPr/>
          </p:nvSpPr>
          <p:spPr>
            <a:xfrm>
              <a:off x="3701734" y="9779310"/>
              <a:ext cx="713227" cy="158495"/>
            </a:xfrm>
            <a:custGeom>
              <a:avLst/>
              <a:gdLst>
                <a:gd name="connsiteX0" fmla="*/ 0 w 713226"/>
                <a:gd name="connsiteY0" fmla="*/ 51194 h 158494"/>
                <a:gd name="connsiteX1" fmla="*/ 772583 w 713226"/>
                <a:gd name="connsiteY1" fmla="*/ 0 h 158494"/>
              </a:gdLst>
              <a:ahLst/>
              <a:cxnLst>
                <a:cxn ang="0">
                  <a:pos x="connsiteX0" y="connsiteY0"/>
                </a:cxn>
                <a:cxn ang="0">
                  <a:pos x="connsiteX1" y="connsiteY1"/>
                </a:cxn>
              </a:cxnLst>
              <a:rect l="l" t="t" r="r" b="b"/>
              <a:pathLst>
                <a:path w="713226" h="158494">
                  <a:moveTo>
                    <a:pt x="0" y="51194"/>
                  </a:moveTo>
                  <a:cubicBezTo>
                    <a:pt x="234845" y="227220"/>
                    <a:pt x="563017" y="205474"/>
                    <a:pt x="772583" y="0"/>
                  </a:cubicBezTo>
                </a:path>
              </a:pathLst>
            </a:custGeom>
            <a:noFill/>
            <a:ln w="101600" cap="rnd">
              <a:solidFill>
                <a:schemeClr val="bg1"/>
              </a:solidFill>
              <a:prstDash val="solid"/>
              <a:round/>
            </a:ln>
          </p:spPr>
          <p:txBody>
            <a:bodyPr rtlCol="0" anchor="ctr"/>
            <a:lstStyle/>
            <a:p>
              <a:endParaRPr/>
            </a:p>
          </p:txBody>
        </p:sp>
      </p:grpSp>
      <p:sp>
        <p:nvSpPr>
          <p:cNvPr id="48" name="TextBox 47">
            <a:extLst>
              <a:ext uri="{FF2B5EF4-FFF2-40B4-BE49-F238E27FC236}">
                <a16:creationId xmlns:a16="http://schemas.microsoft.com/office/drawing/2014/main" id="{11A63DDE-3CEE-2F48-8150-0388C08F4D40}"/>
              </a:ext>
            </a:extLst>
          </p:cNvPr>
          <p:cNvSpPr txBox="1"/>
          <p:nvPr/>
        </p:nvSpPr>
        <p:spPr>
          <a:xfrm>
            <a:off x="17218128" y="10231931"/>
            <a:ext cx="6205527" cy="923330"/>
          </a:xfrm>
          <a:prstGeom prst="rect">
            <a:avLst/>
          </a:prstGeom>
          <a:noFill/>
          <a:ln>
            <a:noFill/>
          </a:ln>
        </p:spPr>
        <p:txBody>
          <a:bodyPr wrap="square" rtlCol="0">
            <a:spAutoFit/>
          </a:bodyPr>
          <a:lstStyle/>
          <a:p>
            <a:pPr algn="ctr"/>
            <a:r>
              <a:rPr lang="en-ID" sz="5400" b="1">
                <a:ln w="63500" cap="rnd" cmpd="sng">
                  <a:noFill/>
                  <a:prstDash val="solid"/>
                </a:ln>
                <a:solidFill>
                  <a:schemeClr val="bg1"/>
                </a:solidFill>
                <a:latin typeface="Odibee Sans" pitchFamily="2" charset="77"/>
                <a:cs typeface="Poppins SemiBold" pitchFamily="2" charset="77"/>
              </a:rPr>
              <a:t>SHOOTER GAME</a:t>
            </a:r>
            <a:endParaRPr lang="en-ID" sz="5400" b="1">
              <a:ln w="63500" cap="rnd" cmpd="sng">
                <a:noFill/>
                <a:prstDash val="solid"/>
              </a:ln>
              <a:solidFill>
                <a:schemeClr val="accent4"/>
              </a:solidFill>
              <a:latin typeface="Odibee Sans" pitchFamily="2" charset="77"/>
              <a:cs typeface="Poppins SemiBold" pitchFamily="2" charset="77"/>
            </a:endParaRPr>
          </a:p>
        </p:txBody>
      </p:sp>
      <p:sp>
        <p:nvSpPr>
          <p:cNvPr id="49" name="TextBox 48">
            <a:extLst>
              <a:ext uri="{FF2B5EF4-FFF2-40B4-BE49-F238E27FC236}">
                <a16:creationId xmlns:a16="http://schemas.microsoft.com/office/drawing/2014/main" id="{9FB659D4-E00A-EF4E-BF09-3B3EF84FE848}"/>
              </a:ext>
            </a:extLst>
          </p:cNvPr>
          <p:cNvSpPr txBox="1"/>
          <p:nvPr/>
        </p:nvSpPr>
        <p:spPr>
          <a:xfrm>
            <a:off x="17013891" y="11321486"/>
            <a:ext cx="6614000" cy="1141274"/>
          </a:xfrm>
          <a:prstGeom prst="rect">
            <a:avLst/>
          </a:prstGeom>
          <a:noFill/>
        </p:spPr>
        <p:txBody>
          <a:bodyPr wrap="square" rtlCol="0">
            <a:spAutoFit/>
          </a:bodyPr>
          <a:lstStyle/>
          <a:p>
            <a:pPr algn="ctr">
              <a:lnSpc>
                <a:spcPct val="150000"/>
              </a:lnSpc>
            </a:pPr>
            <a:r>
              <a:rPr lang="en-ID" sz="2400">
                <a:solidFill>
                  <a:schemeClr val="accent2">
                    <a:lumMod val="20000"/>
                    <a:lumOff val="80000"/>
                  </a:schemeClr>
                </a:solidFill>
                <a:latin typeface="Open Sans" panose="020B0606030504020204" pitchFamily="34" charset="0"/>
                <a:ea typeface="Open Sans" panose="020B0606030504020204" pitchFamily="34" charset="0"/>
                <a:cs typeface="Open Sans" panose="020B0606030504020204" pitchFamily="34" charset="0"/>
              </a:rPr>
              <a:t>Fusce vehicula dolor arcu, sit amet blandit dolor mollis nec. </a:t>
            </a:r>
          </a:p>
        </p:txBody>
      </p:sp>
      <p:grpSp>
        <p:nvGrpSpPr>
          <p:cNvPr id="59" name="Graphic 57">
            <a:extLst>
              <a:ext uri="{FF2B5EF4-FFF2-40B4-BE49-F238E27FC236}">
                <a16:creationId xmlns:a16="http://schemas.microsoft.com/office/drawing/2014/main" id="{88509D33-D95F-254F-85E7-5B2636860908}"/>
              </a:ext>
            </a:extLst>
          </p:cNvPr>
          <p:cNvGrpSpPr/>
          <p:nvPr/>
        </p:nvGrpSpPr>
        <p:grpSpPr>
          <a:xfrm>
            <a:off x="19319952" y="7903863"/>
            <a:ext cx="1892472" cy="1892472"/>
            <a:chOff x="19319952" y="7903863"/>
            <a:chExt cx="1892472" cy="1892472"/>
          </a:xfrm>
        </p:grpSpPr>
        <p:sp>
          <p:nvSpPr>
            <p:cNvPr id="60" name="Freeform 59">
              <a:extLst>
                <a:ext uri="{FF2B5EF4-FFF2-40B4-BE49-F238E27FC236}">
                  <a16:creationId xmlns:a16="http://schemas.microsoft.com/office/drawing/2014/main" id="{698B89E7-EB87-E944-89BB-6837A1939D9B}"/>
                </a:ext>
              </a:extLst>
            </p:cNvPr>
            <p:cNvSpPr/>
            <p:nvPr/>
          </p:nvSpPr>
          <p:spPr>
            <a:xfrm>
              <a:off x="19379092" y="8790959"/>
              <a:ext cx="1734766" cy="473118"/>
            </a:xfrm>
            <a:custGeom>
              <a:avLst/>
              <a:gdLst>
                <a:gd name="connsiteX0" fmla="*/ 1064516 w 1734766"/>
                <a:gd name="connsiteY0" fmla="*/ 0 h 473118"/>
                <a:gd name="connsiteX1" fmla="*/ 1064516 w 1734766"/>
                <a:gd name="connsiteY1" fmla="*/ 118280 h 473118"/>
                <a:gd name="connsiteX2" fmla="*/ 946236 w 1734766"/>
                <a:gd name="connsiteY2" fmla="*/ 236559 h 473118"/>
                <a:gd name="connsiteX3" fmla="*/ 591398 w 1734766"/>
                <a:gd name="connsiteY3" fmla="*/ 236559 h 473118"/>
                <a:gd name="connsiteX4" fmla="*/ 179154 w 1734766"/>
                <a:gd name="connsiteY4" fmla="*/ 483921 h 473118"/>
                <a:gd name="connsiteX5" fmla="*/ 16868 w 1734766"/>
                <a:gd name="connsiteY5" fmla="*/ 443384 h 473118"/>
                <a:gd name="connsiteX6" fmla="*/ 0 w 1734766"/>
                <a:gd name="connsiteY6" fmla="*/ 382437 h 473118"/>
                <a:gd name="connsiteX7" fmla="*/ 0 w 1734766"/>
                <a:gd name="connsiteY7" fmla="*/ 236559 h 473118"/>
                <a:gd name="connsiteX8" fmla="*/ 118280 w 1734766"/>
                <a:gd name="connsiteY8" fmla="*/ 118280 h 473118"/>
                <a:gd name="connsiteX9" fmla="*/ 354839 w 1734766"/>
                <a:gd name="connsiteY9" fmla="*/ 118280 h 473118"/>
                <a:gd name="connsiteX10" fmla="*/ 532258 w 1734766"/>
                <a:gd name="connsiteY10" fmla="*/ 0 h 473118"/>
                <a:gd name="connsiteX11" fmla="*/ 1774193 w 1734766"/>
                <a:gd name="connsiteY11" fmla="*/ 0 h 473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34766" h="473118">
                  <a:moveTo>
                    <a:pt x="1064516" y="0"/>
                  </a:moveTo>
                  <a:lnTo>
                    <a:pt x="1064516" y="118280"/>
                  </a:lnTo>
                  <a:cubicBezTo>
                    <a:pt x="1064516" y="183603"/>
                    <a:pt x="1011560" y="236559"/>
                    <a:pt x="946236" y="236559"/>
                  </a:cubicBezTo>
                  <a:lnTo>
                    <a:pt x="591398" y="236559"/>
                  </a:lnTo>
                  <a:lnTo>
                    <a:pt x="179154" y="483921"/>
                  </a:lnTo>
                  <a:cubicBezTo>
                    <a:pt x="123146" y="517541"/>
                    <a:pt x="50488" y="499392"/>
                    <a:pt x="16868" y="443384"/>
                  </a:cubicBezTo>
                  <a:cubicBezTo>
                    <a:pt x="5818" y="424976"/>
                    <a:pt x="-13" y="403907"/>
                    <a:pt x="0" y="382437"/>
                  </a:cubicBezTo>
                  <a:lnTo>
                    <a:pt x="0" y="236559"/>
                  </a:lnTo>
                  <a:cubicBezTo>
                    <a:pt x="0" y="171235"/>
                    <a:pt x="52956" y="118280"/>
                    <a:pt x="118280" y="118280"/>
                  </a:cubicBezTo>
                  <a:lnTo>
                    <a:pt x="354839" y="118280"/>
                  </a:lnTo>
                  <a:lnTo>
                    <a:pt x="532258" y="0"/>
                  </a:lnTo>
                  <a:lnTo>
                    <a:pt x="1774193" y="0"/>
                  </a:lnTo>
                </a:path>
              </a:pathLst>
            </a:custGeom>
            <a:noFill/>
            <a:ln w="101600" cap="rnd">
              <a:solidFill>
                <a:schemeClr val="bg1"/>
              </a:solidFill>
              <a:prstDash val="solid"/>
              <a:round/>
            </a:ln>
          </p:spPr>
          <p:txBody>
            <a:bodyPr rtlCol="0" anchor="ctr"/>
            <a:lstStyle/>
            <a:p>
              <a:endParaRPr/>
            </a:p>
          </p:txBody>
        </p:sp>
        <p:sp>
          <p:nvSpPr>
            <p:cNvPr id="61" name="Freeform 60">
              <a:extLst>
                <a:ext uri="{FF2B5EF4-FFF2-40B4-BE49-F238E27FC236}">
                  <a16:creationId xmlns:a16="http://schemas.microsoft.com/office/drawing/2014/main" id="{7C98113D-8AD0-864B-83BB-7B32855E0FF3}"/>
                </a:ext>
              </a:extLst>
            </p:cNvPr>
            <p:cNvSpPr/>
            <p:nvPr/>
          </p:nvSpPr>
          <p:spPr>
            <a:xfrm>
              <a:off x="21035005" y="8613540"/>
              <a:ext cx="78853" cy="157706"/>
            </a:xfrm>
            <a:custGeom>
              <a:avLst/>
              <a:gdLst>
                <a:gd name="connsiteX0" fmla="*/ 0 w 0"/>
                <a:gd name="connsiteY0" fmla="*/ 177419 h 157706"/>
                <a:gd name="connsiteX1" fmla="*/ 0 w 0"/>
                <a:gd name="connsiteY1" fmla="*/ 0 h 157706"/>
              </a:gdLst>
              <a:ahLst/>
              <a:cxnLst>
                <a:cxn ang="0">
                  <a:pos x="connsiteX0" y="connsiteY0"/>
                </a:cxn>
                <a:cxn ang="0">
                  <a:pos x="connsiteX1" y="connsiteY1"/>
                </a:cxn>
              </a:cxnLst>
              <a:rect l="l" t="t" r="r" b="b"/>
              <a:pathLst>
                <a:path h="157706">
                  <a:moveTo>
                    <a:pt x="0" y="177419"/>
                  </a:moveTo>
                  <a:lnTo>
                    <a:pt x="0" y="0"/>
                  </a:lnTo>
                </a:path>
              </a:pathLst>
            </a:custGeom>
            <a:ln w="101600" cap="rnd">
              <a:solidFill>
                <a:schemeClr val="bg1"/>
              </a:solidFill>
              <a:prstDash val="solid"/>
              <a:round/>
            </a:ln>
          </p:spPr>
          <p:txBody>
            <a:bodyPr rtlCol="0" anchor="ctr"/>
            <a:lstStyle/>
            <a:p>
              <a:endParaRPr/>
            </a:p>
          </p:txBody>
        </p:sp>
        <p:sp>
          <p:nvSpPr>
            <p:cNvPr id="62" name="Freeform 61">
              <a:extLst>
                <a:ext uri="{FF2B5EF4-FFF2-40B4-BE49-F238E27FC236}">
                  <a16:creationId xmlns:a16="http://schemas.microsoft.com/office/drawing/2014/main" id="{6E982279-2D31-4341-9745-D386BF5A8952}"/>
                </a:ext>
              </a:extLst>
            </p:cNvPr>
            <p:cNvSpPr/>
            <p:nvPr/>
          </p:nvSpPr>
          <p:spPr>
            <a:xfrm>
              <a:off x="19577092" y="8081069"/>
              <a:ext cx="1340501" cy="551971"/>
            </a:xfrm>
            <a:custGeom>
              <a:avLst/>
              <a:gdLst>
                <a:gd name="connsiteX0" fmla="*/ 0 w 1340501"/>
                <a:gd name="connsiteY0" fmla="*/ 591610 h 551971"/>
                <a:gd name="connsiteX1" fmla="*/ 925738 w 1340501"/>
                <a:gd name="connsiteY1" fmla="*/ 20950 h 551971"/>
                <a:gd name="connsiteX2" fmla="*/ 1354616 w 1340501"/>
                <a:gd name="connsiteY2" fmla="*/ 296306 h 551971"/>
              </a:gdLst>
              <a:ahLst/>
              <a:cxnLst>
                <a:cxn ang="0">
                  <a:pos x="connsiteX0" y="connsiteY0"/>
                </a:cxn>
                <a:cxn ang="0">
                  <a:pos x="connsiteX1" y="connsiteY1"/>
                </a:cxn>
                <a:cxn ang="0">
                  <a:pos x="connsiteX2" y="connsiteY2"/>
                </a:cxn>
              </a:cxnLst>
              <a:rect l="l" t="t" r="r" b="b"/>
              <a:pathLst>
                <a:path w="1340501" h="551971">
                  <a:moveTo>
                    <a:pt x="0" y="591610"/>
                  </a:moveTo>
                  <a:cubicBezTo>
                    <a:pt x="98052" y="178392"/>
                    <a:pt x="512519" y="-77102"/>
                    <a:pt x="925738" y="20950"/>
                  </a:cubicBezTo>
                  <a:cubicBezTo>
                    <a:pt x="1095842" y="61314"/>
                    <a:pt x="1247114" y="158436"/>
                    <a:pt x="1354616" y="296306"/>
                  </a:cubicBezTo>
                </a:path>
              </a:pathLst>
            </a:custGeom>
            <a:noFill/>
            <a:ln w="101600" cap="rnd">
              <a:solidFill>
                <a:schemeClr val="bg1"/>
              </a:solidFill>
              <a:prstDash val="solid"/>
              <a:round/>
            </a:ln>
          </p:spPr>
          <p:txBody>
            <a:bodyPr rtlCol="0" anchor="ctr"/>
            <a:lstStyle/>
            <a:p>
              <a:endParaRPr/>
            </a:p>
          </p:txBody>
        </p:sp>
        <p:sp>
          <p:nvSpPr>
            <p:cNvPr id="63" name="Freeform 62">
              <a:extLst>
                <a:ext uri="{FF2B5EF4-FFF2-40B4-BE49-F238E27FC236}">
                  <a16:creationId xmlns:a16="http://schemas.microsoft.com/office/drawing/2014/main" id="{174153B0-0034-4E4C-A343-1A07820973B9}"/>
                </a:ext>
              </a:extLst>
            </p:cNvPr>
            <p:cNvSpPr/>
            <p:nvPr/>
          </p:nvSpPr>
          <p:spPr>
            <a:xfrm>
              <a:off x="19834547" y="9027597"/>
              <a:ext cx="1182795" cy="551971"/>
            </a:xfrm>
            <a:custGeom>
              <a:avLst/>
              <a:gdLst>
                <a:gd name="connsiteX0" fmla="*/ 1239017 w 1182795"/>
                <a:gd name="connsiteY0" fmla="*/ 0 h 551971"/>
                <a:gd name="connsiteX1" fmla="*/ 313197 w 1182795"/>
                <a:gd name="connsiteY1" fmla="*/ 570526 h 551971"/>
                <a:gd name="connsiteX2" fmla="*/ 0 w 1182795"/>
                <a:gd name="connsiteY2" fmla="*/ 414294 h 551971"/>
              </a:gdLst>
              <a:ahLst/>
              <a:cxnLst>
                <a:cxn ang="0">
                  <a:pos x="connsiteX0" y="connsiteY0"/>
                </a:cxn>
                <a:cxn ang="0">
                  <a:pos x="connsiteX1" y="connsiteY1"/>
                </a:cxn>
                <a:cxn ang="0">
                  <a:pos x="connsiteX2" y="connsiteY2"/>
                </a:cxn>
              </a:cxnLst>
              <a:rect l="l" t="t" r="r" b="b"/>
              <a:pathLst>
                <a:path w="1182795" h="551971">
                  <a:moveTo>
                    <a:pt x="1239017" y="0"/>
                  </a:moveTo>
                  <a:cubicBezTo>
                    <a:pt x="1140905" y="413205"/>
                    <a:pt x="726401" y="668638"/>
                    <a:pt x="313197" y="570526"/>
                  </a:cubicBezTo>
                  <a:cubicBezTo>
                    <a:pt x="198177" y="543216"/>
                    <a:pt x="91002" y="489753"/>
                    <a:pt x="0" y="414294"/>
                  </a:cubicBezTo>
                </a:path>
              </a:pathLst>
            </a:custGeom>
            <a:noFill/>
            <a:ln w="101600" cap="rnd">
              <a:solidFill>
                <a:schemeClr val="bg1"/>
              </a:solidFill>
              <a:prstDash val="solid"/>
              <a:round/>
            </a:ln>
          </p:spPr>
          <p:txBody>
            <a:bodyPr rtlCol="0" anchor="ctr"/>
            <a:lstStyle/>
            <a:p>
              <a:endParaRPr/>
            </a:p>
          </p:txBody>
        </p:sp>
        <p:sp>
          <p:nvSpPr>
            <p:cNvPr id="64" name="Freeform 63">
              <a:extLst>
                <a:ext uri="{FF2B5EF4-FFF2-40B4-BE49-F238E27FC236}">
                  <a16:creationId xmlns:a16="http://schemas.microsoft.com/office/drawing/2014/main" id="{130E3F72-47A6-7542-85B2-D2765EA8CBD4}"/>
                </a:ext>
              </a:extLst>
            </p:cNvPr>
            <p:cNvSpPr/>
            <p:nvPr/>
          </p:nvSpPr>
          <p:spPr>
            <a:xfrm>
              <a:off x="20325328" y="7963003"/>
              <a:ext cx="78853" cy="551971"/>
            </a:xfrm>
            <a:custGeom>
              <a:avLst/>
              <a:gdLst>
                <a:gd name="connsiteX0" fmla="*/ 0 w 0"/>
                <a:gd name="connsiteY0" fmla="*/ 591398 h 551971"/>
                <a:gd name="connsiteX1" fmla="*/ 0 w 0"/>
                <a:gd name="connsiteY1" fmla="*/ 0 h 551971"/>
              </a:gdLst>
              <a:ahLst/>
              <a:cxnLst>
                <a:cxn ang="0">
                  <a:pos x="connsiteX0" y="connsiteY0"/>
                </a:cxn>
                <a:cxn ang="0">
                  <a:pos x="connsiteX1" y="connsiteY1"/>
                </a:cxn>
              </a:cxnLst>
              <a:rect l="l" t="t" r="r" b="b"/>
              <a:pathLst>
                <a:path h="551971">
                  <a:moveTo>
                    <a:pt x="0" y="591398"/>
                  </a:moveTo>
                  <a:lnTo>
                    <a:pt x="0" y="0"/>
                  </a:lnTo>
                </a:path>
              </a:pathLst>
            </a:custGeom>
            <a:ln w="101600" cap="rnd">
              <a:solidFill>
                <a:schemeClr val="bg1"/>
              </a:solidFill>
              <a:prstDash val="solid"/>
              <a:round/>
            </a:ln>
          </p:spPr>
          <p:txBody>
            <a:bodyPr rtlCol="0" anchor="ctr"/>
            <a:lstStyle/>
            <a:p>
              <a:endParaRPr/>
            </a:p>
          </p:txBody>
        </p:sp>
        <p:sp>
          <p:nvSpPr>
            <p:cNvPr id="65" name="Freeform 64">
              <a:extLst>
                <a:ext uri="{FF2B5EF4-FFF2-40B4-BE49-F238E27FC236}">
                  <a16:creationId xmlns:a16="http://schemas.microsoft.com/office/drawing/2014/main" id="{32112CB5-6028-ED42-872A-584ABF82B4AD}"/>
                </a:ext>
              </a:extLst>
            </p:cNvPr>
            <p:cNvSpPr/>
            <p:nvPr/>
          </p:nvSpPr>
          <p:spPr>
            <a:xfrm>
              <a:off x="20325328" y="9264077"/>
              <a:ext cx="78853" cy="473118"/>
            </a:xfrm>
            <a:custGeom>
              <a:avLst/>
              <a:gdLst>
                <a:gd name="connsiteX0" fmla="*/ 0 w 0"/>
                <a:gd name="connsiteY0" fmla="*/ 473118 h 473118"/>
                <a:gd name="connsiteX1" fmla="*/ 0 w 0"/>
                <a:gd name="connsiteY1" fmla="*/ 0 h 473118"/>
              </a:gdLst>
              <a:ahLst/>
              <a:cxnLst>
                <a:cxn ang="0">
                  <a:pos x="connsiteX0" y="connsiteY0"/>
                </a:cxn>
                <a:cxn ang="0">
                  <a:pos x="connsiteX1" y="connsiteY1"/>
                </a:cxn>
              </a:cxnLst>
              <a:rect l="l" t="t" r="r" b="b"/>
              <a:pathLst>
                <a:path h="473118">
                  <a:moveTo>
                    <a:pt x="0" y="473118"/>
                  </a:moveTo>
                  <a:lnTo>
                    <a:pt x="0" y="0"/>
                  </a:lnTo>
                </a:path>
              </a:pathLst>
            </a:custGeom>
            <a:ln w="101600" cap="rnd">
              <a:solidFill>
                <a:schemeClr val="bg1"/>
              </a:solidFill>
              <a:prstDash val="solid"/>
              <a:round/>
            </a:ln>
          </p:spPr>
          <p:txBody>
            <a:bodyPr rtlCol="0" anchor="ctr"/>
            <a:lstStyle/>
            <a:p>
              <a:endParaRPr/>
            </a:p>
          </p:txBody>
        </p:sp>
        <p:sp>
          <p:nvSpPr>
            <p:cNvPr id="66" name="Freeform 65">
              <a:extLst>
                <a:ext uri="{FF2B5EF4-FFF2-40B4-BE49-F238E27FC236}">
                  <a16:creationId xmlns:a16="http://schemas.microsoft.com/office/drawing/2014/main" id="{E97DD225-0788-AB44-B091-691F31710E61}"/>
                </a:ext>
              </a:extLst>
            </p:cNvPr>
            <p:cNvSpPr/>
            <p:nvPr/>
          </p:nvSpPr>
          <p:spPr>
            <a:xfrm>
              <a:off x="20035622" y="8435977"/>
              <a:ext cx="551971" cy="78853"/>
            </a:xfrm>
            <a:custGeom>
              <a:avLst/>
              <a:gdLst>
                <a:gd name="connsiteX0" fmla="*/ 0 w 551971"/>
                <a:gd name="connsiteY0" fmla="*/ 118423 h 78853"/>
                <a:gd name="connsiteX1" fmla="*/ 579806 w 551971"/>
                <a:gd name="connsiteY1" fmla="*/ 118423 h 78853"/>
              </a:gdLst>
              <a:ahLst/>
              <a:cxnLst>
                <a:cxn ang="0">
                  <a:pos x="connsiteX0" y="connsiteY0"/>
                </a:cxn>
                <a:cxn ang="0">
                  <a:pos x="connsiteX1" y="connsiteY1"/>
                </a:cxn>
              </a:cxnLst>
              <a:rect l="l" t="t" r="r" b="b"/>
              <a:pathLst>
                <a:path w="551971" h="78853">
                  <a:moveTo>
                    <a:pt x="0" y="118423"/>
                  </a:moveTo>
                  <a:cubicBezTo>
                    <a:pt x="161019" y="-39474"/>
                    <a:pt x="418787" y="-39474"/>
                    <a:pt x="579806" y="118423"/>
                  </a:cubicBezTo>
                </a:path>
              </a:pathLst>
            </a:custGeom>
            <a:noFill/>
            <a:ln w="101600" cap="rnd">
              <a:solidFill>
                <a:schemeClr val="bg1"/>
              </a:solidFill>
              <a:prstDash val="solid"/>
              <a:round/>
            </a:ln>
          </p:spPr>
          <p:txBody>
            <a:bodyPr rtlCol="0" anchor="ctr"/>
            <a:lstStyle/>
            <a:p>
              <a:endParaRPr/>
            </a:p>
          </p:txBody>
        </p:sp>
        <p:sp>
          <p:nvSpPr>
            <p:cNvPr id="67" name="Freeform 66">
              <a:extLst>
                <a:ext uri="{FF2B5EF4-FFF2-40B4-BE49-F238E27FC236}">
                  <a16:creationId xmlns:a16="http://schemas.microsoft.com/office/drawing/2014/main" id="{E3BD89B4-F998-CE42-A0C1-81FEE38B2ECA}"/>
                </a:ext>
              </a:extLst>
            </p:cNvPr>
            <p:cNvSpPr/>
            <p:nvPr/>
          </p:nvSpPr>
          <p:spPr>
            <a:xfrm>
              <a:off x="20111715" y="9027597"/>
              <a:ext cx="551971" cy="236559"/>
            </a:xfrm>
            <a:custGeom>
              <a:avLst/>
              <a:gdLst>
                <a:gd name="connsiteX0" fmla="*/ 587691 w 551971"/>
                <a:gd name="connsiteY0" fmla="*/ 0 h 236559"/>
                <a:gd name="connsiteX1" fmla="*/ 35873 w 551971"/>
                <a:gd name="connsiteY1" fmla="*/ 196582 h 236559"/>
                <a:gd name="connsiteX2" fmla="*/ 0 w 551971"/>
                <a:gd name="connsiteY2" fmla="*/ 177340 h 236559"/>
              </a:gdLst>
              <a:ahLst/>
              <a:cxnLst>
                <a:cxn ang="0">
                  <a:pos x="connsiteX0" y="connsiteY0"/>
                </a:cxn>
                <a:cxn ang="0">
                  <a:pos x="connsiteX1" y="connsiteY1"/>
                </a:cxn>
                <a:cxn ang="0">
                  <a:pos x="connsiteX2" y="connsiteY2"/>
                </a:cxn>
              </a:cxnLst>
              <a:rect l="l" t="t" r="r" b="b"/>
              <a:pathLst>
                <a:path w="551971" h="236559">
                  <a:moveTo>
                    <a:pt x="587691" y="0"/>
                  </a:moveTo>
                  <a:cubicBezTo>
                    <a:pt x="489596" y="206665"/>
                    <a:pt x="242538" y="294678"/>
                    <a:pt x="35873" y="196582"/>
                  </a:cubicBezTo>
                  <a:cubicBezTo>
                    <a:pt x="23607" y="190760"/>
                    <a:pt x="11635" y="184338"/>
                    <a:pt x="0" y="177340"/>
                  </a:cubicBezTo>
                </a:path>
              </a:pathLst>
            </a:custGeom>
            <a:noFill/>
            <a:ln w="101600" cap="rnd">
              <a:solidFill>
                <a:schemeClr val="bg1"/>
              </a:solidFill>
              <a:prstDash val="solid"/>
              <a:round/>
            </a:ln>
          </p:spPr>
          <p:txBody>
            <a:bodyPr rtlCol="0" anchor="ctr"/>
            <a:lstStyle/>
            <a:p>
              <a:endParaRPr/>
            </a:p>
          </p:txBody>
        </p:sp>
      </p:grpSp>
      <p:grpSp>
        <p:nvGrpSpPr>
          <p:cNvPr id="68" name="Graphic 8">
            <a:extLst>
              <a:ext uri="{FF2B5EF4-FFF2-40B4-BE49-F238E27FC236}">
                <a16:creationId xmlns:a16="http://schemas.microsoft.com/office/drawing/2014/main" id="{D392DBB0-7B54-BA44-92E1-901D8F01C32A}"/>
              </a:ext>
            </a:extLst>
          </p:cNvPr>
          <p:cNvGrpSpPr/>
          <p:nvPr/>
        </p:nvGrpSpPr>
        <p:grpSpPr>
          <a:xfrm>
            <a:off x="19324268" y="2154955"/>
            <a:ext cx="2777548" cy="2407208"/>
            <a:chOff x="11618119" y="6362700"/>
            <a:chExt cx="1143000" cy="990600"/>
          </a:xfrm>
        </p:grpSpPr>
        <p:sp>
          <p:nvSpPr>
            <p:cNvPr id="69" name="Freeform 68">
              <a:extLst>
                <a:ext uri="{FF2B5EF4-FFF2-40B4-BE49-F238E27FC236}">
                  <a16:creationId xmlns:a16="http://schemas.microsoft.com/office/drawing/2014/main" id="{ADA588DF-F654-0447-BC36-D1ABD92329CA}"/>
                </a:ext>
              </a:extLst>
            </p:cNvPr>
            <p:cNvSpPr/>
            <p:nvPr/>
          </p:nvSpPr>
          <p:spPr>
            <a:xfrm>
              <a:off x="11618124" y="6362700"/>
              <a:ext cx="1133554" cy="981166"/>
            </a:xfrm>
            <a:custGeom>
              <a:avLst/>
              <a:gdLst>
                <a:gd name="connsiteX0" fmla="*/ 255400 w 1133553"/>
                <a:gd name="connsiteY0" fmla="*/ 987836 h 981165"/>
                <a:gd name="connsiteX1" fmla="*/ 138776 w 1133553"/>
                <a:gd name="connsiteY1" fmla="*/ 871360 h 981165"/>
                <a:gd name="connsiteX2" fmla="*/ 138776 w 1133553"/>
                <a:gd name="connsiteY2" fmla="*/ 688882 h 981165"/>
                <a:gd name="connsiteX3" fmla="*/ 157565 w 1133553"/>
                <a:gd name="connsiteY3" fmla="*/ 563208 h 981165"/>
                <a:gd name="connsiteX4" fmla="*/ 152 w 1133553"/>
                <a:gd name="connsiteY4" fmla="*/ 251348 h 981165"/>
                <a:gd name="connsiteX5" fmla="*/ 0 w 1133553"/>
                <a:gd name="connsiteY5" fmla="*/ 249443 h 981165"/>
                <a:gd name="connsiteX6" fmla="*/ 0 w 1133553"/>
                <a:gd name="connsiteY6" fmla="*/ 247527 h 981165"/>
                <a:gd name="connsiteX7" fmla="*/ 60825 w 1133553"/>
                <a:gd name="connsiteY7" fmla="*/ 37916 h 981165"/>
                <a:gd name="connsiteX8" fmla="*/ 130038 w 1133553"/>
                <a:gd name="connsiteY8" fmla="*/ 0 h 981165"/>
                <a:gd name="connsiteX9" fmla="*/ 174237 w 1133553"/>
                <a:gd name="connsiteY9" fmla="*/ 12944 h 981165"/>
                <a:gd name="connsiteX10" fmla="*/ 209888 w 1133553"/>
                <a:gd name="connsiteY10" fmla="*/ 63323 h 981165"/>
                <a:gd name="connsiteX11" fmla="*/ 376208 w 1133553"/>
                <a:gd name="connsiteY11" fmla="*/ 305350 h 981165"/>
                <a:gd name="connsiteX12" fmla="*/ 387978 w 1133553"/>
                <a:gd name="connsiteY12" fmla="*/ 299699 h 981165"/>
                <a:gd name="connsiteX13" fmla="*/ 382726 w 1133553"/>
                <a:gd name="connsiteY13" fmla="*/ 263358 h 981165"/>
                <a:gd name="connsiteX14" fmla="*/ 482696 w 1133553"/>
                <a:gd name="connsiteY14" fmla="*/ 131948 h 981165"/>
                <a:gd name="connsiteX15" fmla="*/ 498264 w 1133553"/>
                <a:gd name="connsiteY15" fmla="*/ 130910 h 981165"/>
                <a:gd name="connsiteX16" fmla="*/ 637039 w 1133553"/>
                <a:gd name="connsiteY16" fmla="*/ 130910 h 981165"/>
                <a:gd name="connsiteX17" fmla="*/ 753682 w 1133553"/>
                <a:gd name="connsiteY17" fmla="*/ 247348 h 981165"/>
                <a:gd name="connsiteX18" fmla="*/ 752633 w 1133553"/>
                <a:gd name="connsiteY18" fmla="*/ 262943 h 981165"/>
                <a:gd name="connsiteX19" fmla="*/ 747315 w 1133553"/>
                <a:gd name="connsiteY19" fmla="*/ 299690 h 981165"/>
                <a:gd name="connsiteX20" fmla="*/ 759104 w 1133553"/>
                <a:gd name="connsiteY20" fmla="*/ 305350 h 981165"/>
                <a:gd name="connsiteX21" fmla="*/ 925377 w 1133553"/>
                <a:gd name="connsiteY21" fmla="*/ 63313 h 981165"/>
                <a:gd name="connsiteX22" fmla="*/ 960905 w 1133553"/>
                <a:gd name="connsiteY22" fmla="*/ 13038 h 981165"/>
                <a:gd name="connsiteX23" fmla="*/ 1005246 w 1133553"/>
                <a:gd name="connsiteY23" fmla="*/ 19 h 981165"/>
                <a:gd name="connsiteX24" fmla="*/ 1074326 w 1133553"/>
                <a:gd name="connsiteY24" fmla="*/ 37690 h 981165"/>
                <a:gd name="connsiteX25" fmla="*/ 1135293 w 1133553"/>
                <a:gd name="connsiteY25" fmla="*/ 247527 h 981165"/>
                <a:gd name="connsiteX26" fmla="*/ 1135293 w 1133553"/>
                <a:gd name="connsiteY26" fmla="*/ 249433 h 981165"/>
                <a:gd name="connsiteX27" fmla="*/ 1135141 w 1133553"/>
                <a:gd name="connsiteY27" fmla="*/ 251348 h 981165"/>
                <a:gd name="connsiteX28" fmla="*/ 977738 w 1133553"/>
                <a:gd name="connsiteY28" fmla="*/ 563217 h 981165"/>
                <a:gd name="connsiteX29" fmla="*/ 996517 w 1133553"/>
                <a:gd name="connsiteY29" fmla="*/ 688901 h 981165"/>
                <a:gd name="connsiteX30" fmla="*/ 996517 w 1133553"/>
                <a:gd name="connsiteY30" fmla="*/ 871360 h 981165"/>
                <a:gd name="connsiteX31" fmla="*/ 879893 w 1133553"/>
                <a:gd name="connsiteY31" fmla="*/ 987836 h 981165"/>
                <a:gd name="connsiteX32" fmla="*/ 255400 w 1133553"/>
                <a:gd name="connsiteY32" fmla="*/ 987836 h 981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33553" h="981165">
                  <a:moveTo>
                    <a:pt x="255400" y="987836"/>
                  </a:moveTo>
                  <a:cubicBezTo>
                    <a:pt x="191089" y="987836"/>
                    <a:pt x="138776" y="935589"/>
                    <a:pt x="138776" y="871360"/>
                  </a:cubicBezTo>
                  <a:lnTo>
                    <a:pt x="138776" y="688882"/>
                  </a:lnTo>
                  <a:cubicBezTo>
                    <a:pt x="138757" y="645984"/>
                    <a:pt x="145067" y="603860"/>
                    <a:pt x="157565" y="563208"/>
                  </a:cubicBezTo>
                  <a:cubicBezTo>
                    <a:pt x="66946" y="483960"/>
                    <a:pt x="10108" y="372107"/>
                    <a:pt x="152" y="251348"/>
                  </a:cubicBezTo>
                  <a:lnTo>
                    <a:pt x="0" y="249443"/>
                  </a:lnTo>
                  <a:lnTo>
                    <a:pt x="0" y="247527"/>
                  </a:lnTo>
                  <a:cubicBezTo>
                    <a:pt x="-94" y="173176"/>
                    <a:pt x="20943" y="100702"/>
                    <a:pt x="60825" y="37916"/>
                  </a:cubicBezTo>
                  <a:cubicBezTo>
                    <a:pt x="76090" y="14114"/>
                    <a:pt x="101917" y="0"/>
                    <a:pt x="130038" y="0"/>
                  </a:cubicBezTo>
                  <a:cubicBezTo>
                    <a:pt x="145728" y="0"/>
                    <a:pt x="161003" y="4481"/>
                    <a:pt x="174237" y="12944"/>
                  </a:cubicBezTo>
                  <a:cubicBezTo>
                    <a:pt x="192119" y="24359"/>
                    <a:pt x="205051" y="42652"/>
                    <a:pt x="209888" y="63323"/>
                  </a:cubicBezTo>
                  <a:cubicBezTo>
                    <a:pt x="236687" y="160741"/>
                    <a:pt x="295273" y="245725"/>
                    <a:pt x="376208" y="305350"/>
                  </a:cubicBezTo>
                  <a:cubicBezTo>
                    <a:pt x="380110" y="303407"/>
                    <a:pt x="384030" y="301520"/>
                    <a:pt x="387978" y="299699"/>
                  </a:cubicBezTo>
                  <a:lnTo>
                    <a:pt x="382726" y="263358"/>
                  </a:lnTo>
                  <a:cubicBezTo>
                    <a:pt x="374083" y="199262"/>
                    <a:pt x="418953" y="140514"/>
                    <a:pt x="482696" y="131948"/>
                  </a:cubicBezTo>
                  <a:cubicBezTo>
                    <a:pt x="487797" y="131259"/>
                    <a:pt x="493040" y="130910"/>
                    <a:pt x="498264" y="130910"/>
                  </a:cubicBezTo>
                  <a:lnTo>
                    <a:pt x="637039" y="130910"/>
                  </a:lnTo>
                  <a:cubicBezTo>
                    <a:pt x="701330" y="130910"/>
                    <a:pt x="753653" y="183138"/>
                    <a:pt x="753682" y="247348"/>
                  </a:cubicBezTo>
                  <a:cubicBezTo>
                    <a:pt x="753682" y="252546"/>
                    <a:pt x="753332" y="257773"/>
                    <a:pt x="752633" y="262943"/>
                  </a:cubicBezTo>
                  <a:lnTo>
                    <a:pt x="747315" y="299690"/>
                  </a:lnTo>
                  <a:cubicBezTo>
                    <a:pt x="751273" y="301510"/>
                    <a:pt x="755193" y="303397"/>
                    <a:pt x="759104" y="305350"/>
                  </a:cubicBezTo>
                  <a:cubicBezTo>
                    <a:pt x="840058" y="245707"/>
                    <a:pt x="898625" y="160722"/>
                    <a:pt x="925377" y="63313"/>
                  </a:cubicBezTo>
                  <a:cubicBezTo>
                    <a:pt x="930204" y="42737"/>
                    <a:pt x="943080" y="24491"/>
                    <a:pt x="960905" y="13038"/>
                  </a:cubicBezTo>
                  <a:cubicBezTo>
                    <a:pt x="974196" y="4510"/>
                    <a:pt x="989518" y="19"/>
                    <a:pt x="1005246" y="19"/>
                  </a:cubicBezTo>
                  <a:cubicBezTo>
                    <a:pt x="1033339" y="19"/>
                    <a:pt x="1059165" y="14104"/>
                    <a:pt x="1074326" y="37690"/>
                  </a:cubicBezTo>
                  <a:cubicBezTo>
                    <a:pt x="1114360" y="100702"/>
                    <a:pt x="1135387" y="173176"/>
                    <a:pt x="1135293" y="247527"/>
                  </a:cubicBezTo>
                  <a:lnTo>
                    <a:pt x="1135293" y="249433"/>
                  </a:lnTo>
                  <a:lnTo>
                    <a:pt x="1135141" y="251348"/>
                  </a:lnTo>
                  <a:cubicBezTo>
                    <a:pt x="1125194" y="372098"/>
                    <a:pt x="1068366" y="483951"/>
                    <a:pt x="977738" y="563217"/>
                  </a:cubicBezTo>
                  <a:cubicBezTo>
                    <a:pt x="990235" y="603879"/>
                    <a:pt x="996545" y="646013"/>
                    <a:pt x="996517" y="688901"/>
                  </a:cubicBezTo>
                  <a:lnTo>
                    <a:pt x="996517" y="871360"/>
                  </a:lnTo>
                  <a:cubicBezTo>
                    <a:pt x="996517" y="935589"/>
                    <a:pt x="944204" y="987836"/>
                    <a:pt x="879893" y="987836"/>
                  </a:cubicBezTo>
                  <a:lnTo>
                    <a:pt x="255400" y="987836"/>
                  </a:lnTo>
                  <a:close/>
                </a:path>
              </a:pathLst>
            </a:custGeom>
            <a:solidFill>
              <a:srgbClr val="3D240B"/>
            </a:solidFill>
            <a:ln w="63500" cap="flat">
              <a:solidFill>
                <a:schemeClr val="bg1"/>
              </a:solidFill>
              <a:prstDash val="solid"/>
              <a:miter/>
            </a:ln>
          </p:spPr>
          <p:txBody>
            <a:bodyPr rtlCol="0" anchor="ctr"/>
            <a:lstStyle/>
            <a:p>
              <a:endParaRPr/>
            </a:p>
          </p:txBody>
        </p:sp>
        <p:sp>
          <p:nvSpPr>
            <p:cNvPr id="70" name="Freeform 69">
              <a:extLst>
                <a:ext uri="{FF2B5EF4-FFF2-40B4-BE49-F238E27FC236}">
                  <a16:creationId xmlns:a16="http://schemas.microsoft.com/office/drawing/2014/main" id="{45B5FD3D-8C13-9A42-A88B-755C416B25D4}"/>
                </a:ext>
              </a:extLst>
            </p:cNvPr>
            <p:cNvSpPr/>
            <p:nvPr/>
          </p:nvSpPr>
          <p:spPr>
            <a:xfrm>
              <a:off x="11665330" y="6409968"/>
              <a:ext cx="321174" cy="500017"/>
            </a:xfrm>
            <a:custGeom>
              <a:avLst/>
              <a:gdLst>
                <a:gd name="connsiteX0" fmla="*/ 326181 w 321173"/>
                <a:gd name="connsiteY0" fmla="*/ 313400 h 500017"/>
                <a:gd name="connsiteX1" fmla="*/ 310972 w 321173"/>
                <a:gd name="connsiteY1" fmla="*/ 331240 h 500017"/>
                <a:gd name="connsiteX2" fmla="*/ 190816 w 321173"/>
                <a:gd name="connsiteY2" fmla="*/ 471235 h 500017"/>
                <a:gd name="connsiteX3" fmla="*/ 165877 w 321173"/>
                <a:gd name="connsiteY3" fmla="*/ 500208 h 500017"/>
                <a:gd name="connsiteX4" fmla="*/ 0 w 321173"/>
                <a:gd name="connsiteY4" fmla="*/ 200188 h 500017"/>
                <a:gd name="connsiteX5" fmla="*/ 53467 w 321173"/>
                <a:gd name="connsiteY5" fmla="*/ 15946 h 500017"/>
                <a:gd name="connsiteX6" fmla="*/ 86245 w 321173"/>
                <a:gd name="connsiteY6" fmla="*/ 191 h 500017"/>
                <a:gd name="connsiteX7" fmla="*/ 98714 w 321173"/>
                <a:gd name="connsiteY7" fmla="*/ 3776 h 500017"/>
                <a:gd name="connsiteX8" fmla="*/ 101548 w 321173"/>
                <a:gd name="connsiteY8" fmla="*/ 5380 h 500017"/>
                <a:gd name="connsiteX9" fmla="*/ 116851 w 321173"/>
                <a:gd name="connsiteY9" fmla="*/ 27446 h 500017"/>
                <a:gd name="connsiteX10" fmla="*/ 326181 w 321173"/>
                <a:gd name="connsiteY10" fmla="*/ 313400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73" h="500017">
                  <a:moveTo>
                    <a:pt x="326181" y="313400"/>
                  </a:moveTo>
                  <a:lnTo>
                    <a:pt x="310972" y="331240"/>
                  </a:lnTo>
                  <a:lnTo>
                    <a:pt x="190816" y="471235"/>
                  </a:lnTo>
                  <a:lnTo>
                    <a:pt x="165877" y="500208"/>
                  </a:lnTo>
                  <a:cubicBezTo>
                    <a:pt x="70187" y="428498"/>
                    <a:pt x="9825" y="319249"/>
                    <a:pt x="0" y="200188"/>
                  </a:cubicBezTo>
                  <a:cubicBezTo>
                    <a:pt x="-94" y="134903"/>
                    <a:pt x="18515" y="71042"/>
                    <a:pt x="53467" y="15946"/>
                  </a:cubicBezTo>
                  <a:cubicBezTo>
                    <a:pt x="60740" y="4530"/>
                    <a:pt x="73587" y="-1140"/>
                    <a:pt x="86245" y="191"/>
                  </a:cubicBezTo>
                  <a:cubicBezTo>
                    <a:pt x="90496" y="464"/>
                    <a:pt x="94747" y="1691"/>
                    <a:pt x="98714" y="3776"/>
                  </a:cubicBezTo>
                  <a:cubicBezTo>
                    <a:pt x="99668" y="4238"/>
                    <a:pt x="100604" y="4804"/>
                    <a:pt x="101548" y="5380"/>
                  </a:cubicBezTo>
                  <a:cubicBezTo>
                    <a:pt x="109389" y="10370"/>
                    <a:pt x="114867" y="18389"/>
                    <a:pt x="116851" y="27446"/>
                  </a:cubicBezTo>
                  <a:cubicBezTo>
                    <a:pt x="148969" y="145290"/>
                    <a:pt x="223500" y="247086"/>
                    <a:pt x="326181" y="313400"/>
                  </a:cubicBezTo>
                </a:path>
              </a:pathLst>
            </a:custGeom>
            <a:solidFill>
              <a:srgbClr val="C46E10"/>
            </a:solidFill>
            <a:ln w="9446" cap="flat">
              <a:noFill/>
              <a:prstDash val="solid"/>
              <a:miter/>
            </a:ln>
          </p:spPr>
          <p:txBody>
            <a:bodyPr rtlCol="0" anchor="ctr"/>
            <a:lstStyle/>
            <a:p>
              <a:endParaRPr/>
            </a:p>
          </p:txBody>
        </p:sp>
        <p:sp>
          <p:nvSpPr>
            <p:cNvPr id="71" name="Freeform 70">
              <a:extLst>
                <a:ext uri="{FF2B5EF4-FFF2-40B4-BE49-F238E27FC236}">
                  <a16:creationId xmlns:a16="http://schemas.microsoft.com/office/drawing/2014/main" id="{6E4A42D6-BA6E-004A-A7B0-D8030A8EB482}"/>
                </a:ext>
              </a:extLst>
            </p:cNvPr>
            <p:cNvSpPr/>
            <p:nvPr/>
          </p:nvSpPr>
          <p:spPr>
            <a:xfrm>
              <a:off x="12380037" y="6409941"/>
              <a:ext cx="321174" cy="500017"/>
            </a:xfrm>
            <a:custGeom>
              <a:avLst/>
              <a:gdLst>
                <a:gd name="connsiteX0" fmla="*/ 326180 w 321173"/>
                <a:gd name="connsiteY0" fmla="*/ 199746 h 500017"/>
                <a:gd name="connsiteX1" fmla="*/ 326180 w 321173"/>
                <a:gd name="connsiteY1" fmla="*/ 200218 h 500017"/>
                <a:gd name="connsiteX2" fmla="*/ 275831 w 321173"/>
                <a:gd name="connsiteY2" fmla="*/ 367299 h 500017"/>
                <a:gd name="connsiteX3" fmla="*/ 160294 w 321173"/>
                <a:gd name="connsiteY3" fmla="*/ 500238 h 500017"/>
                <a:gd name="connsiteX4" fmla="*/ 0 w 321173"/>
                <a:gd name="connsiteY4" fmla="*/ 313429 h 500017"/>
                <a:gd name="connsiteX5" fmla="*/ 56111 w 321173"/>
                <a:gd name="connsiteY5" fmla="*/ 271352 h 500017"/>
                <a:gd name="connsiteX6" fmla="*/ 209330 w 321173"/>
                <a:gd name="connsiteY6" fmla="*/ 27476 h 500017"/>
                <a:gd name="connsiteX7" fmla="*/ 224538 w 321173"/>
                <a:gd name="connsiteY7" fmla="*/ 5494 h 500017"/>
                <a:gd name="connsiteX8" fmla="*/ 236629 w 321173"/>
                <a:gd name="connsiteY8" fmla="*/ 683 h 500017"/>
                <a:gd name="connsiteX9" fmla="*/ 272714 w 321173"/>
                <a:gd name="connsiteY9" fmla="*/ 15976 h 500017"/>
                <a:gd name="connsiteX10" fmla="*/ 326180 w 321173"/>
                <a:gd name="connsiteY10" fmla="*/ 199746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73" h="500017">
                  <a:moveTo>
                    <a:pt x="326180" y="199746"/>
                  </a:moveTo>
                  <a:lnTo>
                    <a:pt x="326180" y="200218"/>
                  </a:lnTo>
                  <a:cubicBezTo>
                    <a:pt x="321259" y="259465"/>
                    <a:pt x="303887" y="316354"/>
                    <a:pt x="275831" y="367299"/>
                  </a:cubicBezTo>
                  <a:cubicBezTo>
                    <a:pt x="247493" y="418716"/>
                    <a:pt x="208385" y="464189"/>
                    <a:pt x="160294" y="500238"/>
                  </a:cubicBezTo>
                  <a:lnTo>
                    <a:pt x="0" y="313429"/>
                  </a:lnTo>
                  <a:cubicBezTo>
                    <a:pt x="19837" y="300693"/>
                    <a:pt x="38541" y="286542"/>
                    <a:pt x="56111" y="271352"/>
                  </a:cubicBezTo>
                  <a:cubicBezTo>
                    <a:pt x="129792" y="207294"/>
                    <a:pt x="183447" y="122574"/>
                    <a:pt x="209330" y="27476"/>
                  </a:cubicBezTo>
                  <a:cubicBezTo>
                    <a:pt x="211219" y="18419"/>
                    <a:pt x="216698" y="10494"/>
                    <a:pt x="224538" y="5494"/>
                  </a:cubicBezTo>
                  <a:cubicBezTo>
                    <a:pt x="228317" y="3041"/>
                    <a:pt x="232473" y="1437"/>
                    <a:pt x="236629" y="683"/>
                  </a:cubicBezTo>
                  <a:cubicBezTo>
                    <a:pt x="250232" y="-2053"/>
                    <a:pt x="264779" y="3513"/>
                    <a:pt x="272714" y="15976"/>
                  </a:cubicBezTo>
                  <a:cubicBezTo>
                    <a:pt x="307571" y="70978"/>
                    <a:pt x="326180" y="134659"/>
                    <a:pt x="326180" y="199746"/>
                  </a:cubicBezTo>
                </a:path>
              </a:pathLst>
            </a:custGeom>
            <a:solidFill>
              <a:srgbClr val="C46E10"/>
            </a:solidFill>
            <a:ln w="9446" cap="flat">
              <a:noFill/>
              <a:prstDash val="solid"/>
              <a:miter/>
            </a:ln>
          </p:spPr>
          <p:txBody>
            <a:bodyPr rtlCol="0" anchor="ctr"/>
            <a:lstStyle/>
            <a:p>
              <a:endParaRPr/>
            </a:p>
          </p:txBody>
        </p:sp>
        <p:sp>
          <p:nvSpPr>
            <p:cNvPr id="72" name="Freeform 71">
              <a:extLst>
                <a:ext uri="{FF2B5EF4-FFF2-40B4-BE49-F238E27FC236}">
                  <a16:creationId xmlns:a16="http://schemas.microsoft.com/office/drawing/2014/main" id="{BBA6DA45-0DFD-8F4A-9365-EBD5DDCBE257}"/>
                </a:ext>
              </a:extLst>
            </p:cNvPr>
            <p:cNvSpPr/>
            <p:nvPr/>
          </p:nvSpPr>
          <p:spPr>
            <a:xfrm>
              <a:off x="11665329" y="6409966"/>
              <a:ext cx="188926" cy="500017"/>
            </a:xfrm>
            <a:custGeom>
              <a:avLst/>
              <a:gdLst>
                <a:gd name="connsiteX0" fmla="*/ 190816 w 188925"/>
                <a:gd name="connsiteY0" fmla="*/ 471242 h 500017"/>
                <a:gd name="connsiteX1" fmla="*/ 165877 w 188925"/>
                <a:gd name="connsiteY1" fmla="*/ 500206 h 500017"/>
                <a:gd name="connsiteX2" fmla="*/ 0 w 188925"/>
                <a:gd name="connsiteY2" fmla="*/ 200195 h 500017"/>
                <a:gd name="connsiteX3" fmla="*/ 53467 w 188925"/>
                <a:gd name="connsiteY3" fmla="*/ 15944 h 500017"/>
                <a:gd name="connsiteX4" fmla="*/ 86245 w 188925"/>
                <a:gd name="connsiteY4" fmla="*/ 188 h 500017"/>
                <a:gd name="connsiteX5" fmla="*/ 163053 w 188925"/>
                <a:gd name="connsiteY5" fmla="*/ 396712 h 500017"/>
                <a:gd name="connsiteX6" fmla="*/ 75911 w 188925"/>
                <a:gd name="connsiteY6" fmla="*/ 340908 h 500017"/>
                <a:gd name="connsiteX7" fmla="*/ 190816 w 188925"/>
                <a:gd name="connsiteY7" fmla="*/ 471242 h 500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8925" h="500017">
                  <a:moveTo>
                    <a:pt x="190816" y="471242"/>
                  </a:moveTo>
                  <a:lnTo>
                    <a:pt x="165877" y="500206"/>
                  </a:lnTo>
                  <a:cubicBezTo>
                    <a:pt x="70187" y="428505"/>
                    <a:pt x="9825" y="319256"/>
                    <a:pt x="0" y="200195"/>
                  </a:cubicBezTo>
                  <a:cubicBezTo>
                    <a:pt x="-94" y="134910"/>
                    <a:pt x="18515" y="71040"/>
                    <a:pt x="53467" y="15944"/>
                  </a:cubicBezTo>
                  <a:cubicBezTo>
                    <a:pt x="60740" y="4528"/>
                    <a:pt x="73587" y="-1132"/>
                    <a:pt x="86245" y="188"/>
                  </a:cubicBezTo>
                  <a:cubicBezTo>
                    <a:pt x="51483" y="83484"/>
                    <a:pt x="0" y="257839"/>
                    <a:pt x="163053" y="396712"/>
                  </a:cubicBezTo>
                  <a:cubicBezTo>
                    <a:pt x="163053" y="396712"/>
                    <a:pt x="104429" y="390145"/>
                    <a:pt x="75911" y="340908"/>
                  </a:cubicBezTo>
                  <a:cubicBezTo>
                    <a:pt x="75911" y="340908"/>
                    <a:pt x="92763" y="407184"/>
                    <a:pt x="190816" y="471242"/>
                  </a:cubicBezTo>
                </a:path>
              </a:pathLst>
            </a:custGeom>
            <a:solidFill>
              <a:srgbClr val="964F09"/>
            </a:solidFill>
            <a:ln w="9446" cap="flat">
              <a:noFill/>
              <a:prstDash val="solid"/>
              <a:miter/>
            </a:ln>
          </p:spPr>
          <p:txBody>
            <a:bodyPr rtlCol="0" anchor="ctr"/>
            <a:lstStyle/>
            <a:p>
              <a:endParaRPr/>
            </a:p>
          </p:txBody>
        </p:sp>
        <p:sp>
          <p:nvSpPr>
            <p:cNvPr id="73" name="Freeform 72">
              <a:extLst>
                <a:ext uri="{FF2B5EF4-FFF2-40B4-BE49-F238E27FC236}">
                  <a16:creationId xmlns:a16="http://schemas.microsoft.com/office/drawing/2014/main" id="{DA76E86A-2CCD-504A-B057-4002BD1BF14A}"/>
                </a:ext>
              </a:extLst>
            </p:cNvPr>
            <p:cNvSpPr/>
            <p:nvPr/>
          </p:nvSpPr>
          <p:spPr>
            <a:xfrm>
              <a:off x="11764044" y="6413744"/>
              <a:ext cx="226711" cy="320766"/>
            </a:xfrm>
            <a:custGeom>
              <a:avLst/>
              <a:gdLst>
                <a:gd name="connsiteX0" fmla="*/ 227466 w 226710"/>
                <a:gd name="connsiteY0" fmla="*/ 309624 h 320765"/>
                <a:gd name="connsiteX1" fmla="*/ 212258 w 226710"/>
                <a:gd name="connsiteY1" fmla="*/ 327464 h 320765"/>
                <a:gd name="connsiteX2" fmla="*/ 0 w 226710"/>
                <a:gd name="connsiteY2" fmla="*/ 0 h 320765"/>
                <a:gd name="connsiteX3" fmla="*/ 2834 w 226710"/>
                <a:gd name="connsiteY3" fmla="*/ 1604 h 320765"/>
                <a:gd name="connsiteX4" fmla="*/ 18137 w 226710"/>
                <a:gd name="connsiteY4" fmla="*/ 23671 h 320765"/>
                <a:gd name="connsiteX5" fmla="*/ 227466 w 226710"/>
                <a:gd name="connsiteY5" fmla="*/ 309624 h 32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710" h="320765">
                  <a:moveTo>
                    <a:pt x="227466" y="309624"/>
                  </a:moveTo>
                  <a:lnTo>
                    <a:pt x="212258" y="327464"/>
                  </a:lnTo>
                  <a:cubicBezTo>
                    <a:pt x="60929" y="243018"/>
                    <a:pt x="13603" y="100286"/>
                    <a:pt x="0" y="0"/>
                  </a:cubicBezTo>
                  <a:cubicBezTo>
                    <a:pt x="954" y="462"/>
                    <a:pt x="1889" y="1028"/>
                    <a:pt x="2834" y="1604"/>
                  </a:cubicBezTo>
                  <a:cubicBezTo>
                    <a:pt x="10674" y="6595"/>
                    <a:pt x="16153" y="14614"/>
                    <a:pt x="18137" y="23671"/>
                  </a:cubicBezTo>
                  <a:cubicBezTo>
                    <a:pt x="50254" y="141514"/>
                    <a:pt x="124785" y="243310"/>
                    <a:pt x="227466" y="309624"/>
                  </a:cubicBezTo>
                </a:path>
              </a:pathLst>
            </a:custGeom>
            <a:solidFill>
              <a:srgbClr val="FFE4CA"/>
            </a:solidFill>
            <a:ln w="9446" cap="flat">
              <a:noFill/>
              <a:prstDash val="solid"/>
              <a:miter/>
            </a:ln>
          </p:spPr>
          <p:txBody>
            <a:bodyPr rtlCol="0" anchor="ctr"/>
            <a:lstStyle/>
            <a:p>
              <a:endParaRPr/>
            </a:p>
          </p:txBody>
        </p:sp>
        <p:sp>
          <p:nvSpPr>
            <p:cNvPr id="74" name="Freeform 73">
              <a:extLst>
                <a:ext uri="{FF2B5EF4-FFF2-40B4-BE49-F238E27FC236}">
                  <a16:creationId xmlns:a16="http://schemas.microsoft.com/office/drawing/2014/main" id="{052E9456-94FF-1145-90CB-AA6CD1DE7255}"/>
                </a:ext>
              </a:extLst>
            </p:cNvPr>
            <p:cNvSpPr/>
            <p:nvPr/>
          </p:nvSpPr>
          <p:spPr>
            <a:xfrm>
              <a:off x="11804094" y="6692895"/>
              <a:ext cx="755702" cy="603794"/>
            </a:xfrm>
            <a:custGeom>
              <a:avLst/>
              <a:gdLst>
                <a:gd name="connsiteX0" fmla="*/ 763354 w 755702"/>
                <a:gd name="connsiteY0" fmla="*/ 358692 h 603794"/>
                <a:gd name="connsiteX1" fmla="*/ 763354 w 755702"/>
                <a:gd name="connsiteY1" fmla="*/ 541151 h 603794"/>
                <a:gd name="connsiteX2" fmla="*/ 693924 w 755702"/>
                <a:gd name="connsiteY2" fmla="*/ 610493 h 603794"/>
                <a:gd name="connsiteX3" fmla="*/ 69430 w 755702"/>
                <a:gd name="connsiteY3" fmla="*/ 610493 h 603794"/>
                <a:gd name="connsiteX4" fmla="*/ 0 w 755702"/>
                <a:gd name="connsiteY4" fmla="*/ 541151 h 603794"/>
                <a:gd name="connsiteX5" fmla="*/ 0 w 755702"/>
                <a:gd name="connsiteY5" fmla="*/ 358692 h 603794"/>
                <a:gd name="connsiteX6" fmla="*/ 245698 w 755702"/>
                <a:gd name="connsiteY6" fmla="*/ 2274 h 603794"/>
                <a:gd name="connsiteX7" fmla="*/ 254114 w 755702"/>
                <a:gd name="connsiteY7" fmla="*/ 0 h 603794"/>
                <a:gd name="connsiteX8" fmla="*/ 509258 w 755702"/>
                <a:gd name="connsiteY8" fmla="*/ 0 h 603794"/>
                <a:gd name="connsiteX9" fmla="*/ 510392 w 755702"/>
                <a:gd name="connsiteY9" fmla="*/ 292 h 603794"/>
                <a:gd name="connsiteX10" fmla="*/ 519460 w 755702"/>
                <a:gd name="connsiteY10" fmla="*/ 2925 h 603794"/>
                <a:gd name="connsiteX11" fmla="*/ 763354 w 755702"/>
                <a:gd name="connsiteY11" fmla="*/ 358692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5702" h="603794">
                  <a:moveTo>
                    <a:pt x="763354" y="358692"/>
                  </a:moveTo>
                  <a:lnTo>
                    <a:pt x="763354" y="541151"/>
                  </a:lnTo>
                  <a:cubicBezTo>
                    <a:pt x="763354" y="579454"/>
                    <a:pt x="732276" y="610493"/>
                    <a:pt x="693924" y="610493"/>
                  </a:cubicBezTo>
                  <a:lnTo>
                    <a:pt x="69430" y="610493"/>
                  </a:lnTo>
                  <a:cubicBezTo>
                    <a:pt x="31078" y="610493"/>
                    <a:pt x="0" y="579454"/>
                    <a:pt x="0" y="541151"/>
                  </a:cubicBezTo>
                  <a:lnTo>
                    <a:pt x="0" y="358692"/>
                  </a:lnTo>
                  <a:cubicBezTo>
                    <a:pt x="0" y="200479"/>
                    <a:pt x="97769" y="58681"/>
                    <a:pt x="245698" y="2274"/>
                  </a:cubicBezTo>
                  <a:lnTo>
                    <a:pt x="254114" y="0"/>
                  </a:lnTo>
                  <a:lnTo>
                    <a:pt x="509258" y="0"/>
                  </a:lnTo>
                  <a:lnTo>
                    <a:pt x="510392" y="292"/>
                  </a:lnTo>
                  <a:lnTo>
                    <a:pt x="519460" y="2925"/>
                  </a:lnTo>
                  <a:cubicBezTo>
                    <a:pt x="666530" y="59813"/>
                    <a:pt x="763354" y="201148"/>
                    <a:pt x="763354" y="358692"/>
                  </a:cubicBezTo>
                </a:path>
              </a:pathLst>
            </a:custGeom>
            <a:solidFill>
              <a:srgbClr val="FF8B00"/>
            </a:solidFill>
            <a:ln w="9446" cap="flat">
              <a:noFill/>
              <a:prstDash val="solid"/>
              <a:miter/>
            </a:ln>
          </p:spPr>
          <p:txBody>
            <a:bodyPr rtlCol="0" anchor="ctr"/>
            <a:lstStyle/>
            <a:p>
              <a:endParaRPr/>
            </a:p>
          </p:txBody>
        </p:sp>
        <p:sp>
          <p:nvSpPr>
            <p:cNvPr id="75" name="Freeform 74">
              <a:extLst>
                <a:ext uri="{FF2B5EF4-FFF2-40B4-BE49-F238E27FC236}">
                  <a16:creationId xmlns:a16="http://schemas.microsoft.com/office/drawing/2014/main" id="{6F4E7C73-3BC4-5440-B6CB-37D38428D5F5}"/>
                </a:ext>
              </a:extLst>
            </p:cNvPr>
            <p:cNvSpPr/>
            <p:nvPr/>
          </p:nvSpPr>
          <p:spPr>
            <a:xfrm>
              <a:off x="12380036" y="6681291"/>
              <a:ext cx="273942" cy="226423"/>
            </a:xfrm>
            <a:custGeom>
              <a:avLst/>
              <a:gdLst>
                <a:gd name="connsiteX0" fmla="*/ 275831 w 273942"/>
                <a:gd name="connsiteY0" fmla="*/ 95947 h 226422"/>
                <a:gd name="connsiteX1" fmla="*/ 160303 w 273942"/>
                <a:gd name="connsiteY1" fmla="*/ 228885 h 226422"/>
                <a:gd name="connsiteX2" fmla="*/ 0 w 273942"/>
                <a:gd name="connsiteY2" fmla="*/ 42077 h 226422"/>
                <a:gd name="connsiteX3" fmla="*/ 56111 w 273942"/>
                <a:gd name="connsiteY3" fmla="*/ 0 h 226422"/>
                <a:gd name="connsiteX4" fmla="*/ 187414 w 273942"/>
                <a:gd name="connsiteY4" fmla="*/ 128589 h 226422"/>
                <a:gd name="connsiteX5" fmla="*/ 180046 w 273942"/>
                <a:gd name="connsiteY5" fmla="*/ 30567 h 226422"/>
                <a:gd name="connsiteX6" fmla="*/ 275831 w 273942"/>
                <a:gd name="connsiteY6" fmla="*/ 95947 h 226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942" h="226422">
                  <a:moveTo>
                    <a:pt x="275831" y="95947"/>
                  </a:moveTo>
                  <a:cubicBezTo>
                    <a:pt x="247493" y="147364"/>
                    <a:pt x="208385" y="192846"/>
                    <a:pt x="160303" y="228885"/>
                  </a:cubicBezTo>
                  <a:lnTo>
                    <a:pt x="0" y="42077"/>
                  </a:lnTo>
                  <a:cubicBezTo>
                    <a:pt x="19837" y="29341"/>
                    <a:pt x="38541" y="15189"/>
                    <a:pt x="56111" y="0"/>
                  </a:cubicBezTo>
                  <a:cubicBezTo>
                    <a:pt x="172300" y="41558"/>
                    <a:pt x="187414" y="128589"/>
                    <a:pt x="187414" y="128589"/>
                  </a:cubicBezTo>
                  <a:cubicBezTo>
                    <a:pt x="212258" y="74342"/>
                    <a:pt x="180046" y="30567"/>
                    <a:pt x="180046" y="30567"/>
                  </a:cubicBezTo>
                  <a:cubicBezTo>
                    <a:pt x="220193" y="36416"/>
                    <a:pt x="251555" y="61804"/>
                    <a:pt x="275831" y="95947"/>
                  </a:cubicBezTo>
                </a:path>
              </a:pathLst>
            </a:custGeom>
            <a:solidFill>
              <a:srgbClr val="964F09"/>
            </a:solidFill>
            <a:ln w="9446" cap="flat">
              <a:noFill/>
              <a:prstDash val="solid"/>
              <a:miter/>
            </a:ln>
          </p:spPr>
          <p:txBody>
            <a:bodyPr rtlCol="0" anchor="ctr"/>
            <a:lstStyle/>
            <a:p>
              <a:endParaRPr/>
            </a:p>
          </p:txBody>
        </p:sp>
        <p:sp>
          <p:nvSpPr>
            <p:cNvPr id="76" name="Freeform 75">
              <a:extLst>
                <a:ext uri="{FF2B5EF4-FFF2-40B4-BE49-F238E27FC236}">
                  <a16:creationId xmlns:a16="http://schemas.microsoft.com/office/drawing/2014/main" id="{4DCF8621-6189-D04A-87FF-339007FB6C82}"/>
                </a:ext>
              </a:extLst>
            </p:cNvPr>
            <p:cNvSpPr/>
            <p:nvPr/>
          </p:nvSpPr>
          <p:spPr>
            <a:xfrm>
              <a:off x="11899322" y="6692895"/>
              <a:ext cx="661240" cy="603794"/>
            </a:xfrm>
            <a:custGeom>
              <a:avLst/>
              <a:gdLst>
                <a:gd name="connsiteX0" fmla="*/ 668126 w 661239"/>
                <a:gd name="connsiteY0" fmla="*/ 358692 h 603794"/>
                <a:gd name="connsiteX1" fmla="*/ 668126 w 661239"/>
                <a:gd name="connsiteY1" fmla="*/ 541151 h 603794"/>
                <a:gd name="connsiteX2" fmla="*/ 598696 w 661239"/>
                <a:gd name="connsiteY2" fmla="*/ 610493 h 603794"/>
                <a:gd name="connsiteX3" fmla="*/ 0 w 661239"/>
                <a:gd name="connsiteY3" fmla="*/ 610493 h 603794"/>
                <a:gd name="connsiteX4" fmla="*/ 187499 w 661239"/>
                <a:gd name="connsiteY4" fmla="*/ 347559 h 603794"/>
                <a:gd name="connsiteX5" fmla="*/ 53976 w 661239"/>
                <a:gd name="connsiteY5" fmla="*/ 369362 h 603794"/>
                <a:gd name="connsiteX6" fmla="*/ 174841 w 661239"/>
                <a:gd name="connsiteY6" fmla="*/ 0 h 603794"/>
                <a:gd name="connsiteX7" fmla="*/ 414031 w 661239"/>
                <a:gd name="connsiteY7" fmla="*/ 0 h 603794"/>
                <a:gd name="connsiteX8" fmla="*/ 415164 w 661239"/>
                <a:gd name="connsiteY8" fmla="*/ 292 h 603794"/>
                <a:gd name="connsiteX9" fmla="*/ 424232 w 661239"/>
                <a:gd name="connsiteY9" fmla="*/ 2925 h 603794"/>
                <a:gd name="connsiteX10" fmla="*/ 668126 w 661239"/>
                <a:gd name="connsiteY10" fmla="*/ 358692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1239" h="603794">
                  <a:moveTo>
                    <a:pt x="668126" y="358692"/>
                  </a:moveTo>
                  <a:lnTo>
                    <a:pt x="668126" y="541151"/>
                  </a:lnTo>
                  <a:cubicBezTo>
                    <a:pt x="668126" y="579454"/>
                    <a:pt x="637048" y="610493"/>
                    <a:pt x="598696" y="610493"/>
                  </a:cubicBezTo>
                  <a:lnTo>
                    <a:pt x="0" y="610493"/>
                  </a:lnTo>
                  <a:cubicBezTo>
                    <a:pt x="170213" y="521056"/>
                    <a:pt x="187499" y="347559"/>
                    <a:pt x="187499" y="347559"/>
                  </a:cubicBezTo>
                  <a:lnTo>
                    <a:pt x="53976" y="369362"/>
                  </a:lnTo>
                  <a:cubicBezTo>
                    <a:pt x="190768" y="262566"/>
                    <a:pt x="243421" y="102456"/>
                    <a:pt x="174841" y="0"/>
                  </a:cubicBezTo>
                  <a:lnTo>
                    <a:pt x="414031" y="0"/>
                  </a:lnTo>
                  <a:lnTo>
                    <a:pt x="415164" y="292"/>
                  </a:lnTo>
                  <a:lnTo>
                    <a:pt x="424232" y="2925"/>
                  </a:lnTo>
                  <a:cubicBezTo>
                    <a:pt x="571302" y="59813"/>
                    <a:pt x="668126" y="201148"/>
                    <a:pt x="668126" y="358692"/>
                  </a:cubicBezTo>
                </a:path>
              </a:pathLst>
            </a:custGeom>
            <a:solidFill>
              <a:srgbClr val="E28120"/>
            </a:solidFill>
            <a:ln w="9446" cap="flat">
              <a:noFill/>
              <a:prstDash val="solid"/>
              <a:miter/>
            </a:ln>
          </p:spPr>
          <p:txBody>
            <a:bodyPr rtlCol="0" anchor="ctr"/>
            <a:lstStyle/>
            <a:p>
              <a:endParaRPr/>
            </a:p>
          </p:txBody>
        </p:sp>
        <p:sp>
          <p:nvSpPr>
            <p:cNvPr id="77" name="Freeform 76">
              <a:extLst>
                <a:ext uri="{FF2B5EF4-FFF2-40B4-BE49-F238E27FC236}">
                  <a16:creationId xmlns:a16="http://schemas.microsoft.com/office/drawing/2014/main" id="{DF94C9FB-50A6-CC4A-998F-8BD201D6A0FF}"/>
                </a:ext>
              </a:extLst>
            </p:cNvPr>
            <p:cNvSpPr/>
            <p:nvPr/>
          </p:nvSpPr>
          <p:spPr>
            <a:xfrm>
              <a:off x="12051870" y="6693188"/>
              <a:ext cx="510099" cy="603794"/>
            </a:xfrm>
            <a:custGeom>
              <a:avLst/>
              <a:gdLst>
                <a:gd name="connsiteX0" fmla="*/ 515578 w 510099"/>
                <a:gd name="connsiteY0" fmla="*/ 358399 h 603794"/>
                <a:gd name="connsiteX1" fmla="*/ 515578 w 510099"/>
                <a:gd name="connsiteY1" fmla="*/ 540858 h 603794"/>
                <a:gd name="connsiteX2" fmla="*/ 446148 w 510099"/>
                <a:gd name="connsiteY2" fmla="*/ 610200 h 603794"/>
                <a:gd name="connsiteX3" fmla="*/ 0 w 510099"/>
                <a:gd name="connsiteY3" fmla="*/ 610200 h 603794"/>
                <a:gd name="connsiteX4" fmla="*/ 387298 w 510099"/>
                <a:gd name="connsiteY4" fmla="*/ 190186 h 603794"/>
                <a:gd name="connsiteX5" fmla="*/ 252414 w 510099"/>
                <a:gd name="connsiteY5" fmla="*/ 282925 h 603794"/>
                <a:gd name="connsiteX6" fmla="*/ 262616 w 510099"/>
                <a:gd name="connsiteY6" fmla="*/ 0 h 603794"/>
                <a:gd name="connsiteX7" fmla="*/ 271684 w 510099"/>
                <a:gd name="connsiteY7" fmla="*/ 2632 h 603794"/>
                <a:gd name="connsiteX8" fmla="*/ 515578 w 510099"/>
                <a:gd name="connsiteY8" fmla="*/ 358399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0099" h="603794">
                  <a:moveTo>
                    <a:pt x="515578" y="358399"/>
                  </a:moveTo>
                  <a:lnTo>
                    <a:pt x="515578" y="540858"/>
                  </a:lnTo>
                  <a:cubicBezTo>
                    <a:pt x="515578" y="579161"/>
                    <a:pt x="484500" y="610200"/>
                    <a:pt x="446148" y="610200"/>
                  </a:cubicBezTo>
                  <a:lnTo>
                    <a:pt x="0" y="610200"/>
                  </a:lnTo>
                  <a:cubicBezTo>
                    <a:pt x="510760" y="453317"/>
                    <a:pt x="387298" y="190186"/>
                    <a:pt x="387298" y="190186"/>
                  </a:cubicBezTo>
                  <a:cubicBezTo>
                    <a:pt x="380317" y="256707"/>
                    <a:pt x="252414" y="282925"/>
                    <a:pt x="252414" y="282925"/>
                  </a:cubicBezTo>
                  <a:cubicBezTo>
                    <a:pt x="289066" y="195658"/>
                    <a:pt x="282264" y="91126"/>
                    <a:pt x="262616" y="0"/>
                  </a:cubicBezTo>
                  <a:lnTo>
                    <a:pt x="271684" y="2632"/>
                  </a:lnTo>
                  <a:cubicBezTo>
                    <a:pt x="418754" y="59521"/>
                    <a:pt x="515578" y="200856"/>
                    <a:pt x="515578" y="358399"/>
                  </a:cubicBezTo>
                </a:path>
              </a:pathLst>
            </a:custGeom>
            <a:solidFill>
              <a:srgbClr val="C46D0E"/>
            </a:solidFill>
            <a:ln w="9446" cap="flat">
              <a:noFill/>
              <a:prstDash val="solid"/>
              <a:miter/>
            </a:ln>
          </p:spPr>
          <p:txBody>
            <a:bodyPr rtlCol="0" anchor="ctr"/>
            <a:lstStyle/>
            <a:p>
              <a:endParaRPr/>
            </a:p>
          </p:txBody>
        </p:sp>
        <p:sp>
          <p:nvSpPr>
            <p:cNvPr id="78" name="Freeform 77">
              <a:extLst>
                <a:ext uri="{FF2B5EF4-FFF2-40B4-BE49-F238E27FC236}">
                  <a16:creationId xmlns:a16="http://schemas.microsoft.com/office/drawing/2014/main" id="{D1413B3B-CB83-E046-A9EB-58F08DB9188C}"/>
                </a:ext>
              </a:extLst>
            </p:cNvPr>
            <p:cNvSpPr/>
            <p:nvPr/>
          </p:nvSpPr>
          <p:spPr>
            <a:xfrm>
              <a:off x="11804094" y="6540814"/>
              <a:ext cx="755702" cy="584926"/>
            </a:xfrm>
            <a:custGeom>
              <a:avLst/>
              <a:gdLst>
                <a:gd name="connsiteX0" fmla="*/ 763354 w 755702"/>
                <a:gd name="connsiteY0" fmla="*/ 521433 h 584925"/>
                <a:gd name="connsiteX1" fmla="*/ 763354 w 755702"/>
                <a:gd name="connsiteY1" fmla="*/ 587473 h 584925"/>
                <a:gd name="connsiteX2" fmla="*/ 0 w 755702"/>
                <a:gd name="connsiteY2" fmla="*/ 587473 h 584925"/>
                <a:gd name="connsiteX3" fmla="*/ 0 w 755702"/>
                <a:gd name="connsiteY3" fmla="*/ 521433 h 584925"/>
                <a:gd name="connsiteX4" fmla="*/ 307476 w 755702"/>
                <a:gd name="connsiteY4" fmla="*/ 521433 h 584925"/>
                <a:gd name="connsiteX5" fmla="*/ 243535 w 755702"/>
                <a:gd name="connsiteY5" fmla="*/ 78503 h 584925"/>
                <a:gd name="connsiteX6" fmla="*/ 303046 w 755702"/>
                <a:gd name="connsiteY6" fmla="*/ 566 h 584925"/>
                <a:gd name="connsiteX7" fmla="*/ 312294 w 755702"/>
                <a:gd name="connsiteY7" fmla="*/ 0 h 584925"/>
                <a:gd name="connsiteX8" fmla="*/ 451060 w 755702"/>
                <a:gd name="connsiteY8" fmla="*/ 0 h 584925"/>
                <a:gd name="connsiteX9" fmla="*/ 481298 w 755702"/>
                <a:gd name="connsiteY9" fmla="*/ 6991 h 584925"/>
                <a:gd name="connsiteX10" fmla="*/ 520490 w 755702"/>
                <a:gd name="connsiteY10" fmla="*/ 69248 h 584925"/>
                <a:gd name="connsiteX11" fmla="*/ 519838 w 755702"/>
                <a:gd name="connsiteY11" fmla="*/ 78503 h 584925"/>
                <a:gd name="connsiteX12" fmla="*/ 507275 w 755702"/>
                <a:gd name="connsiteY12" fmla="*/ 165770 h 584925"/>
                <a:gd name="connsiteX13" fmla="*/ 455878 w 755702"/>
                <a:gd name="connsiteY13" fmla="*/ 521433 h 584925"/>
                <a:gd name="connsiteX14" fmla="*/ 763354 w 755702"/>
                <a:gd name="connsiteY14" fmla="*/ 521433 h 58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55702" h="584925">
                  <a:moveTo>
                    <a:pt x="763354" y="521433"/>
                  </a:moveTo>
                  <a:lnTo>
                    <a:pt x="763354" y="587473"/>
                  </a:lnTo>
                  <a:lnTo>
                    <a:pt x="0" y="587473"/>
                  </a:lnTo>
                  <a:lnTo>
                    <a:pt x="0" y="521433"/>
                  </a:lnTo>
                  <a:lnTo>
                    <a:pt x="307476" y="521433"/>
                  </a:lnTo>
                  <a:lnTo>
                    <a:pt x="243535" y="78503"/>
                  </a:lnTo>
                  <a:cubicBezTo>
                    <a:pt x="238434" y="40567"/>
                    <a:pt x="265063" y="5661"/>
                    <a:pt x="303046" y="566"/>
                  </a:cubicBezTo>
                  <a:cubicBezTo>
                    <a:pt x="306069" y="189"/>
                    <a:pt x="309177" y="0"/>
                    <a:pt x="312294" y="0"/>
                  </a:cubicBezTo>
                  <a:lnTo>
                    <a:pt x="451060" y="0"/>
                  </a:lnTo>
                  <a:cubicBezTo>
                    <a:pt x="461933" y="0"/>
                    <a:pt x="472125" y="2453"/>
                    <a:pt x="481298" y="6991"/>
                  </a:cubicBezTo>
                  <a:cubicBezTo>
                    <a:pt x="504535" y="18029"/>
                    <a:pt x="520490" y="41794"/>
                    <a:pt x="520490" y="69248"/>
                  </a:cubicBezTo>
                  <a:cubicBezTo>
                    <a:pt x="520490" y="72361"/>
                    <a:pt x="520311" y="75474"/>
                    <a:pt x="519838" y="78503"/>
                  </a:cubicBezTo>
                  <a:lnTo>
                    <a:pt x="507275" y="165770"/>
                  </a:lnTo>
                  <a:lnTo>
                    <a:pt x="455878" y="521433"/>
                  </a:lnTo>
                  <a:lnTo>
                    <a:pt x="763354" y="521433"/>
                  </a:lnTo>
                  <a:close/>
                </a:path>
              </a:pathLst>
            </a:custGeom>
            <a:solidFill>
              <a:srgbClr val="F7E114"/>
            </a:solidFill>
            <a:ln w="9446" cap="flat">
              <a:noFill/>
              <a:prstDash val="solid"/>
              <a:miter/>
            </a:ln>
          </p:spPr>
          <p:txBody>
            <a:bodyPr rtlCol="0" anchor="ctr"/>
            <a:lstStyle/>
            <a:p>
              <a:endParaRPr/>
            </a:p>
          </p:txBody>
        </p:sp>
        <p:sp>
          <p:nvSpPr>
            <p:cNvPr id="79" name="Freeform 78">
              <a:extLst>
                <a:ext uri="{FF2B5EF4-FFF2-40B4-BE49-F238E27FC236}">
                  <a16:creationId xmlns:a16="http://schemas.microsoft.com/office/drawing/2014/main" id="{B2A79EC8-D81F-B04C-886A-A89740F77D3E}"/>
                </a:ext>
              </a:extLst>
            </p:cNvPr>
            <p:cNvSpPr/>
            <p:nvPr/>
          </p:nvSpPr>
          <p:spPr>
            <a:xfrm>
              <a:off x="12616666" y="6409941"/>
              <a:ext cx="85017" cy="198120"/>
            </a:xfrm>
            <a:custGeom>
              <a:avLst/>
              <a:gdLst>
                <a:gd name="connsiteX0" fmla="*/ 89551 w 85016"/>
                <a:gd name="connsiteY0" fmla="*/ 199746 h 198120"/>
                <a:gd name="connsiteX1" fmla="*/ 0 w 85016"/>
                <a:gd name="connsiteY1" fmla="*/ 683 h 198120"/>
                <a:gd name="connsiteX2" fmla="*/ 36085 w 85016"/>
                <a:gd name="connsiteY2" fmla="*/ 15976 h 198120"/>
                <a:gd name="connsiteX3" fmla="*/ 89551 w 85016"/>
                <a:gd name="connsiteY3" fmla="*/ 199746 h 198120"/>
              </a:gdLst>
              <a:ahLst/>
              <a:cxnLst>
                <a:cxn ang="0">
                  <a:pos x="connsiteX0" y="connsiteY0"/>
                </a:cxn>
                <a:cxn ang="0">
                  <a:pos x="connsiteX1" y="connsiteY1"/>
                </a:cxn>
                <a:cxn ang="0">
                  <a:pos x="connsiteX2" y="connsiteY2"/>
                </a:cxn>
                <a:cxn ang="0">
                  <a:pos x="connsiteX3" y="connsiteY3"/>
                </a:cxn>
              </a:cxnLst>
              <a:rect l="l" t="t" r="r" b="b"/>
              <a:pathLst>
                <a:path w="85016" h="198120">
                  <a:moveTo>
                    <a:pt x="89551" y="199746"/>
                  </a:moveTo>
                  <a:cubicBezTo>
                    <a:pt x="70753" y="126913"/>
                    <a:pt x="34573" y="56534"/>
                    <a:pt x="0" y="683"/>
                  </a:cubicBezTo>
                  <a:cubicBezTo>
                    <a:pt x="13603" y="-2053"/>
                    <a:pt x="28150" y="3513"/>
                    <a:pt x="36085" y="15976"/>
                  </a:cubicBezTo>
                  <a:cubicBezTo>
                    <a:pt x="70942" y="70978"/>
                    <a:pt x="89551" y="134659"/>
                    <a:pt x="89551" y="199746"/>
                  </a:cubicBezTo>
                </a:path>
              </a:pathLst>
            </a:custGeom>
            <a:solidFill>
              <a:srgbClr val="FFE4CA"/>
            </a:solidFill>
            <a:ln w="9446" cap="flat">
              <a:noFill/>
              <a:prstDash val="solid"/>
              <a:miter/>
            </a:ln>
          </p:spPr>
          <p:txBody>
            <a:bodyPr rtlCol="0" anchor="ctr"/>
            <a:lstStyle/>
            <a:p>
              <a:endParaRPr/>
            </a:p>
          </p:txBody>
        </p:sp>
        <p:sp>
          <p:nvSpPr>
            <p:cNvPr id="80" name="Freeform 79">
              <a:extLst>
                <a:ext uri="{FF2B5EF4-FFF2-40B4-BE49-F238E27FC236}">
                  <a16:creationId xmlns:a16="http://schemas.microsoft.com/office/drawing/2014/main" id="{EEDA55E0-6DDD-F24B-9F8B-BDE32D7973CA}"/>
                </a:ext>
              </a:extLst>
            </p:cNvPr>
            <p:cNvSpPr/>
            <p:nvPr/>
          </p:nvSpPr>
          <p:spPr>
            <a:xfrm>
              <a:off x="12701282" y="6749312"/>
              <a:ext cx="9446" cy="56606"/>
            </a:xfrm>
            <a:custGeom>
              <a:avLst/>
              <a:gdLst>
                <a:gd name="connsiteX0" fmla="*/ 14668 w 9446"/>
                <a:gd name="connsiteY0" fmla="*/ 0 h 56605"/>
                <a:gd name="connsiteX1" fmla="*/ 10133 w 9446"/>
                <a:gd name="connsiteY1" fmla="*/ 22454 h 56605"/>
                <a:gd name="connsiteX2" fmla="*/ 14668 w 9446"/>
                <a:gd name="connsiteY2" fmla="*/ 0 h 56605"/>
              </a:gdLst>
              <a:ahLst/>
              <a:cxnLst>
                <a:cxn ang="0">
                  <a:pos x="connsiteX0" y="connsiteY0"/>
                </a:cxn>
                <a:cxn ang="0">
                  <a:pos x="connsiteX1" y="connsiteY1"/>
                </a:cxn>
                <a:cxn ang="0">
                  <a:pos x="connsiteX2" y="connsiteY2"/>
                </a:cxn>
              </a:cxnLst>
              <a:rect l="l" t="t" r="r" b="b"/>
              <a:pathLst>
                <a:path w="9446" h="56605">
                  <a:moveTo>
                    <a:pt x="14668" y="0"/>
                  </a:moveTo>
                  <a:cubicBezTo>
                    <a:pt x="13534" y="7557"/>
                    <a:pt x="12023" y="15010"/>
                    <a:pt x="10133" y="22454"/>
                  </a:cubicBezTo>
                  <a:cubicBezTo>
                    <a:pt x="-6492" y="87748"/>
                    <a:pt x="-1013" y="64342"/>
                    <a:pt x="14668" y="0"/>
                  </a:cubicBezTo>
                </a:path>
              </a:pathLst>
            </a:custGeom>
            <a:solidFill>
              <a:srgbClr val="C46E10"/>
            </a:solidFill>
            <a:ln w="9446" cap="flat">
              <a:noFill/>
              <a:prstDash val="solid"/>
              <a:miter/>
            </a:ln>
          </p:spPr>
          <p:txBody>
            <a:bodyPr rtlCol="0" anchor="ctr"/>
            <a:lstStyle/>
            <a:p>
              <a:endParaRPr/>
            </a:p>
          </p:txBody>
        </p:sp>
        <p:sp>
          <p:nvSpPr>
            <p:cNvPr id="81" name="Freeform 80">
              <a:extLst>
                <a:ext uri="{FF2B5EF4-FFF2-40B4-BE49-F238E27FC236}">
                  <a16:creationId xmlns:a16="http://schemas.microsoft.com/office/drawing/2014/main" id="{2B016910-D096-D64F-A090-55D12B06FD5D}"/>
                </a:ext>
              </a:extLst>
            </p:cNvPr>
            <p:cNvSpPr/>
            <p:nvPr/>
          </p:nvSpPr>
          <p:spPr>
            <a:xfrm>
              <a:off x="12189407" y="6540813"/>
              <a:ext cx="377851" cy="584926"/>
            </a:xfrm>
            <a:custGeom>
              <a:avLst/>
              <a:gdLst>
                <a:gd name="connsiteX0" fmla="*/ 378040 w 377851"/>
                <a:gd name="connsiteY0" fmla="*/ 521433 h 584925"/>
                <a:gd name="connsiteX1" fmla="*/ 378040 w 377851"/>
                <a:gd name="connsiteY1" fmla="*/ 587473 h 584925"/>
                <a:gd name="connsiteX2" fmla="*/ 33912 w 377851"/>
                <a:gd name="connsiteY2" fmla="*/ 587473 h 584925"/>
                <a:gd name="connsiteX3" fmla="*/ 79254 w 377851"/>
                <a:gd name="connsiteY3" fmla="*/ 284350 h 584925"/>
                <a:gd name="connsiteX4" fmla="*/ 43925 w 377851"/>
                <a:gd name="connsiteY4" fmla="*/ 346050 h 584925"/>
                <a:gd name="connsiteX5" fmla="*/ 0 w 377851"/>
                <a:gd name="connsiteY5" fmla="*/ 0 h 584925"/>
                <a:gd name="connsiteX6" fmla="*/ 65746 w 377851"/>
                <a:gd name="connsiteY6" fmla="*/ 0 h 584925"/>
                <a:gd name="connsiteX7" fmla="*/ 135176 w 377851"/>
                <a:gd name="connsiteY7" fmla="*/ 69248 h 584925"/>
                <a:gd name="connsiteX8" fmla="*/ 134524 w 377851"/>
                <a:gd name="connsiteY8" fmla="*/ 78503 h 584925"/>
                <a:gd name="connsiteX9" fmla="*/ 70564 w 377851"/>
                <a:gd name="connsiteY9" fmla="*/ 521433 h 584925"/>
                <a:gd name="connsiteX10" fmla="*/ 378040 w 377851"/>
                <a:gd name="connsiteY10" fmla="*/ 521433 h 58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7851" h="584925">
                  <a:moveTo>
                    <a:pt x="378040" y="521433"/>
                  </a:moveTo>
                  <a:lnTo>
                    <a:pt x="378040" y="587473"/>
                  </a:lnTo>
                  <a:lnTo>
                    <a:pt x="33912" y="587473"/>
                  </a:lnTo>
                  <a:lnTo>
                    <a:pt x="79254" y="284350"/>
                  </a:lnTo>
                  <a:lnTo>
                    <a:pt x="43925" y="346050"/>
                  </a:lnTo>
                  <a:cubicBezTo>
                    <a:pt x="90127" y="180101"/>
                    <a:pt x="50065" y="68965"/>
                    <a:pt x="0" y="0"/>
                  </a:cubicBezTo>
                  <a:lnTo>
                    <a:pt x="65746" y="0"/>
                  </a:lnTo>
                  <a:cubicBezTo>
                    <a:pt x="104098" y="-85"/>
                    <a:pt x="135176" y="30954"/>
                    <a:pt x="135176" y="69248"/>
                  </a:cubicBezTo>
                  <a:cubicBezTo>
                    <a:pt x="135176" y="72361"/>
                    <a:pt x="134997" y="75475"/>
                    <a:pt x="134524" y="78503"/>
                  </a:cubicBezTo>
                  <a:lnTo>
                    <a:pt x="70564" y="521433"/>
                  </a:lnTo>
                  <a:lnTo>
                    <a:pt x="378040" y="521433"/>
                  </a:lnTo>
                  <a:close/>
                </a:path>
              </a:pathLst>
            </a:custGeom>
            <a:solidFill>
              <a:srgbClr val="E5CC17"/>
            </a:solidFill>
            <a:ln w="9446" cap="flat">
              <a:noFill/>
              <a:prstDash val="solid"/>
              <a:miter/>
            </a:ln>
          </p:spPr>
          <p:txBody>
            <a:bodyPr rtlCol="0" anchor="ctr"/>
            <a:lstStyle/>
            <a:p>
              <a:endParaRPr/>
            </a:p>
          </p:txBody>
        </p:sp>
        <p:sp>
          <p:nvSpPr>
            <p:cNvPr id="82" name="Freeform 81">
              <a:extLst>
                <a:ext uri="{FF2B5EF4-FFF2-40B4-BE49-F238E27FC236}">
                  <a16:creationId xmlns:a16="http://schemas.microsoft.com/office/drawing/2014/main" id="{2CF88CA1-8E29-A743-AEF8-345F6675C0A3}"/>
                </a:ext>
              </a:extLst>
            </p:cNvPr>
            <p:cNvSpPr/>
            <p:nvPr/>
          </p:nvSpPr>
          <p:spPr>
            <a:xfrm>
              <a:off x="12285391" y="6547798"/>
              <a:ext cx="37785" cy="188686"/>
            </a:xfrm>
            <a:custGeom>
              <a:avLst/>
              <a:gdLst>
                <a:gd name="connsiteX0" fmla="*/ 39193 w 37785"/>
                <a:gd name="connsiteY0" fmla="*/ 62266 h 188685"/>
                <a:gd name="connsiteX1" fmla="*/ 38541 w 37785"/>
                <a:gd name="connsiteY1" fmla="*/ 71512 h 188685"/>
                <a:gd name="connsiteX2" fmla="*/ 25977 w 37785"/>
                <a:gd name="connsiteY2" fmla="*/ 158779 h 188685"/>
                <a:gd name="connsiteX3" fmla="*/ 24267 w 37785"/>
                <a:gd name="connsiteY3" fmla="*/ 122183 h 188685"/>
                <a:gd name="connsiteX4" fmla="*/ 4808 w 37785"/>
                <a:gd name="connsiteY4" fmla="*/ 192563 h 188685"/>
                <a:gd name="connsiteX5" fmla="*/ 0 w 37785"/>
                <a:gd name="connsiteY5" fmla="*/ 0 h 188685"/>
                <a:gd name="connsiteX6" fmla="*/ 39193 w 37785"/>
                <a:gd name="connsiteY6" fmla="*/ 62266 h 1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85" h="188685">
                  <a:moveTo>
                    <a:pt x="39193" y="62266"/>
                  </a:moveTo>
                  <a:cubicBezTo>
                    <a:pt x="39193" y="65380"/>
                    <a:pt x="39004" y="68493"/>
                    <a:pt x="38541" y="71512"/>
                  </a:cubicBezTo>
                  <a:lnTo>
                    <a:pt x="25977" y="158779"/>
                  </a:lnTo>
                  <a:lnTo>
                    <a:pt x="24267" y="122183"/>
                  </a:lnTo>
                  <a:lnTo>
                    <a:pt x="4808" y="192563"/>
                  </a:lnTo>
                  <a:cubicBezTo>
                    <a:pt x="20961" y="99249"/>
                    <a:pt x="14821" y="38964"/>
                    <a:pt x="0" y="0"/>
                  </a:cubicBezTo>
                  <a:cubicBezTo>
                    <a:pt x="23238" y="11038"/>
                    <a:pt x="39193" y="34813"/>
                    <a:pt x="39193" y="62266"/>
                  </a:cubicBezTo>
                </a:path>
              </a:pathLst>
            </a:custGeom>
            <a:solidFill>
              <a:srgbClr val="FFF8CC"/>
            </a:solidFill>
            <a:ln w="9446" cap="flat">
              <a:noFill/>
              <a:prstDash val="solid"/>
              <a:miter/>
            </a:ln>
          </p:spPr>
          <p:txBody>
            <a:bodyPr rtlCol="0" anchor="ctr"/>
            <a:lstStyle/>
            <a:p>
              <a:endParaRPr/>
            </a:p>
          </p:txBody>
        </p:sp>
      </p:grpSp>
      <p:grpSp>
        <p:nvGrpSpPr>
          <p:cNvPr id="83" name="Graphic 12">
            <a:extLst>
              <a:ext uri="{FF2B5EF4-FFF2-40B4-BE49-F238E27FC236}">
                <a16:creationId xmlns:a16="http://schemas.microsoft.com/office/drawing/2014/main" id="{72E2959B-2634-164C-8411-22E572A6A30E}"/>
              </a:ext>
            </a:extLst>
          </p:cNvPr>
          <p:cNvGrpSpPr/>
          <p:nvPr/>
        </p:nvGrpSpPr>
        <p:grpSpPr>
          <a:xfrm>
            <a:off x="11105383" y="9146978"/>
            <a:ext cx="2184880" cy="2457990"/>
            <a:chOff x="11732419" y="6343650"/>
            <a:chExt cx="914400" cy="1028700"/>
          </a:xfrm>
        </p:grpSpPr>
        <p:sp>
          <p:nvSpPr>
            <p:cNvPr id="84" name="Freeform 83">
              <a:extLst>
                <a:ext uri="{FF2B5EF4-FFF2-40B4-BE49-F238E27FC236}">
                  <a16:creationId xmlns:a16="http://schemas.microsoft.com/office/drawing/2014/main" id="{8D05A27F-8B0A-B343-A59A-F922D5F40CC2}"/>
                </a:ext>
              </a:extLst>
            </p:cNvPr>
            <p:cNvSpPr/>
            <p:nvPr/>
          </p:nvSpPr>
          <p:spPr>
            <a:xfrm>
              <a:off x="11732421" y="6343644"/>
              <a:ext cx="904875" cy="1028700"/>
            </a:xfrm>
            <a:custGeom>
              <a:avLst/>
              <a:gdLst>
                <a:gd name="connsiteX0" fmla="*/ 453779 w 904875"/>
                <a:gd name="connsiteY0" fmla="*/ 113270 h 1028700"/>
                <a:gd name="connsiteX1" fmla="*/ 407716 w 904875"/>
                <a:gd name="connsiteY1" fmla="*/ 118989 h 1028700"/>
                <a:gd name="connsiteX2" fmla="*/ 272947 w 904875"/>
                <a:gd name="connsiteY2" fmla="*/ 252541 h 1028700"/>
                <a:gd name="connsiteX3" fmla="*/ 212082 w 904875"/>
                <a:gd name="connsiteY3" fmla="*/ 421220 h 1028700"/>
                <a:gd name="connsiteX4" fmla="*/ 124109 w 904875"/>
                <a:gd name="connsiteY4" fmla="*/ 601733 h 1028700"/>
                <a:gd name="connsiteX5" fmla="*/ 164676 w 904875"/>
                <a:gd name="connsiteY5" fmla="*/ 731528 h 1028700"/>
                <a:gd name="connsiteX6" fmla="*/ 453407 w 904875"/>
                <a:gd name="connsiteY6" fmla="*/ 897970 h 1028700"/>
                <a:gd name="connsiteX7" fmla="*/ 741862 w 904875"/>
                <a:gd name="connsiteY7" fmla="*/ 731689 h 1028700"/>
                <a:gd name="connsiteX8" fmla="*/ 782753 w 904875"/>
                <a:gd name="connsiteY8" fmla="*/ 601676 h 1028700"/>
                <a:gd name="connsiteX9" fmla="*/ 694752 w 904875"/>
                <a:gd name="connsiteY9" fmla="*/ 421276 h 1028700"/>
                <a:gd name="connsiteX10" fmla="*/ 633706 w 904875"/>
                <a:gd name="connsiteY10" fmla="*/ 251881 h 1028700"/>
                <a:gd name="connsiteX11" fmla="*/ 548715 w 904875"/>
                <a:gd name="connsiteY11" fmla="*/ 139365 h 1028700"/>
                <a:gd name="connsiteX12" fmla="*/ 453779 w 904875"/>
                <a:gd name="connsiteY12" fmla="*/ 113270 h 1028700"/>
                <a:gd name="connsiteX13" fmla="*/ 453779 w 904875"/>
                <a:gd name="connsiteY13" fmla="*/ 113270 h 1028700"/>
                <a:gd name="connsiteX14" fmla="*/ 107469 w 904875"/>
                <a:gd name="connsiteY14" fmla="*/ 829566 h 1028700"/>
                <a:gd name="connsiteX15" fmla="*/ 21172 w 904875"/>
                <a:gd name="connsiteY15" fmla="*/ 552516 h 1028700"/>
                <a:gd name="connsiteX16" fmla="*/ 109145 w 904875"/>
                <a:gd name="connsiteY16" fmla="*/ 372002 h 1028700"/>
                <a:gd name="connsiteX17" fmla="*/ 161990 w 904875"/>
                <a:gd name="connsiteY17" fmla="*/ 225351 h 1028700"/>
                <a:gd name="connsiteX18" fmla="*/ 379665 w 904875"/>
                <a:gd name="connsiteY18" fmla="*/ 9211 h 1028700"/>
                <a:gd name="connsiteX19" fmla="*/ 453884 w 904875"/>
                <a:gd name="connsiteY19" fmla="*/ 0 h 1028700"/>
                <a:gd name="connsiteX20" fmla="*/ 607227 w 904875"/>
                <a:gd name="connsiteY20" fmla="*/ 42073 h 1028700"/>
                <a:gd name="connsiteX21" fmla="*/ 744672 w 904875"/>
                <a:gd name="connsiteY21" fmla="*/ 224747 h 1028700"/>
                <a:gd name="connsiteX22" fmla="*/ 797669 w 904875"/>
                <a:gd name="connsiteY22" fmla="*/ 372002 h 1028700"/>
                <a:gd name="connsiteX23" fmla="*/ 885709 w 904875"/>
                <a:gd name="connsiteY23" fmla="*/ 552459 h 1028700"/>
                <a:gd name="connsiteX24" fmla="*/ 799051 w 904875"/>
                <a:gd name="connsiteY24" fmla="*/ 829736 h 1028700"/>
                <a:gd name="connsiteX25" fmla="*/ 453407 w 904875"/>
                <a:gd name="connsiteY25" fmla="*/ 1028993 h 1028700"/>
                <a:gd name="connsiteX26" fmla="*/ 107469 w 904875"/>
                <a:gd name="connsiteY26" fmla="*/ 829566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04875" h="1028700">
                  <a:moveTo>
                    <a:pt x="453779" y="113270"/>
                  </a:moveTo>
                  <a:cubicBezTo>
                    <a:pt x="438348" y="113270"/>
                    <a:pt x="422851" y="115196"/>
                    <a:pt x="407716" y="118989"/>
                  </a:cubicBezTo>
                  <a:cubicBezTo>
                    <a:pt x="341374" y="135647"/>
                    <a:pt x="289730" y="186818"/>
                    <a:pt x="272947" y="252541"/>
                  </a:cubicBezTo>
                  <a:cubicBezTo>
                    <a:pt x="258850" y="310375"/>
                    <a:pt x="238352" y="367227"/>
                    <a:pt x="212082" y="421220"/>
                  </a:cubicBezTo>
                  <a:lnTo>
                    <a:pt x="124109" y="601733"/>
                  </a:lnTo>
                  <a:cubicBezTo>
                    <a:pt x="101325" y="648581"/>
                    <a:pt x="119137" y="705603"/>
                    <a:pt x="164676" y="731528"/>
                  </a:cubicBezTo>
                  <a:lnTo>
                    <a:pt x="453407" y="897970"/>
                  </a:lnTo>
                  <a:lnTo>
                    <a:pt x="741862" y="731689"/>
                  </a:lnTo>
                  <a:cubicBezTo>
                    <a:pt x="787659" y="705651"/>
                    <a:pt x="805556" y="648581"/>
                    <a:pt x="782753" y="601676"/>
                  </a:cubicBezTo>
                  <a:lnTo>
                    <a:pt x="694752" y="421276"/>
                  </a:lnTo>
                  <a:cubicBezTo>
                    <a:pt x="668396" y="367199"/>
                    <a:pt x="647860" y="310214"/>
                    <a:pt x="633706" y="251881"/>
                  </a:cubicBezTo>
                  <a:cubicBezTo>
                    <a:pt x="621638" y="204655"/>
                    <a:pt x="591425" y="164583"/>
                    <a:pt x="548715" y="139365"/>
                  </a:cubicBezTo>
                  <a:cubicBezTo>
                    <a:pt x="519806" y="122293"/>
                    <a:pt x="486973" y="113270"/>
                    <a:pt x="453779" y="113270"/>
                  </a:cubicBezTo>
                  <a:lnTo>
                    <a:pt x="453779" y="113270"/>
                  </a:lnTo>
                  <a:close/>
                  <a:moveTo>
                    <a:pt x="107469" y="829566"/>
                  </a:moveTo>
                  <a:cubicBezTo>
                    <a:pt x="10447" y="774347"/>
                    <a:pt x="-27510" y="652611"/>
                    <a:pt x="21172" y="552516"/>
                  </a:cubicBezTo>
                  <a:lnTo>
                    <a:pt x="109145" y="372002"/>
                  </a:lnTo>
                  <a:cubicBezTo>
                    <a:pt x="131891" y="325239"/>
                    <a:pt x="149674" y="275890"/>
                    <a:pt x="161990" y="225351"/>
                  </a:cubicBezTo>
                  <a:cubicBezTo>
                    <a:pt x="189212" y="118782"/>
                    <a:pt x="272585" y="36071"/>
                    <a:pt x="379665" y="9211"/>
                  </a:cubicBezTo>
                  <a:cubicBezTo>
                    <a:pt x="404039" y="3096"/>
                    <a:pt x="429014" y="0"/>
                    <a:pt x="453884" y="0"/>
                  </a:cubicBezTo>
                  <a:cubicBezTo>
                    <a:pt x="507576" y="0"/>
                    <a:pt x="560611" y="14543"/>
                    <a:pt x="607227" y="42073"/>
                  </a:cubicBezTo>
                  <a:cubicBezTo>
                    <a:pt x="676169" y="82796"/>
                    <a:pt x="724984" y="147661"/>
                    <a:pt x="744672" y="224747"/>
                  </a:cubicBezTo>
                  <a:cubicBezTo>
                    <a:pt x="757064" y="275805"/>
                    <a:pt x="774867" y="325230"/>
                    <a:pt x="797669" y="372002"/>
                  </a:cubicBezTo>
                  <a:lnTo>
                    <a:pt x="885709" y="552459"/>
                  </a:lnTo>
                  <a:cubicBezTo>
                    <a:pt x="934401" y="652639"/>
                    <a:pt x="896339" y="774422"/>
                    <a:pt x="799051" y="829736"/>
                  </a:cubicBezTo>
                  <a:lnTo>
                    <a:pt x="453407" y="1028993"/>
                  </a:lnTo>
                  <a:lnTo>
                    <a:pt x="107469" y="829566"/>
                  </a:lnTo>
                  <a:close/>
                </a:path>
              </a:pathLst>
            </a:custGeom>
            <a:solidFill>
              <a:srgbClr val="510718"/>
            </a:solidFill>
            <a:ln w="63500" cap="flat">
              <a:solidFill>
                <a:schemeClr val="bg1"/>
              </a:solidFill>
              <a:prstDash val="solid"/>
              <a:miter/>
            </a:ln>
          </p:spPr>
          <p:txBody>
            <a:bodyPr rtlCol="0" anchor="ctr"/>
            <a:lstStyle/>
            <a:p>
              <a:endParaRPr/>
            </a:p>
          </p:txBody>
        </p:sp>
        <p:sp>
          <p:nvSpPr>
            <p:cNvPr id="85" name="Freeform 84">
              <a:extLst>
                <a:ext uri="{FF2B5EF4-FFF2-40B4-BE49-F238E27FC236}">
                  <a16:creationId xmlns:a16="http://schemas.microsoft.com/office/drawing/2014/main" id="{8E37500B-07C2-0148-AE27-B824B46908E4}"/>
                </a:ext>
              </a:extLst>
            </p:cNvPr>
            <p:cNvSpPr/>
            <p:nvPr/>
          </p:nvSpPr>
          <p:spPr>
            <a:xfrm>
              <a:off x="11760986" y="6371957"/>
              <a:ext cx="847725" cy="962637"/>
            </a:xfrm>
            <a:custGeom>
              <a:avLst/>
              <a:gdLst>
                <a:gd name="connsiteX0" fmla="*/ 425213 w 847725"/>
                <a:gd name="connsiteY0" fmla="*/ 56645 h 962636"/>
                <a:gd name="connsiteX1" fmla="*/ 372140 w 847725"/>
                <a:gd name="connsiteY1" fmla="*/ 63233 h 962636"/>
                <a:gd name="connsiteX2" fmla="*/ 216673 w 847725"/>
                <a:gd name="connsiteY2" fmla="*/ 217283 h 962636"/>
                <a:gd name="connsiteX3" fmla="*/ 157780 w 847725"/>
                <a:gd name="connsiteY3" fmla="*/ 380610 h 962636"/>
                <a:gd name="connsiteX4" fmla="*/ 69807 w 847725"/>
                <a:gd name="connsiteY4" fmla="*/ 561105 h 962636"/>
                <a:gd name="connsiteX5" fmla="*/ 121880 w 847725"/>
                <a:gd name="connsiteY5" fmla="*/ 727763 h 962636"/>
                <a:gd name="connsiteX6" fmla="*/ 424842 w 847725"/>
                <a:gd name="connsiteY6" fmla="*/ 902416 h 962636"/>
                <a:gd name="connsiteX7" fmla="*/ 727670 w 847725"/>
                <a:gd name="connsiteY7" fmla="*/ 727848 h 962636"/>
                <a:gd name="connsiteX8" fmla="*/ 779934 w 847725"/>
                <a:gd name="connsiteY8" fmla="*/ 561076 h 962636"/>
                <a:gd name="connsiteX9" fmla="*/ 691914 w 847725"/>
                <a:gd name="connsiteY9" fmla="*/ 380638 h 962636"/>
                <a:gd name="connsiteX10" fmla="*/ 632925 w 847725"/>
                <a:gd name="connsiteY10" fmla="*/ 216943 h 962636"/>
                <a:gd name="connsiteX11" fmla="*/ 534770 w 847725"/>
                <a:gd name="connsiteY11" fmla="*/ 86732 h 962636"/>
                <a:gd name="connsiteX12" fmla="*/ 425213 w 847725"/>
                <a:gd name="connsiteY12" fmla="*/ 56645 h 962636"/>
                <a:gd name="connsiteX13" fmla="*/ 425213 w 847725"/>
                <a:gd name="connsiteY13" fmla="*/ 56645 h 962636"/>
                <a:gd name="connsiteX14" fmla="*/ 424842 w 847725"/>
                <a:gd name="connsiteY14" fmla="*/ 967932 h 962636"/>
                <a:gd name="connsiteX15" fmla="*/ 93267 w 847725"/>
                <a:gd name="connsiteY15" fmla="*/ 776792 h 962636"/>
                <a:gd name="connsiteX16" fmla="*/ 18344 w 847725"/>
                <a:gd name="connsiteY16" fmla="*/ 536501 h 962636"/>
                <a:gd name="connsiteX17" fmla="*/ 106316 w 847725"/>
                <a:gd name="connsiteY17" fmla="*/ 356006 h 962636"/>
                <a:gd name="connsiteX18" fmla="*/ 161200 w 847725"/>
                <a:gd name="connsiteY18" fmla="*/ 203683 h 962636"/>
                <a:gd name="connsiteX19" fmla="*/ 358110 w 847725"/>
                <a:gd name="connsiteY19" fmla="*/ 8343 h 962636"/>
                <a:gd name="connsiteX20" fmla="*/ 564031 w 847725"/>
                <a:gd name="connsiteY20" fmla="*/ 38081 h 962636"/>
                <a:gd name="connsiteX21" fmla="*/ 688408 w 847725"/>
                <a:gd name="connsiteY21" fmla="*/ 203381 h 962636"/>
                <a:gd name="connsiteX22" fmla="*/ 743368 w 847725"/>
                <a:gd name="connsiteY22" fmla="*/ 356006 h 962636"/>
                <a:gd name="connsiteX23" fmla="*/ 831417 w 847725"/>
                <a:gd name="connsiteY23" fmla="*/ 536472 h 962636"/>
                <a:gd name="connsiteX24" fmla="*/ 756264 w 847725"/>
                <a:gd name="connsiteY24" fmla="*/ 776867 h 962636"/>
                <a:gd name="connsiteX25" fmla="*/ 424842 w 847725"/>
                <a:gd name="connsiteY25" fmla="*/ 967932 h 962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47725" h="962636">
                  <a:moveTo>
                    <a:pt x="425213" y="56645"/>
                  </a:moveTo>
                  <a:cubicBezTo>
                    <a:pt x="407535" y="56645"/>
                    <a:pt x="389723" y="58816"/>
                    <a:pt x="372140" y="63233"/>
                  </a:cubicBezTo>
                  <a:cubicBezTo>
                    <a:pt x="295616" y="82438"/>
                    <a:pt x="236047" y="141461"/>
                    <a:pt x="216673" y="217283"/>
                  </a:cubicBezTo>
                  <a:cubicBezTo>
                    <a:pt x="203014" y="273361"/>
                    <a:pt x="183174" y="328420"/>
                    <a:pt x="157780" y="380610"/>
                  </a:cubicBezTo>
                  <a:lnTo>
                    <a:pt x="69807" y="561105"/>
                  </a:lnTo>
                  <a:cubicBezTo>
                    <a:pt x="40546" y="621269"/>
                    <a:pt x="63425" y="694486"/>
                    <a:pt x="121880" y="727763"/>
                  </a:cubicBezTo>
                  <a:lnTo>
                    <a:pt x="424842" y="902416"/>
                  </a:lnTo>
                  <a:lnTo>
                    <a:pt x="727670" y="727848"/>
                  </a:lnTo>
                  <a:cubicBezTo>
                    <a:pt x="786306" y="694505"/>
                    <a:pt x="809195" y="621279"/>
                    <a:pt x="779934" y="561076"/>
                  </a:cubicBezTo>
                  <a:lnTo>
                    <a:pt x="691914" y="380638"/>
                  </a:lnTo>
                  <a:cubicBezTo>
                    <a:pt x="666453" y="328411"/>
                    <a:pt x="646603" y="273342"/>
                    <a:pt x="632925" y="216943"/>
                  </a:cubicBezTo>
                  <a:cubicBezTo>
                    <a:pt x="618933" y="162186"/>
                    <a:pt x="584043" y="115819"/>
                    <a:pt x="534770" y="86732"/>
                  </a:cubicBezTo>
                  <a:cubicBezTo>
                    <a:pt x="501090" y="66838"/>
                    <a:pt x="463437" y="56645"/>
                    <a:pt x="425213" y="56645"/>
                  </a:cubicBezTo>
                  <a:lnTo>
                    <a:pt x="425213" y="56645"/>
                  </a:lnTo>
                  <a:close/>
                  <a:moveTo>
                    <a:pt x="424842" y="967932"/>
                  </a:moveTo>
                  <a:lnTo>
                    <a:pt x="93267" y="776792"/>
                  </a:lnTo>
                  <a:cubicBezTo>
                    <a:pt x="9095" y="728877"/>
                    <a:pt x="-23862" y="623289"/>
                    <a:pt x="18344" y="536501"/>
                  </a:cubicBezTo>
                  <a:lnTo>
                    <a:pt x="106316" y="356006"/>
                  </a:lnTo>
                  <a:cubicBezTo>
                    <a:pt x="129939" y="307431"/>
                    <a:pt x="148407" y="256185"/>
                    <a:pt x="161200" y="203683"/>
                  </a:cubicBezTo>
                  <a:cubicBezTo>
                    <a:pt x="185793" y="107391"/>
                    <a:pt x="261222" y="32655"/>
                    <a:pt x="358110" y="8343"/>
                  </a:cubicBezTo>
                  <a:cubicBezTo>
                    <a:pt x="428528" y="-9305"/>
                    <a:pt x="501642" y="1246"/>
                    <a:pt x="564031" y="38081"/>
                  </a:cubicBezTo>
                  <a:cubicBezTo>
                    <a:pt x="626410" y="74926"/>
                    <a:pt x="670587" y="133618"/>
                    <a:pt x="688408" y="203381"/>
                  </a:cubicBezTo>
                  <a:cubicBezTo>
                    <a:pt x="701219" y="256185"/>
                    <a:pt x="719679" y="307412"/>
                    <a:pt x="743368" y="356006"/>
                  </a:cubicBezTo>
                  <a:lnTo>
                    <a:pt x="831417" y="536472"/>
                  </a:lnTo>
                  <a:cubicBezTo>
                    <a:pt x="873631" y="623327"/>
                    <a:pt x="840608" y="728905"/>
                    <a:pt x="756264" y="776867"/>
                  </a:cubicBezTo>
                  <a:lnTo>
                    <a:pt x="424842" y="967932"/>
                  </a:lnTo>
                  <a:close/>
                </a:path>
              </a:pathLst>
            </a:custGeom>
            <a:solidFill>
              <a:srgbClr val="510718"/>
            </a:solidFill>
            <a:ln w="9525" cap="flat">
              <a:noFill/>
              <a:prstDash val="solid"/>
              <a:miter/>
            </a:ln>
          </p:spPr>
          <p:txBody>
            <a:bodyPr rtlCol="0" anchor="ctr"/>
            <a:lstStyle/>
            <a:p>
              <a:endParaRPr/>
            </a:p>
          </p:txBody>
        </p:sp>
        <p:sp>
          <p:nvSpPr>
            <p:cNvPr id="86" name="Freeform 85">
              <a:extLst>
                <a:ext uri="{FF2B5EF4-FFF2-40B4-BE49-F238E27FC236}">
                  <a16:creationId xmlns:a16="http://schemas.microsoft.com/office/drawing/2014/main" id="{7362BB73-7B6E-0148-B7E5-FFD0AA125EC3}"/>
                </a:ext>
              </a:extLst>
            </p:cNvPr>
            <p:cNvSpPr/>
            <p:nvPr/>
          </p:nvSpPr>
          <p:spPr>
            <a:xfrm>
              <a:off x="11790987" y="6400255"/>
              <a:ext cx="781050" cy="566257"/>
            </a:xfrm>
            <a:custGeom>
              <a:avLst/>
              <a:gdLst>
                <a:gd name="connsiteX0" fmla="*/ 789718 w 781050"/>
                <a:gd name="connsiteY0" fmla="*/ 566659 h 566256"/>
                <a:gd name="connsiteX1" fmla="*/ 759724 w 781050"/>
                <a:gd name="connsiteY1" fmla="*/ 562506 h 566256"/>
                <a:gd name="connsiteX2" fmla="*/ 606171 w 781050"/>
                <a:gd name="connsiteY2" fmla="*/ 471424 h 566256"/>
                <a:gd name="connsiteX3" fmla="*/ 564261 w 781050"/>
                <a:gd name="connsiteY3" fmla="*/ 312693 h 566256"/>
                <a:gd name="connsiteX4" fmla="*/ 498729 w 781050"/>
                <a:gd name="connsiteY4" fmla="*/ 257851 h 566256"/>
                <a:gd name="connsiteX5" fmla="*/ 416147 w 781050"/>
                <a:gd name="connsiteY5" fmla="*/ 281822 h 566256"/>
                <a:gd name="connsiteX6" fmla="*/ 394811 w 781050"/>
                <a:gd name="connsiteY6" fmla="*/ 302406 h 566256"/>
                <a:gd name="connsiteX7" fmla="*/ 373580 w 781050"/>
                <a:gd name="connsiteY7" fmla="*/ 281643 h 566256"/>
                <a:gd name="connsiteX8" fmla="*/ 290998 w 781050"/>
                <a:gd name="connsiteY8" fmla="*/ 257766 h 566256"/>
                <a:gd name="connsiteX9" fmla="*/ 225266 w 781050"/>
                <a:gd name="connsiteY9" fmla="*/ 313070 h 566256"/>
                <a:gd name="connsiteX10" fmla="*/ 183642 w 781050"/>
                <a:gd name="connsiteY10" fmla="*/ 470773 h 566256"/>
                <a:gd name="connsiteX11" fmla="*/ 183547 w 781050"/>
                <a:gd name="connsiteY11" fmla="*/ 471150 h 566256"/>
                <a:gd name="connsiteX12" fmla="*/ 30004 w 781050"/>
                <a:gd name="connsiteY12" fmla="*/ 562308 h 566256"/>
                <a:gd name="connsiteX13" fmla="*/ 0 w 781050"/>
                <a:gd name="connsiteY13" fmla="*/ 566461 h 566256"/>
                <a:gd name="connsiteX14" fmla="*/ 14097 w 781050"/>
                <a:gd name="connsiteY14" fmla="*/ 520499 h 566256"/>
                <a:gd name="connsiteX15" fmla="*/ 102013 w 781050"/>
                <a:gd name="connsiteY15" fmla="*/ 340052 h 566256"/>
                <a:gd name="connsiteX16" fmla="*/ 158972 w 781050"/>
                <a:gd name="connsiteY16" fmla="*/ 182076 h 566256"/>
                <a:gd name="connsiteX17" fmla="*/ 259280 w 781050"/>
                <a:gd name="connsiteY17" fmla="*/ 41078 h 566256"/>
                <a:gd name="connsiteX18" fmla="*/ 259661 w 781050"/>
                <a:gd name="connsiteY18" fmla="*/ 40785 h 566256"/>
                <a:gd name="connsiteX19" fmla="*/ 335099 w 781050"/>
                <a:gd name="connsiteY19" fmla="*/ 7480 h 566256"/>
                <a:gd name="connsiteX20" fmla="*/ 405575 w 781050"/>
                <a:gd name="connsiteY20" fmla="*/ 204 h 566256"/>
                <a:gd name="connsiteX21" fmla="*/ 630755 w 781050"/>
                <a:gd name="connsiteY21" fmla="*/ 182076 h 566256"/>
                <a:gd name="connsiteX22" fmla="*/ 687610 w 781050"/>
                <a:gd name="connsiteY22" fmla="*/ 340052 h 566256"/>
                <a:gd name="connsiteX23" fmla="*/ 775716 w 781050"/>
                <a:gd name="connsiteY23" fmla="*/ 520499 h 566256"/>
                <a:gd name="connsiteX24" fmla="*/ 780098 w 781050"/>
                <a:gd name="connsiteY24" fmla="*/ 530607 h 566256"/>
                <a:gd name="connsiteX25" fmla="*/ 789718 w 781050"/>
                <a:gd name="connsiteY25" fmla="*/ 566659 h 566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81050" h="566256">
                  <a:moveTo>
                    <a:pt x="789718" y="566659"/>
                  </a:moveTo>
                  <a:lnTo>
                    <a:pt x="759724" y="562506"/>
                  </a:lnTo>
                  <a:cubicBezTo>
                    <a:pt x="758381" y="562308"/>
                    <a:pt x="624459" y="542687"/>
                    <a:pt x="606171" y="471424"/>
                  </a:cubicBezTo>
                  <a:cubicBezTo>
                    <a:pt x="595503" y="418111"/>
                    <a:pt x="581511" y="364873"/>
                    <a:pt x="564261" y="312693"/>
                  </a:cubicBezTo>
                  <a:cubicBezTo>
                    <a:pt x="553117" y="284474"/>
                    <a:pt x="528638" y="263994"/>
                    <a:pt x="498729" y="257851"/>
                  </a:cubicBezTo>
                  <a:cubicBezTo>
                    <a:pt x="468830" y="251622"/>
                    <a:pt x="437874" y="260503"/>
                    <a:pt x="416147" y="281822"/>
                  </a:cubicBezTo>
                  <a:lnTo>
                    <a:pt x="394811" y="302406"/>
                  </a:lnTo>
                  <a:lnTo>
                    <a:pt x="373580" y="281643"/>
                  </a:lnTo>
                  <a:cubicBezTo>
                    <a:pt x="351768" y="260408"/>
                    <a:pt x="320897" y="251442"/>
                    <a:pt x="290998" y="257766"/>
                  </a:cubicBezTo>
                  <a:cubicBezTo>
                    <a:pt x="261080" y="263796"/>
                    <a:pt x="236506" y="284276"/>
                    <a:pt x="225266" y="313070"/>
                  </a:cubicBezTo>
                  <a:cubicBezTo>
                    <a:pt x="208217" y="364694"/>
                    <a:pt x="194215" y="417913"/>
                    <a:pt x="183642" y="470773"/>
                  </a:cubicBezTo>
                  <a:cubicBezTo>
                    <a:pt x="183642" y="470867"/>
                    <a:pt x="183547" y="471046"/>
                    <a:pt x="183547" y="471150"/>
                  </a:cubicBezTo>
                  <a:cubicBezTo>
                    <a:pt x="164687" y="542687"/>
                    <a:pt x="31337" y="562129"/>
                    <a:pt x="30004" y="562308"/>
                  </a:cubicBezTo>
                  <a:lnTo>
                    <a:pt x="0" y="566461"/>
                  </a:lnTo>
                  <a:cubicBezTo>
                    <a:pt x="2191" y="550889"/>
                    <a:pt x="6868" y="535411"/>
                    <a:pt x="14097" y="520499"/>
                  </a:cubicBezTo>
                  <a:lnTo>
                    <a:pt x="102013" y="340052"/>
                  </a:lnTo>
                  <a:cubicBezTo>
                    <a:pt x="126587" y="289476"/>
                    <a:pt x="145742" y="236531"/>
                    <a:pt x="158972" y="182076"/>
                  </a:cubicBezTo>
                  <a:cubicBezTo>
                    <a:pt x="173936" y="123459"/>
                    <a:pt x="210217" y="73638"/>
                    <a:pt x="259280" y="41078"/>
                  </a:cubicBezTo>
                  <a:cubicBezTo>
                    <a:pt x="259366" y="40984"/>
                    <a:pt x="259556" y="40880"/>
                    <a:pt x="259661" y="40785"/>
                  </a:cubicBezTo>
                  <a:cubicBezTo>
                    <a:pt x="282321" y="25695"/>
                    <a:pt x="307753" y="14360"/>
                    <a:pt x="335099" y="7480"/>
                  </a:cubicBezTo>
                  <a:cubicBezTo>
                    <a:pt x="358712" y="1525"/>
                    <a:pt x="382334" y="-731"/>
                    <a:pt x="405575" y="204"/>
                  </a:cubicBezTo>
                  <a:cubicBezTo>
                    <a:pt x="510073" y="4743"/>
                    <a:pt x="603695" y="76375"/>
                    <a:pt x="630755" y="182076"/>
                  </a:cubicBezTo>
                  <a:cubicBezTo>
                    <a:pt x="643890" y="236531"/>
                    <a:pt x="663035" y="289570"/>
                    <a:pt x="687610" y="340052"/>
                  </a:cubicBezTo>
                  <a:lnTo>
                    <a:pt x="775716" y="520499"/>
                  </a:lnTo>
                  <a:cubicBezTo>
                    <a:pt x="777335" y="523812"/>
                    <a:pt x="778859" y="527200"/>
                    <a:pt x="780098" y="530607"/>
                  </a:cubicBezTo>
                  <a:cubicBezTo>
                    <a:pt x="784955" y="542404"/>
                    <a:pt x="788099" y="554484"/>
                    <a:pt x="789718" y="566659"/>
                  </a:cubicBezTo>
                </a:path>
              </a:pathLst>
            </a:custGeom>
            <a:solidFill>
              <a:srgbClr val="EA2849"/>
            </a:solidFill>
            <a:ln w="9525" cap="flat">
              <a:noFill/>
              <a:prstDash val="solid"/>
              <a:miter/>
            </a:ln>
          </p:spPr>
          <p:txBody>
            <a:bodyPr rtlCol="0" anchor="ctr"/>
            <a:lstStyle/>
            <a:p>
              <a:endParaRPr/>
            </a:p>
          </p:txBody>
        </p:sp>
        <p:sp>
          <p:nvSpPr>
            <p:cNvPr id="87" name="Freeform 86">
              <a:extLst>
                <a:ext uri="{FF2B5EF4-FFF2-40B4-BE49-F238E27FC236}">
                  <a16:creationId xmlns:a16="http://schemas.microsoft.com/office/drawing/2014/main" id="{2EC29175-49BF-DF49-9D75-D9CC8FCDFE3A}"/>
                </a:ext>
              </a:extLst>
            </p:cNvPr>
            <p:cNvSpPr/>
            <p:nvPr/>
          </p:nvSpPr>
          <p:spPr>
            <a:xfrm>
              <a:off x="11993589" y="6674844"/>
              <a:ext cx="381000" cy="358629"/>
            </a:xfrm>
            <a:custGeom>
              <a:avLst/>
              <a:gdLst>
                <a:gd name="connsiteX0" fmla="*/ 384524 w 381000"/>
                <a:gd name="connsiteY0" fmla="*/ 198819 h 358629"/>
                <a:gd name="connsiteX1" fmla="*/ 349949 w 381000"/>
                <a:gd name="connsiteY1" fmla="*/ 286872 h 358629"/>
                <a:gd name="connsiteX2" fmla="*/ 214789 w 381000"/>
                <a:gd name="connsiteY2" fmla="*/ 365959 h 358629"/>
                <a:gd name="connsiteX3" fmla="*/ 0 w 381000"/>
                <a:gd name="connsiteY3" fmla="*/ 198819 h 358629"/>
                <a:gd name="connsiteX4" fmla="*/ 40577 w 381000"/>
                <a:gd name="connsiteY4" fmla="*/ 44806 h 358629"/>
                <a:gd name="connsiteX5" fmla="*/ 92288 w 381000"/>
                <a:gd name="connsiteY5" fmla="*/ 1582 h 358629"/>
                <a:gd name="connsiteX6" fmla="*/ 124301 w 381000"/>
                <a:gd name="connsiteY6" fmla="*/ 2045 h 358629"/>
                <a:gd name="connsiteX7" fmla="*/ 157639 w 381000"/>
                <a:gd name="connsiteY7" fmla="*/ 20542 h 358629"/>
                <a:gd name="connsiteX8" fmla="*/ 185537 w 381000"/>
                <a:gd name="connsiteY8" fmla="*/ 47723 h 358629"/>
                <a:gd name="connsiteX9" fmla="*/ 198882 w 381000"/>
                <a:gd name="connsiteY9" fmla="*/ 47723 h 358629"/>
                <a:gd name="connsiteX10" fmla="*/ 226876 w 381000"/>
                <a:gd name="connsiteY10" fmla="*/ 20637 h 358629"/>
                <a:gd name="connsiteX11" fmla="*/ 292227 w 381000"/>
                <a:gd name="connsiteY11" fmla="*/ 1762 h 358629"/>
                <a:gd name="connsiteX12" fmla="*/ 343757 w 381000"/>
                <a:gd name="connsiteY12" fmla="*/ 44514 h 358629"/>
                <a:gd name="connsiteX13" fmla="*/ 384524 w 381000"/>
                <a:gd name="connsiteY13" fmla="*/ 198819 h 358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81000" h="358629">
                  <a:moveTo>
                    <a:pt x="384524" y="198819"/>
                  </a:moveTo>
                  <a:cubicBezTo>
                    <a:pt x="380419" y="231577"/>
                    <a:pt x="368237" y="261579"/>
                    <a:pt x="349949" y="286872"/>
                  </a:cubicBezTo>
                  <a:cubicBezTo>
                    <a:pt x="319183" y="329917"/>
                    <a:pt x="270881" y="359457"/>
                    <a:pt x="214789" y="365959"/>
                  </a:cubicBezTo>
                  <a:cubicBezTo>
                    <a:pt x="109061" y="378237"/>
                    <a:pt x="12944" y="303293"/>
                    <a:pt x="0" y="198819"/>
                  </a:cubicBezTo>
                  <a:cubicBezTo>
                    <a:pt x="10382" y="146723"/>
                    <a:pt x="24194" y="94731"/>
                    <a:pt x="40577" y="44806"/>
                  </a:cubicBezTo>
                  <a:cubicBezTo>
                    <a:pt x="49340" y="22619"/>
                    <a:pt x="68675" y="6480"/>
                    <a:pt x="92288" y="1582"/>
                  </a:cubicBezTo>
                  <a:cubicBezTo>
                    <a:pt x="103051" y="-692"/>
                    <a:pt x="114014" y="-494"/>
                    <a:pt x="124301" y="2045"/>
                  </a:cubicBezTo>
                  <a:cubicBezTo>
                    <a:pt x="136674" y="5074"/>
                    <a:pt x="148200" y="11397"/>
                    <a:pt x="157639" y="20542"/>
                  </a:cubicBezTo>
                  <a:lnTo>
                    <a:pt x="185537" y="47723"/>
                  </a:lnTo>
                  <a:cubicBezTo>
                    <a:pt x="189262" y="51309"/>
                    <a:pt x="195167" y="51413"/>
                    <a:pt x="198882" y="47723"/>
                  </a:cubicBezTo>
                  <a:lnTo>
                    <a:pt x="226876" y="20637"/>
                  </a:lnTo>
                  <a:cubicBezTo>
                    <a:pt x="244126" y="3847"/>
                    <a:pt x="268605" y="-3137"/>
                    <a:pt x="292227" y="1762"/>
                  </a:cubicBezTo>
                  <a:cubicBezTo>
                    <a:pt x="315849" y="6584"/>
                    <a:pt x="335175" y="22722"/>
                    <a:pt x="343757" y="44514"/>
                  </a:cubicBezTo>
                  <a:cubicBezTo>
                    <a:pt x="360331" y="94731"/>
                    <a:pt x="373951" y="146535"/>
                    <a:pt x="384524" y="198819"/>
                  </a:cubicBezTo>
                </a:path>
              </a:pathLst>
            </a:custGeom>
            <a:solidFill>
              <a:srgbClr val="FFC7D4"/>
            </a:solidFill>
            <a:ln w="9525" cap="flat">
              <a:noFill/>
              <a:prstDash val="solid"/>
              <a:miter/>
            </a:ln>
          </p:spPr>
          <p:txBody>
            <a:bodyPr rtlCol="0" anchor="ctr"/>
            <a:lstStyle/>
            <a:p>
              <a:endParaRPr/>
            </a:p>
          </p:txBody>
        </p:sp>
        <p:sp>
          <p:nvSpPr>
            <p:cNvPr id="88" name="Freeform 87">
              <a:extLst>
                <a:ext uri="{FF2B5EF4-FFF2-40B4-BE49-F238E27FC236}">
                  <a16:creationId xmlns:a16="http://schemas.microsoft.com/office/drawing/2014/main" id="{92204941-F3C3-6E4F-8BF6-E9BB0A5A90EF}"/>
                </a:ext>
              </a:extLst>
            </p:cNvPr>
            <p:cNvSpPr/>
            <p:nvPr/>
          </p:nvSpPr>
          <p:spPr>
            <a:xfrm>
              <a:off x="12118901" y="6907175"/>
              <a:ext cx="133350" cy="28313"/>
            </a:xfrm>
            <a:custGeom>
              <a:avLst/>
              <a:gdLst>
                <a:gd name="connsiteX0" fmla="*/ 66842 w 133350"/>
                <a:gd name="connsiteY0" fmla="*/ 30164 h 28312"/>
                <a:gd name="connsiteX1" fmla="*/ 3672 w 133350"/>
                <a:gd name="connsiteY1" fmla="*/ 14036 h 28312"/>
                <a:gd name="connsiteX2" fmla="*/ 900 w 133350"/>
                <a:gd name="connsiteY2" fmla="*/ 4409 h 28312"/>
                <a:gd name="connsiteX3" fmla="*/ 10616 w 133350"/>
                <a:gd name="connsiteY3" fmla="*/ 1663 h 28312"/>
                <a:gd name="connsiteX4" fmla="*/ 124373 w 133350"/>
                <a:gd name="connsiteY4" fmla="*/ 946 h 28312"/>
                <a:gd name="connsiteX5" fmla="*/ 134117 w 133350"/>
                <a:gd name="connsiteY5" fmla="*/ 3569 h 28312"/>
                <a:gd name="connsiteX6" fmla="*/ 131479 w 133350"/>
                <a:gd name="connsiteY6" fmla="*/ 13224 h 28312"/>
                <a:gd name="connsiteX7" fmla="*/ 66842 w 133350"/>
                <a:gd name="connsiteY7" fmla="*/ 30164 h 2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8312">
                  <a:moveTo>
                    <a:pt x="66842" y="30164"/>
                  </a:moveTo>
                  <a:cubicBezTo>
                    <a:pt x="45030" y="30164"/>
                    <a:pt x="23208" y="24794"/>
                    <a:pt x="3672" y="14036"/>
                  </a:cubicBezTo>
                  <a:cubicBezTo>
                    <a:pt x="224" y="12139"/>
                    <a:pt x="-1014" y="7835"/>
                    <a:pt x="900" y="4409"/>
                  </a:cubicBezTo>
                  <a:cubicBezTo>
                    <a:pt x="2805" y="993"/>
                    <a:pt x="7158" y="-253"/>
                    <a:pt x="10616" y="1663"/>
                  </a:cubicBezTo>
                  <a:cubicBezTo>
                    <a:pt x="45820" y="21048"/>
                    <a:pt x="89426" y="20774"/>
                    <a:pt x="124373" y="946"/>
                  </a:cubicBezTo>
                  <a:cubicBezTo>
                    <a:pt x="127821" y="-1018"/>
                    <a:pt x="132174" y="181"/>
                    <a:pt x="134117" y="3569"/>
                  </a:cubicBezTo>
                  <a:cubicBezTo>
                    <a:pt x="136089" y="6957"/>
                    <a:pt x="134908" y="11289"/>
                    <a:pt x="131479" y="13224"/>
                  </a:cubicBezTo>
                  <a:cubicBezTo>
                    <a:pt x="111590" y="24511"/>
                    <a:pt x="89226" y="30164"/>
                    <a:pt x="66842" y="30164"/>
                  </a:cubicBezTo>
                </a:path>
              </a:pathLst>
            </a:custGeom>
            <a:solidFill>
              <a:srgbClr val="510718"/>
            </a:solidFill>
            <a:ln w="9525" cap="flat">
              <a:noFill/>
              <a:prstDash val="solid"/>
              <a:miter/>
            </a:ln>
          </p:spPr>
          <p:txBody>
            <a:bodyPr rtlCol="0" anchor="ctr"/>
            <a:lstStyle/>
            <a:p>
              <a:endParaRPr/>
            </a:p>
          </p:txBody>
        </p:sp>
        <p:sp>
          <p:nvSpPr>
            <p:cNvPr id="89" name="Freeform 88">
              <a:extLst>
                <a:ext uri="{FF2B5EF4-FFF2-40B4-BE49-F238E27FC236}">
                  <a16:creationId xmlns:a16="http://schemas.microsoft.com/office/drawing/2014/main" id="{153371E9-5233-C54C-9537-2529B4B2125D}"/>
                </a:ext>
              </a:extLst>
            </p:cNvPr>
            <p:cNvSpPr/>
            <p:nvPr/>
          </p:nvSpPr>
          <p:spPr>
            <a:xfrm>
              <a:off x="11865951" y="6903581"/>
              <a:ext cx="714375" cy="396380"/>
            </a:xfrm>
            <a:custGeom>
              <a:avLst/>
              <a:gdLst>
                <a:gd name="connsiteX0" fmla="*/ 716280 w 714375"/>
                <a:gd name="connsiteY0" fmla="*/ 82485 h 396379"/>
                <a:gd name="connsiteX1" fmla="*/ 637032 w 714375"/>
                <a:gd name="connsiteY1" fmla="*/ 220661 h 396379"/>
                <a:gd name="connsiteX2" fmla="*/ 334709 w 714375"/>
                <a:gd name="connsiteY2" fmla="*/ 394964 h 396379"/>
                <a:gd name="connsiteX3" fmla="*/ 319849 w 714375"/>
                <a:gd name="connsiteY3" fmla="*/ 403562 h 396379"/>
                <a:gd name="connsiteX4" fmla="*/ 315659 w 714375"/>
                <a:gd name="connsiteY4" fmla="*/ 401202 h 396379"/>
                <a:gd name="connsiteX5" fmla="*/ 222123 w 714375"/>
                <a:gd name="connsiteY5" fmla="*/ 172614 h 396379"/>
                <a:gd name="connsiteX6" fmla="*/ 44387 w 714375"/>
                <a:gd name="connsiteY6" fmla="*/ 200927 h 396379"/>
                <a:gd name="connsiteX7" fmla="*/ 0 w 714375"/>
                <a:gd name="connsiteY7" fmla="*/ 75501 h 396379"/>
                <a:gd name="connsiteX8" fmla="*/ 95 w 714375"/>
                <a:gd name="connsiteY8" fmla="*/ 68423 h 396379"/>
                <a:gd name="connsiteX9" fmla="*/ 6763 w 714375"/>
                <a:gd name="connsiteY9" fmla="*/ 66441 h 396379"/>
                <a:gd name="connsiteX10" fmla="*/ 7620 w 714375"/>
                <a:gd name="connsiteY10" fmla="*/ 66252 h 396379"/>
                <a:gd name="connsiteX11" fmla="*/ 14002 w 714375"/>
                <a:gd name="connsiteY11" fmla="*/ 64185 h 396379"/>
                <a:gd name="connsiteX12" fmla="*/ 14764 w 714375"/>
                <a:gd name="connsiteY12" fmla="*/ 63987 h 396379"/>
                <a:gd name="connsiteX13" fmla="*/ 29623 w 714375"/>
                <a:gd name="connsiteY13" fmla="*/ 58702 h 396379"/>
                <a:gd name="connsiteX14" fmla="*/ 30766 w 714375"/>
                <a:gd name="connsiteY14" fmla="*/ 58324 h 396379"/>
                <a:gd name="connsiteX15" fmla="*/ 36862 w 714375"/>
                <a:gd name="connsiteY15" fmla="*/ 55880 h 396379"/>
                <a:gd name="connsiteX16" fmla="*/ 38862 w 714375"/>
                <a:gd name="connsiteY16" fmla="*/ 55021 h 396379"/>
                <a:gd name="connsiteX17" fmla="*/ 44291 w 714375"/>
                <a:gd name="connsiteY17" fmla="*/ 52662 h 396379"/>
                <a:gd name="connsiteX18" fmla="*/ 46387 w 714375"/>
                <a:gd name="connsiteY18" fmla="*/ 51813 h 396379"/>
                <a:gd name="connsiteX19" fmla="*/ 52578 w 714375"/>
                <a:gd name="connsiteY19" fmla="*/ 48887 h 396379"/>
                <a:gd name="connsiteX20" fmla="*/ 53721 w 714375"/>
                <a:gd name="connsiteY20" fmla="*/ 48321 h 396379"/>
                <a:gd name="connsiteX21" fmla="*/ 61055 w 714375"/>
                <a:gd name="connsiteY21" fmla="*/ 44546 h 396379"/>
                <a:gd name="connsiteX22" fmla="*/ 62675 w 714375"/>
                <a:gd name="connsiteY22" fmla="*/ 43706 h 396379"/>
                <a:gd name="connsiteX23" fmla="*/ 68104 w 714375"/>
                <a:gd name="connsiteY23" fmla="*/ 40591 h 396379"/>
                <a:gd name="connsiteX24" fmla="*/ 70485 w 714375"/>
                <a:gd name="connsiteY24" fmla="*/ 39166 h 396379"/>
                <a:gd name="connsiteX25" fmla="*/ 75152 w 714375"/>
                <a:gd name="connsiteY25" fmla="*/ 36335 h 396379"/>
                <a:gd name="connsiteX26" fmla="*/ 77533 w 714375"/>
                <a:gd name="connsiteY26" fmla="*/ 34730 h 396379"/>
                <a:gd name="connsiteX27" fmla="*/ 82296 w 714375"/>
                <a:gd name="connsiteY27" fmla="*/ 31427 h 396379"/>
                <a:gd name="connsiteX28" fmla="*/ 84201 w 714375"/>
                <a:gd name="connsiteY28" fmla="*/ 30106 h 396379"/>
                <a:gd name="connsiteX29" fmla="*/ 90583 w 714375"/>
                <a:gd name="connsiteY29" fmla="*/ 25208 h 396379"/>
                <a:gd name="connsiteX30" fmla="*/ 91630 w 714375"/>
                <a:gd name="connsiteY30" fmla="*/ 24255 h 396379"/>
                <a:gd name="connsiteX31" fmla="*/ 96583 w 714375"/>
                <a:gd name="connsiteY31" fmla="*/ 20008 h 396379"/>
                <a:gd name="connsiteX32" fmla="*/ 98584 w 714375"/>
                <a:gd name="connsiteY32" fmla="*/ 18130 h 396379"/>
                <a:gd name="connsiteX33" fmla="*/ 102394 w 714375"/>
                <a:gd name="connsiteY33" fmla="*/ 14345 h 396379"/>
                <a:gd name="connsiteX34" fmla="*/ 104299 w 714375"/>
                <a:gd name="connsiteY34" fmla="*/ 12278 h 396379"/>
                <a:gd name="connsiteX35" fmla="*/ 107918 w 714375"/>
                <a:gd name="connsiteY35" fmla="*/ 8211 h 396379"/>
                <a:gd name="connsiteX36" fmla="*/ 109538 w 714375"/>
                <a:gd name="connsiteY36" fmla="*/ 6333 h 396379"/>
                <a:gd name="connsiteX37" fmla="*/ 114205 w 714375"/>
                <a:gd name="connsiteY37" fmla="*/ 0 h 396379"/>
                <a:gd name="connsiteX38" fmla="*/ 114967 w 714375"/>
                <a:gd name="connsiteY38" fmla="*/ 2737 h 396379"/>
                <a:gd name="connsiteX39" fmla="*/ 319754 w 714375"/>
                <a:gd name="connsiteY39" fmla="*/ 157419 h 396379"/>
                <a:gd name="connsiteX40" fmla="*/ 344615 w 714375"/>
                <a:gd name="connsiteY40" fmla="*/ 156004 h 396379"/>
                <a:gd name="connsiteX41" fmla="*/ 525494 w 714375"/>
                <a:gd name="connsiteY41" fmla="*/ 378 h 396379"/>
                <a:gd name="connsiteX42" fmla="*/ 682085 w 714375"/>
                <a:gd name="connsiteY42" fmla="*/ 77860 h 396379"/>
                <a:gd name="connsiteX43" fmla="*/ 714661 w 714375"/>
                <a:gd name="connsiteY43" fmla="*/ 82390 h 396379"/>
                <a:gd name="connsiteX44" fmla="*/ 715899 w 714375"/>
                <a:gd name="connsiteY44" fmla="*/ 82485 h 396379"/>
                <a:gd name="connsiteX45" fmla="*/ 716280 w 714375"/>
                <a:gd name="connsiteY45" fmla="*/ 82485 h 39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714375" h="396379">
                  <a:moveTo>
                    <a:pt x="716280" y="82485"/>
                  </a:moveTo>
                  <a:cubicBezTo>
                    <a:pt x="717233" y="137789"/>
                    <a:pt x="688372" y="191489"/>
                    <a:pt x="637032" y="220661"/>
                  </a:cubicBezTo>
                  <a:lnTo>
                    <a:pt x="334709" y="394964"/>
                  </a:lnTo>
                  <a:lnTo>
                    <a:pt x="319849" y="403562"/>
                  </a:lnTo>
                  <a:lnTo>
                    <a:pt x="315659" y="401202"/>
                  </a:lnTo>
                  <a:lnTo>
                    <a:pt x="222123" y="172614"/>
                  </a:lnTo>
                  <a:cubicBezTo>
                    <a:pt x="222123" y="172614"/>
                    <a:pt x="208502" y="369577"/>
                    <a:pt x="44387" y="200927"/>
                  </a:cubicBezTo>
                  <a:cubicBezTo>
                    <a:pt x="12383" y="168084"/>
                    <a:pt x="0" y="124105"/>
                    <a:pt x="0" y="75501"/>
                  </a:cubicBezTo>
                  <a:cubicBezTo>
                    <a:pt x="0" y="73141"/>
                    <a:pt x="0" y="70782"/>
                    <a:pt x="95" y="68423"/>
                  </a:cubicBezTo>
                  <a:cubicBezTo>
                    <a:pt x="2286" y="67762"/>
                    <a:pt x="4477" y="67101"/>
                    <a:pt x="6763" y="66441"/>
                  </a:cubicBezTo>
                  <a:cubicBezTo>
                    <a:pt x="7048" y="66346"/>
                    <a:pt x="7334" y="66252"/>
                    <a:pt x="7620" y="66252"/>
                  </a:cubicBezTo>
                  <a:cubicBezTo>
                    <a:pt x="9715" y="65591"/>
                    <a:pt x="11811" y="64940"/>
                    <a:pt x="14002" y="64185"/>
                  </a:cubicBezTo>
                  <a:cubicBezTo>
                    <a:pt x="14288" y="64081"/>
                    <a:pt x="14478" y="64081"/>
                    <a:pt x="14764" y="63987"/>
                  </a:cubicBezTo>
                  <a:cubicBezTo>
                    <a:pt x="19621" y="62383"/>
                    <a:pt x="24575" y="60684"/>
                    <a:pt x="29623" y="58702"/>
                  </a:cubicBezTo>
                  <a:cubicBezTo>
                    <a:pt x="30004" y="58617"/>
                    <a:pt x="30385" y="58419"/>
                    <a:pt x="30766" y="58324"/>
                  </a:cubicBezTo>
                  <a:cubicBezTo>
                    <a:pt x="32766" y="57485"/>
                    <a:pt x="34766" y="56729"/>
                    <a:pt x="36862" y="55880"/>
                  </a:cubicBezTo>
                  <a:cubicBezTo>
                    <a:pt x="37529" y="55588"/>
                    <a:pt x="38195" y="55304"/>
                    <a:pt x="38862" y="55021"/>
                  </a:cubicBezTo>
                  <a:cubicBezTo>
                    <a:pt x="40672" y="54266"/>
                    <a:pt x="42481" y="53521"/>
                    <a:pt x="44291" y="52662"/>
                  </a:cubicBezTo>
                  <a:cubicBezTo>
                    <a:pt x="45053" y="52388"/>
                    <a:pt x="45720" y="52096"/>
                    <a:pt x="46387" y="51813"/>
                  </a:cubicBezTo>
                  <a:cubicBezTo>
                    <a:pt x="48482" y="50869"/>
                    <a:pt x="50578" y="49831"/>
                    <a:pt x="52578" y="48887"/>
                  </a:cubicBezTo>
                  <a:cubicBezTo>
                    <a:pt x="52959" y="48698"/>
                    <a:pt x="53340" y="48509"/>
                    <a:pt x="53721" y="48321"/>
                  </a:cubicBezTo>
                  <a:cubicBezTo>
                    <a:pt x="56197" y="47094"/>
                    <a:pt x="58579" y="45867"/>
                    <a:pt x="61055" y="44546"/>
                  </a:cubicBezTo>
                  <a:cubicBezTo>
                    <a:pt x="61531" y="44262"/>
                    <a:pt x="62103" y="43979"/>
                    <a:pt x="62675" y="43706"/>
                  </a:cubicBezTo>
                  <a:cubicBezTo>
                    <a:pt x="64484" y="42658"/>
                    <a:pt x="66294" y="41724"/>
                    <a:pt x="68104" y="40591"/>
                  </a:cubicBezTo>
                  <a:cubicBezTo>
                    <a:pt x="68866" y="40214"/>
                    <a:pt x="69628" y="39638"/>
                    <a:pt x="70485" y="39166"/>
                  </a:cubicBezTo>
                  <a:cubicBezTo>
                    <a:pt x="72009" y="38317"/>
                    <a:pt x="73533" y="37279"/>
                    <a:pt x="75152" y="36335"/>
                  </a:cubicBezTo>
                  <a:cubicBezTo>
                    <a:pt x="75914" y="35769"/>
                    <a:pt x="76676" y="35297"/>
                    <a:pt x="77533" y="34730"/>
                  </a:cubicBezTo>
                  <a:cubicBezTo>
                    <a:pt x="79153" y="33692"/>
                    <a:pt x="80772" y="32560"/>
                    <a:pt x="82296" y="31427"/>
                  </a:cubicBezTo>
                  <a:cubicBezTo>
                    <a:pt x="82963" y="30955"/>
                    <a:pt x="83630" y="30578"/>
                    <a:pt x="84201" y="30106"/>
                  </a:cubicBezTo>
                  <a:cubicBezTo>
                    <a:pt x="86392" y="28502"/>
                    <a:pt x="88487" y="26897"/>
                    <a:pt x="90583" y="25208"/>
                  </a:cubicBezTo>
                  <a:cubicBezTo>
                    <a:pt x="90964" y="24915"/>
                    <a:pt x="91345" y="24538"/>
                    <a:pt x="91630" y="24255"/>
                  </a:cubicBezTo>
                  <a:cubicBezTo>
                    <a:pt x="93345" y="22848"/>
                    <a:pt x="94964" y="21423"/>
                    <a:pt x="96583" y="20008"/>
                  </a:cubicBezTo>
                  <a:cubicBezTo>
                    <a:pt x="97250" y="19357"/>
                    <a:pt x="97917" y="18781"/>
                    <a:pt x="98584" y="18130"/>
                  </a:cubicBezTo>
                  <a:cubicBezTo>
                    <a:pt x="99822" y="16893"/>
                    <a:pt x="101155" y="15666"/>
                    <a:pt x="102394" y="14345"/>
                  </a:cubicBezTo>
                  <a:cubicBezTo>
                    <a:pt x="103061" y="13685"/>
                    <a:pt x="103632" y="13033"/>
                    <a:pt x="104299" y="12278"/>
                  </a:cubicBezTo>
                  <a:cubicBezTo>
                    <a:pt x="105537" y="10948"/>
                    <a:pt x="106775" y="9626"/>
                    <a:pt x="107918" y="8211"/>
                  </a:cubicBezTo>
                  <a:cubicBezTo>
                    <a:pt x="108394" y="7560"/>
                    <a:pt x="108966" y="6984"/>
                    <a:pt x="109538" y="6333"/>
                  </a:cubicBezTo>
                  <a:cubicBezTo>
                    <a:pt x="111157" y="4247"/>
                    <a:pt x="112776" y="2171"/>
                    <a:pt x="114205" y="0"/>
                  </a:cubicBezTo>
                  <a:cubicBezTo>
                    <a:pt x="114491" y="944"/>
                    <a:pt x="114681" y="1793"/>
                    <a:pt x="114967" y="2737"/>
                  </a:cubicBezTo>
                  <a:cubicBezTo>
                    <a:pt x="140303" y="93432"/>
                    <a:pt x="224123" y="157419"/>
                    <a:pt x="319754" y="157419"/>
                  </a:cubicBezTo>
                  <a:cubicBezTo>
                    <a:pt x="327946" y="157419"/>
                    <a:pt x="336328" y="156957"/>
                    <a:pt x="344615" y="156004"/>
                  </a:cubicBezTo>
                  <a:cubicBezTo>
                    <a:pt x="432911" y="145717"/>
                    <a:pt x="503587" y="83438"/>
                    <a:pt x="525494" y="378"/>
                  </a:cubicBezTo>
                  <a:cubicBezTo>
                    <a:pt x="566928" y="61061"/>
                    <a:pt x="676847" y="77115"/>
                    <a:pt x="682085" y="77860"/>
                  </a:cubicBezTo>
                  <a:lnTo>
                    <a:pt x="714661" y="82390"/>
                  </a:lnTo>
                  <a:cubicBezTo>
                    <a:pt x="715042" y="82390"/>
                    <a:pt x="715518" y="82485"/>
                    <a:pt x="715899" y="82485"/>
                  </a:cubicBezTo>
                  <a:lnTo>
                    <a:pt x="716280" y="82485"/>
                  </a:lnTo>
                  <a:close/>
                </a:path>
              </a:pathLst>
            </a:custGeom>
            <a:solidFill>
              <a:srgbClr val="8E0731"/>
            </a:solidFill>
            <a:ln w="9525" cap="flat">
              <a:noFill/>
              <a:prstDash val="solid"/>
              <a:miter/>
            </a:ln>
          </p:spPr>
          <p:txBody>
            <a:bodyPr rtlCol="0" anchor="ctr"/>
            <a:lstStyle/>
            <a:p>
              <a:endParaRPr/>
            </a:p>
          </p:txBody>
        </p:sp>
        <p:sp>
          <p:nvSpPr>
            <p:cNvPr id="90" name="Freeform 89">
              <a:extLst>
                <a:ext uri="{FF2B5EF4-FFF2-40B4-BE49-F238E27FC236}">
                  <a16:creationId xmlns:a16="http://schemas.microsoft.com/office/drawing/2014/main" id="{E8403368-6BC4-4248-BB63-B4063D1333C4}"/>
                </a:ext>
              </a:extLst>
            </p:cNvPr>
            <p:cNvSpPr/>
            <p:nvPr/>
          </p:nvSpPr>
          <p:spPr>
            <a:xfrm>
              <a:off x="11789430" y="6985872"/>
              <a:ext cx="76200" cy="132127"/>
            </a:xfrm>
            <a:custGeom>
              <a:avLst/>
              <a:gdLst>
                <a:gd name="connsiteX0" fmla="*/ 179 w 76200"/>
                <a:gd name="connsiteY0" fmla="*/ 0 h 132126"/>
                <a:gd name="connsiteX1" fmla="*/ 27 w 76200"/>
                <a:gd name="connsiteY1" fmla="*/ 9 h 132126"/>
                <a:gd name="connsiteX2" fmla="*/ 79189 w 76200"/>
                <a:gd name="connsiteY2" fmla="*/ 138365 h 132126"/>
                <a:gd name="connsiteX3" fmla="*/ 179 w 76200"/>
                <a:gd name="connsiteY3" fmla="*/ 0 h 132126"/>
              </a:gdLst>
              <a:ahLst/>
              <a:cxnLst>
                <a:cxn ang="0">
                  <a:pos x="connsiteX0" y="connsiteY0"/>
                </a:cxn>
                <a:cxn ang="0">
                  <a:pos x="connsiteX1" y="connsiteY1"/>
                </a:cxn>
                <a:cxn ang="0">
                  <a:pos x="connsiteX2" y="connsiteY2"/>
                </a:cxn>
                <a:cxn ang="0">
                  <a:pos x="connsiteX3" y="connsiteY3"/>
                </a:cxn>
              </a:cxnLst>
              <a:rect l="l" t="t" r="r" b="b"/>
              <a:pathLst>
                <a:path w="76200" h="132126">
                  <a:moveTo>
                    <a:pt x="179" y="0"/>
                  </a:moveTo>
                  <a:cubicBezTo>
                    <a:pt x="132" y="0"/>
                    <a:pt x="75" y="9"/>
                    <a:pt x="27" y="9"/>
                  </a:cubicBezTo>
                  <a:cubicBezTo>
                    <a:pt x="-1011" y="55304"/>
                    <a:pt x="27850" y="109193"/>
                    <a:pt x="79189" y="138365"/>
                  </a:cubicBezTo>
                  <a:cubicBezTo>
                    <a:pt x="27831" y="109165"/>
                    <a:pt x="-802" y="55342"/>
                    <a:pt x="179" y="0"/>
                  </a:cubicBezTo>
                </a:path>
              </a:pathLst>
            </a:custGeom>
            <a:solidFill>
              <a:srgbClr val="8E0731"/>
            </a:solidFill>
            <a:ln w="9525" cap="flat">
              <a:noFill/>
              <a:prstDash val="solid"/>
              <a:miter/>
            </a:ln>
          </p:spPr>
          <p:txBody>
            <a:bodyPr rtlCol="0" anchor="ctr"/>
            <a:lstStyle/>
            <a:p>
              <a:endParaRPr/>
            </a:p>
          </p:txBody>
        </p:sp>
        <p:sp>
          <p:nvSpPr>
            <p:cNvPr id="91" name="Freeform 90">
              <a:extLst>
                <a:ext uri="{FF2B5EF4-FFF2-40B4-BE49-F238E27FC236}">
                  <a16:creationId xmlns:a16="http://schemas.microsoft.com/office/drawing/2014/main" id="{C5CEBA16-B7B0-2C44-BCB4-405EFA261218}"/>
                </a:ext>
              </a:extLst>
            </p:cNvPr>
            <p:cNvSpPr/>
            <p:nvPr/>
          </p:nvSpPr>
          <p:spPr>
            <a:xfrm>
              <a:off x="11789815" y="6966701"/>
              <a:ext cx="9525" cy="9438"/>
            </a:xfrm>
            <a:custGeom>
              <a:avLst/>
              <a:gdLst>
                <a:gd name="connsiteX0" fmla="*/ 1172 w 0"/>
                <a:gd name="connsiteY0" fmla="*/ 19 h 9437"/>
                <a:gd name="connsiteX1" fmla="*/ 0 w 0"/>
                <a:gd name="connsiteY1" fmla="*/ 11004 h 9437"/>
                <a:gd name="connsiteX2" fmla="*/ 1276 w 0"/>
                <a:gd name="connsiteY2" fmla="*/ 0 h 9437"/>
                <a:gd name="connsiteX3" fmla="*/ 1172 w 0"/>
                <a:gd name="connsiteY3" fmla="*/ 19 h 9437"/>
              </a:gdLst>
              <a:ahLst/>
              <a:cxnLst>
                <a:cxn ang="0">
                  <a:pos x="connsiteX0" y="connsiteY0"/>
                </a:cxn>
                <a:cxn ang="0">
                  <a:pos x="connsiteX1" y="connsiteY1"/>
                </a:cxn>
                <a:cxn ang="0">
                  <a:pos x="connsiteX2" y="connsiteY2"/>
                </a:cxn>
                <a:cxn ang="0">
                  <a:pos x="connsiteX3" y="connsiteY3"/>
                </a:cxn>
              </a:cxnLst>
              <a:rect l="l" t="t" r="r" b="b"/>
              <a:pathLst>
                <a:path h="9437">
                  <a:moveTo>
                    <a:pt x="1172" y="19"/>
                  </a:moveTo>
                  <a:cubicBezTo>
                    <a:pt x="629" y="3690"/>
                    <a:pt x="257" y="7352"/>
                    <a:pt x="0" y="11004"/>
                  </a:cubicBezTo>
                  <a:cubicBezTo>
                    <a:pt x="257" y="7333"/>
                    <a:pt x="752" y="3671"/>
                    <a:pt x="1276" y="0"/>
                  </a:cubicBezTo>
                  <a:lnTo>
                    <a:pt x="1172" y="19"/>
                  </a:lnTo>
                  <a:close/>
                </a:path>
              </a:pathLst>
            </a:custGeom>
            <a:solidFill>
              <a:srgbClr val="510718"/>
            </a:solidFill>
            <a:ln w="9525" cap="flat">
              <a:noFill/>
              <a:prstDash val="solid"/>
              <a:miter/>
            </a:ln>
          </p:spPr>
          <p:txBody>
            <a:bodyPr rtlCol="0" anchor="ctr"/>
            <a:lstStyle/>
            <a:p>
              <a:endParaRPr/>
            </a:p>
          </p:txBody>
        </p:sp>
        <p:sp>
          <p:nvSpPr>
            <p:cNvPr id="92" name="Freeform 91">
              <a:extLst>
                <a:ext uri="{FF2B5EF4-FFF2-40B4-BE49-F238E27FC236}">
                  <a16:creationId xmlns:a16="http://schemas.microsoft.com/office/drawing/2014/main" id="{62C40459-618B-6741-ADAA-435BCD9B698A}"/>
                </a:ext>
              </a:extLst>
            </p:cNvPr>
            <p:cNvSpPr/>
            <p:nvPr/>
          </p:nvSpPr>
          <p:spPr>
            <a:xfrm>
              <a:off x="11866037" y="6656030"/>
              <a:ext cx="714375" cy="396380"/>
            </a:xfrm>
            <a:custGeom>
              <a:avLst/>
              <a:gdLst>
                <a:gd name="connsiteX0" fmla="*/ 168126 w 714375"/>
                <a:gd name="connsiteY0" fmla="*/ 63617 h 396379"/>
                <a:gd name="connsiteX1" fmla="*/ 219847 w 714375"/>
                <a:gd name="connsiteY1" fmla="*/ 20392 h 396379"/>
                <a:gd name="connsiteX2" fmla="*/ 285188 w 714375"/>
                <a:gd name="connsiteY2" fmla="*/ 39362 h 396379"/>
                <a:gd name="connsiteX3" fmla="*/ 313096 w 714375"/>
                <a:gd name="connsiteY3" fmla="*/ 66542 h 396379"/>
                <a:gd name="connsiteX4" fmla="*/ 326431 w 714375"/>
                <a:gd name="connsiteY4" fmla="*/ 66542 h 396379"/>
                <a:gd name="connsiteX5" fmla="*/ 354435 w 714375"/>
                <a:gd name="connsiteY5" fmla="*/ 39447 h 396379"/>
                <a:gd name="connsiteX6" fmla="*/ 419776 w 714375"/>
                <a:gd name="connsiteY6" fmla="*/ 20572 h 396379"/>
                <a:gd name="connsiteX7" fmla="*/ 471307 w 714375"/>
                <a:gd name="connsiteY7" fmla="*/ 63333 h 396379"/>
                <a:gd name="connsiteX8" fmla="*/ 512074 w 714375"/>
                <a:gd name="connsiteY8" fmla="*/ 217638 h 396379"/>
                <a:gd name="connsiteX9" fmla="*/ 342357 w 714375"/>
                <a:gd name="connsiteY9" fmla="*/ 384769 h 396379"/>
                <a:gd name="connsiteX10" fmla="*/ 127502 w 714375"/>
                <a:gd name="connsiteY10" fmla="*/ 217591 h 396379"/>
                <a:gd name="connsiteX11" fmla="*/ 168126 w 714375"/>
                <a:gd name="connsiteY11" fmla="*/ 63617 h 396379"/>
                <a:gd name="connsiteX12" fmla="*/ 168126 w 714375"/>
                <a:gd name="connsiteY12" fmla="*/ 63617 h 396379"/>
                <a:gd name="connsiteX13" fmla="*/ 29 w 714375"/>
                <a:gd name="connsiteY13" fmla="*/ 315950 h 396379"/>
                <a:gd name="connsiteX14" fmla="*/ 6648 w 714375"/>
                <a:gd name="connsiteY14" fmla="*/ 314015 h 396379"/>
                <a:gd name="connsiteX15" fmla="*/ 7506 w 714375"/>
                <a:gd name="connsiteY15" fmla="*/ 313761 h 396379"/>
                <a:gd name="connsiteX16" fmla="*/ 13935 w 714375"/>
                <a:gd name="connsiteY16" fmla="*/ 311750 h 396379"/>
                <a:gd name="connsiteX17" fmla="*/ 14697 w 714375"/>
                <a:gd name="connsiteY17" fmla="*/ 311514 h 396379"/>
                <a:gd name="connsiteX18" fmla="*/ 29499 w 714375"/>
                <a:gd name="connsiteY18" fmla="*/ 306295 h 396379"/>
                <a:gd name="connsiteX19" fmla="*/ 30642 w 714375"/>
                <a:gd name="connsiteY19" fmla="*/ 305852 h 396379"/>
                <a:gd name="connsiteX20" fmla="*/ 36766 w 714375"/>
                <a:gd name="connsiteY20" fmla="*/ 303426 h 396379"/>
                <a:gd name="connsiteX21" fmla="*/ 38748 w 714375"/>
                <a:gd name="connsiteY21" fmla="*/ 302605 h 396379"/>
                <a:gd name="connsiteX22" fmla="*/ 44244 w 714375"/>
                <a:gd name="connsiteY22" fmla="*/ 300236 h 396379"/>
                <a:gd name="connsiteX23" fmla="*/ 46301 w 714375"/>
                <a:gd name="connsiteY23" fmla="*/ 299330 h 396379"/>
                <a:gd name="connsiteX24" fmla="*/ 52530 w 714375"/>
                <a:gd name="connsiteY24" fmla="*/ 296405 h 396379"/>
                <a:gd name="connsiteX25" fmla="*/ 53664 w 714375"/>
                <a:gd name="connsiteY25" fmla="*/ 295867 h 396379"/>
                <a:gd name="connsiteX26" fmla="*/ 60950 w 714375"/>
                <a:gd name="connsiteY26" fmla="*/ 292139 h 396379"/>
                <a:gd name="connsiteX27" fmla="*/ 62551 w 714375"/>
                <a:gd name="connsiteY27" fmla="*/ 291252 h 396379"/>
                <a:gd name="connsiteX28" fmla="*/ 68018 w 714375"/>
                <a:gd name="connsiteY28" fmla="*/ 288175 h 396379"/>
                <a:gd name="connsiteX29" fmla="*/ 70371 w 714375"/>
                <a:gd name="connsiteY29" fmla="*/ 286769 h 396379"/>
                <a:gd name="connsiteX30" fmla="*/ 75028 w 714375"/>
                <a:gd name="connsiteY30" fmla="*/ 283881 h 396379"/>
                <a:gd name="connsiteX31" fmla="*/ 77438 w 714375"/>
                <a:gd name="connsiteY31" fmla="*/ 282314 h 396379"/>
                <a:gd name="connsiteX32" fmla="*/ 82248 w 714375"/>
                <a:gd name="connsiteY32" fmla="*/ 278992 h 396379"/>
                <a:gd name="connsiteX33" fmla="*/ 84125 w 714375"/>
                <a:gd name="connsiteY33" fmla="*/ 277671 h 396379"/>
                <a:gd name="connsiteX34" fmla="*/ 90478 w 714375"/>
                <a:gd name="connsiteY34" fmla="*/ 272773 h 396379"/>
                <a:gd name="connsiteX35" fmla="*/ 91592 w 714375"/>
                <a:gd name="connsiteY35" fmla="*/ 271829 h 396379"/>
                <a:gd name="connsiteX36" fmla="*/ 96517 w 714375"/>
                <a:gd name="connsiteY36" fmla="*/ 267535 h 396379"/>
                <a:gd name="connsiteX37" fmla="*/ 98460 w 714375"/>
                <a:gd name="connsiteY37" fmla="*/ 265704 h 396379"/>
                <a:gd name="connsiteX38" fmla="*/ 102279 w 714375"/>
                <a:gd name="connsiteY38" fmla="*/ 261929 h 396379"/>
                <a:gd name="connsiteX39" fmla="*/ 104223 w 714375"/>
                <a:gd name="connsiteY39" fmla="*/ 259872 h 396379"/>
                <a:gd name="connsiteX40" fmla="*/ 107813 w 714375"/>
                <a:gd name="connsiteY40" fmla="*/ 255766 h 396379"/>
                <a:gd name="connsiteX41" fmla="*/ 109423 w 714375"/>
                <a:gd name="connsiteY41" fmla="*/ 253841 h 396379"/>
                <a:gd name="connsiteX42" fmla="*/ 114119 w 714375"/>
                <a:gd name="connsiteY42" fmla="*/ 247546 h 396379"/>
                <a:gd name="connsiteX43" fmla="*/ 319640 w 714375"/>
                <a:gd name="connsiteY43" fmla="*/ 404966 h 396379"/>
                <a:gd name="connsiteX44" fmla="*/ 344567 w 714375"/>
                <a:gd name="connsiteY44" fmla="*/ 403522 h 396379"/>
                <a:gd name="connsiteX45" fmla="*/ 525447 w 714375"/>
                <a:gd name="connsiteY45" fmla="*/ 247914 h 396379"/>
                <a:gd name="connsiteX46" fmla="*/ 682000 w 714375"/>
                <a:gd name="connsiteY46" fmla="*/ 325407 h 396379"/>
                <a:gd name="connsiteX47" fmla="*/ 714575 w 714375"/>
                <a:gd name="connsiteY47" fmla="*/ 329946 h 396379"/>
                <a:gd name="connsiteX48" fmla="*/ 715813 w 714375"/>
                <a:gd name="connsiteY48" fmla="*/ 330031 h 396379"/>
                <a:gd name="connsiteX49" fmla="*/ 716194 w 714375"/>
                <a:gd name="connsiteY49" fmla="*/ 330031 h 396379"/>
                <a:gd name="connsiteX50" fmla="*/ 714670 w 714375"/>
                <a:gd name="connsiteY50" fmla="*/ 310882 h 396379"/>
                <a:gd name="connsiteX51" fmla="*/ 684667 w 714375"/>
                <a:gd name="connsiteY51" fmla="*/ 306729 h 396379"/>
                <a:gd name="connsiteX52" fmla="*/ 531124 w 714375"/>
                <a:gd name="connsiteY52" fmla="*/ 215647 h 396379"/>
                <a:gd name="connsiteX53" fmla="*/ 489214 w 714375"/>
                <a:gd name="connsiteY53" fmla="*/ 56916 h 396379"/>
                <a:gd name="connsiteX54" fmla="*/ 423682 w 714375"/>
                <a:gd name="connsiteY54" fmla="*/ 2074 h 396379"/>
                <a:gd name="connsiteX55" fmla="*/ 341100 w 714375"/>
                <a:gd name="connsiteY55" fmla="*/ 26055 h 396379"/>
                <a:gd name="connsiteX56" fmla="*/ 319764 w 714375"/>
                <a:gd name="connsiteY56" fmla="*/ 46629 h 396379"/>
                <a:gd name="connsiteX57" fmla="*/ 298523 w 714375"/>
                <a:gd name="connsiteY57" fmla="*/ 25866 h 396379"/>
                <a:gd name="connsiteX58" fmla="*/ 215951 w 714375"/>
                <a:gd name="connsiteY58" fmla="*/ 1989 h 396379"/>
                <a:gd name="connsiteX59" fmla="*/ 150219 w 714375"/>
                <a:gd name="connsiteY59" fmla="*/ 57293 h 396379"/>
                <a:gd name="connsiteX60" fmla="*/ 108595 w 714375"/>
                <a:gd name="connsiteY60" fmla="*/ 214996 h 396379"/>
                <a:gd name="connsiteX61" fmla="*/ 1124 w 714375"/>
                <a:gd name="connsiteY61" fmla="*/ 295867 h 396379"/>
                <a:gd name="connsiteX62" fmla="*/ 0 w 714375"/>
                <a:gd name="connsiteY62" fmla="*/ 315950 h 396379"/>
                <a:gd name="connsiteX63" fmla="*/ 29 w 714375"/>
                <a:gd name="connsiteY63" fmla="*/ 315950 h 396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714375" h="396379">
                  <a:moveTo>
                    <a:pt x="168126" y="63617"/>
                  </a:moveTo>
                  <a:cubicBezTo>
                    <a:pt x="176889" y="41429"/>
                    <a:pt x="196225" y="25290"/>
                    <a:pt x="219847" y="20392"/>
                  </a:cubicBezTo>
                  <a:cubicBezTo>
                    <a:pt x="243564" y="15390"/>
                    <a:pt x="267948" y="22469"/>
                    <a:pt x="285188" y="39362"/>
                  </a:cubicBezTo>
                  <a:lnTo>
                    <a:pt x="313096" y="66542"/>
                  </a:lnTo>
                  <a:cubicBezTo>
                    <a:pt x="316811" y="70119"/>
                    <a:pt x="322717" y="70223"/>
                    <a:pt x="326431" y="66542"/>
                  </a:cubicBezTo>
                  <a:lnTo>
                    <a:pt x="354435" y="39447"/>
                  </a:lnTo>
                  <a:cubicBezTo>
                    <a:pt x="371675" y="22657"/>
                    <a:pt x="396154" y="15673"/>
                    <a:pt x="419776" y="20572"/>
                  </a:cubicBezTo>
                  <a:cubicBezTo>
                    <a:pt x="443398" y="25394"/>
                    <a:pt x="462734" y="41533"/>
                    <a:pt x="471307" y="63333"/>
                  </a:cubicBezTo>
                  <a:cubicBezTo>
                    <a:pt x="487842" y="113504"/>
                    <a:pt x="501472" y="165335"/>
                    <a:pt x="512074" y="217638"/>
                  </a:cubicBezTo>
                  <a:cubicBezTo>
                    <a:pt x="501072" y="305767"/>
                    <a:pt x="431482" y="374426"/>
                    <a:pt x="342357" y="384769"/>
                  </a:cubicBezTo>
                  <a:cubicBezTo>
                    <a:pt x="236582" y="397076"/>
                    <a:pt x="140541" y="322132"/>
                    <a:pt x="127502" y="217591"/>
                  </a:cubicBezTo>
                  <a:cubicBezTo>
                    <a:pt x="137941" y="165543"/>
                    <a:pt x="151714" y="113513"/>
                    <a:pt x="168126" y="63617"/>
                  </a:cubicBezTo>
                  <a:lnTo>
                    <a:pt x="168126" y="63617"/>
                  </a:lnTo>
                  <a:close/>
                  <a:moveTo>
                    <a:pt x="29" y="315950"/>
                  </a:moveTo>
                  <a:cubicBezTo>
                    <a:pt x="2181" y="315346"/>
                    <a:pt x="4401" y="314695"/>
                    <a:pt x="6648" y="314015"/>
                  </a:cubicBezTo>
                  <a:cubicBezTo>
                    <a:pt x="6934" y="313930"/>
                    <a:pt x="7220" y="313855"/>
                    <a:pt x="7506" y="313761"/>
                  </a:cubicBezTo>
                  <a:cubicBezTo>
                    <a:pt x="9611" y="313119"/>
                    <a:pt x="11754" y="312449"/>
                    <a:pt x="13935" y="311750"/>
                  </a:cubicBezTo>
                  <a:cubicBezTo>
                    <a:pt x="14183" y="311665"/>
                    <a:pt x="14430" y="311590"/>
                    <a:pt x="14697" y="311514"/>
                  </a:cubicBezTo>
                  <a:cubicBezTo>
                    <a:pt x="19507" y="309938"/>
                    <a:pt x="24479" y="308202"/>
                    <a:pt x="29499" y="306295"/>
                  </a:cubicBezTo>
                  <a:lnTo>
                    <a:pt x="30642" y="305852"/>
                  </a:lnTo>
                  <a:cubicBezTo>
                    <a:pt x="32671" y="305069"/>
                    <a:pt x="34719" y="304266"/>
                    <a:pt x="36766" y="303426"/>
                  </a:cubicBezTo>
                  <a:cubicBezTo>
                    <a:pt x="37424" y="303162"/>
                    <a:pt x="38090" y="302888"/>
                    <a:pt x="38748" y="302605"/>
                  </a:cubicBezTo>
                  <a:cubicBezTo>
                    <a:pt x="40576" y="301841"/>
                    <a:pt x="42415" y="301048"/>
                    <a:pt x="44244" y="300236"/>
                  </a:cubicBezTo>
                  <a:cubicBezTo>
                    <a:pt x="44929" y="299934"/>
                    <a:pt x="45615" y="299642"/>
                    <a:pt x="46301" y="299330"/>
                  </a:cubicBezTo>
                  <a:cubicBezTo>
                    <a:pt x="48387" y="298387"/>
                    <a:pt x="50454" y="297405"/>
                    <a:pt x="52530" y="296405"/>
                  </a:cubicBezTo>
                  <a:cubicBezTo>
                    <a:pt x="52911" y="296225"/>
                    <a:pt x="53283" y="296056"/>
                    <a:pt x="53664" y="295867"/>
                  </a:cubicBezTo>
                  <a:cubicBezTo>
                    <a:pt x="56102" y="294668"/>
                    <a:pt x="58531" y="293432"/>
                    <a:pt x="60950" y="292139"/>
                  </a:cubicBezTo>
                  <a:cubicBezTo>
                    <a:pt x="61493" y="291856"/>
                    <a:pt x="62008" y="291544"/>
                    <a:pt x="62551" y="291252"/>
                  </a:cubicBezTo>
                  <a:cubicBezTo>
                    <a:pt x="64379" y="290251"/>
                    <a:pt x="66208" y="289223"/>
                    <a:pt x="68018" y="288175"/>
                  </a:cubicBezTo>
                  <a:cubicBezTo>
                    <a:pt x="68809" y="287713"/>
                    <a:pt x="69590" y="287231"/>
                    <a:pt x="70371" y="286769"/>
                  </a:cubicBezTo>
                  <a:cubicBezTo>
                    <a:pt x="71933" y="285825"/>
                    <a:pt x="73485" y="284853"/>
                    <a:pt x="75028" y="283881"/>
                  </a:cubicBezTo>
                  <a:cubicBezTo>
                    <a:pt x="75838" y="283362"/>
                    <a:pt x="76638" y="282843"/>
                    <a:pt x="77438" y="282314"/>
                  </a:cubicBezTo>
                  <a:cubicBezTo>
                    <a:pt x="79058" y="281239"/>
                    <a:pt x="80658" y="280115"/>
                    <a:pt x="82248" y="278992"/>
                  </a:cubicBezTo>
                  <a:cubicBezTo>
                    <a:pt x="82877" y="278549"/>
                    <a:pt x="83506" y="278124"/>
                    <a:pt x="84125" y="277671"/>
                  </a:cubicBezTo>
                  <a:cubicBezTo>
                    <a:pt x="86287" y="276086"/>
                    <a:pt x="88411" y="274462"/>
                    <a:pt x="90478" y="272773"/>
                  </a:cubicBezTo>
                  <a:cubicBezTo>
                    <a:pt x="90859" y="272462"/>
                    <a:pt x="91211" y="272141"/>
                    <a:pt x="91592" y="271829"/>
                  </a:cubicBezTo>
                  <a:cubicBezTo>
                    <a:pt x="93269" y="270432"/>
                    <a:pt x="94907" y="269007"/>
                    <a:pt x="96517" y="267535"/>
                  </a:cubicBezTo>
                  <a:cubicBezTo>
                    <a:pt x="97174" y="266941"/>
                    <a:pt x="97812" y="266327"/>
                    <a:pt x="98460" y="265704"/>
                  </a:cubicBezTo>
                  <a:cubicBezTo>
                    <a:pt x="99755" y="264468"/>
                    <a:pt x="101032" y="263203"/>
                    <a:pt x="102279" y="261929"/>
                  </a:cubicBezTo>
                  <a:cubicBezTo>
                    <a:pt x="102927" y="261240"/>
                    <a:pt x="103584" y="260561"/>
                    <a:pt x="104223" y="259872"/>
                  </a:cubicBezTo>
                  <a:cubicBezTo>
                    <a:pt x="105461" y="258532"/>
                    <a:pt x="106651" y="257163"/>
                    <a:pt x="107813" y="255766"/>
                  </a:cubicBezTo>
                  <a:cubicBezTo>
                    <a:pt x="108356" y="255125"/>
                    <a:pt x="108899" y="254502"/>
                    <a:pt x="109423" y="253841"/>
                  </a:cubicBezTo>
                  <a:cubicBezTo>
                    <a:pt x="111071" y="251793"/>
                    <a:pt x="112643" y="249707"/>
                    <a:pt x="114119" y="247546"/>
                  </a:cubicBezTo>
                  <a:cubicBezTo>
                    <a:pt x="138494" y="339705"/>
                    <a:pt x="223104" y="404966"/>
                    <a:pt x="319640" y="404966"/>
                  </a:cubicBezTo>
                  <a:cubicBezTo>
                    <a:pt x="327870" y="404966"/>
                    <a:pt x="336204" y="404484"/>
                    <a:pt x="344567" y="403522"/>
                  </a:cubicBezTo>
                  <a:cubicBezTo>
                    <a:pt x="432797" y="393272"/>
                    <a:pt x="503463" y="330965"/>
                    <a:pt x="525447" y="247914"/>
                  </a:cubicBezTo>
                  <a:cubicBezTo>
                    <a:pt x="566852" y="308579"/>
                    <a:pt x="676732" y="324670"/>
                    <a:pt x="682000" y="325407"/>
                  </a:cubicBezTo>
                  <a:lnTo>
                    <a:pt x="714575" y="329946"/>
                  </a:lnTo>
                  <a:cubicBezTo>
                    <a:pt x="714956" y="329946"/>
                    <a:pt x="715432" y="330031"/>
                    <a:pt x="715813" y="330031"/>
                  </a:cubicBezTo>
                  <a:lnTo>
                    <a:pt x="716194" y="330031"/>
                  </a:lnTo>
                  <a:cubicBezTo>
                    <a:pt x="716194" y="323717"/>
                    <a:pt x="715718" y="317300"/>
                    <a:pt x="714670" y="310882"/>
                  </a:cubicBezTo>
                  <a:lnTo>
                    <a:pt x="684667" y="306729"/>
                  </a:lnTo>
                  <a:cubicBezTo>
                    <a:pt x="683333" y="306531"/>
                    <a:pt x="549412" y="286911"/>
                    <a:pt x="531124" y="215647"/>
                  </a:cubicBezTo>
                  <a:cubicBezTo>
                    <a:pt x="520456" y="162334"/>
                    <a:pt x="506463" y="109096"/>
                    <a:pt x="489214" y="56916"/>
                  </a:cubicBezTo>
                  <a:cubicBezTo>
                    <a:pt x="478069" y="28697"/>
                    <a:pt x="453590" y="8218"/>
                    <a:pt x="423682" y="2074"/>
                  </a:cubicBezTo>
                  <a:cubicBezTo>
                    <a:pt x="393773" y="-4155"/>
                    <a:pt x="362817" y="4726"/>
                    <a:pt x="341100" y="26055"/>
                  </a:cubicBezTo>
                  <a:lnTo>
                    <a:pt x="319764" y="46629"/>
                  </a:lnTo>
                  <a:lnTo>
                    <a:pt x="298523" y="25866"/>
                  </a:lnTo>
                  <a:cubicBezTo>
                    <a:pt x="276711" y="4631"/>
                    <a:pt x="245850" y="-4334"/>
                    <a:pt x="215951" y="1989"/>
                  </a:cubicBezTo>
                  <a:cubicBezTo>
                    <a:pt x="186033" y="8020"/>
                    <a:pt x="161458" y="28499"/>
                    <a:pt x="150219" y="57293"/>
                  </a:cubicBezTo>
                  <a:cubicBezTo>
                    <a:pt x="133169" y="108917"/>
                    <a:pt x="119167" y="162136"/>
                    <a:pt x="108595" y="214996"/>
                  </a:cubicBezTo>
                  <a:cubicBezTo>
                    <a:pt x="97222" y="259230"/>
                    <a:pt x="42120" y="283607"/>
                    <a:pt x="1124" y="295867"/>
                  </a:cubicBezTo>
                  <a:cubicBezTo>
                    <a:pt x="533" y="302634"/>
                    <a:pt x="152" y="309334"/>
                    <a:pt x="0" y="315950"/>
                  </a:cubicBezTo>
                  <a:lnTo>
                    <a:pt x="29" y="315950"/>
                  </a:lnTo>
                  <a:close/>
                </a:path>
              </a:pathLst>
            </a:custGeom>
            <a:solidFill>
              <a:srgbClr val="510718"/>
            </a:solidFill>
            <a:ln w="9525" cap="flat">
              <a:noFill/>
              <a:prstDash val="solid"/>
              <a:miter/>
            </a:ln>
          </p:spPr>
          <p:txBody>
            <a:bodyPr rtlCol="0" anchor="ctr"/>
            <a:lstStyle/>
            <a:p>
              <a:endParaRPr/>
            </a:p>
          </p:txBody>
        </p:sp>
        <p:sp>
          <p:nvSpPr>
            <p:cNvPr id="93" name="Freeform 92">
              <a:extLst>
                <a:ext uri="{FF2B5EF4-FFF2-40B4-BE49-F238E27FC236}">
                  <a16:creationId xmlns:a16="http://schemas.microsoft.com/office/drawing/2014/main" id="{6B17C10F-B3AA-B643-B166-9172ED4CBE7A}"/>
                </a:ext>
              </a:extLst>
            </p:cNvPr>
            <p:cNvSpPr/>
            <p:nvPr/>
          </p:nvSpPr>
          <p:spPr>
            <a:xfrm>
              <a:off x="11941060" y="6938343"/>
              <a:ext cx="9525" cy="9438"/>
            </a:xfrm>
            <a:custGeom>
              <a:avLst/>
              <a:gdLst>
                <a:gd name="connsiteX0" fmla="*/ 2410 w 0"/>
                <a:gd name="connsiteY0" fmla="*/ 0 h 0"/>
                <a:gd name="connsiteX1" fmla="*/ 0 w 0"/>
                <a:gd name="connsiteY1" fmla="*/ 1567 h 0"/>
                <a:gd name="connsiteX2" fmla="*/ 2410 w 0"/>
                <a:gd name="connsiteY2" fmla="*/ 0 h 0"/>
              </a:gdLst>
              <a:ahLst/>
              <a:cxnLst>
                <a:cxn ang="0">
                  <a:pos x="connsiteX0" y="connsiteY0"/>
                </a:cxn>
                <a:cxn ang="0">
                  <a:pos x="connsiteX1" y="connsiteY1"/>
                </a:cxn>
                <a:cxn ang="0">
                  <a:pos x="connsiteX2" y="connsiteY2"/>
                </a:cxn>
              </a:cxnLst>
              <a:rect l="l" t="t" r="r" b="b"/>
              <a:pathLst>
                <a:path>
                  <a:moveTo>
                    <a:pt x="2410" y="0"/>
                  </a:moveTo>
                  <a:cubicBezTo>
                    <a:pt x="1610" y="529"/>
                    <a:pt x="810" y="1048"/>
                    <a:pt x="0" y="1567"/>
                  </a:cubicBezTo>
                  <a:cubicBezTo>
                    <a:pt x="810" y="1048"/>
                    <a:pt x="1610" y="538"/>
                    <a:pt x="2410" y="0"/>
                  </a:cubicBezTo>
                </a:path>
              </a:pathLst>
            </a:custGeom>
            <a:solidFill>
              <a:srgbClr val="510718"/>
            </a:solidFill>
            <a:ln w="9525" cap="flat">
              <a:noFill/>
              <a:prstDash val="solid"/>
              <a:miter/>
            </a:ln>
          </p:spPr>
          <p:txBody>
            <a:bodyPr rtlCol="0" anchor="ctr"/>
            <a:lstStyle/>
            <a:p>
              <a:endParaRPr/>
            </a:p>
          </p:txBody>
        </p:sp>
        <p:sp>
          <p:nvSpPr>
            <p:cNvPr id="94" name="Freeform 93">
              <a:extLst>
                <a:ext uri="{FF2B5EF4-FFF2-40B4-BE49-F238E27FC236}">
                  <a16:creationId xmlns:a16="http://schemas.microsoft.com/office/drawing/2014/main" id="{510FF614-705E-6341-80B4-6F16C034A368}"/>
                </a:ext>
              </a:extLst>
            </p:cNvPr>
            <p:cNvSpPr/>
            <p:nvPr/>
          </p:nvSpPr>
          <p:spPr>
            <a:xfrm>
              <a:off x="11962558" y="6921735"/>
              <a:ext cx="9525" cy="9438"/>
            </a:xfrm>
            <a:custGeom>
              <a:avLst/>
              <a:gdLst>
                <a:gd name="connsiteX0" fmla="*/ 1934 w 0"/>
                <a:gd name="connsiteY0" fmla="*/ 0 h 0"/>
                <a:gd name="connsiteX1" fmla="*/ 0 w 0"/>
                <a:gd name="connsiteY1" fmla="*/ 1831 h 0"/>
                <a:gd name="connsiteX2" fmla="*/ 1934 w 0"/>
                <a:gd name="connsiteY2" fmla="*/ 0 h 0"/>
              </a:gdLst>
              <a:ahLst/>
              <a:cxnLst>
                <a:cxn ang="0">
                  <a:pos x="connsiteX0" y="connsiteY0"/>
                </a:cxn>
                <a:cxn ang="0">
                  <a:pos x="connsiteX1" y="connsiteY1"/>
                </a:cxn>
                <a:cxn ang="0">
                  <a:pos x="connsiteX2" y="connsiteY2"/>
                </a:cxn>
              </a:cxnLst>
              <a:rect l="l" t="t" r="r" b="b"/>
              <a:pathLst>
                <a:path>
                  <a:moveTo>
                    <a:pt x="1934" y="0"/>
                  </a:moveTo>
                  <a:cubicBezTo>
                    <a:pt x="1295" y="613"/>
                    <a:pt x="648" y="1236"/>
                    <a:pt x="0" y="1831"/>
                  </a:cubicBezTo>
                  <a:cubicBezTo>
                    <a:pt x="648" y="1236"/>
                    <a:pt x="1295" y="613"/>
                    <a:pt x="1934" y="0"/>
                  </a:cubicBezTo>
                </a:path>
              </a:pathLst>
            </a:custGeom>
            <a:solidFill>
              <a:srgbClr val="510718"/>
            </a:solidFill>
            <a:ln w="9525" cap="flat">
              <a:noFill/>
              <a:prstDash val="solid"/>
              <a:miter/>
            </a:ln>
          </p:spPr>
          <p:txBody>
            <a:bodyPr rtlCol="0" anchor="ctr"/>
            <a:lstStyle/>
            <a:p>
              <a:endParaRPr/>
            </a:p>
          </p:txBody>
        </p:sp>
        <p:sp>
          <p:nvSpPr>
            <p:cNvPr id="95" name="Freeform 94">
              <a:extLst>
                <a:ext uri="{FF2B5EF4-FFF2-40B4-BE49-F238E27FC236}">
                  <a16:creationId xmlns:a16="http://schemas.microsoft.com/office/drawing/2014/main" id="{B19C4A31-DA7A-AB40-A4CF-6BE1668C0B03}"/>
                </a:ext>
              </a:extLst>
            </p:cNvPr>
            <p:cNvSpPr/>
            <p:nvPr/>
          </p:nvSpPr>
          <p:spPr>
            <a:xfrm>
              <a:off x="11956513" y="6927855"/>
              <a:ext cx="9525" cy="9438"/>
            </a:xfrm>
            <a:custGeom>
              <a:avLst/>
              <a:gdLst>
                <a:gd name="connsiteX0" fmla="*/ 1114 w 0"/>
                <a:gd name="connsiteY0" fmla="*/ 0 h 0"/>
                <a:gd name="connsiteX1" fmla="*/ 0 w 0"/>
                <a:gd name="connsiteY1" fmla="*/ 953 h 0"/>
                <a:gd name="connsiteX2" fmla="*/ 1114 w 0"/>
                <a:gd name="connsiteY2" fmla="*/ 0 h 0"/>
              </a:gdLst>
              <a:ahLst/>
              <a:cxnLst>
                <a:cxn ang="0">
                  <a:pos x="connsiteX0" y="connsiteY0"/>
                </a:cxn>
                <a:cxn ang="0">
                  <a:pos x="connsiteX1" y="connsiteY1"/>
                </a:cxn>
                <a:cxn ang="0">
                  <a:pos x="connsiteX2" y="connsiteY2"/>
                </a:cxn>
              </a:cxnLst>
              <a:rect l="l" t="t" r="r" b="b"/>
              <a:pathLst>
                <a:path>
                  <a:moveTo>
                    <a:pt x="1114" y="0"/>
                  </a:moveTo>
                  <a:cubicBezTo>
                    <a:pt x="733" y="311"/>
                    <a:pt x="381" y="632"/>
                    <a:pt x="0" y="953"/>
                  </a:cubicBezTo>
                  <a:cubicBezTo>
                    <a:pt x="381" y="632"/>
                    <a:pt x="733" y="311"/>
                    <a:pt x="1114" y="0"/>
                  </a:cubicBezTo>
                </a:path>
              </a:pathLst>
            </a:custGeom>
            <a:solidFill>
              <a:srgbClr val="510718"/>
            </a:solidFill>
            <a:ln w="9525" cap="flat">
              <a:noFill/>
              <a:prstDash val="solid"/>
              <a:miter/>
            </a:ln>
          </p:spPr>
          <p:txBody>
            <a:bodyPr rtlCol="0" anchor="ctr"/>
            <a:lstStyle/>
            <a:p>
              <a:endParaRPr/>
            </a:p>
          </p:txBody>
        </p:sp>
        <p:sp>
          <p:nvSpPr>
            <p:cNvPr id="96" name="Freeform 95">
              <a:extLst>
                <a:ext uri="{FF2B5EF4-FFF2-40B4-BE49-F238E27FC236}">
                  <a16:creationId xmlns:a16="http://schemas.microsoft.com/office/drawing/2014/main" id="{1A76EA0E-3CDE-7A43-B834-C12557B5B1FA}"/>
                </a:ext>
              </a:extLst>
            </p:cNvPr>
            <p:cNvSpPr/>
            <p:nvPr/>
          </p:nvSpPr>
          <p:spPr>
            <a:xfrm>
              <a:off x="11948291" y="6933698"/>
              <a:ext cx="9525" cy="9438"/>
            </a:xfrm>
            <a:custGeom>
              <a:avLst/>
              <a:gdLst>
                <a:gd name="connsiteX0" fmla="*/ 1867 w 0"/>
                <a:gd name="connsiteY0" fmla="*/ 0 h 0"/>
                <a:gd name="connsiteX1" fmla="*/ 0 w 0"/>
                <a:gd name="connsiteY1" fmla="*/ 1331 h 0"/>
                <a:gd name="connsiteX2" fmla="*/ 1867 w 0"/>
                <a:gd name="connsiteY2" fmla="*/ 0 h 0"/>
              </a:gdLst>
              <a:ahLst/>
              <a:cxnLst>
                <a:cxn ang="0">
                  <a:pos x="connsiteX0" y="connsiteY0"/>
                </a:cxn>
                <a:cxn ang="0">
                  <a:pos x="connsiteX1" y="connsiteY1"/>
                </a:cxn>
                <a:cxn ang="0">
                  <a:pos x="connsiteX2" y="connsiteY2"/>
                </a:cxn>
              </a:cxnLst>
              <a:rect l="l" t="t" r="r" b="b"/>
              <a:pathLst>
                <a:path>
                  <a:moveTo>
                    <a:pt x="1867" y="0"/>
                  </a:moveTo>
                  <a:cubicBezTo>
                    <a:pt x="1257" y="453"/>
                    <a:pt x="619" y="887"/>
                    <a:pt x="0" y="1331"/>
                  </a:cubicBezTo>
                  <a:cubicBezTo>
                    <a:pt x="619" y="887"/>
                    <a:pt x="1257" y="453"/>
                    <a:pt x="1867" y="0"/>
                  </a:cubicBezTo>
                </a:path>
              </a:pathLst>
            </a:custGeom>
            <a:solidFill>
              <a:srgbClr val="510718"/>
            </a:solidFill>
            <a:ln w="9525" cap="flat">
              <a:noFill/>
              <a:prstDash val="solid"/>
              <a:miter/>
            </a:ln>
          </p:spPr>
          <p:txBody>
            <a:bodyPr rtlCol="0" anchor="ctr"/>
            <a:lstStyle/>
            <a:p>
              <a:endParaRPr/>
            </a:p>
          </p:txBody>
        </p:sp>
        <p:sp>
          <p:nvSpPr>
            <p:cNvPr id="97" name="Freeform 96">
              <a:extLst>
                <a:ext uri="{FF2B5EF4-FFF2-40B4-BE49-F238E27FC236}">
                  <a16:creationId xmlns:a16="http://schemas.microsoft.com/office/drawing/2014/main" id="{1C84E644-C8AB-354B-B1E5-50F61C5F0E83}"/>
                </a:ext>
              </a:extLst>
            </p:cNvPr>
            <p:cNvSpPr/>
            <p:nvPr/>
          </p:nvSpPr>
          <p:spPr>
            <a:xfrm>
              <a:off x="11968316" y="6915902"/>
              <a:ext cx="9525" cy="9438"/>
            </a:xfrm>
            <a:custGeom>
              <a:avLst/>
              <a:gdLst>
                <a:gd name="connsiteX0" fmla="*/ 1943 w 0"/>
                <a:gd name="connsiteY0" fmla="*/ 0 h 0"/>
                <a:gd name="connsiteX1" fmla="*/ 0 w 0"/>
                <a:gd name="connsiteY1" fmla="*/ 2057 h 0"/>
                <a:gd name="connsiteX2" fmla="*/ 1943 w 0"/>
                <a:gd name="connsiteY2" fmla="*/ 0 h 0"/>
              </a:gdLst>
              <a:ahLst/>
              <a:cxnLst>
                <a:cxn ang="0">
                  <a:pos x="connsiteX0" y="connsiteY0"/>
                </a:cxn>
                <a:cxn ang="0">
                  <a:pos x="connsiteX1" y="connsiteY1"/>
                </a:cxn>
                <a:cxn ang="0">
                  <a:pos x="connsiteX2" y="connsiteY2"/>
                </a:cxn>
              </a:cxnLst>
              <a:rect l="l" t="t" r="r" b="b"/>
              <a:pathLst>
                <a:path>
                  <a:moveTo>
                    <a:pt x="1943" y="0"/>
                  </a:moveTo>
                  <a:cubicBezTo>
                    <a:pt x="1305" y="689"/>
                    <a:pt x="648" y="1378"/>
                    <a:pt x="0" y="2057"/>
                  </a:cubicBezTo>
                  <a:cubicBezTo>
                    <a:pt x="648" y="1378"/>
                    <a:pt x="1305" y="689"/>
                    <a:pt x="1943" y="0"/>
                  </a:cubicBezTo>
                </a:path>
              </a:pathLst>
            </a:custGeom>
            <a:solidFill>
              <a:srgbClr val="510718"/>
            </a:solidFill>
            <a:ln w="9525" cap="flat">
              <a:noFill/>
              <a:prstDash val="solid"/>
              <a:miter/>
            </a:ln>
          </p:spPr>
          <p:txBody>
            <a:bodyPr rtlCol="0" anchor="ctr"/>
            <a:lstStyle/>
            <a:p>
              <a:endParaRPr/>
            </a:p>
          </p:txBody>
        </p:sp>
        <p:sp>
          <p:nvSpPr>
            <p:cNvPr id="98" name="Freeform 97">
              <a:extLst>
                <a:ext uri="{FF2B5EF4-FFF2-40B4-BE49-F238E27FC236}">
                  <a16:creationId xmlns:a16="http://schemas.microsoft.com/office/drawing/2014/main" id="{553DF389-38EC-C043-AB0E-F2896E4E7EBE}"/>
                </a:ext>
              </a:extLst>
            </p:cNvPr>
            <p:cNvSpPr/>
            <p:nvPr/>
          </p:nvSpPr>
          <p:spPr>
            <a:xfrm>
              <a:off x="11879968" y="6967541"/>
              <a:ext cx="9525" cy="9438"/>
            </a:xfrm>
            <a:custGeom>
              <a:avLst/>
              <a:gdLst>
                <a:gd name="connsiteX0" fmla="*/ 762 w 0"/>
                <a:gd name="connsiteY0" fmla="*/ 0 h 0"/>
                <a:gd name="connsiteX1" fmla="*/ 0 w 0"/>
                <a:gd name="connsiteY1" fmla="*/ 236 h 0"/>
                <a:gd name="connsiteX2" fmla="*/ 762 w 0"/>
                <a:gd name="connsiteY2" fmla="*/ 0 h 0"/>
              </a:gdLst>
              <a:ahLst/>
              <a:cxnLst>
                <a:cxn ang="0">
                  <a:pos x="connsiteX0" y="connsiteY0"/>
                </a:cxn>
                <a:cxn ang="0">
                  <a:pos x="connsiteX1" y="connsiteY1"/>
                </a:cxn>
                <a:cxn ang="0">
                  <a:pos x="connsiteX2" y="connsiteY2"/>
                </a:cxn>
              </a:cxnLst>
              <a:rect l="l" t="t" r="r" b="b"/>
              <a:pathLst>
                <a:path>
                  <a:moveTo>
                    <a:pt x="762" y="0"/>
                  </a:moveTo>
                  <a:cubicBezTo>
                    <a:pt x="505" y="85"/>
                    <a:pt x="248" y="160"/>
                    <a:pt x="0" y="236"/>
                  </a:cubicBezTo>
                  <a:cubicBezTo>
                    <a:pt x="248" y="160"/>
                    <a:pt x="505" y="85"/>
                    <a:pt x="762" y="0"/>
                  </a:cubicBezTo>
                </a:path>
              </a:pathLst>
            </a:custGeom>
            <a:solidFill>
              <a:srgbClr val="510718"/>
            </a:solidFill>
            <a:ln w="9525" cap="flat">
              <a:noFill/>
              <a:prstDash val="solid"/>
              <a:miter/>
            </a:ln>
          </p:spPr>
          <p:txBody>
            <a:bodyPr rtlCol="0" anchor="ctr"/>
            <a:lstStyle/>
            <a:p>
              <a:endParaRPr/>
            </a:p>
          </p:txBody>
        </p:sp>
        <p:sp>
          <p:nvSpPr>
            <p:cNvPr id="99" name="Freeform 98">
              <a:extLst>
                <a:ext uri="{FF2B5EF4-FFF2-40B4-BE49-F238E27FC236}">
                  <a16:creationId xmlns:a16="http://schemas.microsoft.com/office/drawing/2014/main" id="{ED815A57-2B9A-C64E-8BFF-7E5E56E78FA1}"/>
                </a:ext>
              </a:extLst>
            </p:cNvPr>
            <p:cNvSpPr/>
            <p:nvPr/>
          </p:nvSpPr>
          <p:spPr>
            <a:xfrm>
              <a:off x="11872682" y="6969789"/>
              <a:ext cx="9525" cy="9438"/>
            </a:xfrm>
            <a:custGeom>
              <a:avLst/>
              <a:gdLst>
                <a:gd name="connsiteX0" fmla="*/ 857 w 0"/>
                <a:gd name="connsiteY0" fmla="*/ 0 h 0"/>
                <a:gd name="connsiteX1" fmla="*/ 0 w 0"/>
                <a:gd name="connsiteY1" fmla="*/ 255 h 0"/>
                <a:gd name="connsiteX2" fmla="*/ 857 w 0"/>
                <a:gd name="connsiteY2" fmla="*/ 0 h 0"/>
              </a:gdLst>
              <a:ahLst/>
              <a:cxnLst>
                <a:cxn ang="0">
                  <a:pos x="connsiteX0" y="connsiteY0"/>
                </a:cxn>
                <a:cxn ang="0">
                  <a:pos x="connsiteX1" y="connsiteY1"/>
                </a:cxn>
                <a:cxn ang="0">
                  <a:pos x="connsiteX2" y="connsiteY2"/>
                </a:cxn>
              </a:cxnLst>
              <a:rect l="l" t="t" r="r" b="b"/>
              <a:pathLst>
                <a:path>
                  <a:moveTo>
                    <a:pt x="857" y="0"/>
                  </a:moveTo>
                  <a:cubicBezTo>
                    <a:pt x="581" y="94"/>
                    <a:pt x="286" y="179"/>
                    <a:pt x="0" y="255"/>
                  </a:cubicBezTo>
                  <a:cubicBezTo>
                    <a:pt x="286" y="179"/>
                    <a:pt x="581" y="94"/>
                    <a:pt x="857" y="0"/>
                  </a:cubicBezTo>
                </a:path>
              </a:pathLst>
            </a:custGeom>
            <a:solidFill>
              <a:srgbClr val="510718"/>
            </a:solidFill>
            <a:ln w="9525" cap="flat">
              <a:noFill/>
              <a:prstDash val="solid"/>
              <a:miter/>
            </a:ln>
          </p:spPr>
          <p:txBody>
            <a:bodyPr rtlCol="0" anchor="ctr"/>
            <a:lstStyle/>
            <a:p>
              <a:endParaRPr/>
            </a:p>
          </p:txBody>
        </p:sp>
        <p:sp>
          <p:nvSpPr>
            <p:cNvPr id="100" name="Freeform 99">
              <a:extLst>
                <a:ext uri="{FF2B5EF4-FFF2-40B4-BE49-F238E27FC236}">
                  <a16:creationId xmlns:a16="http://schemas.microsoft.com/office/drawing/2014/main" id="{031F2C0C-E4F0-6448-AC97-A301CC9DDA5E}"/>
                </a:ext>
              </a:extLst>
            </p:cNvPr>
            <p:cNvSpPr/>
            <p:nvPr/>
          </p:nvSpPr>
          <p:spPr>
            <a:xfrm>
              <a:off x="11895539" y="6961882"/>
              <a:ext cx="9525" cy="9438"/>
            </a:xfrm>
            <a:custGeom>
              <a:avLst/>
              <a:gdLst>
                <a:gd name="connsiteX0" fmla="*/ 1143 w 0"/>
                <a:gd name="connsiteY0" fmla="*/ 0 h 0"/>
                <a:gd name="connsiteX1" fmla="*/ 0 w 0"/>
                <a:gd name="connsiteY1" fmla="*/ 444 h 0"/>
                <a:gd name="connsiteX2" fmla="*/ 1143 w 0"/>
                <a:gd name="connsiteY2" fmla="*/ 0 h 0"/>
              </a:gdLst>
              <a:ahLst/>
              <a:cxnLst>
                <a:cxn ang="0">
                  <a:pos x="connsiteX0" y="connsiteY0"/>
                </a:cxn>
                <a:cxn ang="0">
                  <a:pos x="connsiteX1" y="connsiteY1"/>
                </a:cxn>
                <a:cxn ang="0">
                  <a:pos x="connsiteX2" y="connsiteY2"/>
                </a:cxn>
              </a:cxnLst>
              <a:rect l="l" t="t" r="r" b="b"/>
              <a:pathLst>
                <a:path>
                  <a:moveTo>
                    <a:pt x="1143" y="0"/>
                  </a:moveTo>
                  <a:lnTo>
                    <a:pt x="0" y="444"/>
                  </a:lnTo>
                  <a:lnTo>
                    <a:pt x="1143" y="0"/>
                  </a:lnTo>
                  <a:close/>
                </a:path>
              </a:pathLst>
            </a:custGeom>
            <a:solidFill>
              <a:srgbClr val="510718"/>
            </a:solidFill>
            <a:ln w="9525" cap="flat">
              <a:noFill/>
              <a:prstDash val="solid"/>
              <a:miter/>
            </a:ln>
          </p:spPr>
          <p:txBody>
            <a:bodyPr rtlCol="0" anchor="ctr"/>
            <a:lstStyle/>
            <a:p>
              <a:endParaRPr/>
            </a:p>
          </p:txBody>
        </p:sp>
        <p:sp>
          <p:nvSpPr>
            <p:cNvPr id="101" name="Freeform 100">
              <a:extLst>
                <a:ext uri="{FF2B5EF4-FFF2-40B4-BE49-F238E27FC236}">
                  <a16:creationId xmlns:a16="http://schemas.microsoft.com/office/drawing/2014/main" id="{357EA9F5-2DA5-3D4F-BD8E-F3E75FC898D0}"/>
                </a:ext>
              </a:extLst>
            </p:cNvPr>
            <p:cNvSpPr/>
            <p:nvPr/>
          </p:nvSpPr>
          <p:spPr>
            <a:xfrm>
              <a:off x="11866033" y="6971984"/>
              <a:ext cx="9525" cy="9438"/>
            </a:xfrm>
            <a:custGeom>
              <a:avLst/>
              <a:gdLst>
                <a:gd name="connsiteX0" fmla="*/ 0 w 0"/>
                <a:gd name="connsiteY0" fmla="*/ 0 h 0"/>
                <a:gd name="connsiteX1" fmla="*/ 29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29" y="0"/>
                  </a:lnTo>
                  <a:lnTo>
                    <a:pt x="0" y="0"/>
                  </a:lnTo>
                  <a:close/>
                </a:path>
              </a:pathLst>
            </a:custGeom>
            <a:solidFill>
              <a:srgbClr val="510718"/>
            </a:solidFill>
            <a:ln w="9525" cap="flat">
              <a:noFill/>
              <a:prstDash val="solid"/>
              <a:miter/>
            </a:ln>
          </p:spPr>
          <p:txBody>
            <a:bodyPr rtlCol="0" anchor="ctr"/>
            <a:lstStyle/>
            <a:p>
              <a:endParaRPr/>
            </a:p>
          </p:txBody>
        </p:sp>
        <p:sp>
          <p:nvSpPr>
            <p:cNvPr id="102" name="Freeform 101">
              <a:extLst>
                <a:ext uri="{FF2B5EF4-FFF2-40B4-BE49-F238E27FC236}">
                  <a16:creationId xmlns:a16="http://schemas.microsoft.com/office/drawing/2014/main" id="{D68858EB-D365-284F-8CA9-07B43CCEAD5A}"/>
                </a:ext>
              </a:extLst>
            </p:cNvPr>
            <p:cNvSpPr/>
            <p:nvPr/>
          </p:nvSpPr>
          <p:spPr>
            <a:xfrm>
              <a:off x="11973849" y="6909874"/>
              <a:ext cx="9525" cy="9438"/>
            </a:xfrm>
            <a:custGeom>
              <a:avLst/>
              <a:gdLst>
                <a:gd name="connsiteX0" fmla="*/ 1610 w 0"/>
                <a:gd name="connsiteY0" fmla="*/ 0 h 0"/>
                <a:gd name="connsiteX1" fmla="*/ 0 w 0"/>
                <a:gd name="connsiteY1" fmla="*/ 1925 h 0"/>
                <a:gd name="connsiteX2" fmla="*/ 1610 w 0"/>
                <a:gd name="connsiteY2" fmla="*/ 0 h 0"/>
              </a:gdLst>
              <a:ahLst/>
              <a:cxnLst>
                <a:cxn ang="0">
                  <a:pos x="connsiteX0" y="connsiteY0"/>
                </a:cxn>
                <a:cxn ang="0">
                  <a:pos x="connsiteX1" y="connsiteY1"/>
                </a:cxn>
                <a:cxn ang="0">
                  <a:pos x="connsiteX2" y="connsiteY2"/>
                </a:cxn>
              </a:cxnLst>
              <a:rect l="l" t="t" r="r" b="b"/>
              <a:pathLst>
                <a:path>
                  <a:moveTo>
                    <a:pt x="1610" y="0"/>
                  </a:moveTo>
                  <a:cubicBezTo>
                    <a:pt x="1086" y="651"/>
                    <a:pt x="543" y="1284"/>
                    <a:pt x="0" y="1925"/>
                  </a:cubicBezTo>
                  <a:cubicBezTo>
                    <a:pt x="543" y="1284"/>
                    <a:pt x="1086" y="651"/>
                    <a:pt x="1610" y="0"/>
                  </a:cubicBezTo>
                </a:path>
              </a:pathLst>
            </a:custGeom>
            <a:solidFill>
              <a:srgbClr val="510718"/>
            </a:solidFill>
            <a:ln w="9525" cap="flat">
              <a:noFill/>
              <a:prstDash val="solid"/>
              <a:miter/>
            </a:ln>
          </p:spPr>
          <p:txBody>
            <a:bodyPr rtlCol="0" anchor="ctr"/>
            <a:lstStyle/>
            <a:p>
              <a:endParaRPr/>
            </a:p>
          </p:txBody>
        </p:sp>
        <p:sp>
          <p:nvSpPr>
            <p:cNvPr id="103" name="Freeform 102">
              <a:extLst>
                <a:ext uri="{FF2B5EF4-FFF2-40B4-BE49-F238E27FC236}">
                  <a16:creationId xmlns:a16="http://schemas.microsoft.com/office/drawing/2014/main" id="{65BFC039-DFEA-5F47-BDC0-9899C8FF3DE9}"/>
                </a:ext>
              </a:extLst>
            </p:cNvPr>
            <p:cNvSpPr/>
            <p:nvPr/>
          </p:nvSpPr>
          <p:spPr>
            <a:xfrm>
              <a:off x="11910279" y="6955357"/>
              <a:ext cx="9525" cy="9438"/>
            </a:xfrm>
            <a:custGeom>
              <a:avLst/>
              <a:gdLst>
                <a:gd name="connsiteX0" fmla="*/ 2057 w 0"/>
                <a:gd name="connsiteY0" fmla="*/ 0 h 0"/>
                <a:gd name="connsiteX1" fmla="*/ 0 w 0"/>
                <a:gd name="connsiteY1" fmla="*/ 915 h 0"/>
                <a:gd name="connsiteX2" fmla="*/ 2057 w 0"/>
                <a:gd name="connsiteY2" fmla="*/ 0 h 0"/>
              </a:gdLst>
              <a:ahLst/>
              <a:cxnLst>
                <a:cxn ang="0">
                  <a:pos x="connsiteX0" y="connsiteY0"/>
                </a:cxn>
                <a:cxn ang="0">
                  <a:pos x="connsiteX1" y="connsiteY1"/>
                </a:cxn>
                <a:cxn ang="0">
                  <a:pos x="connsiteX2" y="connsiteY2"/>
                </a:cxn>
              </a:cxnLst>
              <a:rect l="l" t="t" r="r" b="b"/>
              <a:pathLst>
                <a:path>
                  <a:moveTo>
                    <a:pt x="2057" y="0"/>
                  </a:moveTo>
                  <a:cubicBezTo>
                    <a:pt x="1372" y="311"/>
                    <a:pt x="686" y="604"/>
                    <a:pt x="0" y="915"/>
                  </a:cubicBezTo>
                  <a:cubicBezTo>
                    <a:pt x="686" y="604"/>
                    <a:pt x="1372" y="311"/>
                    <a:pt x="2057" y="0"/>
                  </a:cubicBezTo>
                </a:path>
              </a:pathLst>
            </a:custGeom>
            <a:solidFill>
              <a:srgbClr val="510718"/>
            </a:solidFill>
            <a:ln w="9525" cap="flat">
              <a:noFill/>
              <a:prstDash val="solid"/>
              <a:miter/>
            </a:ln>
          </p:spPr>
          <p:txBody>
            <a:bodyPr rtlCol="0" anchor="ctr"/>
            <a:lstStyle/>
            <a:p>
              <a:endParaRPr/>
            </a:p>
          </p:txBody>
        </p:sp>
        <p:sp>
          <p:nvSpPr>
            <p:cNvPr id="104" name="Freeform 103">
              <a:extLst>
                <a:ext uri="{FF2B5EF4-FFF2-40B4-BE49-F238E27FC236}">
                  <a16:creationId xmlns:a16="http://schemas.microsoft.com/office/drawing/2014/main" id="{94736754-B1D9-1A41-86E1-2E81AFF215FD}"/>
                </a:ext>
              </a:extLst>
            </p:cNvPr>
            <p:cNvSpPr/>
            <p:nvPr/>
          </p:nvSpPr>
          <p:spPr>
            <a:xfrm>
              <a:off x="11918571" y="6951900"/>
              <a:ext cx="9525" cy="9438"/>
            </a:xfrm>
            <a:custGeom>
              <a:avLst/>
              <a:gdLst>
                <a:gd name="connsiteX0" fmla="*/ 1133 w 0"/>
                <a:gd name="connsiteY0" fmla="*/ 0 h 0"/>
                <a:gd name="connsiteX1" fmla="*/ 0 w 0"/>
                <a:gd name="connsiteY1" fmla="*/ 538 h 0"/>
                <a:gd name="connsiteX2" fmla="*/ 1133 w 0"/>
                <a:gd name="connsiteY2" fmla="*/ 0 h 0"/>
              </a:gdLst>
              <a:ahLst/>
              <a:cxnLst>
                <a:cxn ang="0">
                  <a:pos x="connsiteX0" y="connsiteY0"/>
                </a:cxn>
                <a:cxn ang="0">
                  <a:pos x="connsiteX1" y="connsiteY1"/>
                </a:cxn>
                <a:cxn ang="0">
                  <a:pos x="connsiteX2" y="connsiteY2"/>
                </a:cxn>
              </a:cxnLst>
              <a:rect l="l" t="t" r="r" b="b"/>
              <a:pathLst>
                <a:path>
                  <a:moveTo>
                    <a:pt x="1133" y="0"/>
                  </a:moveTo>
                  <a:cubicBezTo>
                    <a:pt x="752" y="189"/>
                    <a:pt x="381" y="359"/>
                    <a:pt x="0" y="538"/>
                  </a:cubicBezTo>
                  <a:cubicBezTo>
                    <a:pt x="381" y="359"/>
                    <a:pt x="752" y="189"/>
                    <a:pt x="1133" y="0"/>
                  </a:cubicBezTo>
                </a:path>
              </a:pathLst>
            </a:custGeom>
            <a:solidFill>
              <a:srgbClr val="510718"/>
            </a:solidFill>
            <a:ln w="9525" cap="flat">
              <a:noFill/>
              <a:prstDash val="solid"/>
              <a:miter/>
            </a:ln>
          </p:spPr>
          <p:txBody>
            <a:bodyPr rtlCol="0" anchor="ctr"/>
            <a:lstStyle/>
            <a:p>
              <a:endParaRPr/>
            </a:p>
          </p:txBody>
        </p:sp>
        <p:sp>
          <p:nvSpPr>
            <p:cNvPr id="105" name="Freeform 104">
              <a:extLst>
                <a:ext uri="{FF2B5EF4-FFF2-40B4-BE49-F238E27FC236}">
                  <a16:creationId xmlns:a16="http://schemas.microsoft.com/office/drawing/2014/main" id="{CF526A49-4762-7544-8453-A63EE65395F5}"/>
                </a:ext>
              </a:extLst>
            </p:cNvPr>
            <p:cNvSpPr/>
            <p:nvPr/>
          </p:nvSpPr>
          <p:spPr>
            <a:xfrm>
              <a:off x="11926987" y="6947284"/>
              <a:ext cx="9525" cy="9438"/>
            </a:xfrm>
            <a:custGeom>
              <a:avLst/>
              <a:gdLst>
                <a:gd name="connsiteX0" fmla="*/ 1600 w 0"/>
                <a:gd name="connsiteY0" fmla="*/ 0 h 0"/>
                <a:gd name="connsiteX1" fmla="*/ 0 w 0"/>
                <a:gd name="connsiteY1" fmla="*/ 887 h 0"/>
                <a:gd name="connsiteX2" fmla="*/ 1600 w 0"/>
                <a:gd name="connsiteY2" fmla="*/ 0 h 0"/>
              </a:gdLst>
              <a:ahLst/>
              <a:cxnLst>
                <a:cxn ang="0">
                  <a:pos x="connsiteX0" y="connsiteY0"/>
                </a:cxn>
                <a:cxn ang="0">
                  <a:pos x="connsiteX1" y="connsiteY1"/>
                </a:cxn>
                <a:cxn ang="0">
                  <a:pos x="connsiteX2" y="connsiteY2"/>
                </a:cxn>
              </a:cxnLst>
              <a:rect l="l" t="t" r="r" b="b"/>
              <a:pathLst>
                <a:path>
                  <a:moveTo>
                    <a:pt x="1600" y="0"/>
                  </a:moveTo>
                  <a:cubicBezTo>
                    <a:pt x="1057" y="293"/>
                    <a:pt x="543" y="595"/>
                    <a:pt x="0" y="887"/>
                  </a:cubicBezTo>
                  <a:cubicBezTo>
                    <a:pt x="543" y="595"/>
                    <a:pt x="1057" y="293"/>
                    <a:pt x="1600" y="0"/>
                  </a:cubicBezTo>
                </a:path>
              </a:pathLst>
            </a:custGeom>
            <a:solidFill>
              <a:srgbClr val="510718"/>
            </a:solidFill>
            <a:ln w="9525" cap="flat">
              <a:noFill/>
              <a:prstDash val="solid"/>
              <a:miter/>
            </a:ln>
          </p:spPr>
          <p:txBody>
            <a:bodyPr rtlCol="0" anchor="ctr"/>
            <a:lstStyle/>
            <a:p>
              <a:endParaRPr/>
            </a:p>
          </p:txBody>
        </p:sp>
        <p:sp>
          <p:nvSpPr>
            <p:cNvPr id="106" name="Freeform 105">
              <a:extLst>
                <a:ext uri="{FF2B5EF4-FFF2-40B4-BE49-F238E27FC236}">
                  <a16:creationId xmlns:a16="http://schemas.microsoft.com/office/drawing/2014/main" id="{00F6785C-D887-7848-A408-321DB6712735}"/>
                </a:ext>
              </a:extLst>
            </p:cNvPr>
            <p:cNvSpPr/>
            <p:nvPr/>
          </p:nvSpPr>
          <p:spPr>
            <a:xfrm>
              <a:off x="11902803" y="6958638"/>
              <a:ext cx="9525" cy="9438"/>
            </a:xfrm>
            <a:custGeom>
              <a:avLst/>
              <a:gdLst>
                <a:gd name="connsiteX0" fmla="*/ 1981 w 0"/>
                <a:gd name="connsiteY0" fmla="*/ 0 h 0"/>
                <a:gd name="connsiteX1" fmla="*/ 0 w 0"/>
                <a:gd name="connsiteY1" fmla="*/ 821 h 0"/>
                <a:gd name="connsiteX2" fmla="*/ 1981 w 0"/>
                <a:gd name="connsiteY2" fmla="*/ 0 h 0"/>
              </a:gdLst>
              <a:ahLst/>
              <a:cxnLst>
                <a:cxn ang="0">
                  <a:pos x="connsiteX0" y="connsiteY0"/>
                </a:cxn>
                <a:cxn ang="0">
                  <a:pos x="connsiteX1" y="connsiteY1"/>
                </a:cxn>
                <a:cxn ang="0">
                  <a:pos x="connsiteX2" y="connsiteY2"/>
                </a:cxn>
              </a:cxnLst>
              <a:rect l="l" t="t" r="r" b="b"/>
              <a:pathLst>
                <a:path>
                  <a:moveTo>
                    <a:pt x="1981" y="0"/>
                  </a:moveTo>
                  <a:cubicBezTo>
                    <a:pt x="1324" y="274"/>
                    <a:pt x="657" y="557"/>
                    <a:pt x="0" y="821"/>
                  </a:cubicBezTo>
                  <a:cubicBezTo>
                    <a:pt x="657" y="557"/>
                    <a:pt x="1324" y="274"/>
                    <a:pt x="1981" y="0"/>
                  </a:cubicBezTo>
                </a:path>
              </a:pathLst>
            </a:custGeom>
            <a:solidFill>
              <a:srgbClr val="510718"/>
            </a:solidFill>
            <a:ln w="9525" cap="flat">
              <a:noFill/>
              <a:prstDash val="solid"/>
              <a:miter/>
            </a:ln>
          </p:spPr>
          <p:txBody>
            <a:bodyPr rtlCol="0" anchor="ctr"/>
            <a:lstStyle/>
            <a:p>
              <a:endParaRPr/>
            </a:p>
          </p:txBody>
        </p:sp>
        <p:sp>
          <p:nvSpPr>
            <p:cNvPr id="107" name="Freeform 106">
              <a:extLst>
                <a:ext uri="{FF2B5EF4-FFF2-40B4-BE49-F238E27FC236}">
                  <a16:creationId xmlns:a16="http://schemas.microsoft.com/office/drawing/2014/main" id="{9C522413-34DE-EF41-8888-1A3AE10757DD}"/>
                </a:ext>
              </a:extLst>
            </p:cNvPr>
            <p:cNvSpPr/>
            <p:nvPr/>
          </p:nvSpPr>
          <p:spPr>
            <a:xfrm>
              <a:off x="11934058" y="6942795"/>
              <a:ext cx="9525" cy="9438"/>
            </a:xfrm>
            <a:custGeom>
              <a:avLst/>
              <a:gdLst>
                <a:gd name="connsiteX0" fmla="*/ 2353 w 0"/>
                <a:gd name="connsiteY0" fmla="*/ 0 h 0"/>
                <a:gd name="connsiteX1" fmla="*/ 0 w 0"/>
                <a:gd name="connsiteY1" fmla="*/ 1406 h 0"/>
                <a:gd name="connsiteX2" fmla="*/ 2353 w 0"/>
                <a:gd name="connsiteY2" fmla="*/ 0 h 0"/>
              </a:gdLst>
              <a:ahLst/>
              <a:cxnLst>
                <a:cxn ang="0">
                  <a:pos x="connsiteX0" y="connsiteY0"/>
                </a:cxn>
                <a:cxn ang="0">
                  <a:pos x="connsiteX1" y="connsiteY1"/>
                </a:cxn>
                <a:cxn ang="0">
                  <a:pos x="connsiteX2" y="connsiteY2"/>
                </a:cxn>
              </a:cxnLst>
              <a:rect l="l" t="t" r="r" b="b"/>
              <a:pathLst>
                <a:path>
                  <a:moveTo>
                    <a:pt x="2353" y="0"/>
                  </a:moveTo>
                  <a:cubicBezTo>
                    <a:pt x="1572" y="472"/>
                    <a:pt x="791" y="953"/>
                    <a:pt x="0" y="1406"/>
                  </a:cubicBezTo>
                  <a:cubicBezTo>
                    <a:pt x="791" y="953"/>
                    <a:pt x="1572" y="472"/>
                    <a:pt x="2353" y="0"/>
                  </a:cubicBezTo>
                </a:path>
              </a:pathLst>
            </a:custGeom>
            <a:solidFill>
              <a:srgbClr val="510718"/>
            </a:solidFill>
            <a:ln w="9525" cap="flat">
              <a:noFill/>
              <a:prstDash val="solid"/>
              <a:miter/>
            </a:ln>
          </p:spPr>
          <p:txBody>
            <a:bodyPr rtlCol="0" anchor="ctr"/>
            <a:lstStyle/>
            <a:p>
              <a:endParaRPr/>
            </a:p>
          </p:txBody>
        </p:sp>
        <p:sp>
          <p:nvSpPr>
            <p:cNvPr id="108" name="Freeform 107">
              <a:extLst>
                <a:ext uri="{FF2B5EF4-FFF2-40B4-BE49-F238E27FC236}">
                  <a16:creationId xmlns:a16="http://schemas.microsoft.com/office/drawing/2014/main" id="{0D027EE6-B4B1-5942-8A94-84E08FBC71B7}"/>
                </a:ext>
              </a:extLst>
            </p:cNvPr>
            <p:cNvSpPr/>
            <p:nvPr/>
          </p:nvSpPr>
          <p:spPr>
            <a:xfrm>
              <a:off x="11789463" y="6979034"/>
              <a:ext cx="9525" cy="9438"/>
            </a:xfrm>
            <a:custGeom>
              <a:avLst/>
              <a:gdLst>
                <a:gd name="connsiteX0" fmla="*/ 295 w 0"/>
                <a:gd name="connsiteY0" fmla="*/ 0 h 0"/>
                <a:gd name="connsiteX1" fmla="*/ 0 w 0"/>
                <a:gd name="connsiteY1" fmla="*/ 6852 h 0"/>
                <a:gd name="connsiteX2" fmla="*/ 143 w 0"/>
                <a:gd name="connsiteY2" fmla="*/ 6842 h 0"/>
                <a:gd name="connsiteX3" fmla="*/ 295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295" y="0"/>
                  </a:moveTo>
                  <a:cubicBezTo>
                    <a:pt x="152" y="2284"/>
                    <a:pt x="0" y="4577"/>
                    <a:pt x="0" y="6852"/>
                  </a:cubicBezTo>
                  <a:cubicBezTo>
                    <a:pt x="48" y="6852"/>
                    <a:pt x="95" y="6842"/>
                    <a:pt x="143" y="6842"/>
                  </a:cubicBezTo>
                  <a:cubicBezTo>
                    <a:pt x="181" y="4558"/>
                    <a:pt x="143" y="2284"/>
                    <a:pt x="295" y="0"/>
                  </a:cubicBezTo>
                </a:path>
              </a:pathLst>
            </a:custGeom>
            <a:solidFill>
              <a:srgbClr val="510718"/>
            </a:solidFill>
            <a:ln w="9525" cap="flat">
              <a:noFill/>
              <a:prstDash val="solid"/>
              <a:miter/>
            </a:ln>
          </p:spPr>
          <p:txBody>
            <a:bodyPr rtlCol="0" anchor="ctr"/>
            <a:lstStyle/>
            <a:p>
              <a:endParaRPr/>
            </a:p>
          </p:txBody>
        </p:sp>
        <p:sp>
          <p:nvSpPr>
            <p:cNvPr id="109" name="Freeform 108">
              <a:extLst>
                <a:ext uri="{FF2B5EF4-FFF2-40B4-BE49-F238E27FC236}">
                  <a16:creationId xmlns:a16="http://schemas.microsoft.com/office/drawing/2014/main" id="{0988095D-6BE3-A34A-9C28-BA7E79E64526}"/>
                </a:ext>
              </a:extLst>
            </p:cNvPr>
            <p:cNvSpPr/>
            <p:nvPr/>
          </p:nvSpPr>
          <p:spPr>
            <a:xfrm>
              <a:off x="11789458" y="6985872"/>
              <a:ext cx="9525" cy="9438"/>
            </a:xfrm>
            <a:custGeom>
              <a:avLst/>
              <a:gdLst>
                <a:gd name="connsiteX0" fmla="*/ 152 w 0"/>
                <a:gd name="connsiteY0" fmla="*/ 0 h 0"/>
                <a:gd name="connsiteX1" fmla="*/ 0 w 0"/>
                <a:gd name="connsiteY1" fmla="*/ 9 h 0"/>
                <a:gd name="connsiteX2" fmla="*/ 152 w 0"/>
                <a:gd name="connsiteY2" fmla="*/ 0 h 0"/>
              </a:gdLst>
              <a:ahLst/>
              <a:cxnLst>
                <a:cxn ang="0">
                  <a:pos x="connsiteX0" y="connsiteY0"/>
                </a:cxn>
                <a:cxn ang="0">
                  <a:pos x="connsiteX1" y="connsiteY1"/>
                </a:cxn>
                <a:cxn ang="0">
                  <a:pos x="connsiteX2" y="connsiteY2"/>
                </a:cxn>
              </a:cxnLst>
              <a:rect l="l" t="t" r="r" b="b"/>
              <a:pathLst>
                <a:path>
                  <a:moveTo>
                    <a:pt x="152" y="0"/>
                  </a:moveTo>
                  <a:cubicBezTo>
                    <a:pt x="105" y="0"/>
                    <a:pt x="48" y="9"/>
                    <a:pt x="0" y="9"/>
                  </a:cubicBezTo>
                  <a:cubicBezTo>
                    <a:pt x="48" y="9"/>
                    <a:pt x="105" y="0"/>
                    <a:pt x="152" y="0"/>
                  </a:cubicBezTo>
                </a:path>
              </a:pathLst>
            </a:custGeom>
            <a:solidFill>
              <a:srgbClr val="510718"/>
            </a:solidFill>
            <a:ln w="9525" cap="flat">
              <a:noFill/>
              <a:prstDash val="solid"/>
              <a:miter/>
            </a:ln>
          </p:spPr>
          <p:txBody>
            <a:bodyPr rtlCol="0" anchor="ctr"/>
            <a:lstStyle/>
            <a:p>
              <a:endParaRPr/>
            </a:p>
          </p:txBody>
        </p:sp>
        <p:sp>
          <p:nvSpPr>
            <p:cNvPr id="110" name="Freeform 109">
              <a:extLst>
                <a:ext uri="{FF2B5EF4-FFF2-40B4-BE49-F238E27FC236}">
                  <a16:creationId xmlns:a16="http://schemas.microsoft.com/office/drawing/2014/main" id="{F8DCBEEE-8DC9-B648-BCC3-4EDC3FE75A86}"/>
                </a:ext>
              </a:extLst>
            </p:cNvPr>
            <p:cNvSpPr/>
            <p:nvPr/>
          </p:nvSpPr>
          <p:spPr>
            <a:xfrm>
              <a:off x="11790990" y="6441334"/>
              <a:ext cx="276225" cy="519069"/>
            </a:xfrm>
            <a:custGeom>
              <a:avLst/>
              <a:gdLst>
                <a:gd name="connsiteX0" fmla="*/ 30004 w 276225"/>
                <a:gd name="connsiteY0" fmla="*/ 521230 h 519068"/>
                <a:gd name="connsiteX1" fmla="*/ 0 w 276225"/>
                <a:gd name="connsiteY1" fmla="*/ 525383 h 519068"/>
                <a:gd name="connsiteX2" fmla="*/ 14097 w 276225"/>
                <a:gd name="connsiteY2" fmla="*/ 479421 h 519068"/>
                <a:gd name="connsiteX3" fmla="*/ 102013 w 276225"/>
                <a:gd name="connsiteY3" fmla="*/ 298974 h 519068"/>
                <a:gd name="connsiteX4" fmla="*/ 158972 w 276225"/>
                <a:gd name="connsiteY4" fmla="*/ 140998 h 519068"/>
                <a:gd name="connsiteX5" fmla="*/ 259271 w 276225"/>
                <a:gd name="connsiteY5" fmla="*/ 0 h 519068"/>
                <a:gd name="connsiteX6" fmla="*/ 279625 w 276225"/>
                <a:gd name="connsiteY6" fmla="*/ 121538 h 519068"/>
                <a:gd name="connsiteX7" fmla="*/ 183547 w 276225"/>
                <a:gd name="connsiteY7" fmla="*/ 430072 h 519068"/>
                <a:gd name="connsiteX8" fmla="*/ 30004 w 276225"/>
                <a:gd name="connsiteY8" fmla="*/ 521230 h 519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225" h="519068">
                  <a:moveTo>
                    <a:pt x="30004" y="521230"/>
                  </a:moveTo>
                  <a:lnTo>
                    <a:pt x="0" y="525383"/>
                  </a:lnTo>
                  <a:cubicBezTo>
                    <a:pt x="2191" y="509811"/>
                    <a:pt x="6858" y="494333"/>
                    <a:pt x="14097" y="479421"/>
                  </a:cubicBezTo>
                  <a:lnTo>
                    <a:pt x="102013" y="298974"/>
                  </a:lnTo>
                  <a:cubicBezTo>
                    <a:pt x="126587" y="248398"/>
                    <a:pt x="145733" y="195444"/>
                    <a:pt x="158972" y="140998"/>
                  </a:cubicBezTo>
                  <a:cubicBezTo>
                    <a:pt x="173927" y="82381"/>
                    <a:pt x="210217" y="32560"/>
                    <a:pt x="259271" y="0"/>
                  </a:cubicBezTo>
                  <a:cubicBezTo>
                    <a:pt x="246317" y="77606"/>
                    <a:pt x="273148" y="125690"/>
                    <a:pt x="279625" y="121538"/>
                  </a:cubicBezTo>
                  <a:cubicBezTo>
                    <a:pt x="157296" y="242679"/>
                    <a:pt x="168974" y="330317"/>
                    <a:pt x="183547" y="430072"/>
                  </a:cubicBezTo>
                  <a:cubicBezTo>
                    <a:pt x="164687" y="501609"/>
                    <a:pt x="31337" y="521041"/>
                    <a:pt x="30004" y="521230"/>
                  </a:cubicBezTo>
                </a:path>
              </a:pathLst>
            </a:custGeom>
            <a:solidFill>
              <a:srgbClr val="CC2E57"/>
            </a:solidFill>
            <a:ln w="9525" cap="flat">
              <a:noFill/>
              <a:prstDash val="solid"/>
              <a:miter/>
            </a:ln>
          </p:spPr>
          <p:txBody>
            <a:bodyPr rtlCol="0" anchor="ctr"/>
            <a:lstStyle/>
            <a:p>
              <a:endParaRPr/>
            </a:p>
          </p:txBody>
        </p:sp>
        <p:sp>
          <p:nvSpPr>
            <p:cNvPr id="111" name="Freeform 110">
              <a:extLst>
                <a:ext uri="{FF2B5EF4-FFF2-40B4-BE49-F238E27FC236}">
                  <a16:creationId xmlns:a16="http://schemas.microsoft.com/office/drawing/2014/main" id="{11B517AF-F881-9D41-99C1-F454BCA388B4}"/>
                </a:ext>
              </a:extLst>
            </p:cNvPr>
            <p:cNvSpPr/>
            <p:nvPr/>
          </p:nvSpPr>
          <p:spPr>
            <a:xfrm>
              <a:off x="11789612" y="6441041"/>
              <a:ext cx="257175" cy="537944"/>
            </a:xfrm>
            <a:custGeom>
              <a:avLst/>
              <a:gdLst>
                <a:gd name="connsiteX0" fmla="*/ 1476 w 257175"/>
                <a:gd name="connsiteY0" fmla="*/ 544749 h 537944"/>
                <a:gd name="connsiteX1" fmla="*/ 34052 w 257175"/>
                <a:gd name="connsiteY1" fmla="*/ 540219 h 537944"/>
                <a:gd name="connsiteX2" fmla="*/ 76419 w 257175"/>
                <a:gd name="connsiteY2" fmla="*/ 530941 h 537944"/>
                <a:gd name="connsiteX3" fmla="*/ 77543 w 257175"/>
                <a:gd name="connsiteY3" fmla="*/ 510858 h 537944"/>
                <a:gd name="connsiteX4" fmla="*/ 235791 w 257175"/>
                <a:gd name="connsiteY4" fmla="*/ 130192 h 537944"/>
                <a:gd name="connsiteX5" fmla="*/ 188071 w 257175"/>
                <a:gd name="connsiteY5" fmla="*/ 148171 h 537944"/>
                <a:gd name="connsiteX6" fmla="*/ 261033 w 257175"/>
                <a:gd name="connsiteY6" fmla="*/ 0 h 537944"/>
                <a:gd name="connsiteX7" fmla="*/ 160353 w 257175"/>
                <a:gd name="connsiteY7" fmla="*/ 141291 h 537944"/>
                <a:gd name="connsiteX8" fmla="*/ 103384 w 257175"/>
                <a:gd name="connsiteY8" fmla="*/ 299267 h 537944"/>
                <a:gd name="connsiteX9" fmla="*/ 15478 w 257175"/>
                <a:gd name="connsiteY9" fmla="*/ 479714 h 537944"/>
                <a:gd name="connsiteX10" fmla="*/ 1476 w 257175"/>
                <a:gd name="connsiteY10" fmla="*/ 525666 h 537944"/>
                <a:gd name="connsiteX11" fmla="*/ 200 w 257175"/>
                <a:gd name="connsiteY11" fmla="*/ 536670 h 537944"/>
                <a:gd name="connsiteX12" fmla="*/ 143 w 257175"/>
                <a:gd name="connsiteY12" fmla="*/ 537991 h 537944"/>
                <a:gd name="connsiteX13" fmla="*/ 0 w 257175"/>
                <a:gd name="connsiteY13" fmla="*/ 544834 h 537944"/>
                <a:gd name="connsiteX14" fmla="*/ 1476 w 257175"/>
                <a:gd name="connsiteY14" fmla="*/ 544749 h 53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7175" h="537944">
                  <a:moveTo>
                    <a:pt x="1476" y="544749"/>
                  </a:moveTo>
                  <a:lnTo>
                    <a:pt x="34052" y="540219"/>
                  </a:lnTo>
                  <a:cubicBezTo>
                    <a:pt x="36071" y="539926"/>
                    <a:pt x="53445" y="537387"/>
                    <a:pt x="76419" y="530941"/>
                  </a:cubicBezTo>
                  <a:cubicBezTo>
                    <a:pt x="76581" y="524326"/>
                    <a:pt x="76962" y="517625"/>
                    <a:pt x="77543" y="510858"/>
                  </a:cubicBezTo>
                  <a:cubicBezTo>
                    <a:pt x="92259" y="340755"/>
                    <a:pt x="235791" y="130192"/>
                    <a:pt x="235791" y="130192"/>
                  </a:cubicBezTo>
                  <a:lnTo>
                    <a:pt x="188071" y="148171"/>
                  </a:lnTo>
                  <a:cubicBezTo>
                    <a:pt x="188071" y="148171"/>
                    <a:pt x="201501" y="72962"/>
                    <a:pt x="261033" y="0"/>
                  </a:cubicBezTo>
                  <a:cubicBezTo>
                    <a:pt x="211779" y="32560"/>
                    <a:pt x="175308" y="82494"/>
                    <a:pt x="160353" y="141291"/>
                  </a:cubicBezTo>
                  <a:cubicBezTo>
                    <a:pt x="147114" y="195746"/>
                    <a:pt x="127959" y="248691"/>
                    <a:pt x="103384" y="299267"/>
                  </a:cubicBezTo>
                  <a:lnTo>
                    <a:pt x="15478" y="479714"/>
                  </a:lnTo>
                  <a:cubicBezTo>
                    <a:pt x="8239" y="494607"/>
                    <a:pt x="3705" y="510084"/>
                    <a:pt x="1476" y="525666"/>
                  </a:cubicBezTo>
                  <a:cubicBezTo>
                    <a:pt x="952" y="529328"/>
                    <a:pt x="467" y="532999"/>
                    <a:pt x="200" y="536670"/>
                  </a:cubicBezTo>
                  <a:cubicBezTo>
                    <a:pt x="162" y="537104"/>
                    <a:pt x="171" y="537548"/>
                    <a:pt x="143" y="537991"/>
                  </a:cubicBezTo>
                  <a:cubicBezTo>
                    <a:pt x="0" y="540275"/>
                    <a:pt x="38" y="542559"/>
                    <a:pt x="0" y="544834"/>
                  </a:cubicBezTo>
                  <a:cubicBezTo>
                    <a:pt x="448" y="544834"/>
                    <a:pt x="952" y="544834"/>
                    <a:pt x="1476" y="544749"/>
                  </a:cubicBezTo>
                </a:path>
              </a:pathLst>
            </a:custGeom>
            <a:solidFill>
              <a:srgbClr val="BA2042"/>
            </a:solidFill>
            <a:ln w="9525" cap="flat">
              <a:noFill/>
              <a:prstDash val="solid"/>
              <a:miter/>
            </a:ln>
          </p:spPr>
          <p:txBody>
            <a:bodyPr rtlCol="0" anchor="ctr"/>
            <a:lstStyle/>
            <a:p>
              <a:endParaRPr/>
            </a:p>
          </p:txBody>
        </p:sp>
        <p:sp>
          <p:nvSpPr>
            <p:cNvPr id="112" name="Freeform 111">
              <a:extLst>
                <a:ext uri="{FF2B5EF4-FFF2-40B4-BE49-F238E27FC236}">
                  <a16:creationId xmlns:a16="http://schemas.microsoft.com/office/drawing/2014/main" id="{523563B4-B7B6-DD41-862D-1E57E0D4D5DC}"/>
                </a:ext>
              </a:extLst>
            </p:cNvPr>
            <p:cNvSpPr/>
            <p:nvPr/>
          </p:nvSpPr>
          <p:spPr>
            <a:xfrm>
              <a:off x="11789584" y="6971983"/>
              <a:ext cx="390525" cy="330317"/>
            </a:xfrm>
            <a:custGeom>
              <a:avLst/>
              <a:gdLst>
                <a:gd name="connsiteX0" fmla="*/ 120753 w 390525"/>
                <a:gd name="connsiteY0" fmla="*/ 132523 h 330316"/>
                <a:gd name="connsiteX1" fmla="*/ 76453 w 390525"/>
                <a:gd name="connsiteY1" fmla="*/ 0 h 330316"/>
                <a:gd name="connsiteX2" fmla="*/ 34076 w 390525"/>
                <a:gd name="connsiteY2" fmla="*/ 9268 h 330316"/>
                <a:gd name="connsiteX3" fmla="*/ 1500 w 390525"/>
                <a:gd name="connsiteY3" fmla="*/ 13807 h 330316"/>
                <a:gd name="connsiteX4" fmla="*/ 24 w 390525"/>
                <a:gd name="connsiteY4" fmla="*/ 13892 h 330316"/>
                <a:gd name="connsiteX5" fmla="*/ 79034 w 390525"/>
                <a:gd name="connsiteY5" fmla="*/ 152257 h 330316"/>
                <a:gd name="connsiteX6" fmla="*/ 392025 w 390525"/>
                <a:gd name="connsiteY6" fmla="*/ 332799 h 330316"/>
                <a:gd name="connsiteX7" fmla="*/ 298490 w 390525"/>
                <a:gd name="connsiteY7" fmla="*/ 104210 h 330316"/>
                <a:gd name="connsiteX8" fmla="*/ 120753 w 390525"/>
                <a:gd name="connsiteY8" fmla="*/ 132523 h 33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525" h="330316">
                  <a:moveTo>
                    <a:pt x="120753" y="132523"/>
                  </a:moveTo>
                  <a:cubicBezTo>
                    <a:pt x="87263" y="98113"/>
                    <a:pt x="75205" y="51463"/>
                    <a:pt x="76453" y="0"/>
                  </a:cubicBezTo>
                  <a:cubicBezTo>
                    <a:pt x="53478" y="6446"/>
                    <a:pt x="36095" y="8985"/>
                    <a:pt x="34076" y="9268"/>
                  </a:cubicBezTo>
                  <a:lnTo>
                    <a:pt x="1500" y="13807"/>
                  </a:lnTo>
                  <a:cubicBezTo>
                    <a:pt x="986" y="13892"/>
                    <a:pt x="472" y="13892"/>
                    <a:pt x="24" y="13892"/>
                  </a:cubicBezTo>
                  <a:cubicBezTo>
                    <a:pt x="-948" y="69234"/>
                    <a:pt x="27685" y="123057"/>
                    <a:pt x="79034" y="152257"/>
                  </a:cubicBezTo>
                  <a:lnTo>
                    <a:pt x="392025" y="332799"/>
                  </a:lnTo>
                  <a:lnTo>
                    <a:pt x="298490" y="104210"/>
                  </a:lnTo>
                  <a:cubicBezTo>
                    <a:pt x="298490" y="104210"/>
                    <a:pt x="284898" y="301192"/>
                    <a:pt x="120753" y="132523"/>
                  </a:cubicBezTo>
                </a:path>
              </a:pathLst>
            </a:custGeom>
            <a:solidFill>
              <a:srgbClr val="6D072C"/>
            </a:solidFill>
            <a:ln w="9525" cap="flat">
              <a:noFill/>
              <a:prstDash val="solid"/>
              <a:miter/>
            </a:ln>
          </p:spPr>
          <p:txBody>
            <a:bodyPr rtlCol="0" anchor="ctr"/>
            <a:lstStyle/>
            <a:p>
              <a:endParaRPr/>
            </a:p>
          </p:txBody>
        </p:sp>
        <p:sp>
          <p:nvSpPr>
            <p:cNvPr id="113" name="Freeform 112">
              <a:extLst>
                <a:ext uri="{FF2B5EF4-FFF2-40B4-BE49-F238E27FC236}">
                  <a16:creationId xmlns:a16="http://schemas.microsoft.com/office/drawing/2014/main" id="{F0268544-5707-A54B-9333-ACD0B7B20399}"/>
                </a:ext>
              </a:extLst>
            </p:cNvPr>
            <p:cNvSpPr/>
            <p:nvPr/>
          </p:nvSpPr>
          <p:spPr>
            <a:xfrm>
              <a:off x="12196565" y="6400465"/>
              <a:ext cx="371475" cy="528506"/>
            </a:xfrm>
            <a:custGeom>
              <a:avLst/>
              <a:gdLst>
                <a:gd name="connsiteX0" fmla="*/ 374523 w 371475"/>
                <a:gd name="connsiteY0" fmla="*/ 530394 h 528506"/>
                <a:gd name="connsiteX1" fmla="*/ 197358 w 371475"/>
                <a:gd name="connsiteY1" fmla="*/ 162516 h 528506"/>
                <a:gd name="connsiteX2" fmla="*/ 157448 w 371475"/>
                <a:gd name="connsiteY2" fmla="*/ 89374 h 528506"/>
                <a:gd name="connsiteX3" fmla="*/ 157448 w 371475"/>
                <a:gd name="connsiteY3" fmla="*/ 136562 h 528506"/>
                <a:gd name="connsiteX4" fmla="*/ 0 w 371475"/>
                <a:gd name="connsiteY4" fmla="*/ 0 h 528506"/>
                <a:gd name="connsiteX5" fmla="*/ 225171 w 371475"/>
                <a:gd name="connsiteY5" fmla="*/ 181863 h 528506"/>
                <a:gd name="connsiteX6" fmla="*/ 282035 w 371475"/>
                <a:gd name="connsiteY6" fmla="*/ 339849 h 528506"/>
                <a:gd name="connsiteX7" fmla="*/ 370142 w 371475"/>
                <a:gd name="connsiteY7" fmla="*/ 520296 h 528506"/>
                <a:gd name="connsiteX8" fmla="*/ 374523 w 371475"/>
                <a:gd name="connsiteY8" fmla="*/ 530394 h 5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475" h="528506">
                  <a:moveTo>
                    <a:pt x="374523" y="530394"/>
                  </a:moveTo>
                  <a:cubicBezTo>
                    <a:pt x="252879" y="385715"/>
                    <a:pt x="216503" y="217999"/>
                    <a:pt x="197358" y="162516"/>
                  </a:cubicBezTo>
                  <a:cubicBezTo>
                    <a:pt x="172974" y="91734"/>
                    <a:pt x="157448" y="89374"/>
                    <a:pt x="157448" y="89374"/>
                  </a:cubicBezTo>
                  <a:lnTo>
                    <a:pt x="157448" y="136562"/>
                  </a:lnTo>
                  <a:cubicBezTo>
                    <a:pt x="129540" y="69735"/>
                    <a:pt x="68199" y="27180"/>
                    <a:pt x="0" y="0"/>
                  </a:cubicBezTo>
                  <a:cubicBezTo>
                    <a:pt x="104489" y="4530"/>
                    <a:pt x="198110" y="76162"/>
                    <a:pt x="225171" y="181863"/>
                  </a:cubicBezTo>
                  <a:cubicBezTo>
                    <a:pt x="238316" y="236318"/>
                    <a:pt x="257461" y="289357"/>
                    <a:pt x="282035" y="339849"/>
                  </a:cubicBezTo>
                  <a:lnTo>
                    <a:pt x="370142" y="520296"/>
                  </a:lnTo>
                  <a:cubicBezTo>
                    <a:pt x="371761" y="523599"/>
                    <a:pt x="373285" y="526996"/>
                    <a:pt x="374523" y="530394"/>
                  </a:cubicBezTo>
                </a:path>
              </a:pathLst>
            </a:custGeom>
            <a:solidFill>
              <a:srgbClr val="FFC7D4"/>
            </a:solidFill>
            <a:ln w="9525" cap="flat">
              <a:noFill/>
              <a:prstDash val="solid"/>
              <a:miter/>
            </a:ln>
          </p:spPr>
          <p:txBody>
            <a:bodyPr rtlCol="0" anchor="ctr"/>
            <a:lstStyle/>
            <a:p>
              <a:endParaRPr/>
            </a:p>
          </p:txBody>
        </p:sp>
        <p:sp>
          <p:nvSpPr>
            <p:cNvPr id="114" name="Freeform 113">
              <a:extLst>
                <a:ext uri="{FF2B5EF4-FFF2-40B4-BE49-F238E27FC236}">
                  <a16:creationId xmlns:a16="http://schemas.microsoft.com/office/drawing/2014/main" id="{1AB64D3D-0D4C-F349-89E6-350215DF83EC}"/>
                </a:ext>
              </a:extLst>
            </p:cNvPr>
            <p:cNvSpPr/>
            <p:nvPr/>
          </p:nvSpPr>
          <p:spPr>
            <a:xfrm>
              <a:off x="12117890" y="6675072"/>
              <a:ext cx="257175" cy="235940"/>
            </a:xfrm>
            <a:custGeom>
              <a:avLst/>
              <a:gdLst>
                <a:gd name="connsiteX0" fmla="*/ 260223 w 257175"/>
                <a:gd name="connsiteY0" fmla="*/ 198590 h 235940"/>
                <a:gd name="connsiteX1" fmla="*/ 219456 w 257175"/>
                <a:gd name="connsiteY1" fmla="*/ 44285 h 235940"/>
                <a:gd name="connsiteX2" fmla="*/ 167926 w 257175"/>
                <a:gd name="connsiteY2" fmla="*/ 1533 h 235940"/>
                <a:gd name="connsiteX3" fmla="*/ 102575 w 257175"/>
                <a:gd name="connsiteY3" fmla="*/ 20408 h 235940"/>
                <a:gd name="connsiteX4" fmla="*/ 74581 w 257175"/>
                <a:gd name="connsiteY4" fmla="*/ 47494 h 235940"/>
                <a:gd name="connsiteX5" fmla="*/ 61236 w 257175"/>
                <a:gd name="connsiteY5" fmla="*/ 47494 h 235940"/>
                <a:gd name="connsiteX6" fmla="*/ 33338 w 257175"/>
                <a:gd name="connsiteY6" fmla="*/ 20314 h 235940"/>
                <a:gd name="connsiteX7" fmla="*/ 0 w 257175"/>
                <a:gd name="connsiteY7" fmla="*/ 1816 h 235940"/>
                <a:gd name="connsiteX8" fmla="*/ 63722 w 257175"/>
                <a:gd name="connsiteY8" fmla="*/ 67219 h 235940"/>
                <a:gd name="connsiteX9" fmla="*/ 250974 w 257175"/>
                <a:gd name="connsiteY9" fmla="*/ 237945 h 235940"/>
                <a:gd name="connsiteX10" fmla="*/ 260223 w 257175"/>
                <a:gd name="connsiteY10" fmla="*/ 198590 h 235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7175" h="235940">
                  <a:moveTo>
                    <a:pt x="260223" y="198590"/>
                  </a:moveTo>
                  <a:cubicBezTo>
                    <a:pt x="249650" y="146306"/>
                    <a:pt x="236029" y="94503"/>
                    <a:pt x="219456" y="44285"/>
                  </a:cubicBezTo>
                  <a:cubicBezTo>
                    <a:pt x="210874" y="22494"/>
                    <a:pt x="191548" y="6356"/>
                    <a:pt x="167926" y="1533"/>
                  </a:cubicBezTo>
                  <a:cubicBezTo>
                    <a:pt x="144304" y="-3365"/>
                    <a:pt x="119825" y="3619"/>
                    <a:pt x="102575" y="20408"/>
                  </a:cubicBezTo>
                  <a:lnTo>
                    <a:pt x="74581" y="47494"/>
                  </a:lnTo>
                  <a:cubicBezTo>
                    <a:pt x="70866" y="51184"/>
                    <a:pt x="64960" y="51081"/>
                    <a:pt x="61236" y="47494"/>
                  </a:cubicBezTo>
                  <a:lnTo>
                    <a:pt x="33338" y="20314"/>
                  </a:lnTo>
                  <a:cubicBezTo>
                    <a:pt x="23898" y="11169"/>
                    <a:pt x="12373" y="4846"/>
                    <a:pt x="0" y="1816"/>
                  </a:cubicBezTo>
                  <a:cubicBezTo>
                    <a:pt x="33804" y="39010"/>
                    <a:pt x="63722" y="67219"/>
                    <a:pt x="63722" y="67219"/>
                  </a:cubicBezTo>
                  <a:cubicBezTo>
                    <a:pt x="196501" y="-71882"/>
                    <a:pt x="241173" y="105168"/>
                    <a:pt x="250974" y="237945"/>
                  </a:cubicBezTo>
                  <a:lnTo>
                    <a:pt x="260223" y="198590"/>
                  </a:lnTo>
                  <a:close/>
                </a:path>
              </a:pathLst>
            </a:custGeom>
            <a:solidFill>
              <a:srgbClr val="FFEBF0"/>
            </a:solidFill>
            <a:ln w="9525" cap="flat">
              <a:noFill/>
              <a:prstDash val="solid"/>
              <a:miter/>
            </a:ln>
          </p:spPr>
          <p:txBody>
            <a:bodyPr rtlCol="0" anchor="ctr"/>
            <a:lstStyle/>
            <a:p>
              <a:endParaRPr/>
            </a:p>
          </p:txBody>
        </p:sp>
      </p:grpSp>
      <p:grpSp>
        <p:nvGrpSpPr>
          <p:cNvPr id="115" name="Graphic 3">
            <a:extLst>
              <a:ext uri="{FF2B5EF4-FFF2-40B4-BE49-F238E27FC236}">
                <a16:creationId xmlns:a16="http://schemas.microsoft.com/office/drawing/2014/main" id="{8514F99F-DCCA-FD42-9541-C3D03C64AC7D}"/>
              </a:ext>
            </a:extLst>
          </p:cNvPr>
          <p:cNvGrpSpPr/>
          <p:nvPr/>
        </p:nvGrpSpPr>
        <p:grpSpPr>
          <a:xfrm>
            <a:off x="2763492" y="2246475"/>
            <a:ext cx="2589707" cy="2365049"/>
            <a:chOff x="9490590" y="4391656"/>
            <a:chExt cx="5363241" cy="4897979"/>
          </a:xfrm>
        </p:grpSpPr>
        <p:sp>
          <p:nvSpPr>
            <p:cNvPr id="116" name="Freeform 115">
              <a:extLst>
                <a:ext uri="{FF2B5EF4-FFF2-40B4-BE49-F238E27FC236}">
                  <a16:creationId xmlns:a16="http://schemas.microsoft.com/office/drawing/2014/main" id="{60A8BD0F-5694-414F-99A6-810E78796185}"/>
                </a:ext>
              </a:extLst>
            </p:cNvPr>
            <p:cNvSpPr/>
            <p:nvPr/>
          </p:nvSpPr>
          <p:spPr>
            <a:xfrm>
              <a:off x="9490590" y="4391656"/>
              <a:ext cx="5363241" cy="4897979"/>
            </a:xfrm>
            <a:custGeom>
              <a:avLst/>
              <a:gdLst>
                <a:gd name="connsiteX0" fmla="*/ 169968 w 5363240"/>
                <a:gd name="connsiteY0" fmla="*/ 515393 h 4897978"/>
                <a:gd name="connsiteX1" fmla="*/ 5376491 w 5363240"/>
                <a:gd name="connsiteY1" fmla="*/ 289599 h 4897978"/>
                <a:gd name="connsiteX2" fmla="*/ 1754562 w 5363240"/>
                <a:gd name="connsiteY2" fmla="*/ 4920725 h 4897978"/>
                <a:gd name="connsiteX3" fmla="*/ 169968 w 5363240"/>
                <a:gd name="connsiteY3" fmla="*/ 515393 h 4897978"/>
              </a:gdLst>
              <a:ahLst/>
              <a:cxnLst>
                <a:cxn ang="0">
                  <a:pos x="connsiteX0" y="connsiteY0"/>
                </a:cxn>
                <a:cxn ang="0">
                  <a:pos x="connsiteX1" y="connsiteY1"/>
                </a:cxn>
                <a:cxn ang="0">
                  <a:pos x="connsiteX2" y="connsiteY2"/>
                </a:cxn>
                <a:cxn ang="0">
                  <a:pos x="connsiteX3" y="connsiteY3"/>
                </a:cxn>
              </a:cxnLst>
              <a:rect l="l" t="t" r="r" b="b"/>
              <a:pathLst>
                <a:path w="5363240" h="4897978">
                  <a:moveTo>
                    <a:pt x="169968" y="515393"/>
                  </a:moveTo>
                  <a:cubicBezTo>
                    <a:pt x="169968" y="515393"/>
                    <a:pt x="2381435" y="-474624"/>
                    <a:pt x="5376491" y="289599"/>
                  </a:cubicBezTo>
                  <a:cubicBezTo>
                    <a:pt x="5376491" y="289599"/>
                    <a:pt x="5324252" y="4497623"/>
                    <a:pt x="1754562" y="4920725"/>
                  </a:cubicBezTo>
                  <a:cubicBezTo>
                    <a:pt x="1754562" y="4920725"/>
                    <a:pt x="-648448" y="3641762"/>
                    <a:pt x="169968" y="515393"/>
                  </a:cubicBezTo>
                </a:path>
              </a:pathLst>
            </a:custGeom>
            <a:solidFill>
              <a:schemeClr val="accent1">
                <a:lumMod val="75000"/>
              </a:schemeClr>
            </a:solidFill>
            <a:ln w="76200" cap="rnd">
              <a:solidFill>
                <a:schemeClr val="bg1"/>
              </a:solidFill>
              <a:prstDash val="solid"/>
              <a:round/>
            </a:ln>
          </p:spPr>
          <p:txBody>
            <a:bodyPr rtlCol="0" anchor="ctr"/>
            <a:lstStyle/>
            <a:p>
              <a:endParaRPr/>
            </a:p>
          </p:txBody>
        </p:sp>
        <p:sp>
          <p:nvSpPr>
            <p:cNvPr id="117" name="Freeform 116">
              <a:extLst>
                <a:ext uri="{FF2B5EF4-FFF2-40B4-BE49-F238E27FC236}">
                  <a16:creationId xmlns:a16="http://schemas.microsoft.com/office/drawing/2014/main" id="{681F7369-664C-4949-B5FA-21DFFA882755}"/>
                </a:ext>
              </a:extLst>
            </p:cNvPr>
            <p:cNvSpPr/>
            <p:nvPr/>
          </p:nvSpPr>
          <p:spPr>
            <a:xfrm>
              <a:off x="10033815" y="4809193"/>
              <a:ext cx="2403010" cy="3994805"/>
            </a:xfrm>
            <a:custGeom>
              <a:avLst/>
              <a:gdLst>
                <a:gd name="connsiteX0" fmla="*/ 2393336 w 2403010"/>
                <a:gd name="connsiteY0" fmla="*/ 3269441 h 3994805"/>
                <a:gd name="connsiteX1" fmla="*/ 2325773 w 2403010"/>
                <a:gd name="connsiteY1" fmla="*/ 3334400 h 3994805"/>
                <a:gd name="connsiteX2" fmla="*/ 1275031 w 2403010"/>
                <a:gd name="connsiteY2" fmla="*/ 4027169 h 3994805"/>
                <a:gd name="connsiteX3" fmla="*/ 680234 w 2403010"/>
                <a:gd name="connsiteY3" fmla="*/ 164644 h 3994805"/>
                <a:gd name="connsiteX4" fmla="*/ 1603129 w 2403010"/>
                <a:gd name="connsiteY4" fmla="*/ 11209 h 3994805"/>
                <a:gd name="connsiteX5" fmla="*/ 2407023 w 2403010"/>
                <a:gd name="connsiteY5" fmla="*/ 11209 h 3994805"/>
                <a:gd name="connsiteX6" fmla="*/ 941430 w 2403010"/>
                <a:gd name="connsiteY6" fmla="*/ 1675722 h 3994805"/>
                <a:gd name="connsiteX7" fmla="*/ 1098148 w 2403010"/>
                <a:gd name="connsiteY7" fmla="*/ 3073870 h 3994805"/>
                <a:gd name="connsiteX8" fmla="*/ 1115353 w 2403010"/>
                <a:gd name="connsiteY8" fmla="*/ 2674389 h 3994805"/>
                <a:gd name="connsiteX9" fmla="*/ 1746613 w 2403010"/>
                <a:gd name="connsiteY9" fmla="*/ 2327015 h 3994805"/>
                <a:gd name="connsiteX10" fmla="*/ 1681488 w 2403010"/>
                <a:gd name="connsiteY10" fmla="*/ 3438613 h 3994805"/>
                <a:gd name="connsiteX11" fmla="*/ 2393336 w 2403010"/>
                <a:gd name="connsiteY11" fmla="*/ 3269441 h 399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03010" h="3994805">
                  <a:moveTo>
                    <a:pt x="2393336" y="3269441"/>
                  </a:moveTo>
                  <a:cubicBezTo>
                    <a:pt x="2370351" y="3294487"/>
                    <a:pt x="2346042" y="3314530"/>
                    <a:pt x="2325773" y="3334400"/>
                  </a:cubicBezTo>
                  <a:cubicBezTo>
                    <a:pt x="1794673" y="3855462"/>
                    <a:pt x="1275031" y="4027169"/>
                    <a:pt x="1275031" y="4027169"/>
                  </a:cubicBezTo>
                  <a:cubicBezTo>
                    <a:pt x="-1191677" y="2131547"/>
                    <a:pt x="680234" y="164644"/>
                    <a:pt x="680234" y="164644"/>
                  </a:cubicBezTo>
                  <a:cubicBezTo>
                    <a:pt x="680234" y="164644"/>
                    <a:pt x="1319469" y="36393"/>
                    <a:pt x="1603129" y="11209"/>
                  </a:cubicBezTo>
                  <a:cubicBezTo>
                    <a:pt x="1886823" y="-14011"/>
                    <a:pt x="2407023" y="11209"/>
                    <a:pt x="2407023" y="11209"/>
                  </a:cubicBezTo>
                  <a:cubicBezTo>
                    <a:pt x="1992242" y="247423"/>
                    <a:pt x="808394" y="992055"/>
                    <a:pt x="941430" y="1675722"/>
                  </a:cubicBezTo>
                  <a:cubicBezTo>
                    <a:pt x="941430" y="1675722"/>
                    <a:pt x="419037" y="2630967"/>
                    <a:pt x="1098148" y="3073870"/>
                  </a:cubicBezTo>
                  <a:cubicBezTo>
                    <a:pt x="1098148" y="3073870"/>
                    <a:pt x="1022088" y="2823621"/>
                    <a:pt x="1115353" y="2674389"/>
                  </a:cubicBezTo>
                  <a:cubicBezTo>
                    <a:pt x="1278618" y="2413163"/>
                    <a:pt x="1752081" y="2267544"/>
                    <a:pt x="1746613" y="2327015"/>
                  </a:cubicBezTo>
                  <a:cubicBezTo>
                    <a:pt x="1746613" y="2327015"/>
                    <a:pt x="2106368" y="2969657"/>
                    <a:pt x="1681488" y="3438613"/>
                  </a:cubicBezTo>
                  <a:cubicBezTo>
                    <a:pt x="1681488" y="3438613"/>
                    <a:pt x="2083034" y="3343085"/>
                    <a:pt x="2393336" y="3269441"/>
                  </a:cubicBezTo>
                </a:path>
              </a:pathLst>
            </a:custGeom>
            <a:solidFill>
              <a:schemeClr val="accent3">
                <a:lumMod val="20000"/>
                <a:lumOff val="80000"/>
              </a:schemeClr>
            </a:solidFill>
            <a:ln w="34782" cap="flat">
              <a:noFill/>
              <a:prstDash val="solid"/>
              <a:miter/>
            </a:ln>
          </p:spPr>
          <p:txBody>
            <a:bodyPr rtlCol="0" anchor="ctr"/>
            <a:lstStyle/>
            <a:p>
              <a:endParaRPr/>
            </a:p>
          </p:txBody>
        </p:sp>
        <p:sp>
          <p:nvSpPr>
            <p:cNvPr id="118" name="Freeform 117">
              <a:extLst>
                <a:ext uri="{FF2B5EF4-FFF2-40B4-BE49-F238E27FC236}">
                  <a16:creationId xmlns:a16="http://schemas.microsoft.com/office/drawing/2014/main" id="{DF451301-D16C-8E4F-A81A-A19290FC6E94}"/>
                </a:ext>
              </a:extLst>
            </p:cNvPr>
            <p:cNvSpPr/>
            <p:nvPr/>
          </p:nvSpPr>
          <p:spPr>
            <a:xfrm>
              <a:off x="10876692" y="6539770"/>
              <a:ext cx="835830" cy="1181073"/>
            </a:xfrm>
            <a:custGeom>
              <a:avLst/>
              <a:gdLst>
                <a:gd name="connsiteX0" fmla="*/ 864375 w 835829"/>
                <a:gd name="connsiteY0" fmla="*/ 265047 h 1181072"/>
                <a:gd name="connsiteX1" fmla="*/ 592034 w 835829"/>
                <a:gd name="connsiteY1" fmla="*/ 267826 h 1181072"/>
                <a:gd name="connsiteX2" fmla="*/ 155661 w 835829"/>
                <a:gd name="connsiteY2" fmla="*/ 862531 h 1181072"/>
                <a:gd name="connsiteX3" fmla="*/ 165413 w 835829"/>
                <a:gd name="connsiteY3" fmla="*/ 1186978 h 1181072"/>
                <a:gd name="connsiteX4" fmla="*/ 157054 w 835829"/>
                <a:gd name="connsiteY4" fmla="*/ 1174508 h 1181072"/>
                <a:gd name="connsiteX5" fmla="*/ 107253 w 835829"/>
                <a:gd name="connsiteY5" fmla="*/ 1100135 h 1181072"/>
                <a:gd name="connsiteX6" fmla="*/ 14963 w 835829"/>
                <a:gd name="connsiteY6" fmla="*/ 852109 h 1181072"/>
                <a:gd name="connsiteX7" fmla="*/ 14963 w 835829"/>
                <a:gd name="connsiteY7" fmla="*/ 851797 h 1181072"/>
                <a:gd name="connsiteX8" fmla="*/ 200239 w 835829"/>
                <a:gd name="connsiteY8" fmla="*/ 0 h 1181072"/>
                <a:gd name="connsiteX9" fmla="*/ 254568 w 835829"/>
                <a:gd name="connsiteY9" fmla="*/ 2432 h 1181072"/>
                <a:gd name="connsiteX10" fmla="*/ 556163 w 835829"/>
                <a:gd name="connsiteY10" fmla="*/ 67078 h 1181072"/>
                <a:gd name="connsiteX11" fmla="*/ 754324 w 835829"/>
                <a:gd name="connsiteY11" fmla="*/ 173340 h 1181072"/>
                <a:gd name="connsiteX12" fmla="*/ 754672 w 835829"/>
                <a:gd name="connsiteY12" fmla="*/ 173340 h 1181072"/>
                <a:gd name="connsiteX13" fmla="*/ 864375 w 835829"/>
                <a:gd name="connsiteY13" fmla="*/ 265047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5829" h="1181072">
                  <a:moveTo>
                    <a:pt x="864375" y="265047"/>
                  </a:moveTo>
                  <a:cubicBezTo>
                    <a:pt x="864375" y="265047"/>
                    <a:pt x="713926" y="254973"/>
                    <a:pt x="592034" y="267826"/>
                  </a:cubicBezTo>
                  <a:cubicBezTo>
                    <a:pt x="410589" y="312290"/>
                    <a:pt x="220438" y="561704"/>
                    <a:pt x="155661" y="862531"/>
                  </a:cubicBezTo>
                  <a:cubicBezTo>
                    <a:pt x="151134" y="883408"/>
                    <a:pt x="165413" y="1186978"/>
                    <a:pt x="165413" y="1186978"/>
                  </a:cubicBezTo>
                  <a:lnTo>
                    <a:pt x="157054" y="1174508"/>
                  </a:lnTo>
                  <a:lnTo>
                    <a:pt x="107253" y="1100135"/>
                  </a:lnTo>
                  <a:cubicBezTo>
                    <a:pt x="59889" y="1019891"/>
                    <a:pt x="30635" y="935861"/>
                    <a:pt x="14963" y="852109"/>
                  </a:cubicBezTo>
                  <a:lnTo>
                    <a:pt x="14963" y="851797"/>
                  </a:lnTo>
                  <a:cubicBezTo>
                    <a:pt x="-64789" y="427653"/>
                    <a:pt x="200239" y="0"/>
                    <a:pt x="200239" y="0"/>
                  </a:cubicBezTo>
                  <a:cubicBezTo>
                    <a:pt x="200239" y="0"/>
                    <a:pt x="220786" y="0"/>
                    <a:pt x="254568" y="2432"/>
                  </a:cubicBezTo>
                  <a:cubicBezTo>
                    <a:pt x="322827" y="7295"/>
                    <a:pt x="444022" y="22267"/>
                    <a:pt x="556163" y="67078"/>
                  </a:cubicBezTo>
                  <a:cubicBezTo>
                    <a:pt x="631388" y="92749"/>
                    <a:pt x="700692" y="134781"/>
                    <a:pt x="754324" y="173340"/>
                  </a:cubicBezTo>
                  <a:lnTo>
                    <a:pt x="754672" y="173340"/>
                  </a:lnTo>
                  <a:cubicBezTo>
                    <a:pt x="821539" y="222007"/>
                    <a:pt x="864375" y="265047"/>
                    <a:pt x="864375" y="265047"/>
                  </a:cubicBezTo>
                </a:path>
              </a:pathLst>
            </a:custGeom>
            <a:solidFill>
              <a:schemeClr val="bg1"/>
            </a:solidFill>
            <a:ln w="34782" cap="flat">
              <a:noFill/>
              <a:prstDash val="solid"/>
              <a:miter/>
            </a:ln>
          </p:spPr>
          <p:txBody>
            <a:bodyPr rtlCol="0" anchor="ctr"/>
            <a:lstStyle/>
            <a:p>
              <a:endParaRPr/>
            </a:p>
          </p:txBody>
        </p:sp>
        <p:sp>
          <p:nvSpPr>
            <p:cNvPr id="119" name="Freeform 118">
              <a:extLst>
                <a:ext uri="{FF2B5EF4-FFF2-40B4-BE49-F238E27FC236}">
                  <a16:creationId xmlns:a16="http://schemas.microsoft.com/office/drawing/2014/main" id="{1C55F405-8557-9F45-B409-02AA3AF14B88}"/>
                </a:ext>
              </a:extLst>
            </p:cNvPr>
            <p:cNvSpPr/>
            <p:nvPr/>
          </p:nvSpPr>
          <p:spPr>
            <a:xfrm>
              <a:off x="11097140" y="6852063"/>
              <a:ext cx="731351" cy="555799"/>
            </a:xfrm>
            <a:custGeom>
              <a:avLst/>
              <a:gdLst>
                <a:gd name="connsiteX0" fmla="*/ 731351 w 731351"/>
                <a:gd name="connsiteY0" fmla="*/ 175424 h 555798"/>
                <a:gd name="connsiteX1" fmla="*/ 724386 w 731351"/>
                <a:gd name="connsiteY1" fmla="*/ 193835 h 555798"/>
                <a:gd name="connsiteX2" fmla="*/ 516125 w 731351"/>
                <a:gd name="connsiteY2" fmla="*/ 221972 h 555798"/>
                <a:gd name="connsiteX3" fmla="*/ 287316 w 731351"/>
                <a:gd name="connsiteY3" fmla="*/ 339037 h 555798"/>
                <a:gd name="connsiteX4" fmla="*/ 0 w 731351"/>
                <a:gd name="connsiteY4" fmla="*/ 588105 h 555798"/>
                <a:gd name="connsiteX5" fmla="*/ 1393 w 731351"/>
                <a:gd name="connsiteY5" fmla="*/ 574557 h 555798"/>
                <a:gd name="connsiteX6" fmla="*/ 1393 w 731351"/>
                <a:gd name="connsiteY6" fmla="*/ 573168 h 555798"/>
                <a:gd name="connsiteX7" fmla="*/ 133385 w 731351"/>
                <a:gd name="connsiteY7" fmla="*/ 226835 h 555798"/>
                <a:gd name="connsiteX8" fmla="*/ 397716 w 731351"/>
                <a:gd name="connsiteY8" fmla="*/ 40990 h 555798"/>
                <a:gd name="connsiteX9" fmla="*/ 667619 w 731351"/>
                <a:gd name="connsiteY9" fmla="*/ 0 h 555798"/>
                <a:gd name="connsiteX10" fmla="*/ 724386 w 731351"/>
                <a:gd name="connsiteY10" fmla="*/ 99002 h 555798"/>
                <a:gd name="connsiteX11" fmla="*/ 731351 w 731351"/>
                <a:gd name="connsiteY11" fmla="*/ 175424 h 55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351" h="555798">
                  <a:moveTo>
                    <a:pt x="731351" y="175424"/>
                  </a:moveTo>
                  <a:cubicBezTo>
                    <a:pt x="728565" y="188277"/>
                    <a:pt x="724386" y="193835"/>
                    <a:pt x="724386" y="193835"/>
                  </a:cubicBezTo>
                  <a:cubicBezTo>
                    <a:pt x="724386" y="193835"/>
                    <a:pt x="646027" y="178550"/>
                    <a:pt x="516125" y="221972"/>
                  </a:cubicBezTo>
                  <a:cubicBezTo>
                    <a:pt x="451348" y="243510"/>
                    <a:pt x="374034" y="279636"/>
                    <a:pt x="287316" y="339037"/>
                  </a:cubicBezTo>
                  <a:cubicBezTo>
                    <a:pt x="72787" y="486672"/>
                    <a:pt x="0" y="588105"/>
                    <a:pt x="0" y="588105"/>
                  </a:cubicBezTo>
                  <a:cubicBezTo>
                    <a:pt x="0" y="588105"/>
                    <a:pt x="348" y="583242"/>
                    <a:pt x="1393" y="574557"/>
                  </a:cubicBezTo>
                  <a:lnTo>
                    <a:pt x="1393" y="573168"/>
                  </a:lnTo>
                  <a:cubicBezTo>
                    <a:pt x="6965" y="524188"/>
                    <a:pt x="32040" y="363006"/>
                    <a:pt x="133385" y="226835"/>
                  </a:cubicBezTo>
                  <a:cubicBezTo>
                    <a:pt x="192241" y="147982"/>
                    <a:pt x="276520" y="77117"/>
                    <a:pt x="397716" y="40990"/>
                  </a:cubicBezTo>
                  <a:cubicBezTo>
                    <a:pt x="551299" y="0"/>
                    <a:pt x="667619" y="0"/>
                    <a:pt x="667619" y="0"/>
                  </a:cubicBezTo>
                  <a:cubicBezTo>
                    <a:pt x="667619" y="0"/>
                    <a:pt x="704187" y="30221"/>
                    <a:pt x="724386" y="99002"/>
                  </a:cubicBezTo>
                  <a:cubicBezTo>
                    <a:pt x="735182" y="135823"/>
                    <a:pt x="734485" y="160487"/>
                    <a:pt x="731351" y="175424"/>
                  </a:cubicBezTo>
                </a:path>
              </a:pathLst>
            </a:custGeom>
            <a:solidFill>
              <a:schemeClr val="accent2"/>
            </a:solidFill>
            <a:ln w="34782" cap="flat">
              <a:noFill/>
              <a:prstDash val="solid"/>
              <a:miter/>
            </a:ln>
          </p:spPr>
          <p:txBody>
            <a:bodyPr rtlCol="0" anchor="ctr"/>
            <a:lstStyle/>
            <a:p>
              <a:endParaRPr/>
            </a:p>
          </p:txBody>
        </p:sp>
        <p:sp>
          <p:nvSpPr>
            <p:cNvPr id="120" name="Freeform 119">
              <a:extLst>
                <a:ext uri="{FF2B5EF4-FFF2-40B4-BE49-F238E27FC236}">
                  <a16:creationId xmlns:a16="http://schemas.microsoft.com/office/drawing/2014/main" id="{0CA26F10-FB2E-F841-B9AC-E1322A2B9A8D}"/>
                </a:ext>
              </a:extLst>
            </p:cNvPr>
            <p:cNvSpPr/>
            <p:nvPr/>
          </p:nvSpPr>
          <p:spPr>
            <a:xfrm>
              <a:off x="11358682" y="5435538"/>
              <a:ext cx="2681620" cy="1806347"/>
            </a:xfrm>
            <a:custGeom>
              <a:avLst/>
              <a:gdLst>
                <a:gd name="connsiteX0" fmla="*/ 1379816 w 2681620"/>
                <a:gd name="connsiteY0" fmla="*/ 988574 h 1806346"/>
                <a:gd name="connsiteX1" fmla="*/ 1919622 w 2681620"/>
                <a:gd name="connsiteY1" fmla="*/ 1818069 h 1806346"/>
                <a:gd name="connsiteX2" fmla="*/ 696177 w 2681620"/>
                <a:gd name="connsiteY2" fmla="*/ 1385241 h 1806346"/>
                <a:gd name="connsiteX3" fmla="*/ 530752 w 2681620"/>
                <a:gd name="connsiteY3" fmla="*/ 1674638 h 1806346"/>
                <a:gd name="connsiteX4" fmla="*/ 434980 w 2681620"/>
                <a:gd name="connsiteY4" fmla="*/ 1307082 h 1806346"/>
                <a:gd name="connsiteX5" fmla="*/ 1393 w 2681620"/>
                <a:gd name="connsiteY5" fmla="*/ 1072986 h 1806346"/>
                <a:gd name="connsiteX6" fmla="*/ 1045 w 2681620"/>
                <a:gd name="connsiteY6" fmla="*/ 1072986 h 1806346"/>
                <a:gd name="connsiteX7" fmla="*/ 0 w 2681620"/>
                <a:gd name="connsiteY7" fmla="*/ 1072604 h 1806346"/>
                <a:gd name="connsiteX8" fmla="*/ 362193 w 2681620"/>
                <a:gd name="connsiteY8" fmla="*/ 1011501 h 1806346"/>
                <a:gd name="connsiteX9" fmla="*/ 526921 w 2681620"/>
                <a:gd name="connsiteY9" fmla="*/ 1008374 h 1806346"/>
                <a:gd name="connsiteX10" fmla="*/ 382392 w 2681620"/>
                <a:gd name="connsiteY10" fmla="*/ 960437 h 1806346"/>
                <a:gd name="connsiteX11" fmla="*/ 484085 w 2681620"/>
                <a:gd name="connsiteY11" fmla="*/ 954531 h 1806346"/>
                <a:gd name="connsiteX12" fmla="*/ 487219 w 2681620"/>
                <a:gd name="connsiteY12" fmla="*/ 954184 h 1806346"/>
                <a:gd name="connsiteX13" fmla="*/ 507418 w 2681620"/>
                <a:gd name="connsiteY13" fmla="*/ 951058 h 1806346"/>
                <a:gd name="connsiteX14" fmla="*/ 777322 w 2681620"/>
                <a:gd name="connsiteY14" fmla="*/ 823571 h 1806346"/>
                <a:gd name="connsiteX15" fmla="*/ 1068469 w 2681620"/>
                <a:gd name="connsiteY15" fmla="*/ 319878 h 1806346"/>
                <a:gd name="connsiteX16" fmla="*/ 1073345 w 2681620"/>
                <a:gd name="connsiteY16" fmla="*/ 440417 h 1806346"/>
                <a:gd name="connsiteX17" fmla="*/ 1073345 w 2681620"/>
                <a:gd name="connsiteY17" fmla="*/ 440765 h 1806346"/>
                <a:gd name="connsiteX18" fmla="*/ 1069166 w 2681620"/>
                <a:gd name="connsiteY18" fmla="*/ 475155 h 1806346"/>
                <a:gd name="connsiteX19" fmla="*/ 1069514 w 2681620"/>
                <a:gd name="connsiteY19" fmla="*/ 474807 h 1806346"/>
                <a:gd name="connsiteX20" fmla="*/ 1213695 w 2681620"/>
                <a:gd name="connsiteY20" fmla="*/ 327521 h 1806346"/>
                <a:gd name="connsiteX21" fmla="*/ 1242252 w 2681620"/>
                <a:gd name="connsiteY21" fmla="*/ 303552 h 1806346"/>
                <a:gd name="connsiteX22" fmla="*/ 1270810 w 2681620"/>
                <a:gd name="connsiteY22" fmla="*/ 280625 h 1806346"/>
                <a:gd name="connsiteX23" fmla="*/ 1300063 w 2681620"/>
                <a:gd name="connsiteY23" fmla="*/ 258741 h 1806346"/>
                <a:gd name="connsiteX24" fmla="*/ 1359268 w 2681620"/>
                <a:gd name="connsiteY24" fmla="*/ 218445 h 1806346"/>
                <a:gd name="connsiteX25" fmla="*/ 1422652 w 2681620"/>
                <a:gd name="connsiteY25" fmla="*/ 180581 h 1806346"/>
                <a:gd name="connsiteX26" fmla="*/ 1450165 w 2681620"/>
                <a:gd name="connsiteY26" fmla="*/ 165644 h 1806346"/>
                <a:gd name="connsiteX27" fmla="*/ 1480812 w 2681620"/>
                <a:gd name="connsiteY27" fmla="*/ 150012 h 1806346"/>
                <a:gd name="connsiteX28" fmla="*/ 1511807 w 2681620"/>
                <a:gd name="connsiteY28" fmla="*/ 135423 h 1806346"/>
                <a:gd name="connsiteX29" fmla="*/ 1636137 w 2681620"/>
                <a:gd name="connsiteY29" fmla="*/ 85401 h 1806346"/>
                <a:gd name="connsiteX30" fmla="*/ 1667480 w 2681620"/>
                <a:gd name="connsiteY30" fmla="*/ 74979 h 1806346"/>
                <a:gd name="connsiteX31" fmla="*/ 1884796 w 2681620"/>
                <a:gd name="connsiteY31" fmla="*/ 23221 h 1806346"/>
                <a:gd name="connsiteX32" fmla="*/ 1915443 w 2681620"/>
                <a:gd name="connsiteY32" fmla="*/ 18357 h 1806346"/>
                <a:gd name="connsiteX33" fmla="*/ 2064500 w 2681620"/>
                <a:gd name="connsiteY33" fmla="*/ 3420 h 1806346"/>
                <a:gd name="connsiteX34" fmla="*/ 2088878 w 2681620"/>
                <a:gd name="connsiteY34" fmla="*/ 2031 h 1806346"/>
                <a:gd name="connsiteX35" fmla="*/ 2357737 w 2681620"/>
                <a:gd name="connsiteY35" fmla="*/ 7936 h 1806346"/>
                <a:gd name="connsiteX36" fmla="*/ 2672914 w 2681620"/>
                <a:gd name="connsiteY36" fmla="*/ 61085 h 1806346"/>
                <a:gd name="connsiteX37" fmla="*/ 2686844 w 2681620"/>
                <a:gd name="connsiteY37" fmla="*/ 64906 h 1806346"/>
                <a:gd name="connsiteX38" fmla="*/ 2685103 w 2681620"/>
                <a:gd name="connsiteY38" fmla="*/ 65600 h 1806346"/>
                <a:gd name="connsiteX39" fmla="*/ 1379816 w 2681620"/>
                <a:gd name="connsiteY39" fmla="*/ 988574 h 180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681620" h="1806346">
                  <a:moveTo>
                    <a:pt x="1379816" y="988574"/>
                  </a:moveTo>
                  <a:cubicBezTo>
                    <a:pt x="1875741" y="1110155"/>
                    <a:pt x="1919622" y="1818069"/>
                    <a:pt x="1919622" y="1818069"/>
                  </a:cubicBezTo>
                  <a:cubicBezTo>
                    <a:pt x="1780317" y="1270642"/>
                    <a:pt x="696177" y="1385241"/>
                    <a:pt x="696177" y="1385241"/>
                  </a:cubicBezTo>
                  <a:cubicBezTo>
                    <a:pt x="724386" y="1500604"/>
                    <a:pt x="530752" y="1674638"/>
                    <a:pt x="530752" y="1674638"/>
                  </a:cubicBezTo>
                  <a:cubicBezTo>
                    <a:pt x="530752" y="1674638"/>
                    <a:pt x="566623" y="1456487"/>
                    <a:pt x="434980" y="1307082"/>
                  </a:cubicBezTo>
                  <a:cubicBezTo>
                    <a:pt x="308561" y="1163303"/>
                    <a:pt x="23682" y="1079586"/>
                    <a:pt x="1393" y="1072986"/>
                  </a:cubicBezTo>
                  <a:lnTo>
                    <a:pt x="1045" y="1072986"/>
                  </a:lnTo>
                  <a:cubicBezTo>
                    <a:pt x="348" y="1072604"/>
                    <a:pt x="0" y="1072604"/>
                    <a:pt x="0" y="1072604"/>
                  </a:cubicBezTo>
                  <a:cubicBezTo>
                    <a:pt x="0" y="1072604"/>
                    <a:pt x="105524" y="1002816"/>
                    <a:pt x="362193" y="1011501"/>
                  </a:cubicBezTo>
                  <a:cubicBezTo>
                    <a:pt x="424880" y="1013585"/>
                    <a:pt x="479209" y="1012543"/>
                    <a:pt x="526921" y="1008374"/>
                  </a:cubicBezTo>
                  <a:cubicBezTo>
                    <a:pt x="437766" y="988922"/>
                    <a:pt x="382392" y="960437"/>
                    <a:pt x="382392" y="960437"/>
                  </a:cubicBezTo>
                  <a:cubicBezTo>
                    <a:pt x="382392" y="960437"/>
                    <a:pt x="424184" y="962868"/>
                    <a:pt x="484085" y="954531"/>
                  </a:cubicBezTo>
                  <a:cubicBezTo>
                    <a:pt x="485130" y="954184"/>
                    <a:pt x="486174" y="954184"/>
                    <a:pt x="487219" y="954184"/>
                  </a:cubicBezTo>
                  <a:cubicBezTo>
                    <a:pt x="493836" y="953142"/>
                    <a:pt x="500453" y="952100"/>
                    <a:pt x="507418" y="951058"/>
                  </a:cubicBezTo>
                  <a:cubicBezTo>
                    <a:pt x="587867" y="936815"/>
                    <a:pt x="693042" y="903120"/>
                    <a:pt x="777322" y="823571"/>
                  </a:cubicBezTo>
                  <a:cubicBezTo>
                    <a:pt x="978617" y="634252"/>
                    <a:pt x="1063942" y="329952"/>
                    <a:pt x="1068469" y="319878"/>
                  </a:cubicBezTo>
                  <a:cubicBezTo>
                    <a:pt x="1067076" y="329258"/>
                    <a:pt x="1078569" y="375458"/>
                    <a:pt x="1073345" y="440417"/>
                  </a:cubicBezTo>
                  <a:lnTo>
                    <a:pt x="1073345" y="440765"/>
                  </a:lnTo>
                  <a:cubicBezTo>
                    <a:pt x="1072648" y="451533"/>
                    <a:pt x="1071255" y="462997"/>
                    <a:pt x="1069166" y="475155"/>
                  </a:cubicBezTo>
                  <a:lnTo>
                    <a:pt x="1069514" y="474807"/>
                  </a:lnTo>
                  <a:cubicBezTo>
                    <a:pt x="1115136" y="419922"/>
                    <a:pt x="1163545" y="370595"/>
                    <a:pt x="1213695" y="327521"/>
                  </a:cubicBezTo>
                  <a:cubicBezTo>
                    <a:pt x="1223098" y="319184"/>
                    <a:pt x="1232501" y="311194"/>
                    <a:pt x="1242252" y="303552"/>
                  </a:cubicBezTo>
                  <a:cubicBezTo>
                    <a:pt x="1251655" y="295562"/>
                    <a:pt x="1261406" y="287920"/>
                    <a:pt x="1270810" y="280625"/>
                  </a:cubicBezTo>
                  <a:cubicBezTo>
                    <a:pt x="1280561" y="273330"/>
                    <a:pt x="1290312" y="266035"/>
                    <a:pt x="1300063" y="258741"/>
                  </a:cubicBezTo>
                  <a:cubicBezTo>
                    <a:pt x="1319566" y="244498"/>
                    <a:pt x="1339417" y="230951"/>
                    <a:pt x="1359268" y="218445"/>
                  </a:cubicBezTo>
                  <a:cubicBezTo>
                    <a:pt x="1380164" y="205245"/>
                    <a:pt x="1401408" y="192392"/>
                    <a:pt x="1422652" y="180581"/>
                  </a:cubicBezTo>
                  <a:cubicBezTo>
                    <a:pt x="1432055" y="175371"/>
                    <a:pt x="1441110" y="170507"/>
                    <a:pt x="1450165" y="165644"/>
                  </a:cubicBezTo>
                  <a:cubicBezTo>
                    <a:pt x="1460264" y="160434"/>
                    <a:pt x="1470712" y="155223"/>
                    <a:pt x="1480812" y="150012"/>
                  </a:cubicBezTo>
                  <a:cubicBezTo>
                    <a:pt x="1491260" y="145149"/>
                    <a:pt x="1501359" y="139938"/>
                    <a:pt x="1511807" y="135423"/>
                  </a:cubicBezTo>
                  <a:cubicBezTo>
                    <a:pt x="1552902" y="116317"/>
                    <a:pt x="1594693" y="99643"/>
                    <a:pt x="1636137" y="85401"/>
                  </a:cubicBezTo>
                  <a:lnTo>
                    <a:pt x="1667480" y="74979"/>
                  </a:lnTo>
                  <a:cubicBezTo>
                    <a:pt x="1740267" y="51705"/>
                    <a:pt x="1813402" y="34684"/>
                    <a:pt x="1884796" y="23221"/>
                  </a:cubicBezTo>
                  <a:cubicBezTo>
                    <a:pt x="1894896" y="21484"/>
                    <a:pt x="1905344" y="19747"/>
                    <a:pt x="1915443" y="18357"/>
                  </a:cubicBezTo>
                  <a:cubicBezTo>
                    <a:pt x="1966290" y="11063"/>
                    <a:pt x="2016126" y="6199"/>
                    <a:pt x="2064500" y="3420"/>
                  </a:cubicBezTo>
                  <a:cubicBezTo>
                    <a:pt x="2072509" y="2726"/>
                    <a:pt x="2080868" y="2378"/>
                    <a:pt x="2088878" y="2031"/>
                  </a:cubicBezTo>
                  <a:cubicBezTo>
                    <a:pt x="2186391" y="-2485"/>
                    <a:pt x="2277323" y="989"/>
                    <a:pt x="2357737" y="7936"/>
                  </a:cubicBezTo>
                  <a:cubicBezTo>
                    <a:pt x="2517241" y="22179"/>
                    <a:pt x="2634257" y="50663"/>
                    <a:pt x="2672914" y="61085"/>
                  </a:cubicBezTo>
                  <a:cubicBezTo>
                    <a:pt x="2681969" y="63516"/>
                    <a:pt x="2686844" y="64906"/>
                    <a:pt x="2686844" y="64906"/>
                  </a:cubicBezTo>
                  <a:cubicBezTo>
                    <a:pt x="2686148" y="65253"/>
                    <a:pt x="2685800" y="65253"/>
                    <a:pt x="2685103" y="65600"/>
                  </a:cubicBezTo>
                  <a:cubicBezTo>
                    <a:pt x="1882707" y="365384"/>
                    <a:pt x="1379816" y="988574"/>
                    <a:pt x="1379816" y="988574"/>
                  </a:cubicBezTo>
                </a:path>
              </a:pathLst>
            </a:custGeom>
            <a:solidFill>
              <a:schemeClr val="accent2"/>
            </a:solidFill>
            <a:ln w="34782" cap="flat">
              <a:noFill/>
              <a:prstDash val="solid"/>
              <a:miter/>
            </a:ln>
          </p:spPr>
          <p:txBody>
            <a:bodyPr rtlCol="0" anchor="ctr"/>
            <a:lstStyle/>
            <a:p>
              <a:endParaRPr/>
            </a:p>
          </p:txBody>
        </p:sp>
        <p:sp>
          <p:nvSpPr>
            <p:cNvPr id="121" name="Freeform 120">
              <a:extLst>
                <a:ext uri="{FF2B5EF4-FFF2-40B4-BE49-F238E27FC236}">
                  <a16:creationId xmlns:a16="http://schemas.microsoft.com/office/drawing/2014/main" id="{8A02CBDA-4467-EE48-AA9D-816F54890380}"/>
                </a:ext>
              </a:extLst>
            </p:cNvPr>
            <p:cNvSpPr/>
            <p:nvPr/>
          </p:nvSpPr>
          <p:spPr>
            <a:xfrm>
              <a:off x="11097140" y="4955158"/>
              <a:ext cx="2925404" cy="1424235"/>
            </a:xfrm>
            <a:custGeom>
              <a:avLst/>
              <a:gdLst>
                <a:gd name="connsiteX0" fmla="*/ 2446543 w 2925404"/>
                <a:gd name="connsiteY0" fmla="*/ 313934 h 1424234"/>
                <a:gd name="connsiteX1" fmla="*/ 965383 w 2925404"/>
                <a:gd name="connsiteY1" fmla="*/ 852365 h 1424234"/>
                <a:gd name="connsiteX2" fmla="*/ 121892 w 2925404"/>
                <a:gd name="connsiteY2" fmla="*/ 1397395 h 1424234"/>
                <a:gd name="connsiteX3" fmla="*/ 210002 w 2925404"/>
                <a:gd name="connsiteY3" fmla="*/ 1236908 h 1424234"/>
                <a:gd name="connsiteX4" fmla="*/ 443686 w 2925404"/>
                <a:gd name="connsiteY4" fmla="*/ 948240 h 1424234"/>
                <a:gd name="connsiteX5" fmla="*/ 52239 w 2925404"/>
                <a:gd name="connsiteY5" fmla="*/ 1347373 h 1424234"/>
                <a:gd name="connsiteX6" fmla="*/ 13931 w 2925404"/>
                <a:gd name="connsiteY6" fmla="*/ 1333478 h 1424234"/>
                <a:gd name="connsiteX7" fmla="*/ 10100 w 2925404"/>
                <a:gd name="connsiteY7" fmla="*/ 1312636 h 1424234"/>
                <a:gd name="connsiteX8" fmla="*/ 5572 w 2925404"/>
                <a:gd name="connsiteY8" fmla="*/ 1284846 h 1424234"/>
                <a:gd name="connsiteX9" fmla="*/ 0 w 2925404"/>
                <a:gd name="connsiteY9" fmla="*/ 1234477 h 1424234"/>
                <a:gd name="connsiteX10" fmla="*/ 77314 w 2925404"/>
                <a:gd name="connsiteY10" fmla="*/ 1089274 h 1424234"/>
                <a:gd name="connsiteX11" fmla="*/ 1605838 w 2925404"/>
                <a:gd name="connsiteY11" fmla="*/ 105162 h 1424234"/>
                <a:gd name="connsiteX12" fmla="*/ 1606883 w 2925404"/>
                <a:gd name="connsiteY12" fmla="*/ 104815 h 1424234"/>
                <a:gd name="connsiteX13" fmla="*/ 2912519 w 2925404"/>
                <a:gd name="connsiteY13" fmla="*/ 9287 h 1424234"/>
                <a:gd name="connsiteX14" fmla="*/ 2917046 w 2925404"/>
                <a:gd name="connsiteY14" fmla="*/ 9635 h 1424234"/>
                <a:gd name="connsiteX15" fmla="*/ 2925404 w 2925404"/>
                <a:gd name="connsiteY15" fmla="*/ 9982 h 1424234"/>
                <a:gd name="connsiteX16" fmla="*/ 1933901 w 2925404"/>
                <a:gd name="connsiteY16" fmla="*/ 270165 h 1424234"/>
                <a:gd name="connsiteX17" fmla="*/ 2446543 w 2925404"/>
                <a:gd name="connsiteY17" fmla="*/ 313934 h 142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25404" h="1424234">
                  <a:moveTo>
                    <a:pt x="2446543" y="313934"/>
                  </a:moveTo>
                  <a:cubicBezTo>
                    <a:pt x="2446543" y="313934"/>
                    <a:pt x="1495439" y="287881"/>
                    <a:pt x="965383" y="852365"/>
                  </a:cubicBezTo>
                  <a:cubicBezTo>
                    <a:pt x="435328" y="1416848"/>
                    <a:pt x="121892" y="1482154"/>
                    <a:pt x="121892" y="1397395"/>
                  </a:cubicBezTo>
                  <a:cubicBezTo>
                    <a:pt x="121892" y="1368216"/>
                    <a:pt x="159852" y="1306036"/>
                    <a:pt x="210002" y="1236908"/>
                  </a:cubicBezTo>
                  <a:cubicBezTo>
                    <a:pt x="302292" y="1109075"/>
                    <a:pt x="435328" y="957619"/>
                    <a:pt x="443686" y="948240"/>
                  </a:cubicBezTo>
                  <a:cubicBezTo>
                    <a:pt x="429059" y="960051"/>
                    <a:pt x="86369" y="1245245"/>
                    <a:pt x="52239" y="1347373"/>
                  </a:cubicBezTo>
                  <a:cubicBezTo>
                    <a:pt x="35174" y="1398090"/>
                    <a:pt x="22637" y="1372732"/>
                    <a:pt x="13931" y="1333478"/>
                  </a:cubicBezTo>
                  <a:cubicBezTo>
                    <a:pt x="12537" y="1326878"/>
                    <a:pt x="11144" y="1319931"/>
                    <a:pt x="10100" y="1312636"/>
                  </a:cubicBezTo>
                  <a:cubicBezTo>
                    <a:pt x="8358" y="1303257"/>
                    <a:pt x="6965" y="1293878"/>
                    <a:pt x="5572" y="1284846"/>
                  </a:cubicBezTo>
                  <a:cubicBezTo>
                    <a:pt x="1741" y="1257403"/>
                    <a:pt x="0" y="1234477"/>
                    <a:pt x="0" y="1234477"/>
                  </a:cubicBezTo>
                  <a:cubicBezTo>
                    <a:pt x="0" y="1234477"/>
                    <a:pt x="21941" y="1178202"/>
                    <a:pt x="77314" y="1089274"/>
                  </a:cubicBezTo>
                  <a:cubicBezTo>
                    <a:pt x="233684" y="837428"/>
                    <a:pt x="657519" y="325398"/>
                    <a:pt x="1605838" y="105162"/>
                  </a:cubicBezTo>
                  <a:cubicBezTo>
                    <a:pt x="1606186" y="105162"/>
                    <a:pt x="1606534" y="104815"/>
                    <a:pt x="1606883" y="104815"/>
                  </a:cubicBezTo>
                  <a:cubicBezTo>
                    <a:pt x="1963503" y="21793"/>
                    <a:pt x="2393956" y="-19892"/>
                    <a:pt x="2912519" y="9287"/>
                  </a:cubicBezTo>
                  <a:cubicBezTo>
                    <a:pt x="2913911" y="9635"/>
                    <a:pt x="2915653" y="9635"/>
                    <a:pt x="2917046" y="9635"/>
                  </a:cubicBezTo>
                  <a:cubicBezTo>
                    <a:pt x="2919832" y="9635"/>
                    <a:pt x="2922618" y="9982"/>
                    <a:pt x="2925404" y="9982"/>
                  </a:cubicBezTo>
                  <a:cubicBezTo>
                    <a:pt x="2925404" y="9982"/>
                    <a:pt x="2135893" y="165606"/>
                    <a:pt x="1933901" y="270165"/>
                  </a:cubicBezTo>
                  <a:cubicBezTo>
                    <a:pt x="1952707" y="266692"/>
                    <a:pt x="2236193" y="213196"/>
                    <a:pt x="2446543" y="313934"/>
                  </a:cubicBezTo>
                </a:path>
              </a:pathLst>
            </a:custGeom>
            <a:solidFill>
              <a:schemeClr val="accent5"/>
            </a:solidFill>
            <a:ln w="34782" cap="flat">
              <a:noFill/>
              <a:prstDash val="solid"/>
              <a:miter/>
            </a:ln>
          </p:spPr>
          <p:txBody>
            <a:bodyPr rtlCol="0" anchor="ctr"/>
            <a:lstStyle/>
            <a:p>
              <a:endParaRPr/>
            </a:p>
          </p:txBody>
        </p:sp>
        <p:sp>
          <p:nvSpPr>
            <p:cNvPr id="122" name="Freeform 121">
              <a:extLst>
                <a:ext uri="{FF2B5EF4-FFF2-40B4-BE49-F238E27FC236}">
                  <a16:creationId xmlns:a16="http://schemas.microsoft.com/office/drawing/2014/main" id="{372E3FD4-3ECC-6B4D-99D4-A6CD57D5BA10}"/>
                </a:ext>
              </a:extLst>
            </p:cNvPr>
            <p:cNvSpPr/>
            <p:nvPr/>
          </p:nvSpPr>
          <p:spPr>
            <a:xfrm>
              <a:off x="11636944" y="5862394"/>
              <a:ext cx="522394" cy="416849"/>
            </a:xfrm>
            <a:custGeom>
              <a:avLst/>
              <a:gdLst>
                <a:gd name="connsiteX0" fmla="*/ 458662 w 522393"/>
                <a:gd name="connsiteY0" fmla="*/ 338690 h 416849"/>
                <a:gd name="connsiteX1" fmla="*/ 0 w 522393"/>
                <a:gd name="connsiteY1" fmla="*/ 419976 h 416849"/>
                <a:gd name="connsiteX2" fmla="*/ 9055 w 522393"/>
                <a:gd name="connsiteY2" fmla="*/ 413723 h 416849"/>
                <a:gd name="connsiteX3" fmla="*/ 500453 w 522393"/>
                <a:gd name="connsiteY3" fmla="*/ 0 h 416849"/>
                <a:gd name="connsiteX4" fmla="*/ 503239 w 522393"/>
                <a:gd name="connsiteY4" fmla="*/ 4863 h 416849"/>
                <a:gd name="connsiteX5" fmla="*/ 458662 w 522393"/>
                <a:gd name="connsiteY5" fmla="*/ 338690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393" h="416849">
                  <a:moveTo>
                    <a:pt x="458662" y="338690"/>
                  </a:moveTo>
                  <a:cubicBezTo>
                    <a:pt x="296023" y="477640"/>
                    <a:pt x="0" y="419976"/>
                    <a:pt x="0" y="419976"/>
                  </a:cubicBezTo>
                  <a:cubicBezTo>
                    <a:pt x="0" y="419976"/>
                    <a:pt x="3134" y="417891"/>
                    <a:pt x="9055" y="413723"/>
                  </a:cubicBezTo>
                  <a:cubicBezTo>
                    <a:pt x="63732" y="377943"/>
                    <a:pt x="352790" y="182719"/>
                    <a:pt x="500453" y="0"/>
                  </a:cubicBezTo>
                  <a:cubicBezTo>
                    <a:pt x="500453" y="0"/>
                    <a:pt x="501498" y="1737"/>
                    <a:pt x="503239" y="4863"/>
                  </a:cubicBezTo>
                  <a:cubicBezTo>
                    <a:pt x="520304" y="36127"/>
                    <a:pt x="605977" y="212593"/>
                    <a:pt x="458662" y="338690"/>
                  </a:cubicBezTo>
                </a:path>
              </a:pathLst>
            </a:custGeom>
            <a:solidFill>
              <a:schemeClr val="accent2">
                <a:lumMod val="20000"/>
                <a:lumOff val="80000"/>
              </a:schemeClr>
            </a:solidFill>
            <a:ln w="34782" cap="flat">
              <a:noFill/>
              <a:prstDash val="solid"/>
              <a:miter/>
            </a:ln>
          </p:spPr>
          <p:txBody>
            <a:bodyPr rtlCol="0" anchor="ctr"/>
            <a:lstStyle/>
            <a:p>
              <a:endParaRPr/>
            </a:p>
          </p:txBody>
        </p:sp>
        <p:sp>
          <p:nvSpPr>
            <p:cNvPr id="123" name="Freeform 122">
              <a:extLst>
                <a:ext uri="{FF2B5EF4-FFF2-40B4-BE49-F238E27FC236}">
                  <a16:creationId xmlns:a16="http://schemas.microsoft.com/office/drawing/2014/main" id="{9D0AF6EF-8906-D04A-8F60-62D3E43FA3E7}"/>
                </a:ext>
              </a:extLst>
            </p:cNvPr>
            <p:cNvSpPr/>
            <p:nvPr/>
          </p:nvSpPr>
          <p:spPr>
            <a:xfrm>
              <a:off x="11360075" y="5501118"/>
              <a:ext cx="2681620" cy="1736872"/>
            </a:xfrm>
            <a:custGeom>
              <a:avLst/>
              <a:gdLst>
                <a:gd name="connsiteX0" fmla="*/ 1918229 w 2681620"/>
                <a:gd name="connsiteY0" fmla="*/ 1752504 h 1736871"/>
                <a:gd name="connsiteX1" fmla="*/ 694784 w 2681620"/>
                <a:gd name="connsiteY1" fmla="*/ 1319675 h 1736871"/>
                <a:gd name="connsiteX2" fmla="*/ 529359 w 2681620"/>
                <a:gd name="connsiteY2" fmla="*/ 1609038 h 1736871"/>
                <a:gd name="connsiteX3" fmla="*/ 433587 w 2681620"/>
                <a:gd name="connsiteY3" fmla="*/ 1241516 h 1736871"/>
                <a:gd name="connsiteX4" fmla="*/ 0 w 2681620"/>
                <a:gd name="connsiteY4" fmla="*/ 1007420 h 1736871"/>
                <a:gd name="connsiteX5" fmla="*/ 548513 w 2681620"/>
                <a:gd name="connsiteY5" fmla="*/ 1152936 h 1736871"/>
                <a:gd name="connsiteX6" fmla="*/ 470502 w 2681620"/>
                <a:gd name="connsiteY6" fmla="*/ 1005649 h 1736871"/>
                <a:gd name="connsiteX7" fmla="*/ 625131 w 2681620"/>
                <a:gd name="connsiteY7" fmla="*/ 1116948 h 1736871"/>
                <a:gd name="connsiteX8" fmla="*/ 1342029 w 2681620"/>
                <a:gd name="connsiteY8" fmla="*/ 1145884 h 1736871"/>
                <a:gd name="connsiteX9" fmla="*/ 964756 w 2681620"/>
                <a:gd name="connsiteY9" fmla="*/ 1014125 h 1736871"/>
                <a:gd name="connsiteX10" fmla="*/ 1495787 w 2681620"/>
                <a:gd name="connsiteY10" fmla="*/ 555347 h 1736871"/>
                <a:gd name="connsiteX11" fmla="*/ 1147525 w 2681620"/>
                <a:gd name="connsiteY11" fmla="*/ 708783 h 1736871"/>
                <a:gd name="connsiteX12" fmla="*/ 2161665 w 2681620"/>
                <a:gd name="connsiteY12" fmla="*/ 63674 h 1736871"/>
                <a:gd name="connsiteX13" fmla="*/ 2683710 w 2681620"/>
                <a:gd name="connsiteY13" fmla="*/ 0 h 1736871"/>
                <a:gd name="connsiteX14" fmla="*/ 1378423 w 2681620"/>
                <a:gd name="connsiteY14" fmla="*/ 923008 h 1736871"/>
                <a:gd name="connsiteX15" fmla="*/ 1918229 w 2681620"/>
                <a:gd name="connsiteY15" fmla="*/ 1752504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8229" y="1752504"/>
                  </a:moveTo>
                  <a:cubicBezTo>
                    <a:pt x="1778924" y="1205042"/>
                    <a:pt x="694784" y="1319675"/>
                    <a:pt x="694784" y="1319675"/>
                  </a:cubicBezTo>
                  <a:cubicBezTo>
                    <a:pt x="722993" y="1435004"/>
                    <a:pt x="529359" y="1609038"/>
                    <a:pt x="529359" y="1609038"/>
                  </a:cubicBezTo>
                  <a:cubicBezTo>
                    <a:pt x="529359" y="1609038"/>
                    <a:pt x="565230" y="1390922"/>
                    <a:pt x="433587" y="1241516"/>
                  </a:cubicBezTo>
                  <a:cubicBezTo>
                    <a:pt x="307167" y="1097703"/>
                    <a:pt x="22289" y="1013986"/>
                    <a:pt x="0" y="1007420"/>
                  </a:cubicBezTo>
                  <a:cubicBezTo>
                    <a:pt x="252838" y="1020621"/>
                    <a:pt x="548513" y="1152936"/>
                    <a:pt x="548513" y="1152936"/>
                  </a:cubicBezTo>
                  <a:lnTo>
                    <a:pt x="470502" y="1005649"/>
                  </a:lnTo>
                  <a:lnTo>
                    <a:pt x="625131" y="1116948"/>
                  </a:lnTo>
                  <a:cubicBezTo>
                    <a:pt x="842795" y="1028714"/>
                    <a:pt x="1342029" y="1145884"/>
                    <a:pt x="1342029" y="1145884"/>
                  </a:cubicBezTo>
                  <a:cubicBezTo>
                    <a:pt x="1153341" y="1038788"/>
                    <a:pt x="964756" y="1014125"/>
                    <a:pt x="964756" y="1014125"/>
                  </a:cubicBezTo>
                  <a:lnTo>
                    <a:pt x="1495787" y="555347"/>
                  </a:lnTo>
                  <a:cubicBezTo>
                    <a:pt x="1293725" y="577197"/>
                    <a:pt x="1157624" y="700446"/>
                    <a:pt x="1147525" y="708783"/>
                  </a:cubicBezTo>
                  <a:cubicBezTo>
                    <a:pt x="1316571" y="322259"/>
                    <a:pt x="1759665" y="144994"/>
                    <a:pt x="2161665" y="63674"/>
                  </a:cubicBezTo>
                  <a:cubicBezTo>
                    <a:pt x="2357597" y="24038"/>
                    <a:pt x="2543778" y="7191"/>
                    <a:pt x="2683710" y="0"/>
                  </a:cubicBezTo>
                  <a:cubicBezTo>
                    <a:pt x="1881313" y="299819"/>
                    <a:pt x="1378423" y="923008"/>
                    <a:pt x="1378423" y="923008"/>
                  </a:cubicBezTo>
                  <a:cubicBezTo>
                    <a:pt x="1874348" y="1044555"/>
                    <a:pt x="1918229" y="1752504"/>
                    <a:pt x="1918229" y="1752504"/>
                  </a:cubicBezTo>
                </a:path>
              </a:pathLst>
            </a:custGeom>
            <a:solidFill>
              <a:schemeClr val="accent3"/>
            </a:solidFill>
            <a:ln w="34782" cap="flat">
              <a:noFill/>
              <a:prstDash val="solid"/>
              <a:miter/>
            </a:ln>
          </p:spPr>
          <p:txBody>
            <a:bodyPr rtlCol="0" anchor="ctr"/>
            <a:lstStyle/>
            <a:p>
              <a:endParaRPr/>
            </a:p>
          </p:txBody>
        </p:sp>
        <p:sp>
          <p:nvSpPr>
            <p:cNvPr id="124" name="Freeform 123">
              <a:extLst>
                <a:ext uri="{FF2B5EF4-FFF2-40B4-BE49-F238E27FC236}">
                  <a16:creationId xmlns:a16="http://schemas.microsoft.com/office/drawing/2014/main" id="{1BBF6A43-15D3-EF43-A9F0-5755779C8C38}"/>
                </a:ext>
              </a:extLst>
            </p:cNvPr>
            <p:cNvSpPr/>
            <p:nvPr/>
          </p:nvSpPr>
          <p:spPr>
            <a:xfrm>
              <a:off x="11358682" y="5496602"/>
              <a:ext cx="2681620" cy="1736872"/>
            </a:xfrm>
            <a:custGeom>
              <a:avLst/>
              <a:gdLst>
                <a:gd name="connsiteX0" fmla="*/ 1919622 w 2681620"/>
                <a:gd name="connsiteY0" fmla="*/ 1757020 h 1736871"/>
                <a:gd name="connsiteX1" fmla="*/ 696177 w 2681620"/>
                <a:gd name="connsiteY1" fmla="*/ 1324191 h 1736871"/>
                <a:gd name="connsiteX2" fmla="*/ 530752 w 2681620"/>
                <a:gd name="connsiteY2" fmla="*/ 1613554 h 1736871"/>
                <a:gd name="connsiteX3" fmla="*/ 434980 w 2681620"/>
                <a:gd name="connsiteY3" fmla="*/ 1246032 h 1736871"/>
                <a:gd name="connsiteX4" fmla="*/ 0 w 2681620"/>
                <a:gd name="connsiteY4" fmla="*/ 1011554 h 1736871"/>
                <a:gd name="connsiteX5" fmla="*/ 589260 w 2681620"/>
                <a:gd name="connsiteY5" fmla="*/ 1407908 h 1736871"/>
                <a:gd name="connsiteX6" fmla="*/ 624295 w 2681620"/>
                <a:gd name="connsiteY6" fmla="*/ 1264339 h 1736871"/>
                <a:gd name="connsiteX7" fmla="*/ 1761267 w 2681620"/>
                <a:gd name="connsiteY7" fmla="*/ 1419615 h 1736871"/>
                <a:gd name="connsiteX8" fmla="*/ 1259212 w 2681620"/>
                <a:gd name="connsiteY8" fmla="*/ 976712 h 1736871"/>
                <a:gd name="connsiteX9" fmla="*/ 1653898 w 2681620"/>
                <a:gd name="connsiteY9" fmla="*/ 539611 h 1736871"/>
                <a:gd name="connsiteX10" fmla="*/ 2083410 w 2681620"/>
                <a:gd name="connsiteY10" fmla="*/ 226974 h 1736871"/>
                <a:gd name="connsiteX11" fmla="*/ 1728496 w 2681620"/>
                <a:gd name="connsiteY11" fmla="*/ 316215 h 1736871"/>
                <a:gd name="connsiteX12" fmla="*/ 2672914 w 2681620"/>
                <a:gd name="connsiteY12" fmla="*/ 0 h 1736871"/>
                <a:gd name="connsiteX13" fmla="*/ 2686844 w 2681620"/>
                <a:gd name="connsiteY13" fmla="*/ 3821 h 1736871"/>
                <a:gd name="connsiteX14" fmla="*/ 1379816 w 2681620"/>
                <a:gd name="connsiteY14" fmla="*/ 927524 h 1736871"/>
                <a:gd name="connsiteX15" fmla="*/ 1919622 w 2681620"/>
                <a:gd name="connsiteY15" fmla="*/ 1757020 h 17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81620" h="1736871">
                  <a:moveTo>
                    <a:pt x="1919622" y="1757020"/>
                  </a:moveTo>
                  <a:cubicBezTo>
                    <a:pt x="1780317" y="1209558"/>
                    <a:pt x="696177" y="1324191"/>
                    <a:pt x="696177" y="1324191"/>
                  </a:cubicBezTo>
                  <a:cubicBezTo>
                    <a:pt x="724386" y="1439519"/>
                    <a:pt x="530752" y="1613554"/>
                    <a:pt x="530752" y="1613554"/>
                  </a:cubicBezTo>
                  <a:cubicBezTo>
                    <a:pt x="530752" y="1613554"/>
                    <a:pt x="566623" y="1395437"/>
                    <a:pt x="434980" y="1246032"/>
                  </a:cubicBezTo>
                  <a:cubicBezTo>
                    <a:pt x="303337" y="1096314"/>
                    <a:pt x="0" y="1011554"/>
                    <a:pt x="0" y="1011554"/>
                  </a:cubicBezTo>
                  <a:cubicBezTo>
                    <a:pt x="516229" y="1043304"/>
                    <a:pt x="589260" y="1407908"/>
                    <a:pt x="589260" y="1407908"/>
                  </a:cubicBezTo>
                  <a:cubicBezTo>
                    <a:pt x="652644" y="1355420"/>
                    <a:pt x="624295" y="1264339"/>
                    <a:pt x="624295" y="1264339"/>
                  </a:cubicBezTo>
                  <a:cubicBezTo>
                    <a:pt x="1186635" y="1002766"/>
                    <a:pt x="1735148" y="1414404"/>
                    <a:pt x="1761267" y="1419615"/>
                  </a:cubicBezTo>
                  <a:cubicBezTo>
                    <a:pt x="1575539" y="1069357"/>
                    <a:pt x="1259212" y="976712"/>
                    <a:pt x="1259212" y="976712"/>
                  </a:cubicBezTo>
                  <a:cubicBezTo>
                    <a:pt x="1259212" y="976712"/>
                    <a:pt x="1386885" y="756720"/>
                    <a:pt x="1653898" y="539611"/>
                  </a:cubicBezTo>
                  <a:cubicBezTo>
                    <a:pt x="1833811" y="393297"/>
                    <a:pt x="2083410" y="226974"/>
                    <a:pt x="2083410" y="226974"/>
                  </a:cubicBezTo>
                  <a:cubicBezTo>
                    <a:pt x="1908931" y="196753"/>
                    <a:pt x="1728496" y="316215"/>
                    <a:pt x="1728496" y="316215"/>
                  </a:cubicBezTo>
                  <a:cubicBezTo>
                    <a:pt x="1987638" y="88025"/>
                    <a:pt x="2272064" y="33035"/>
                    <a:pt x="2672914" y="0"/>
                  </a:cubicBezTo>
                  <a:cubicBezTo>
                    <a:pt x="2681969" y="2432"/>
                    <a:pt x="2686844" y="3821"/>
                    <a:pt x="2686844" y="3821"/>
                  </a:cubicBezTo>
                  <a:cubicBezTo>
                    <a:pt x="1883403" y="303258"/>
                    <a:pt x="1379816" y="927524"/>
                    <a:pt x="1379816" y="927524"/>
                  </a:cubicBezTo>
                  <a:cubicBezTo>
                    <a:pt x="1875741" y="1049071"/>
                    <a:pt x="1919622" y="1757020"/>
                    <a:pt x="1919622" y="1757020"/>
                  </a:cubicBezTo>
                </a:path>
              </a:pathLst>
            </a:custGeom>
            <a:solidFill>
              <a:schemeClr val="accent3">
                <a:lumMod val="75000"/>
              </a:schemeClr>
            </a:solidFill>
            <a:ln w="34782" cap="flat">
              <a:noFill/>
              <a:prstDash val="solid"/>
              <a:miter/>
            </a:ln>
          </p:spPr>
          <p:txBody>
            <a:bodyPr rtlCol="0" anchor="ctr"/>
            <a:lstStyle/>
            <a:p>
              <a:endParaRPr/>
            </a:p>
          </p:txBody>
        </p:sp>
        <p:sp>
          <p:nvSpPr>
            <p:cNvPr id="125" name="Freeform 124">
              <a:extLst>
                <a:ext uri="{FF2B5EF4-FFF2-40B4-BE49-F238E27FC236}">
                  <a16:creationId xmlns:a16="http://schemas.microsoft.com/office/drawing/2014/main" id="{EF648464-25AA-4C45-888A-B7073F30C78F}"/>
                </a:ext>
              </a:extLst>
            </p:cNvPr>
            <p:cNvSpPr/>
            <p:nvPr/>
          </p:nvSpPr>
          <p:spPr>
            <a:xfrm>
              <a:off x="11866104" y="5435538"/>
              <a:ext cx="1845791" cy="937911"/>
            </a:xfrm>
            <a:custGeom>
              <a:avLst/>
              <a:gdLst>
                <a:gd name="connsiteX0" fmla="*/ 1850318 w 1845790"/>
                <a:gd name="connsiteY0" fmla="*/ 7936 h 937910"/>
                <a:gd name="connsiteX1" fmla="*/ 1179704 w 1845790"/>
                <a:gd name="connsiteY1" fmla="*/ 103464 h 937910"/>
                <a:gd name="connsiteX2" fmla="*/ 515393 w 1845790"/>
                <a:gd name="connsiteY2" fmla="*/ 578255 h 937910"/>
                <a:gd name="connsiteX3" fmla="*/ 529324 w 1845790"/>
                <a:gd name="connsiteY3" fmla="*/ 499992 h 937910"/>
                <a:gd name="connsiteX4" fmla="*/ 0 w 1845790"/>
                <a:gd name="connsiteY4" fmla="*/ 951058 h 937910"/>
                <a:gd name="connsiteX5" fmla="*/ 269903 w 1845790"/>
                <a:gd name="connsiteY5" fmla="*/ 823571 h 937910"/>
                <a:gd name="connsiteX6" fmla="*/ 561051 w 1845790"/>
                <a:gd name="connsiteY6" fmla="*/ 319878 h 937910"/>
                <a:gd name="connsiteX7" fmla="*/ 565926 w 1845790"/>
                <a:gd name="connsiteY7" fmla="*/ 440417 h 937910"/>
                <a:gd name="connsiteX8" fmla="*/ 565926 w 1845790"/>
                <a:gd name="connsiteY8" fmla="*/ 440765 h 937910"/>
                <a:gd name="connsiteX9" fmla="*/ 561747 w 1845790"/>
                <a:gd name="connsiteY9" fmla="*/ 475155 h 937910"/>
                <a:gd name="connsiteX10" fmla="*/ 562096 w 1845790"/>
                <a:gd name="connsiteY10" fmla="*/ 474807 h 937910"/>
                <a:gd name="connsiteX11" fmla="*/ 706276 w 1845790"/>
                <a:gd name="connsiteY11" fmla="*/ 327521 h 937910"/>
                <a:gd name="connsiteX12" fmla="*/ 734834 w 1845790"/>
                <a:gd name="connsiteY12" fmla="*/ 303552 h 937910"/>
                <a:gd name="connsiteX13" fmla="*/ 763391 w 1845790"/>
                <a:gd name="connsiteY13" fmla="*/ 280625 h 937910"/>
                <a:gd name="connsiteX14" fmla="*/ 792645 w 1845790"/>
                <a:gd name="connsiteY14" fmla="*/ 258741 h 937910"/>
                <a:gd name="connsiteX15" fmla="*/ 851850 w 1845790"/>
                <a:gd name="connsiteY15" fmla="*/ 218445 h 937910"/>
                <a:gd name="connsiteX16" fmla="*/ 915234 w 1845790"/>
                <a:gd name="connsiteY16" fmla="*/ 180581 h 937910"/>
                <a:gd name="connsiteX17" fmla="*/ 942746 w 1845790"/>
                <a:gd name="connsiteY17" fmla="*/ 165644 h 937910"/>
                <a:gd name="connsiteX18" fmla="*/ 973393 w 1845790"/>
                <a:gd name="connsiteY18" fmla="*/ 150012 h 937910"/>
                <a:gd name="connsiteX19" fmla="*/ 1004389 w 1845790"/>
                <a:gd name="connsiteY19" fmla="*/ 135423 h 937910"/>
                <a:gd name="connsiteX20" fmla="*/ 1128718 w 1845790"/>
                <a:gd name="connsiteY20" fmla="*/ 85401 h 937910"/>
                <a:gd name="connsiteX21" fmla="*/ 1160062 w 1845790"/>
                <a:gd name="connsiteY21" fmla="*/ 74979 h 937910"/>
                <a:gd name="connsiteX22" fmla="*/ 1377378 w 1845790"/>
                <a:gd name="connsiteY22" fmla="*/ 23221 h 937910"/>
                <a:gd name="connsiteX23" fmla="*/ 1408025 w 1845790"/>
                <a:gd name="connsiteY23" fmla="*/ 18357 h 937910"/>
                <a:gd name="connsiteX24" fmla="*/ 1557081 w 1845790"/>
                <a:gd name="connsiteY24" fmla="*/ 3420 h 937910"/>
                <a:gd name="connsiteX25" fmla="*/ 1581459 w 1845790"/>
                <a:gd name="connsiteY25" fmla="*/ 2031 h 937910"/>
                <a:gd name="connsiteX26" fmla="*/ 1850318 w 1845790"/>
                <a:gd name="connsiteY26" fmla="*/ 7936 h 9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45790" h="937910">
                  <a:moveTo>
                    <a:pt x="1850318" y="7936"/>
                  </a:moveTo>
                  <a:cubicBezTo>
                    <a:pt x="1853940" y="14363"/>
                    <a:pt x="1459568" y="12834"/>
                    <a:pt x="1179704" y="103464"/>
                  </a:cubicBezTo>
                  <a:cubicBezTo>
                    <a:pt x="777914" y="233521"/>
                    <a:pt x="515393" y="578255"/>
                    <a:pt x="515393" y="578255"/>
                  </a:cubicBezTo>
                  <a:lnTo>
                    <a:pt x="529324" y="499992"/>
                  </a:lnTo>
                  <a:cubicBezTo>
                    <a:pt x="529324" y="499992"/>
                    <a:pt x="359616" y="909025"/>
                    <a:pt x="0" y="951058"/>
                  </a:cubicBezTo>
                  <a:cubicBezTo>
                    <a:pt x="81145" y="941574"/>
                    <a:pt x="185624" y="903120"/>
                    <a:pt x="269903" y="823571"/>
                  </a:cubicBezTo>
                  <a:cubicBezTo>
                    <a:pt x="471199" y="634252"/>
                    <a:pt x="556523" y="329952"/>
                    <a:pt x="561051" y="319878"/>
                  </a:cubicBezTo>
                  <a:cubicBezTo>
                    <a:pt x="559658" y="329258"/>
                    <a:pt x="571150" y="375458"/>
                    <a:pt x="565926" y="440417"/>
                  </a:cubicBezTo>
                  <a:lnTo>
                    <a:pt x="565926" y="440765"/>
                  </a:lnTo>
                  <a:cubicBezTo>
                    <a:pt x="565230" y="451533"/>
                    <a:pt x="563837" y="462997"/>
                    <a:pt x="561747" y="475155"/>
                  </a:cubicBezTo>
                  <a:lnTo>
                    <a:pt x="562096" y="474807"/>
                  </a:lnTo>
                  <a:cubicBezTo>
                    <a:pt x="607718" y="419922"/>
                    <a:pt x="656126" y="370595"/>
                    <a:pt x="706276" y="327521"/>
                  </a:cubicBezTo>
                  <a:cubicBezTo>
                    <a:pt x="715679" y="319184"/>
                    <a:pt x="725082" y="311194"/>
                    <a:pt x="734834" y="303552"/>
                  </a:cubicBezTo>
                  <a:cubicBezTo>
                    <a:pt x="744237" y="295562"/>
                    <a:pt x="753988" y="287920"/>
                    <a:pt x="763391" y="280625"/>
                  </a:cubicBezTo>
                  <a:cubicBezTo>
                    <a:pt x="773142" y="273330"/>
                    <a:pt x="782894" y="266035"/>
                    <a:pt x="792645" y="258741"/>
                  </a:cubicBezTo>
                  <a:cubicBezTo>
                    <a:pt x="812148" y="244846"/>
                    <a:pt x="831999" y="231298"/>
                    <a:pt x="851850" y="218445"/>
                  </a:cubicBezTo>
                  <a:cubicBezTo>
                    <a:pt x="872745" y="205245"/>
                    <a:pt x="893990" y="192392"/>
                    <a:pt x="915234" y="180581"/>
                  </a:cubicBezTo>
                  <a:cubicBezTo>
                    <a:pt x="924637" y="175371"/>
                    <a:pt x="933691" y="170507"/>
                    <a:pt x="942746" y="165644"/>
                  </a:cubicBezTo>
                  <a:cubicBezTo>
                    <a:pt x="952846" y="160434"/>
                    <a:pt x="963294" y="155223"/>
                    <a:pt x="973393" y="150012"/>
                  </a:cubicBezTo>
                  <a:cubicBezTo>
                    <a:pt x="983841" y="145149"/>
                    <a:pt x="993941" y="139938"/>
                    <a:pt x="1004389" y="135423"/>
                  </a:cubicBezTo>
                  <a:cubicBezTo>
                    <a:pt x="1045484" y="116317"/>
                    <a:pt x="1087275" y="99643"/>
                    <a:pt x="1128718" y="85401"/>
                  </a:cubicBezTo>
                  <a:lnTo>
                    <a:pt x="1160062" y="74979"/>
                  </a:lnTo>
                  <a:cubicBezTo>
                    <a:pt x="1232849" y="51705"/>
                    <a:pt x="1305984" y="34684"/>
                    <a:pt x="1377378" y="23221"/>
                  </a:cubicBezTo>
                  <a:cubicBezTo>
                    <a:pt x="1387477" y="21484"/>
                    <a:pt x="1397925" y="19747"/>
                    <a:pt x="1408025" y="18357"/>
                  </a:cubicBezTo>
                  <a:cubicBezTo>
                    <a:pt x="1458871" y="11063"/>
                    <a:pt x="1508673" y="6199"/>
                    <a:pt x="1557081" y="3420"/>
                  </a:cubicBezTo>
                  <a:cubicBezTo>
                    <a:pt x="1565091" y="2726"/>
                    <a:pt x="1573450" y="2378"/>
                    <a:pt x="1581459" y="2031"/>
                  </a:cubicBezTo>
                  <a:cubicBezTo>
                    <a:pt x="1678973" y="-2485"/>
                    <a:pt x="1769870" y="989"/>
                    <a:pt x="1850318" y="7936"/>
                  </a:cubicBezTo>
                </a:path>
              </a:pathLst>
            </a:custGeom>
            <a:solidFill>
              <a:srgbClr val="FCFCFC"/>
            </a:solidFill>
            <a:ln w="34782" cap="flat">
              <a:noFill/>
              <a:prstDash val="solid"/>
              <a:miter/>
            </a:ln>
          </p:spPr>
          <p:txBody>
            <a:bodyPr rtlCol="0" anchor="ctr"/>
            <a:lstStyle/>
            <a:p>
              <a:endParaRPr/>
            </a:p>
          </p:txBody>
        </p:sp>
        <p:sp>
          <p:nvSpPr>
            <p:cNvPr id="126" name="Freeform 125">
              <a:extLst>
                <a:ext uri="{FF2B5EF4-FFF2-40B4-BE49-F238E27FC236}">
                  <a16:creationId xmlns:a16="http://schemas.microsoft.com/office/drawing/2014/main" id="{683D24FE-532D-4D4B-B524-F67D927895AF}"/>
                </a:ext>
              </a:extLst>
            </p:cNvPr>
            <p:cNvSpPr/>
            <p:nvPr/>
          </p:nvSpPr>
          <p:spPr>
            <a:xfrm>
              <a:off x="11636944" y="5867257"/>
              <a:ext cx="522394" cy="416849"/>
            </a:xfrm>
            <a:custGeom>
              <a:avLst/>
              <a:gdLst>
                <a:gd name="connsiteX0" fmla="*/ 458662 w 522393"/>
                <a:gd name="connsiteY0" fmla="*/ 333827 h 416849"/>
                <a:gd name="connsiteX1" fmla="*/ 0 w 522393"/>
                <a:gd name="connsiteY1" fmla="*/ 415112 h 416849"/>
                <a:gd name="connsiteX2" fmla="*/ 9055 w 522393"/>
                <a:gd name="connsiteY2" fmla="*/ 408860 h 416849"/>
                <a:gd name="connsiteX3" fmla="*/ 345476 w 522393"/>
                <a:gd name="connsiteY3" fmla="*/ 345707 h 416849"/>
                <a:gd name="connsiteX4" fmla="*/ 463189 w 522393"/>
                <a:gd name="connsiteY4" fmla="*/ 253236 h 416849"/>
                <a:gd name="connsiteX5" fmla="*/ 333635 w 522393"/>
                <a:gd name="connsiteY5" fmla="*/ 270257 h 416849"/>
                <a:gd name="connsiteX6" fmla="*/ 503239 w 522393"/>
                <a:gd name="connsiteY6" fmla="*/ 0 h 416849"/>
                <a:gd name="connsiteX7" fmla="*/ 458662 w 522393"/>
                <a:gd name="connsiteY7" fmla="*/ 333827 h 41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393" h="416849">
                  <a:moveTo>
                    <a:pt x="458662" y="333827"/>
                  </a:moveTo>
                  <a:cubicBezTo>
                    <a:pt x="296023" y="472777"/>
                    <a:pt x="0" y="415112"/>
                    <a:pt x="0" y="415112"/>
                  </a:cubicBezTo>
                  <a:cubicBezTo>
                    <a:pt x="0" y="415112"/>
                    <a:pt x="3134" y="413028"/>
                    <a:pt x="9055" y="408860"/>
                  </a:cubicBezTo>
                  <a:cubicBezTo>
                    <a:pt x="133489" y="403406"/>
                    <a:pt x="260291" y="377770"/>
                    <a:pt x="345476" y="345707"/>
                  </a:cubicBezTo>
                  <a:cubicBezTo>
                    <a:pt x="433691" y="312533"/>
                    <a:pt x="454517" y="257300"/>
                    <a:pt x="463189" y="253236"/>
                  </a:cubicBezTo>
                  <a:cubicBezTo>
                    <a:pt x="397019" y="275468"/>
                    <a:pt x="333635" y="270257"/>
                    <a:pt x="333635" y="270257"/>
                  </a:cubicBezTo>
                  <a:cubicBezTo>
                    <a:pt x="429756" y="224751"/>
                    <a:pt x="478861" y="97960"/>
                    <a:pt x="503239" y="0"/>
                  </a:cubicBezTo>
                  <a:cubicBezTo>
                    <a:pt x="520304" y="31264"/>
                    <a:pt x="605977" y="207730"/>
                    <a:pt x="458662" y="333827"/>
                  </a:cubicBezTo>
                </a:path>
              </a:pathLst>
            </a:custGeom>
            <a:solidFill>
              <a:schemeClr val="accent3"/>
            </a:solidFill>
            <a:ln w="34782" cap="flat">
              <a:noFill/>
              <a:prstDash val="solid"/>
              <a:miter/>
            </a:ln>
          </p:spPr>
          <p:txBody>
            <a:bodyPr rtlCol="0" anchor="ctr"/>
            <a:lstStyle/>
            <a:p>
              <a:endParaRPr/>
            </a:p>
          </p:txBody>
        </p:sp>
        <p:sp>
          <p:nvSpPr>
            <p:cNvPr id="127" name="Freeform 126">
              <a:extLst>
                <a:ext uri="{FF2B5EF4-FFF2-40B4-BE49-F238E27FC236}">
                  <a16:creationId xmlns:a16="http://schemas.microsoft.com/office/drawing/2014/main" id="{66B87610-D831-8C4E-80F4-763BEE04F62B}"/>
                </a:ext>
              </a:extLst>
            </p:cNvPr>
            <p:cNvSpPr/>
            <p:nvPr/>
          </p:nvSpPr>
          <p:spPr>
            <a:xfrm>
              <a:off x="11097140" y="4955299"/>
              <a:ext cx="2890578" cy="1354760"/>
            </a:xfrm>
            <a:custGeom>
              <a:avLst/>
              <a:gdLst>
                <a:gd name="connsiteX0" fmla="*/ 1123146 w 2890577"/>
                <a:gd name="connsiteY0" fmla="*/ 541317 h 1354760"/>
                <a:gd name="connsiteX1" fmla="*/ 1186530 w 2890577"/>
                <a:gd name="connsiteY1" fmla="*/ 415567 h 1354760"/>
                <a:gd name="connsiteX2" fmla="*/ 403288 w 2890577"/>
                <a:gd name="connsiteY2" fmla="*/ 1185002 h 1354760"/>
                <a:gd name="connsiteX3" fmla="*/ 403288 w 2890577"/>
                <a:gd name="connsiteY3" fmla="*/ 1046052 h 1354760"/>
                <a:gd name="connsiteX4" fmla="*/ 210002 w 2890577"/>
                <a:gd name="connsiteY4" fmla="*/ 1236760 h 1354760"/>
                <a:gd name="connsiteX5" fmla="*/ 444035 w 2890577"/>
                <a:gd name="connsiteY5" fmla="*/ 947745 h 1354760"/>
                <a:gd name="connsiteX6" fmla="*/ 52239 w 2890577"/>
                <a:gd name="connsiteY6" fmla="*/ 1347226 h 1354760"/>
                <a:gd name="connsiteX7" fmla="*/ 0 w 2890577"/>
                <a:gd name="connsiteY7" fmla="*/ 1234329 h 1354760"/>
                <a:gd name="connsiteX8" fmla="*/ 2917046 w 2890577"/>
                <a:gd name="connsiteY8" fmla="*/ 9487 h 1354760"/>
                <a:gd name="connsiteX9" fmla="*/ 1123146 w 2890577"/>
                <a:gd name="connsiteY9" fmla="*/ 541317 h 1354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0577" h="1354760">
                  <a:moveTo>
                    <a:pt x="1123146" y="541317"/>
                  </a:moveTo>
                  <a:lnTo>
                    <a:pt x="1186530" y="415567"/>
                  </a:lnTo>
                  <a:cubicBezTo>
                    <a:pt x="1167027" y="427726"/>
                    <a:pt x="543289" y="823385"/>
                    <a:pt x="403288" y="1185002"/>
                  </a:cubicBezTo>
                  <a:lnTo>
                    <a:pt x="403288" y="1046052"/>
                  </a:lnTo>
                  <a:cubicBezTo>
                    <a:pt x="403288" y="1046052"/>
                    <a:pt x="312740" y="1134980"/>
                    <a:pt x="210002" y="1236760"/>
                  </a:cubicBezTo>
                  <a:cubicBezTo>
                    <a:pt x="305426" y="1104758"/>
                    <a:pt x="444035" y="947745"/>
                    <a:pt x="444035" y="947745"/>
                  </a:cubicBezTo>
                  <a:cubicBezTo>
                    <a:pt x="444035" y="947745"/>
                    <a:pt x="87066" y="1243013"/>
                    <a:pt x="52239" y="1347226"/>
                  </a:cubicBezTo>
                  <a:cubicBezTo>
                    <a:pt x="17413" y="1451438"/>
                    <a:pt x="0" y="1234329"/>
                    <a:pt x="0" y="1234329"/>
                  </a:cubicBezTo>
                  <a:cubicBezTo>
                    <a:pt x="0" y="1234329"/>
                    <a:pt x="529707" y="-125989"/>
                    <a:pt x="2917046" y="9487"/>
                  </a:cubicBezTo>
                  <a:cubicBezTo>
                    <a:pt x="2467091" y="36582"/>
                    <a:pt x="1602355" y="141489"/>
                    <a:pt x="1123146" y="541317"/>
                  </a:cubicBezTo>
                </a:path>
              </a:pathLst>
            </a:custGeom>
            <a:solidFill>
              <a:schemeClr val="accent6"/>
            </a:solidFill>
            <a:ln w="34782" cap="flat">
              <a:noFill/>
              <a:prstDash val="solid"/>
              <a:miter/>
            </a:ln>
          </p:spPr>
          <p:txBody>
            <a:bodyPr rtlCol="0" anchor="ctr"/>
            <a:lstStyle/>
            <a:p>
              <a:endParaRPr/>
            </a:p>
          </p:txBody>
        </p:sp>
        <p:sp>
          <p:nvSpPr>
            <p:cNvPr id="128" name="Freeform 127">
              <a:extLst>
                <a:ext uri="{FF2B5EF4-FFF2-40B4-BE49-F238E27FC236}">
                  <a16:creationId xmlns:a16="http://schemas.microsoft.com/office/drawing/2014/main" id="{172FB70E-926A-0343-B566-0EF0C3C4A869}"/>
                </a:ext>
              </a:extLst>
            </p:cNvPr>
            <p:cNvSpPr/>
            <p:nvPr/>
          </p:nvSpPr>
          <p:spPr>
            <a:xfrm>
              <a:off x="11097137" y="5060320"/>
              <a:ext cx="1602007" cy="1181073"/>
            </a:xfrm>
            <a:custGeom>
              <a:avLst/>
              <a:gdLst>
                <a:gd name="connsiteX0" fmla="*/ 676326 w 1602006"/>
                <a:gd name="connsiteY0" fmla="*/ 582894 h 1181072"/>
                <a:gd name="connsiteX1" fmla="*/ 811451 w 1602006"/>
                <a:gd name="connsiteY1" fmla="*/ 375164 h 1181072"/>
                <a:gd name="connsiteX2" fmla="*/ 37612 w 1602006"/>
                <a:gd name="connsiteY2" fmla="*/ 1113682 h 1181072"/>
                <a:gd name="connsiteX3" fmla="*/ 7383 w 1602006"/>
                <a:gd name="connsiteY3" fmla="*/ 1192745 h 1181072"/>
                <a:gd name="connsiteX4" fmla="*/ 0 w 1602006"/>
                <a:gd name="connsiteY4" fmla="*/ 1129314 h 1181072"/>
                <a:gd name="connsiteX5" fmla="*/ 77314 w 1602006"/>
                <a:gd name="connsiteY5" fmla="*/ 984112 h 1181072"/>
                <a:gd name="connsiteX6" fmla="*/ 1605838 w 1602006"/>
                <a:gd name="connsiteY6" fmla="*/ 0 h 1181072"/>
                <a:gd name="connsiteX7" fmla="*/ 676326 w 1602006"/>
                <a:gd name="connsiteY7" fmla="*/ 582894 h 1181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02006" h="1181072">
                  <a:moveTo>
                    <a:pt x="676326" y="582894"/>
                  </a:moveTo>
                  <a:lnTo>
                    <a:pt x="811451" y="375164"/>
                  </a:lnTo>
                  <a:cubicBezTo>
                    <a:pt x="811451" y="375164"/>
                    <a:pt x="278958" y="656885"/>
                    <a:pt x="37612" y="1113682"/>
                  </a:cubicBezTo>
                  <a:cubicBezTo>
                    <a:pt x="41130" y="1101698"/>
                    <a:pt x="7383" y="1192745"/>
                    <a:pt x="7383" y="1192745"/>
                  </a:cubicBezTo>
                  <a:lnTo>
                    <a:pt x="0" y="1129314"/>
                  </a:lnTo>
                  <a:cubicBezTo>
                    <a:pt x="0" y="1129314"/>
                    <a:pt x="46423" y="1017981"/>
                    <a:pt x="77314" y="984112"/>
                  </a:cubicBezTo>
                  <a:cubicBezTo>
                    <a:pt x="233684" y="732265"/>
                    <a:pt x="657519" y="220235"/>
                    <a:pt x="1605838" y="0"/>
                  </a:cubicBezTo>
                  <a:cubicBezTo>
                    <a:pt x="1311208" y="116023"/>
                    <a:pt x="948667" y="302216"/>
                    <a:pt x="676326" y="582894"/>
                  </a:cubicBezTo>
                </a:path>
              </a:pathLst>
            </a:custGeom>
            <a:solidFill>
              <a:srgbClr val="FCFCFC"/>
            </a:solidFill>
            <a:ln w="34782" cap="flat">
              <a:noFill/>
              <a:prstDash val="solid"/>
              <a:miter/>
            </a:ln>
          </p:spPr>
          <p:txBody>
            <a:bodyPr rtlCol="0" anchor="ctr"/>
            <a:lstStyle/>
            <a:p>
              <a:endParaRPr/>
            </a:p>
          </p:txBody>
        </p:sp>
        <p:sp>
          <p:nvSpPr>
            <p:cNvPr id="129" name="Freeform 128">
              <a:extLst>
                <a:ext uri="{FF2B5EF4-FFF2-40B4-BE49-F238E27FC236}">
                  <a16:creationId xmlns:a16="http://schemas.microsoft.com/office/drawing/2014/main" id="{A3F496CC-D534-DD48-935F-278691C3053B}"/>
                </a:ext>
              </a:extLst>
            </p:cNvPr>
            <p:cNvSpPr/>
            <p:nvPr/>
          </p:nvSpPr>
          <p:spPr>
            <a:xfrm>
              <a:off x="11097140" y="6940729"/>
              <a:ext cx="731351" cy="486324"/>
            </a:xfrm>
            <a:custGeom>
              <a:avLst/>
              <a:gdLst>
                <a:gd name="connsiteX0" fmla="*/ 731351 w 731351"/>
                <a:gd name="connsiteY0" fmla="*/ 86758 h 486324"/>
                <a:gd name="connsiteX1" fmla="*/ 724386 w 731351"/>
                <a:gd name="connsiteY1" fmla="*/ 105169 h 486324"/>
                <a:gd name="connsiteX2" fmla="*/ 287316 w 731351"/>
                <a:gd name="connsiteY2" fmla="*/ 250371 h 486324"/>
                <a:gd name="connsiteX3" fmla="*/ 0 w 731351"/>
                <a:gd name="connsiteY3" fmla="*/ 499439 h 486324"/>
                <a:gd name="connsiteX4" fmla="*/ 133385 w 731351"/>
                <a:gd name="connsiteY4" fmla="*/ 138169 h 486324"/>
                <a:gd name="connsiteX5" fmla="*/ 643937 w 731351"/>
                <a:gd name="connsiteY5" fmla="*/ 7209 h 486324"/>
                <a:gd name="connsiteX6" fmla="*/ 354183 w 731351"/>
                <a:gd name="connsiteY6" fmla="*/ 85369 h 486324"/>
                <a:gd name="connsiteX7" fmla="*/ 731351 w 731351"/>
                <a:gd name="connsiteY7" fmla="*/ 86758 h 486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1351" h="486324">
                  <a:moveTo>
                    <a:pt x="731351" y="86758"/>
                  </a:moveTo>
                  <a:cubicBezTo>
                    <a:pt x="728565" y="99611"/>
                    <a:pt x="724386" y="105169"/>
                    <a:pt x="724386" y="105169"/>
                  </a:cubicBezTo>
                  <a:cubicBezTo>
                    <a:pt x="724386" y="105169"/>
                    <a:pt x="548513" y="71126"/>
                    <a:pt x="287316" y="250371"/>
                  </a:cubicBezTo>
                  <a:cubicBezTo>
                    <a:pt x="72787" y="398006"/>
                    <a:pt x="0" y="499439"/>
                    <a:pt x="0" y="499439"/>
                  </a:cubicBezTo>
                  <a:cubicBezTo>
                    <a:pt x="0" y="499439"/>
                    <a:pt x="12189" y="301088"/>
                    <a:pt x="133385" y="138169"/>
                  </a:cubicBezTo>
                  <a:cubicBezTo>
                    <a:pt x="347218" y="-46286"/>
                    <a:pt x="643937" y="7209"/>
                    <a:pt x="643937" y="7209"/>
                  </a:cubicBezTo>
                  <a:cubicBezTo>
                    <a:pt x="497667" y="-780"/>
                    <a:pt x="354183" y="85369"/>
                    <a:pt x="354183" y="85369"/>
                  </a:cubicBezTo>
                  <a:cubicBezTo>
                    <a:pt x="517518" y="48234"/>
                    <a:pt x="640106" y="57579"/>
                    <a:pt x="731351" y="86758"/>
                  </a:cubicBezTo>
                </a:path>
              </a:pathLst>
            </a:custGeom>
            <a:solidFill>
              <a:schemeClr val="accent3"/>
            </a:solidFill>
            <a:ln w="34782" cap="flat">
              <a:noFill/>
              <a:prstDash val="solid"/>
              <a:miter/>
            </a:ln>
          </p:spPr>
          <p:txBody>
            <a:bodyPr rtlCol="0" anchor="ctr"/>
            <a:lstStyle/>
            <a:p>
              <a:endParaRPr/>
            </a:p>
          </p:txBody>
        </p:sp>
        <p:sp>
          <p:nvSpPr>
            <p:cNvPr id="130" name="Freeform 129">
              <a:extLst>
                <a:ext uri="{FF2B5EF4-FFF2-40B4-BE49-F238E27FC236}">
                  <a16:creationId xmlns:a16="http://schemas.microsoft.com/office/drawing/2014/main" id="{79610203-1714-1647-9F05-6B99EC4B5E73}"/>
                </a:ext>
              </a:extLst>
            </p:cNvPr>
            <p:cNvSpPr/>
            <p:nvPr/>
          </p:nvSpPr>
          <p:spPr>
            <a:xfrm>
              <a:off x="11097133" y="7074032"/>
              <a:ext cx="487567" cy="347374"/>
            </a:xfrm>
            <a:custGeom>
              <a:avLst/>
              <a:gdLst>
                <a:gd name="connsiteX0" fmla="*/ 516125 w 487567"/>
                <a:gd name="connsiteY0" fmla="*/ 0 h 347374"/>
                <a:gd name="connsiteX1" fmla="*/ 287316 w 487567"/>
                <a:gd name="connsiteY1" fmla="*/ 117065 h 347374"/>
                <a:gd name="connsiteX2" fmla="*/ 0 w 487567"/>
                <a:gd name="connsiteY2" fmla="*/ 366133 h 347374"/>
                <a:gd name="connsiteX3" fmla="*/ 1393 w 487567"/>
                <a:gd name="connsiteY3" fmla="*/ 352585 h 347374"/>
                <a:gd name="connsiteX4" fmla="*/ 1393 w 487567"/>
                <a:gd name="connsiteY4" fmla="*/ 351196 h 347374"/>
                <a:gd name="connsiteX5" fmla="*/ 245873 w 487567"/>
                <a:gd name="connsiteY5" fmla="*/ 18758 h 347374"/>
                <a:gd name="connsiteX6" fmla="*/ 168698 w 487567"/>
                <a:gd name="connsiteY6" fmla="*/ 160973 h 347374"/>
                <a:gd name="connsiteX7" fmla="*/ 516125 w 487567"/>
                <a:gd name="connsiteY7" fmla="*/ 0 h 347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7567" h="347374">
                  <a:moveTo>
                    <a:pt x="516125" y="0"/>
                  </a:moveTo>
                  <a:cubicBezTo>
                    <a:pt x="451348" y="21537"/>
                    <a:pt x="374034" y="57664"/>
                    <a:pt x="287316" y="117065"/>
                  </a:cubicBezTo>
                  <a:cubicBezTo>
                    <a:pt x="72787" y="264699"/>
                    <a:pt x="0" y="366133"/>
                    <a:pt x="0" y="366133"/>
                  </a:cubicBezTo>
                  <a:cubicBezTo>
                    <a:pt x="0" y="366133"/>
                    <a:pt x="348" y="361269"/>
                    <a:pt x="1393" y="352585"/>
                  </a:cubicBezTo>
                  <a:lnTo>
                    <a:pt x="1393" y="351196"/>
                  </a:lnTo>
                  <a:cubicBezTo>
                    <a:pt x="41095" y="168164"/>
                    <a:pt x="245873" y="18758"/>
                    <a:pt x="245873" y="18758"/>
                  </a:cubicBezTo>
                  <a:lnTo>
                    <a:pt x="168698" y="160973"/>
                  </a:lnTo>
                  <a:cubicBezTo>
                    <a:pt x="285157" y="48076"/>
                    <a:pt x="428363" y="16466"/>
                    <a:pt x="516125" y="0"/>
                  </a:cubicBezTo>
                </a:path>
              </a:pathLst>
            </a:custGeom>
            <a:solidFill>
              <a:schemeClr val="accent3">
                <a:lumMod val="75000"/>
              </a:schemeClr>
            </a:solidFill>
            <a:ln w="34782" cap="flat">
              <a:noFill/>
              <a:prstDash val="solid"/>
              <a:miter/>
            </a:ln>
          </p:spPr>
          <p:txBody>
            <a:bodyPr rtlCol="0" anchor="ctr"/>
            <a:lstStyle/>
            <a:p>
              <a:endParaRPr/>
            </a:p>
          </p:txBody>
        </p:sp>
        <p:sp>
          <p:nvSpPr>
            <p:cNvPr id="131" name="Freeform 130">
              <a:extLst>
                <a:ext uri="{FF2B5EF4-FFF2-40B4-BE49-F238E27FC236}">
                  <a16:creationId xmlns:a16="http://schemas.microsoft.com/office/drawing/2014/main" id="{938CB196-C715-EB46-919A-75E7D88B624A}"/>
                </a:ext>
              </a:extLst>
            </p:cNvPr>
            <p:cNvSpPr/>
            <p:nvPr/>
          </p:nvSpPr>
          <p:spPr>
            <a:xfrm>
              <a:off x="10970832" y="6630366"/>
              <a:ext cx="766177" cy="1076861"/>
            </a:xfrm>
            <a:custGeom>
              <a:avLst/>
              <a:gdLst>
                <a:gd name="connsiteX0" fmla="*/ 770235 w 766177"/>
                <a:gd name="connsiteY0" fmla="*/ 174452 h 1076860"/>
                <a:gd name="connsiteX1" fmla="*/ 497894 w 766177"/>
                <a:gd name="connsiteY1" fmla="*/ 177231 h 1076860"/>
                <a:gd name="connsiteX2" fmla="*/ 61521 w 766177"/>
                <a:gd name="connsiteY2" fmla="*/ 771935 h 1076860"/>
                <a:gd name="connsiteX3" fmla="*/ 71273 w 766177"/>
                <a:gd name="connsiteY3" fmla="*/ 1096383 h 1076860"/>
                <a:gd name="connsiteX4" fmla="*/ 62914 w 766177"/>
                <a:gd name="connsiteY4" fmla="*/ 1083912 h 1076860"/>
                <a:gd name="connsiteX5" fmla="*/ 59083 w 766177"/>
                <a:gd name="connsiteY5" fmla="*/ 285959 h 1076860"/>
                <a:gd name="connsiteX6" fmla="*/ 76845 w 766177"/>
                <a:gd name="connsiteY6" fmla="*/ 443667 h 1076860"/>
                <a:gd name="connsiteX7" fmla="*/ 279359 w 766177"/>
                <a:gd name="connsiteY7" fmla="*/ 207174 h 1076860"/>
                <a:gd name="connsiteX8" fmla="*/ 351589 w 766177"/>
                <a:gd name="connsiteY8" fmla="*/ 160695 h 1076860"/>
                <a:gd name="connsiteX9" fmla="*/ 237324 w 766177"/>
                <a:gd name="connsiteY9" fmla="*/ 153192 h 1076860"/>
                <a:gd name="connsiteX10" fmla="*/ 389236 w 766177"/>
                <a:gd name="connsiteY10" fmla="*/ 30187 h 1076860"/>
                <a:gd name="connsiteX11" fmla="*/ 520427 w 766177"/>
                <a:gd name="connsiteY11" fmla="*/ 0 h 1076860"/>
                <a:gd name="connsiteX12" fmla="*/ 770235 w 766177"/>
                <a:gd name="connsiteY12" fmla="*/ 174452 h 1076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6177" h="1076860">
                  <a:moveTo>
                    <a:pt x="770235" y="174452"/>
                  </a:moveTo>
                  <a:cubicBezTo>
                    <a:pt x="770235" y="174452"/>
                    <a:pt x="619786" y="164378"/>
                    <a:pt x="497894" y="177231"/>
                  </a:cubicBezTo>
                  <a:cubicBezTo>
                    <a:pt x="316449" y="221694"/>
                    <a:pt x="126298" y="471109"/>
                    <a:pt x="61521" y="771935"/>
                  </a:cubicBezTo>
                  <a:cubicBezTo>
                    <a:pt x="56994" y="792812"/>
                    <a:pt x="71273" y="1096383"/>
                    <a:pt x="71273" y="1096383"/>
                  </a:cubicBezTo>
                  <a:lnTo>
                    <a:pt x="62914" y="1083912"/>
                  </a:lnTo>
                  <a:cubicBezTo>
                    <a:pt x="-2559" y="902548"/>
                    <a:pt x="-35992" y="640280"/>
                    <a:pt x="59083" y="285959"/>
                  </a:cubicBezTo>
                  <a:lnTo>
                    <a:pt x="76845" y="443667"/>
                  </a:lnTo>
                  <a:cubicBezTo>
                    <a:pt x="76845" y="443667"/>
                    <a:pt x="138626" y="311560"/>
                    <a:pt x="279359" y="207174"/>
                  </a:cubicBezTo>
                  <a:cubicBezTo>
                    <a:pt x="301474" y="190813"/>
                    <a:pt x="325504" y="175111"/>
                    <a:pt x="351589" y="160695"/>
                  </a:cubicBezTo>
                  <a:cubicBezTo>
                    <a:pt x="375515" y="147495"/>
                    <a:pt x="237324" y="153192"/>
                    <a:pt x="237324" y="153192"/>
                  </a:cubicBezTo>
                  <a:cubicBezTo>
                    <a:pt x="237324" y="153192"/>
                    <a:pt x="284235" y="64403"/>
                    <a:pt x="389236" y="30187"/>
                  </a:cubicBezTo>
                  <a:cubicBezTo>
                    <a:pt x="446560" y="11498"/>
                    <a:pt x="520427" y="0"/>
                    <a:pt x="520427" y="0"/>
                  </a:cubicBezTo>
                  <a:cubicBezTo>
                    <a:pt x="655239" y="54260"/>
                    <a:pt x="770235" y="174452"/>
                    <a:pt x="770235" y="174452"/>
                  </a:cubicBezTo>
                </a:path>
              </a:pathLst>
            </a:custGeom>
            <a:solidFill>
              <a:schemeClr val="bg1">
                <a:lumMod val="85000"/>
              </a:schemeClr>
            </a:solidFill>
            <a:ln w="34782" cap="flat">
              <a:noFill/>
              <a:prstDash val="solid"/>
              <a:miter/>
            </a:ln>
          </p:spPr>
          <p:txBody>
            <a:bodyPr rtlCol="0" anchor="ctr"/>
            <a:lstStyle/>
            <a:p>
              <a:endParaRPr/>
            </a:p>
          </p:txBody>
        </p:sp>
        <p:sp>
          <p:nvSpPr>
            <p:cNvPr id="132" name="Freeform 131">
              <a:extLst>
                <a:ext uri="{FF2B5EF4-FFF2-40B4-BE49-F238E27FC236}">
                  <a16:creationId xmlns:a16="http://schemas.microsoft.com/office/drawing/2014/main" id="{F9DCE159-8F1A-0648-991E-8C425EEB6C65}"/>
                </a:ext>
              </a:extLst>
            </p:cNvPr>
            <p:cNvSpPr/>
            <p:nvPr/>
          </p:nvSpPr>
          <p:spPr>
            <a:xfrm>
              <a:off x="11255081" y="6694765"/>
              <a:ext cx="174131" cy="138950"/>
            </a:xfrm>
            <a:custGeom>
              <a:avLst/>
              <a:gdLst>
                <a:gd name="connsiteX0" fmla="*/ 68190 w 174131"/>
                <a:gd name="connsiteY0" fmla="*/ 20256 h 138949"/>
                <a:gd name="connsiteX1" fmla="*/ 200251 w 174131"/>
                <a:gd name="connsiteY1" fmla="*/ 20256 h 138949"/>
                <a:gd name="connsiteX2" fmla="*/ 100125 w 174131"/>
                <a:gd name="connsiteY2" fmla="*/ 63678 h 138949"/>
                <a:gd name="connsiteX3" fmla="*/ 0 w 174131"/>
                <a:gd name="connsiteY3" fmla="*/ 157260 h 138949"/>
                <a:gd name="connsiteX4" fmla="*/ 68190 w 174131"/>
                <a:gd name="connsiteY4" fmla="*/ 20256 h 138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31" h="138949">
                  <a:moveTo>
                    <a:pt x="68190" y="20256"/>
                  </a:moveTo>
                  <a:cubicBezTo>
                    <a:pt x="121892" y="-25320"/>
                    <a:pt x="200251" y="20256"/>
                    <a:pt x="200251" y="20256"/>
                  </a:cubicBezTo>
                  <a:cubicBezTo>
                    <a:pt x="200251" y="20256"/>
                    <a:pt x="146201" y="32171"/>
                    <a:pt x="100125" y="63678"/>
                  </a:cubicBezTo>
                  <a:cubicBezTo>
                    <a:pt x="54050" y="95219"/>
                    <a:pt x="0" y="157260"/>
                    <a:pt x="0" y="157260"/>
                  </a:cubicBezTo>
                  <a:cubicBezTo>
                    <a:pt x="0" y="157260"/>
                    <a:pt x="14488" y="65831"/>
                    <a:pt x="68190" y="20256"/>
                  </a:cubicBezTo>
                </a:path>
              </a:pathLst>
            </a:custGeom>
            <a:solidFill>
              <a:srgbClr val="000000"/>
            </a:solidFill>
            <a:ln w="34782" cap="flat">
              <a:noFill/>
              <a:prstDash val="solid"/>
              <a:miter/>
            </a:ln>
          </p:spPr>
          <p:txBody>
            <a:bodyPr rtlCol="0" anchor="ctr"/>
            <a:lstStyle/>
            <a:p>
              <a:endParaRPr/>
            </a:p>
          </p:txBody>
        </p:sp>
        <p:sp>
          <p:nvSpPr>
            <p:cNvPr id="133" name="Freeform 132">
              <a:extLst>
                <a:ext uri="{FF2B5EF4-FFF2-40B4-BE49-F238E27FC236}">
                  <a16:creationId xmlns:a16="http://schemas.microsoft.com/office/drawing/2014/main" id="{0061410C-4352-4948-8AA8-FA9BA31296A8}"/>
                </a:ext>
              </a:extLst>
            </p:cNvPr>
            <p:cNvSpPr/>
            <p:nvPr/>
          </p:nvSpPr>
          <p:spPr>
            <a:xfrm>
              <a:off x="10876709" y="6539777"/>
              <a:ext cx="243784" cy="833698"/>
            </a:xfrm>
            <a:custGeom>
              <a:avLst/>
              <a:gdLst>
                <a:gd name="connsiteX0" fmla="*/ 57660 w 243783"/>
                <a:gd name="connsiteY0" fmla="*/ 465898 h 833698"/>
                <a:gd name="connsiteX1" fmla="*/ 14963 w 243783"/>
                <a:gd name="connsiteY1" fmla="*/ 851762 h 833698"/>
                <a:gd name="connsiteX2" fmla="*/ 200239 w 243783"/>
                <a:gd name="connsiteY2" fmla="*/ 0 h 833698"/>
                <a:gd name="connsiteX3" fmla="*/ 254568 w 243783"/>
                <a:gd name="connsiteY3" fmla="*/ 2432 h 833698"/>
                <a:gd name="connsiteX4" fmla="*/ 33073 w 243783"/>
                <a:gd name="connsiteY4" fmla="*/ 488061 h 833698"/>
                <a:gd name="connsiteX5" fmla="*/ 57660 w 243783"/>
                <a:gd name="connsiteY5" fmla="*/ 465898 h 83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783" h="833698">
                  <a:moveTo>
                    <a:pt x="57660" y="465898"/>
                  </a:moveTo>
                  <a:cubicBezTo>
                    <a:pt x="57660" y="465898"/>
                    <a:pt x="-9415" y="690962"/>
                    <a:pt x="14963" y="851762"/>
                  </a:cubicBezTo>
                  <a:cubicBezTo>
                    <a:pt x="-64789" y="427618"/>
                    <a:pt x="200239" y="0"/>
                    <a:pt x="200239" y="0"/>
                  </a:cubicBezTo>
                  <a:cubicBezTo>
                    <a:pt x="200239" y="0"/>
                    <a:pt x="220786" y="0"/>
                    <a:pt x="254568" y="2432"/>
                  </a:cubicBezTo>
                  <a:cubicBezTo>
                    <a:pt x="205114" y="75380"/>
                    <a:pt x="60237" y="301174"/>
                    <a:pt x="33073" y="488061"/>
                  </a:cubicBezTo>
                  <a:lnTo>
                    <a:pt x="57660" y="465898"/>
                  </a:lnTo>
                  <a:close/>
                </a:path>
              </a:pathLst>
            </a:custGeom>
            <a:solidFill>
              <a:srgbClr val="FCFCFC"/>
            </a:solidFill>
            <a:ln w="34782" cap="flat">
              <a:noFill/>
              <a:prstDash val="solid"/>
              <a:miter/>
            </a:ln>
          </p:spPr>
          <p:txBody>
            <a:bodyPr rtlCol="0" anchor="ctr"/>
            <a:lstStyle/>
            <a:p>
              <a:endParaRPr/>
            </a:p>
          </p:txBody>
        </p:sp>
        <p:sp>
          <p:nvSpPr>
            <p:cNvPr id="134" name="Freeform 133">
              <a:extLst>
                <a:ext uri="{FF2B5EF4-FFF2-40B4-BE49-F238E27FC236}">
                  <a16:creationId xmlns:a16="http://schemas.microsoft.com/office/drawing/2014/main" id="{0CC51524-4771-C648-BAD8-1D60DF33E039}"/>
                </a:ext>
              </a:extLst>
            </p:cNvPr>
            <p:cNvSpPr/>
            <p:nvPr/>
          </p:nvSpPr>
          <p:spPr>
            <a:xfrm>
              <a:off x="10133744" y="4991179"/>
              <a:ext cx="1009961" cy="2987420"/>
            </a:xfrm>
            <a:custGeom>
              <a:avLst/>
              <a:gdLst>
                <a:gd name="connsiteX0" fmla="*/ 245972 w 1009960"/>
                <a:gd name="connsiteY0" fmla="*/ 1548595 h 2987419"/>
                <a:gd name="connsiteX1" fmla="*/ 680952 w 1009960"/>
                <a:gd name="connsiteY1" fmla="*/ 1129314 h 2987419"/>
                <a:gd name="connsiteX2" fmla="*/ 482094 w 1009960"/>
                <a:gd name="connsiteY2" fmla="*/ 2978735 h 2987419"/>
                <a:gd name="connsiteX3" fmla="*/ 498114 w 1009960"/>
                <a:gd name="connsiteY3" fmla="*/ 3013125 h 2987419"/>
                <a:gd name="connsiteX4" fmla="*/ 23084 w 1009960"/>
                <a:gd name="connsiteY4" fmla="*/ 1395403 h 2987419"/>
                <a:gd name="connsiteX5" fmla="*/ 953293 w 1009960"/>
                <a:gd name="connsiteY5" fmla="*/ 13895 h 2987419"/>
                <a:gd name="connsiteX6" fmla="*/ 1012150 w 1009960"/>
                <a:gd name="connsiteY6" fmla="*/ 0 h 2987419"/>
                <a:gd name="connsiteX7" fmla="*/ 245972 w 1009960"/>
                <a:gd name="connsiteY7" fmla="*/ 1548595 h 2987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960" h="2987419">
                  <a:moveTo>
                    <a:pt x="245972" y="1548595"/>
                  </a:moveTo>
                  <a:lnTo>
                    <a:pt x="680952" y="1129314"/>
                  </a:lnTo>
                  <a:cubicBezTo>
                    <a:pt x="667370" y="1151546"/>
                    <a:pt x="83682" y="2104047"/>
                    <a:pt x="482094" y="2978735"/>
                  </a:cubicBezTo>
                  <a:cubicBezTo>
                    <a:pt x="487318" y="2990199"/>
                    <a:pt x="492890" y="3001662"/>
                    <a:pt x="498114" y="3013125"/>
                  </a:cubicBezTo>
                  <a:cubicBezTo>
                    <a:pt x="481049" y="2996104"/>
                    <a:pt x="-124231" y="2383023"/>
                    <a:pt x="23084" y="1395403"/>
                  </a:cubicBezTo>
                  <a:cubicBezTo>
                    <a:pt x="182937" y="324448"/>
                    <a:pt x="765580" y="69127"/>
                    <a:pt x="953293" y="13895"/>
                  </a:cubicBezTo>
                  <a:cubicBezTo>
                    <a:pt x="990557" y="3126"/>
                    <a:pt x="1012150" y="0"/>
                    <a:pt x="1012150" y="0"/>
                  </a:cubicBezTo>
                  <a:cubicBezTo>
                    <a:pt x="1012150" y="0"/>
                    <a:pt x="228559" y="405039"/>
                    <a:pt x="245972" y="1548595"/>
                  </a:cubicBezTo>
                </a:path>
              </a:pathLst>
            </a:custGeom>
            <a:solidFill>
              <a:schemeClr val="accent2"/>
            </a:solidFill>
            <a:ln w="34782" cap="flat">
              <a:noFill/>
              <a:prstDash val="solid"/>
              <a:miter/>
            </a:ln>
          </p:spPr>
          <p:txBody>
            <a:bodyPr rtlCol="0" anchor="ctr"/>
            <a:lstStyle/>
            <a:p>
              <a:endParaRPr/>
            </a:p>
          </p:txBody>
        </p:sp>
        <p:sp>
          <p:nvSpPr>
            <p:cNvPr id="135" name="Freeform 134">
              <a:extLst>
                <a:ext uri="{FF2B5EF4-FFF2-40B4-BE49-F238E27FC236}">
                  <a16:creationId xmlns:a16="http://schemas.microsoft.com/office/drawing/2014/main" id="{8261A669-3FD1-E045-8136-BA621B965A02}"/>
                </a:ext>
              </a:extLst>
            </p:cNvPr>
            <p:cNvSpPr/>
            <p:nvPr/>
          </p:nvSpPr>
          <p:spPr>
            <a:xfrm>
              <a:off x="10266234" y="4991189"/>
              <a:ext cx="870656" cy="2952682"/>
            </a:xfrm>
            <a:custGeom>
              <a:avLst/>
              <a:gdLst>
                <a:gd name="connsiteX0" fmla="*/ 820804 w 870655"/>
                <a:gd name="connsiteY0" fmla="*/ 13895 h 2952682"/>
                <a:gd name="connsiteX1" fmla="*/ 879660 w 870655"/>
                <a:gd name="connsiteY1" fmla="*/ 0 h 2952682"/>
                <a:gd name="connsiteX2" fmla="*/ 113483 w 870655"/>
                <a:gd name="connsiteY2" fmla="*/ 1548595 h 2952682"/>
                <a:gd name="connsiteX3" fmla="*/ 548462 w 870655"/>
                <a:gd name="connsiteY3" fmla="*/ 1129314 h 2952682"/>
                <a:gd name="connsiteX4" fmla="*/ 349605 w 870655"/>
                <a:gd name="connsiteY4" fmla="*/ 2978735 h 2952682"/>
                <a:gd name="connsiteX5" fmla="*/ 238509 w 870655"/>
                <a:gd name="connsiteY5" fmla="*/ 1639954 h 2952682"/>
                <a:gd name="connsiteX6" fmla="*/ 12487 w 870655"/>
                <a:gd name="connsiteY6" fmla="*/ 1949465 h 2952682"/>
                <a:gd name="connsiteX7" fmla="*/ 820804 w 870655"/>
                <a:gd name="connsiteY7" fmla="*/ 13895 h 295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0655" h="2952682">
                  <a:moveTo>
                    <a:pt x="820804" y="13895"/>
                  </a:moveTo>
                  <a:cubicBezTo>
                    <a:pt x="858068" y="3126"/>
                    <a:pt x="879660" y="0"/>
                    <a:pt x="879660" y="0"/>
                  </a:cubicBezTo>
                  <a:cubicBezTo>
                    <a:pt x="879660" y="0"/>
                    <a:pt x="96070" y="405039"/>
                    <a:pt x="113483" y="1548595"/>
                  </a:cubicBezTo>
                  <a:lnTo>
                    <a:pt x="548462" y="1129314"/>
                  </a:lnTo>
                  <a:cubicBezTo>
                    <a:pt x="534880" y="1151546"/>
                    <a:pt x="-48808" y="2104047"/>
                    <a:pt x="349605" y="2978735"/>
                  </a:cubicBezTo>
                  <a:cubicBezTo>
                    <a:pt x="4477" y="2453853"/>
                    <a:pt x="230499" y="1668092"/>
                    <a:pt x="238509" y="1639954"/>
                  </a:cubicBezTo>
                  <a:lnTo>
                    <a:pt x="12487" y="1949465"/>
                  </a:lnTo>
                  <a:cubicBezTo>
                    <a:pt x="-87116" y="777424"/>
                    <a:pt x="430053" y="245941"/>
                    <a:pt x="820804" y="13895"/>
                  </a:cubicBezTo>
                </a:path>
              </a:pathLst>
            </a:custGeom>
            <a:solidFill>
              <a:schemeClr val="accent3"/>
            </a:solidFill>
            <a:ln w="34782" cap="flat">
              <a:noFill/>
              <a:prstDash val="solid"/>
              <a:miter/>
            </a:ln>
          </p:spPr>
          <p:txBody>
            <a:bodyPr rtlCol="0" anchor="ctr"/>
            <a:lstStyle/>
            <a:p>
              <a:endParaRPr/>
            </a:p>
          </p:txBody>
        </p:sp>
        <p:sp>
          <p:nvSpPr>
            <p:cNvPr id="136" name="Freeform 135">
              <a:extLst>
                <a:ext uri="{FF2B5EF4-FFF2-40B4-BE49-F238E27FC236}">
                  <a16:creationId xmlns:a16="http://schemas.microsoft.com/office/drawing/2014/main" id="{7F6B5767-861A-934A-93A8-F46FB8D99A53}"/>
                </a:ext>
              </a:extLst>
            </p:cNvPr>
            <p:cNvSpPr/>
            <p:nvPr/>
          </p:nvSpPr>
          <p:spPr>
            <a:xfrm>
              <a:off x="11255251" y="8561176"/>
              <a:ext cx="34826" cy="34737"/>
            </a:xfrm>
            <a:custGeom>
              <a:avLst/>
              <a:gdLst>
                <a:gd name="connsiteX0" fmla="*/ 0 w 0"/>
                <a:gd name="connsiteY0" fmla="*/ 7955 h 0"/>
                <a:gd name="connsiteX1" fmla="*/ 348 w 0"/>
                <a:gd name="connsiteY1" fmla="*/ 0 h 0"/>
                <a:gd name="connsiteX2" fmla="*/ 0 w 0"/>
                <a:gd name="connsiteY2" fmla="*/ 7955 h 0"/>
              </a:gdLst>
              <a:ahLst/>
              <a:cxnLst>
                <a:cxn ang="0">
                  <a:pos x="connsiteX0" y="connsiteY0"/>
                </a:cxn>
                <a:cxn ang="0">
                  <a:pos x="connsiteX1" y="connsiteY1"/>
                </a:cxn>
                <a:cxn ang="0">
                  <a:pos x="connsiteX2" y="connsiteY2"/>
                </a:cxn>
              </a:cxnLst>
              <a:rect l="l" t="t" r="r" b="b"/>
              <a:pathLst>
                <a:path>
                  <a:moveTo>
                    <a:pt x="0" y="7955"/>
                  </a:moveTo>
                  <a:lnTo>
                    <a:pt x="348" y="0"/>
                  </a:lnTo>
                  <a:cubicBezTo>
                    <a:pt x="34826" y="32619"/>
                    <a:pt x="0" y="7955"/>
                    <a:pt x="0" y="7955"/>
                  </a:cubicBezTo>
                </a:path>
              </a:pathLst>
            </a:custGeom>
            <a:solidFill>
              <a:srgbClr val="C47900"/>
            </a:solidFill>
            <a:ln w="34782" cap="flat">
              <a:noFill/>
              <a:prstDash val="solid"/>
              <a:miter/>
            </a:ln>
          </p:spPr>
          <p:txBody>
            <a:bodyPr rtlCol="0" anchor="ctr"/>
            <a:lstStyle/>
            <a:p>
              <a:endParaRPr/>
            </a:p>
          </p:txBody>
        </p:sp>
      </p:grpSp>
    </p:spTree>
    <p:extLst>
      <p:ext uri="{BB962C8B-B14F-4D97-AF65-F5344CB8AC3E}">
        <p14:creationId xmlns:p14="http://schemas.microsoft.com/office/powerpoint/2010/main" val="3059356189"/>
      </p:ext>
    </p:extLst>
  </p:cSld>
  <p:clrMapOvr>
    <a:masterClrMapping/>
  </p:clrMapOvr>
</p:sld>
</file>

<file path=ppt/theme/theme1.xml><?xml version="1.0" encoding="utf-8"?>
<a:theme xmlns:a="http://schemas.openxmlformats.org/drawingml/2006/main" name="1_Office Theme">
  <a:themeElements>
    <a:clrScheme name="FALCONESPORT">
      <a:dk1>
        <a:srgbClr val="000000"/>
      </a:dk1>
      <a:lt1>
        <a:srgbClr val="FFFFFF"/>
      </a:lt1>
      <a:dk2>
        <a:srgbClr val="44546A"/>
      </a:dk2>
      <a:lt2>
        <a:srgbClr val="E7E6E6"/>
      </a:lt2>
      <a:accent1>
        <a:srgbClr val="282E5F"/>
      </a:accent1>
      <a:accent2>
        <a:srgbClr val="17A4D9"/>
      </a:accent2>
      <a:accent3>
        <a:srgbClr val="206FB4"/>
      </a:accent3>
      <a:accent4>
        <a:srgbClr val="FFC000"/>
      </a:accent4>
      <a:accent5>
        <a:srgbClr val="C10000"/>
      </a:accent5>
      <a:accent6>
        <a:srgbClr val="FE6462"/>
      </a:accent6>
      <a:hlink>
        <a:srgbClr val="16A2D5"/>
      </a:hlink>
      <a:folHlink>
        <a:srgbClr val="BF01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1235</TotalTime>
  <Words>1498</Words>
  <Application>Microsoft Macintosh PowerPoint</Application>
  <PresentationFormat>Custom</PresentationFormat>
  <Paragraphs>272</Paragraphs>
  <Slides>40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Odibee Sans</vt:lpstr>
      <vt:lpstr>Open Sans</vt:lpstr>
      <vt:lpstr>Poppins SemiBold</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Septiandika Pratama</dc:creator>
  <cp:lastModifiedBy>Pratama Septiandika</cp:lastModifiedBy>
  <cp:revision>83</cp:revision>
  <dcterms:created xsi:type="dcterms:W3CDTF">2019-03-14T23:44:23Z</dcterms:created>
  <dcterms:modified xsi:type="dcterms:W3CDTF">2020-09-14T08:11:14Z</dcterms:modified>
</cp:coreProperties>
</file>